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76" r:id="rId4"/>
    <p:sldId id="277" r:id="rId5"/>
    <p:sldId id="2007577183" r:id="rId6"/>
    <p:sldId id="2007577184" r:id="rId7"/>
    <p:sldId id="2007577187" r:id="rId8"/>
    <p:sldId id="2007577188" r:id="rId9"/>
    <p:sldId id="2007577189" r:id="rId10"/>
    <p:sldId id="2007577190" r:id="rId11"/>
    <p:sldId id="2007577193" r:id="rId12"/>
    <p:sldId id="2007577194" r:id="rId13"/>
    <p:sldId id="2007577195" r:id="rId14"/>
    <p:sldId id="2007577196" r:id="rId15"/>
    <p:sldId id="2007577191" r:id="rId16"/>
    <p:sldId id="2007577197" r:id="rId17"/>
    <p:sldId id="2007577199" r:id="rId18"/>
    <p:sldId id="2007577198" r:id="rId19"/>
    <p:sldId id="2007577200" r:id="rId20"/>
    <p:sldId id="2007577192" r:id="rId21"/>
    <p:sldId id="2007577201" r:id="rId22"/>
    <p:sldId id="2007577202" r:id="rId23"/>
    <p:sldId id="2007577205" r:id="rId24"/>
    <p:sldId id="2007577203" r:id="rId25"/>
    <p:sldId id="2007577206" r:id="rId26"/>
    <p:sldId id="2007577204" r:id="rId27"/>
    <p:sldId id="2007577207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5368" autoAdjust="0"/>
  </p:normalViewPr>
  <p:slideViewPr>
    <p:cSldViewPr snapToGrid="0">
      <p:cViewPr varScale="1">
        <p:scale>
          <a:sx n="107" d="100"/>
          <a:sy n="107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4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theme/themeOverride1.xml" Type="http://schemas.openxmlformats.org/officeDocument/2006/relationships/themeOverride"/></Relationships>
</file>

<file path=ppt/charts/_rels/chart2.xml.rels><?xml version="1.0" encoding="UTF-8" standalone="yes"?><Relationships xmlns="http://schemas.openxmlformats.org/package/2006/relationships"><Relationship Id="rId1" Target="NULL" TargetMode="External" Type="http://schemas.openxmlformats.org/officeDocument/2006/relationships/oleObject"/><Relationship Id="rId2" Target="../theme/themeOverride2.xml" Type="http://schemas.openxmlformats.org/officeDocument/2006/relationships/themeOverride"/><Relationship Id="rId3" Target="colors1.xml" Type="http://schemas.microsoft.com/office/2011/relationships/chartColorStyle"/><Relationship Id="rId4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60238651931285858"/>
          <c:y val="0.35896453261375427"/>
          <c:w val="0.86666291952133179"/>
          <c:h val="0.506477832794189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rgbClr val="FBD77F"/>
            </a:solidFill>
            <a:ln w="19050" cmpd="sng">
              <a:noFill/>
            </a:ln>
            <a:effectLst/>
          </c:spPr>
          <c:invertIfNegative val="0"/>
          <c:dPt>
            <c:idx val="0"/>
            <c:invertIfNegative val="0"/>
            <c:extLst>
              <c:ext xmlns:c16="http://schemas.microsoft.com/office/drawing/2014/chart" uri="{C3380CC4-5D6E-409C-BE32-E72D297353CC}">
                <c16:uniqueId val="{00000000-04EA-4348-8439-B379CC4D7E52}"/>
              </c:ext>
            </c:extLst>
          </c:dPt>
          <c:dPt>
            <c:idx val="1"/>
            <c:invertIfNegative val="0"/>
            <c:spPr>
              <a:solidFill>
                <a:srgbClr val="C4D7D3"/>
              </a:solidFill>
              <a:ln w="19050" cmpd="sng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4EA-4348-8439-B379CC4D7E52}"/>
              </c:ext>
            </c:extLst>
          </c:dPt>
          <c:dPt>
            <c:idx val="2"/>
            <c:invertIfNegative val="0"/>
            <c:extLst>
              <c:ext xmlns:c16="http://schemas.microsoft.com/office/drawing/2014/chart" uri="{C3380CC4-5D6E-409C-BE32-E72D297353CC}">
                <c16:uniqueId val="{00000003-04EA-4348-8439-B379CC4D7E52}"/>
              </c:ext>
            </c:extLst>
          </c:dPt>
          <c:dPt>
            <c:idx val="3"/>
            <c:invertIfNegative val="0"/>
            <c:spPr>
              <a:solidFill>
                <a:srgbClr val="C4D7D3"/>
              </a:solidFill>
              <a:ln w="19050" cmpd="sng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4EA-4348-8439-B379CC4D7E52}"/>
              </c:ext>
            </c:extLst>
          </c:dPt>
          <c:dPt>
            <c:idx val="4"/>
            <c:invertIfNegative val="0"/>
            <c:extLst>
              <c:ext xmlns:c16="http://schemas.microsoft.com/office/drawing/2014/chart" uri="{C3380CC4-5D6E-409C-BE32-E72D297353CC}">
                <c16:uniqueId val="{00000006-04EA-4348-8439-B379CC4D7E52}"/>
              </c:ext>
            </c:extLst>
          </c:dPt>
          <c:dPt>
            <c:idx val="5"/>
            <c:invertIfNegative val="0"/>
            <c:spPr>
              <a:solidFill>
                <a:srgbClr val="C4D7D3"/>
              </a:solidFill>
              <a:ln w="19050" cmpd="sng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4EA-4348-8439-B379CC4D7E52}"/>
              </c:ext>
            </c:extLst>
          </c:dPt>
          <c:dPt>
            <c:idx val="6"/>
            <c:invertIfNegative val="0"/>
            <c:extLst>
              <c:ext xmlns:c16="http://schemas.microsoft.com/office/drawing/2014/chart" uri="{C3380CC4-5D6E-409C-BE32-E72D297353CC}">
                <c16:uniqueId val="{00000008-04EA-4348-8439-B379CC4D7E52}"/>
              </c:ext>
            </c:extLst>
          </c:dPt>
          <c:dPt>
            <c:idx val="7"/>
            <c:invertIfNegative val="0"/>
            <c:spPr>
              <a:solidFill>
                <a:srgbClr val="C4D7D3"/>
              </a:solidFill>
              <a:ln w="19050" cmpd="sng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4EA-4348-8439-B379CC4D7E52}"/>
              </c:ext>
            </c:extLst>
          </c:dPt>
          <c:dPt>
            <c:idx val="8"/>
            <c:invertIfNegative val="0"/>
            <c:extLst>
              <c:ext xmlns:c16="http://schemas.microsoft.com/office/drawing/2014/chart" uri="{C3380CC4-5D6E-409C-BE32-E72D297353CC}">
                <c16:uniqueId val="{0000000B-04EA-4348-8439-B379CC4D7E52}"/>
              </c:ext>
            </c:extLst>
          </c:dPt>
          <c:dPt>
            <c:idx val="9"/>
            <c:invertIfNegative val="0"/>
            <c:spPr>
              <a:solidFill>
                <a:srgbClr val="C4D7D3"/>
              </a:solidFill>
              <a:ln w="19050" cmpd="sng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4EA-4348-8439-B379CC4D7E52}"/>
              </c:ext>
            </c:extLst>
          </c:dPt>
          <c:cat>
            <c:strRef>
              <c:f>Sheet1!$A$2:$A$11</c:f>
              <c:strCache>
                <c:ptCount val="10"/>
                <c:pt idx="0">
                  <c:v>一月</c:v>
                </c:pt>
                <c:pt idx="1">
                  <c:v>二月</c:v>
                </c:pt>
                <c:pt idx="2">
                  <c:v>三月</c:v>
                </c:pt>
                <c:pt idx="3">
                  <c:v>四月</c:v>
                </c:pt>
                <c:pt idx="4">
                  <c:v>五月</c:v>
                </c:pt>
                <c:pt idx="5">
                  <c:v>六月</c:v>
                </c:pt>
                <c:pt idx="6">
                  <c:v>七月</c:v>
                </c:pt>
                <c:pt idx="7">
                  <c:v>八月</c:v>
                </c:pt>
                <c:pt idx="8">
                  <c:v>九月</c:v>
                </c:pt>
                <c:pt idx="9">
                  <c:v>十月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7.6</c:v>
                </c:pt>
                <c:pt idx="6">
                  <c:v>2.2</c:v>
                </c:pt>
                <c:pt idx="7">
                  <c:v>7</c:v>
                </c:pt>
                <c:pt idx="8">
                  <c:v>16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4EA-4348-8439-B379CC4D7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-519374720"/>
        <c:axId val="-519374176"/>
      </c:barChart>
      <c:catAx>
        <c:axId val="-519374720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vert="horz"/>
          <a:p>
            <a:pPr>
              <a:defRPr sz="1200" smtId="4294967295">
                <a:solidFill>
                  <a:schemeClr val="tx1">
                    <a:lumMod val="75000"/>
                    <a:lumOff val="25000"/>
                  </a:schemeClr>
                </a:solidFill>
                <a:latin typeface="仓耳羽辰体-谷力 W04" panose="02020400000000000000" pitchFamily="18" charset="-122"/>
                <a:ea typeface="仓耳羽辰体-谷力 W04" panose="02020400000000000000" pitchFamily="18" charset="-122"/>
              </a:defRPr>
            </a:pPr>
            <a:endParaRPr sz="1200" smtId="4294967295">
              <a:solidFill>
                <a:schemeClr val="tx1">
                  <a:lumMod val="75000"/>
                  <a:lumOff val="25000"/>
                </a:schemeClr>
              </a:solidFill>
              <a:latin typeface="仓耳羽辰体-谷力 W04" panose="02020400000000000000" pitchFamily="18" charset="-122"/>
              <a:ea typeface="仓耳羽辰体-谷力 W04" panose="02020400000000000000" pitchFamily="18" charset="-122"/>
            </a:endParaRPr>
          </a:p>
        </c:txPr>
        <c:crossAx val="-519374176"/>
        <c:crosses val="autoZero"/>
        <c:auto val="0"/>
        <c:lblAlgn val="ctr"/>
        <c:lblOffset/>
        <c:noMultiLvlLbl val="0"/>
      </c:catAx>
      <c:valAx>
        <c:axId val="-51937417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vert="horz"/>
          <a:p>
            <a:pPr>
              <a:defRPr smtId="4294967295">
                <a:solidFill>
                  <a:schemeClr val="tx1">
                    <a:lumMod val="75000"/>
                    <a:lumOff val="25000"/>
                  </a:schemeClr>
                </a:solidFill>
                <a:latin typeface="仓耳羽辰体-谷力 W04" panose="02020400000000000000" pitchFamily="18" charset="-122"/>
                <a:ea typeface="仓耳羽辰体-谷力 W04" panose="02020400000000000000" pitchFamily="18" charset="-122"/>
              </a:defRPr>
            </a:pPr>
            <a:endParaRPr smtId="4294967295">
              <a:solidFill>
                <a:schemeClr val="tx1">
                  <a:lumMod val="75000"/>
                  <a:lumOff val="25000"/>
                </a:schemeClr>
              </a:solidFill>
              <a:latin typeface="仓耳羽辰体-谷力 W04" panose="02020400000000000000" pitchFamily="18" charset="-122"/>
              <a:ea typeface="仓耳羽辰体-谷力 W04" panose="02020400000000000000" pitchFamily="18" charset="-122"/>
            </a:endParaRPr>
          </a:p>
        </c:txPr>
        <c:crossAx val="-51937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p>
      <a:pPr>
        <a:defRPr lang="zh-CN" sz="1100" smtId="4294967295">
          <a:solidFill>
            <a:srgbClr val="17252F"/>
          </a:solidFill>
          <a:latin typeface="字魂17号-萌趣果冻体" panose="02000000000000000000" pitchFamily="2" charset="-122"/>
          <a:ea typeface="字魂17号-萌趣果冻体" panose="02000000000000000000" pitchFamily="2" charset="-122"/>
          <a:sym typeface="字魂17号-萌趣果冻体" panose="02000000000000000000" pitchFamily="2" charset="-122"/>
        </a:defRPr>
      </a:pPr>
      <a:endParaRPr lang="zh-CN" sz="1100" smtId="4294967295">
        <a:solidFill>
          <a:srgbClr val="17252F"/>
        </a:solidFill>
        <a:latin typeface="字魂17号-萌趣果冻体" panose="02000000000000000000" pitchFamily="2" charset="-122"/>
        <a:ea typeface="字魂17号-萌趣果冻体" panose="02000000000000000000" pitchFamily="2" charset="-122"/>
        <a:sym typeface="字魂17号-萌趣果冻体" panose="02000000000000000000" pitchFamily="2" charset="-122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6278529018163681"/>
          <c:y val="0.057010598480701447"/>
          <c:w val="0.91517901420593262"/>
          <c:h val="0.66331857442855835"/>
        </c:manualLayout>
      </c:layout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FBD77F"/>
              </a:solidFill>
              <a:round/>
            </a:ln>
            <a:effectLst/>
          </c:spPr>
          <c:marker>
            <c:symbol val="circle"/>
            <c:spPr>
              <a:solidFill>
                <a:srgbClr val="FBD77F"/>
              </a:solidFill>
              <a:ln w="9525">
                <a:solidFill>
                  <a:srgbClr val="FBD77F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4810-4D8C-92EF-978A47BB73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262626"/>
              </a:solidFill>
              <a:round/>
            </a:ln>
            <a:effectLst/>
          </c:spPr>
          <c:marker>
            <c:symbol val="circle"/>
            <c:spPr>
              <a:solidFill>
                <a:srgbClr val="131C2B"/>
              </a:solidFill>
              <a:ln w="9525">
                <a:solidFill>
                  <a:srgbClr val="262626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810-4D8C-92EF-978A47BB73D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4D7D3"/>
              </a:solidFill>
              <a:round/>
            </a:ln>
            <a:effectLst/>
          </c:spPr>
          <c:marker>
            <c:symbol val="circle"/>
            <c:spPr>
              <a:solidFill>
                <a:srgbClr val="C4D7D3"/>
              </a:solidFill>
              <a:ln w="9525">
                <a:solidFill>
                  <a:srgbClr val="C4D7D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4810-4D8C-92EF-978A47BB73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-347476448"/>
        <c:axId val="-399754848"/>
      </c:lineChart>
      <c:catAx>
        <c:axId val="-34747644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lang="zh-CN" sz="1195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仓耳羽辰体-谷力 W04" panose="02020400000000000000" pitchFamily="18" charset="-122"/>
                <a:ea typeface="仓耳羽辰体-谷力 W04" panose="02020400000000000000" pitchFamily="18" charset="-122"/>
                <a:cs typeface="+mn-cs"/>
              </a:defRPr>
            </a:pPr>
            <a:endParaRPr lang="zh-CN" sz="1195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仓耳羽辰体-谷力 W04" panose="02020400000000000000" pitchFamily="18" charset="-122"/>
              <a:ea typeface="仓耳羽辰体-谷力 W04" panose="02020400000000000000" pitchFamily="18" charset="-122"/>
              <a:cs typeface="+mn-cs"/>
            </a:endParaRPr>
          </a:p>
        </c:txPr>
        <c:crossAx val="-399754848"/>
        <c:crosses val="autoZero"/>
        <c:auto val="0"/>
        <c:lblAlgn val="ctr"/>
        <c:lblOffset/>
        <c:noMultiLvlLbl val="0"/>
      </c:catAx>
      <c:valAx>
        <c:axId val="-399754848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lang="zh-CN" sz="1195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仓耳羽辰体-谷力 W04" panose="02020400000000000000" pitchFamily="18" charset="-122"/>
                <a:ea typeface="仓耳羽辰体-谷力 W04" panose="02020400000000000000" pitchFamily="18" charset="-122"/>
                <a:cs typeface="+mn-cs"/>
              </a:defRPr>
            </a:pPr>
            <a:endParaRPr lang="zh-CN" sz="1195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仓耳羽辰体-谷力 W04" panose="02020400000000000000" pitchFamily="18" charset="-122"/>
              <a:ea typeface="仓耳羽辰体-谷力 W04" panose="02020400000000000000" pitchFamily="18" charset="-122"/>
              <a:cs typeface="+mn-cs"/>
            </a:endParaRPr>
          </a:p>
        </c:txPr>
        <c:crossAx val="-34747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51988124847412"/>
          <c:y val="0.84166669845581055"/>
          <c:w val="0.49937275052070618"/>
          <c:h val="0.10083948075771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lang="zh-CN" sz="1195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仓耳羽辰体-谷力 W04" panose="02020400000000000000" pitchFamily="18" charset="-122"/>
              <a:ea typeface="仓耳羽辰体-谷力 W04" panose="02020400000000000000" pitchFamily="18" charset="-122"/>
              <a:cs typeface="+mn-cs"/>
            </a:defRPr>
          </a:pPr>
          <a:endParaRPr lang="zh-CN" sz="1195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仓耳羽辰体-谷力 W04" panose="02020400000000000000" pitchFamily="18" charset="-122"/>
            <a:ea typeface="仓耳羽辰体-谷力 W04" panose="02020400000000000000" pitchFamily="18" charset="-122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lang="zh-CN" smtId="4294967295"/>
      </a:pPr>
      <a:endParaRPr lang="zh-CN" smtId="4294967295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DD213-F94C-4900-9B19-349765F7ED5A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8AAAD-FC08-490C-9223-BE0A3EF8B7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247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70675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21704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9247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3999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84933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7836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6000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08831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11378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48499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12298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24360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459551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69543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246132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2381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578494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6049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15475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88315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9757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35578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39124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79924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2336566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32FE40-C0D0-409B-884E-47C8CCBC0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BEB1996-69A8-49D4-AED5-5C0DC322D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5AAACE-3851-4A26-851C-B4A11B47E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915E4B-A5A3-427E-A06B-BDCB908D6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C82B24-2A12-4C94-94DD-B19F900B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97647890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F29F6D-8DA3-4AB3-80A5-8238CE7D3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BEBE127-C8B3-47B5-B885-1202F1007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117469-8C8C-4156-9CDC-6EF49639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C7E383-7C6B-4C1B-9572-65705DDC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492C87-F623-43C7-9798-5FD579B6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02383915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D34A06B-8A33-45C3-A680-20D76520BF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16229C3-93B3-4E64-B7F0-E91AC34C3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0E7884-6621-4DA2-88D4-A0FCACA9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365B07-9822-4DAD-BBCB-4251A058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2DFA37-6890-491D-8F30-49A01F82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82655697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7905070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473359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2184130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3112359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7398590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495687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9393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4321253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62FC1F-AACE-4FF8-81E9-7DF5D4944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44DEBE-6B24-46B3-9652-08836912C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7A0C4A-A90A-4534-AA37-D7B79E60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7B4C2F-4C03-49E0-AF7E-0A77312A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356361-7DE0-45BF-A480-481A1495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2085357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734052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404208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131586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B379F0-489A-4F11-A59C-84582582E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C3EFFA-1EAA-4AA2-B2A6-8B3ED540D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D10757-E5AF-48FF-ABD5-FEE90467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720C29-3CDD-47E4-9E6A-436B26F2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BA4110-1223-44CC-A868-C85D4C70A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19717129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EFF632-5D66-489C-8D17-F4E970FE4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47A69E-8053-4914-84D8-0071963E3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179837C-2EA8-43FD-AEEE-D9706DBA3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EFC7A8-67B0-4091-B08F-7D03BC15E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4DC1A8-72C9-4CF2-978C-E4247806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C5EB10D-DE65-4C92-8BDC-BBFAD915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29003818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3F236A-EBA1-4943-8A76-31AE2D54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BBC80E-6C0D-48E2-9AF1-BE2702CFD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9EFC286-55E8-4263-8D6C-0D213D624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3499994-C2F2-462A-BDF1-845AA8E1B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4FC4EF1-57A5-4B53-AD9B-44A60A42C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5306DDA-AF3A-4CA5-B16C-7A37FC515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673A3EB-ED59-439B-A675-9D1B8F2B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0EF32E7-A3FB-4452-8729-EBA2AE2F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19775950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336B8-4BCD-4F5E-8237-B1AE80CA4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12C3998-ED7B-431A-B258-DEFA7BB7C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3B41D7D-B2E9-4216-96F5-80683C9A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29D991D-8B08-43F7-BB82-76857F00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32173125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16537DD-857F-4472-9028-28A2B021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DB251DA-E43C-44AD-80F1-7AD25492B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246DA4-4A74-4321-967A-A1996EA9C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66238607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C2CFE4-5D50-4A2E-ADBD-511323C24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454EBD-5890-478E-9E94-C80E6BFED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B1A89B-2517-44E9-A0E7-DA34939BD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3F4489-FD6C-46BC-A60E-56C3BA21A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15206CA-219F-4BB8-8E64-8DD15F95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A23502-8208-46D3-96EF-968E3BB8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51969451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E3593D-81C0-4814-B83E-1E2B6AC7A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4BC978A-A96B-4EDB-A651-F5E4484FF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CDE53E9-81FE-4E4E-8060-4E4BF9362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CD9E6D-6491-4E59-A4D0-A9040CB6B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7F7A7D-0B93-424E-A6AB-306E5811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DB05E9-9D64-4B10-8E21-489BD147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22706712"/>
      </p:ext>
    </p:extLst>
  </p:cSld>
  <p:clrMapOvr>
    <a:masterClrMapping/>
  </p:clrMapOvr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84D59C2-9B5D-41E3-A59E-960094257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68544D-3A2A-4F91-B5A4-6A2CE4D88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264D3A-E10B-4FF3-B555-C067BF9A5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94F1F-6BF2-446A-9934-5B0916EC81F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C9907C-7EF6-477B-8901-0AAE537FA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1C5A1C-C001-4E3D-8DAE-AA32539AC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9975-C836-4AEA-90DD-A5CF8F7C85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474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Click="0" p14:dur="1500">
        <p14:window dir="vert"/>
      </p:transition>
    </mc:Choice>
    <mc:Fallback>
      <p:transition spd="slow" advClick="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2020/8/24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2829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jpeg" Type="http://schemas.openxmlformats.org/officeDocument/2006/relationships/image"/><Relationship Id="rId4" Target="../media/image7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jpe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.jpeg" Type="http://schemas.openxmlformats.org/officeDocument/2006/relationships/image"/><Relationship Id="rId4" Target="../charts/chart1.xml" Type="http://schemas.openxmlformats.org/officeDocument/2006/relationships/char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jpeg" Type="http://schemas.openxmlformats.org/officeDocument/2006/relationships/image"/><Relationship Id="rId4" Target="../media/image9.png" Type="http://schemas.openxmlformats.org/officeDocument/2006/relationships/image"/><Relationship Id="rId5" Target="../media/image10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jpeg" Type="http://schemas.openxmlformats.org/officeDocument/2006/relationships/image"/><Relationship Id="rId4" Target="../media/image11.jpeg" Type="http://schemas.openxmlformats.org/officeDocument/2006/relationships/image"/><Relationship Id="rId5" Target="../media/image12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.jpeg" Type="http://schemas.openxmlformats.org/officeDocument/2006/relationships/image"/><Relationship Id="rId4" Target="../charts/chart2.xml" Type="http://schemas.openxmlformats.org/officeDocument/2006/relationships/chart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jpeg" Type="http://schemas.openxmlformats.org/officeDocument/2006/relationships/image"/><Relationship Id="rId4" Target="../media/image13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jpeg" Type="http://schemas.openxmlformats.org/officeDocument/2006/relationships/image"/><Relationship Id="rId4" Target="../media/image4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jpeg" Type="http://schemas.openxmlformats.org/officeDocument/2006/relationships/image"/><Relationship Id="rId4" Target="../media/image5.jpeg" Type="http://schemas.openxmlformats.org/officeDocument/2006/relationships/image"/><Relationship Id="rId5" Target="../media/image6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.jpeg" Type="http://schemas.openxmlformats.org/officeDocument/2006/relationships/image"/><Relationship Id="rId4" Target="../tags/tag1.xml" Type="http://schemas.openxmlformats.org/officeDocument/2006/relationships/tags"/><Relationship Id="rId5" Target="../tags/tag2.xml" Type="http://schemas.openxmlformats.org/officeDocument/2006/relationships/tags"/><Relationship Id="rId6" Target="../tags/tag3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704E714-E079-4FAE-AA4B-4FA46C9482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072474E1-C3AD-4971-BAD5-A6EF387DB5DA}"/>
              </a:ext>
            </a:extLst>
          </p:cNvPr>
          <p:cNvSpPr/>
          <p:nvPr/>
        </p:nvSpPr>
        <p:spPr>
          <a:xfrm>
            <a:off x="3404937" y="541421"/>
            <a:ext cx="8109284" cy="577515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E7A9062-1BD2-457F-8755-145DFFAA9B1A}"/>
              </a:ext>
            </a:extLst>
          </p:cNvPr>
          <p:cNvSpPr/>
          <p:nvPr/>
        </p:nvSpPr>
        <p:spPr>
          <a:xfrm>
            <a:off x="2815389" y="1564105"/>
            <a:ext cx="1191127" cy="3753853"/>
          </a:xfrm>
          <a:prstGeom prst="rect">
            <a:avLst/>
          </a:prstGeom>
          <a:solidFill>
            <a:srgbClr val="FBD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C03DC4F3-B7EB-46FB-9ACD-851E0FED1614}"/>
              </a:ext>
            </a:extLst>
          </p:cNvPr>
          <p:cNvSpPr txBox="1"/>
          <p:nvPr/>
        </p:nvSpPr>
        <p:spPr>
          <a:xfrm>
            <a:off x="4596064" y="3007864"/>
            <a:ext cx="5895473" cy="1325563"/>
          </a:xfrm>
          <a:prstGeom prst="rect">
            <a:avLst/>
          </a:prstGeom>
        </p:spPr>
        <p:txBody>
          <a:bodyPr anchor="b" bIns="45720" lIns="91440" rIns="91440" rtlCol="0" tIns="45720" vert="horz">
            <a:normAutofit fontScale="95000" lnSpcReduction="20000"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pc="600" sz="88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35号-经典雅黑"/>
                <a:ea charset="-122" panose="00000500000000000000" pitchFamily="2" typeface="字魂35号-经典雅黑"/>
              </a:rPr>
              <a:t>活动策划案</a:t>
            </a: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009093D7-C250-4AC2-ABBE-FCE633E5B284}"/>
              </a:ext>
            </a:extLst>
          </p:cNvPr>
          <p:cNvSpPr txBox="1"/>
          <p:nvPr/>
        </p:nvSpPr>
        <p:spPr>
          <a:xfrm>
            <a:off x="932688" y="5561597"/>
            <a:ext cx="2277405" cy="830179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3000"/>
              </a:lnSpc>
            </a:pPr>
            <a:r>
              <a:rPr altLang="en-US" lang="zh-CN" sz="18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35号-经典雅黑"/>
                <a:ea charset="-122" panose="00000500000000000000" pitchFamily="2" typeface="字魂35号-经典雅黑"/>
              </a:rPr>
              <a:t>汇报人：优页</a:t>
            </a:r>
          </a:p>
          <a:p>
            <a:pPr algn="r">
              <a:lnSpc>
                <a:spcPts val="3000"/>
              </a:lnSpc>
            </a:pPr>
            <a:r>
              <a:rPr altLang="en-US" lang="zh-CN" sz="18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35号-经典雅黑"/>
                <a:ea charset="-122" panose="00000500000000000000" pitchFamily="2" typeface="字魂35号-经典雅黑"/>
              </a:rPr>
              <a:t>时间：2020.1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3691BA-D435-4408-8432-78810F1DA645}"/>
              </a:ext>
            </a:extLst>
          </p:cNvPr>
          <p:cNvSpPr/>
          <p:nvPr/>
        </p:nvSpPr>
        <p:spPr>
          <a:xfrm>
            <a:off x="4650541" y="2174231"/>
            <a:ext cx="4751802" cy="767202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EVENT PLANNING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604F090-ECA3-40F4-BD64-CCFFB12BDE42}"/>
              </a:ext>
            </a:extLst>
          </p:cNvPr>
          <p:cNvSpPr/>
          <p:nvPr/>
        </p:nvSpPr>
        <p:spPr>
          <a:xfrm>
            <a:off x="11709066" y="119600"/>
            <a:ext cx="1176756" cy="1359569"/>
          </a:xfrm>
          <a:prstGeom prst="rect">
            <a:avLst/>
          </a:prstGeom>
        </p:spPr>
        <p:txBody>
          <a:bodyPr anchor="t" bIns="45720" lIns="91440" rIns="91440" rtlCol="0" tIns="45720" vert="horz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2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  <a:cs typeface="+mj-cs"/>
              </a:rPr>
              <a:t>”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18541F5-6C69-4528-8B4C-8FDC45E28486}"/>
              </a:ext>
            </a:extLst>
          </p:cNvPr>
          <p:cNvSpPr/>
          <p:nvPr/>
        </p:nvSpPr>
        <p:spPr>
          <a:xfrm>
            <a:off x="399877" y="2377599"/>
            <a:ext cx="1579987" cy="2326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zh-CN" b="0" i="0" lang="en-US" strike="noStrike" sz="1400" u="none">
                <a:solidFill>
                  <a:srgbClr val="333333"/>
                </a:solidFill>
                <a:effectLst/>
                <a:latin charset="-122" panose="02020400000000000000" pitchFamily="18" typeface="仓耳玄三M W05"/>
                <a:ea charset="-122" panose="02020400000000000000" pitchFamily="18" typeface="仓耳玄三M W05"/>
              </a:rPr>
              <a:t>No matter how distant future, growth path you have me; No matter what meeting in time, we are friends forever.</a:t>
            </a: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id="{7A706819-BF8B-41C0-B287-F34AA4CE9F44}"/>
              </a:ext>
            </a:extLst>
          </p:cNvPr>
          <p:cNvSpPr txBox="1"/>
          <p:nvPr/>
        </p:nvSpPr>
        <p:spPr>
          <a:xfrm>
            <a:off x="114969" y="231106"/>
            <a:ext cx="1864895" cy="830179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defRPr spc="300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defRPr>
            </a:lvl1pPr>
          </a:lstStyle>
          <a:p>
            <a:r>
              <a:rPr altLang="zh-CN" lang="en-US" smtClean="0" sz="3600"/>
              <a:t>2020</a:t>
            </a:r>
          </a:p>
        </p:txBody>
      </p:sp>
    </p:spTree>
    <p:extLst>
      <p:ext uri="{BB962C8B-B14F-4D97-AF65-F5344CB8AC3E}">
        <p14:creationId val="1934408614"/>
      </p:ext>
    </p:extLst>
  </p:cSld>
  <p:clrMapOvr>
    <a:masterClrMapping/>
  </p:clrMapOvr>
  <mc:AlternateContent>
    <mc:Choice Requires="p14">
      <p:transition p14:dur="1750" spd="slow">
        <p14:window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3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02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内容构成</a:t>
            </a:r>
          </a:p>
        </p:txBody>
      </p:sp>
      <p:pic>
        <p:nvPicPr>
          <p:cNvPr id="9" name="图片占位符 4">
            <a:extLst>
              <a:ext uri="{FF2B5EF4-FFF2-40B4-BE49-F238E27FC236}">
                <a16:creationId xmlns:a16="http://schemas.microsoft.com/office/drawing/2014/main" id="{C3914BE5-32A5-4466-A77A-C3DD84C2F5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68195" y="3597442"/>
            <a:ext cx="3536933" cy="1766595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792DFDD1-75C6-49DE-A87F-74102370C7C6}"/>
              </a:ext>
            </a:extLst>
          </p:cNvPr>
          <p:cNvGrpSpPr/>
          <p:nvPr/>
        </p:nvGrpSpPr>
        <p:grpSpPr>
          <a:xfrm>
            <a:off x="3221038" y="1930400"/>
            <a:ext cx="2724150" cy="2855913"/>
            <a:chOff x="3221038" y="1930400"/>
            <a:chExt cx="2724150" cy="2855913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A57284A7-2107-41A5-AEC4-BFF8853DFB03}"/>
                </a:ext>
              </a:extLst>
            </p:cNvPr>
            <p:cNvSpPr/>
            <p:nvPr/>
          </p:nvSpPr>
          <p:spPr>
            <a:xfrm>
              <a:off x="3221038" y="1930400"/>
              <a:ext cx="2724150" cy="2855913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  <a:effectLst>
              <a:outerShdw algn="ctr" blurRad="317500" rotWithShape="0" sx="102000" sy="10200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1030101010101" pitchFamily="2" typeface="FZHei-B01S"/>
                <a:ea charset="-122" panose="02010601030101010101" pitchFamily="2" typeface="FZHei-B01S"/>
                <a:cs typeface="+mn-cs"/>
                <a:sym charset="-122" panose="02010601030101010101" pitchFamily="2" typeface="FZHei-B01S"/>
              </a:endParaRPr>
            </a:p>
          </p:txBody>
        </p:sp>
        <p:sp>
          <p:nvSpPr>
            <p:cNvPr id="12" name="椭圆 5">
              <a:extLst>
                <a:ext uri="{FF2B5EF4-FFF2-40B4-BE49-F238E27FC236}">
                  <a16:creationId xmlns:a16="http://schemas.microsoft.com/office/drawing/2014/main" id="{4DDCCA08-3966-4D33-B4D0-9C5C9DE6DFF8}"/>
                </a:ext>
              </a:extLst>
            </p:cNvPr>
            <p:cNvSpPr/>
            <p:nvPr/>
          </p:nvSpPr>
          <p:spPr>
            <a:xfrm>
              <a:off x="4238625" y="2320925"/>
              <a:ext cx="688975" cy="720725"/>
            </a:xfrm>
            <a:custGeom>
              <a:gdLst>
                <a:gd fmla="*/ 373273 h 605239" name="connsiteX0"/>
                <a:gd fmla="*/ 373273 h 605239" name="connsiteY0"/>
                <a:gd fmla="*/ 373273 h 605239" name="connsiteX1"/>
                <a:gd fmla="*/ 373273 h 605239" name="connsiteY1"/>
                <a:gd fmla="*/ 373273 h 605239" name="connsiteX2"/>
                <a:gd fmla="*/ 373273 h 605239" name="connsiteY2"/>
                <a:gd fmla="*/ 373273 h 605239" name="connsiteX3"/>
                <a:gd fmla="*/ 373273 h 605239" name="connsiteY3"/>
                <a:gd fmla="*/ 373273 h 605239" name="connsiteX4"/>
                <a:gd fmla="*/ 373273 h 605239" name="connsiteY4"/>
                <a:gd fmla="*/ 373273 h 605239" name="connsiteX5"/>
                <a:gd fmla="*/ 373273 h 605239" name="connsiteY5"/>
                <a:gd fmla="*/ 373273 h 605239" name="connsiteX6"/>
                <a:gd fmla="*/ 373273 h 605239" name="connsiteY6"/>
                <a:gd fmla="*/ 373273 h 605239" name="connsiteX7"/>
                <a:gd fmla="*/ 373273 h 605239" name="connsiteY7"/>
                <a:gd fmla="*/ 373273 h 605239" name="connsiteX8"/>
                <a:gd fmla="*/ 373273 h 605239" name="connsiteY8"/>
                <a:gd fmla="*/ 373273 h 605239" name="connsiteX9"/>
                <a:gd fmla="*/ 373273 h 605239" name="connsiteY9"/>
                <a:gd fmla="*/ 373273 h 605239" name="connsiteX10"/>
                <a:gd fmla="*/ 373273 h 605239" name="connsiteY10"/>
                <a:gd fmla="*/ 373273 h 605239" name="connsiteX11"/>
                <a:gd fmla="*/ 373273 h 605239" name="connsiteY11"/>
                <a:gd fmla="*/ 373273 h 605239" name="connsiteX12"/>
                <a:gd fmla="*/ 373273 h 605239" name="connsiteY12"/>
                <a:gd fmla="*/ 373273 h 605239" name="connsiteX13"/>
                <a:gd fmla="*/ 373273 h 605239" name="connsiteY13"/>
                <a:gd fmla="*/ 373273 h 605239" name="connsiteX14"/>
                <a:gd fmla="*/ 373273 h 605239" name="connsiteY14"/>
                <a:gd fmla="*/ 373273 h 605239" name="connsiteX15"/>
                <a:gd fmla="*/ 373273 h 605239" name="connsiteY15"/>
                <a:gd fmla="*/ 373273 h 605239" name="connsiteX16"/>
                <a:gd fmla="*/ 373273 h 605239" name="connsiteY16"/>
                <a:gd fmla="*/ 373273 h 605239" name="connsiteX17"/>
                <a:gd fmla="*/ 373273 h 605239" name="connsiteY17"/>
                <a:gd fmla="*/ 373273 h 605239" name="connsiteX18"/>
                <a:gd fmla="*/ 373273 h 605239" name="connsiteY18"/>
                <a:gd fmla="*/ 373273 h 605239" name="connsiteX19"/>
                <a:gd fmla="*/ 373273 h 605239" name="connsiteY19"/>
                <a:gd fmla="*/ 373273 h 605239" name="connsiteX20"/>
                <a:gd fmla="*/ 373273 h 605239" name="connsiteY20"/>
                <a:gd fmla="*/ 373273 h 605239" name="connsiteX21"/>
                <a:gd fmla="*/ 373273 h 605239" name="connsiteY21"/>
                <a:gd fmla="*/ 373273 h 605239" name="connsiteX22"/>
                <a:gd fmla="*/ 373273 h 605239" name="connsiteY22"/>
                <a:gd fmla="*/ 373273 h 605239" name="connsiteX23"/>
                <a:gd fmla="*/ 373273 h 605239" name="connsiteY23"/>
                <a:gd fmla="*/ 373273 h 605239" name="connsiteX24"/>
                <a:gd fmla="*/ 373273 h 605239" name="connsiteY24"/>
                <a:gd fmla="*/ 373273 h 605239" name="connsiteX25"/>
                <a:gd fmla="*/ 373273 h 605239" name="connsiteY25"/>
                <a:gd fmla="*/ 373273 h 605239" name="connsiteX26"/>
                <a:gd fmla="*/ 373273 h 605239" name="connsiteY26"/>
                <a:gd fmla="*/ 373273 h 605239" name="connsiteX27"/>
                <a:gd fmla="*/ 373273 h 605239" name="connsiteY27"/>
                <a:gd fmla="*/ 373273 h 605239" name="connsiteX28"/>
                <a:gd fmla="*/ 373273 h 605239" name="connsiteY28"/>
                <a:gd fmla="*/ 373273 h 605239" name="connsiteX29"/>
                <a:gd fmla="*/ 373273 h 605239" name="connsiteY29"/>
                <a:gd fmla="*/ 373273 h 605239" name="connsiteX30"/>
                <a:gd fmla="*/ 373273 h 605239" name="connsiteY30"/>
                <a:gd fmla="*/ 373273 h 605239" name="connsiteX31"/>
                <a:gd fmla="*/ 373273 h 605239" name="connsiteY31"/>
                <a:gd fmla="*/ 373273 h 605239" name="connsiteX32"/>
                <a:gd fmla="*/ 373273 h 605239" name="connsiteY32"/>
                <a:gd fmla="*/ 373273 h 605239" name="connsiteX33"/>
                <a:gd fmla="*/ 373273 h 605239" name="connsiteY33"/>
                <a:gd fmla="*/ 373273 h 605239" name="connsiteX34"/>
                <a:gd fmla="*/ 373273 h 605239" name="connsiteY34"/>
                <a:gd fmla="*/ 373273 h 605239" name="connsiteX35"/>
                <a:gd fmla="*/ 373273 h 605239" name="connsiteY35"/>
                <a:gd fmla="*/ 373273 h 605239" name="connsiteX36"/>
                <a:gd fmla="*/ 373273 h 605239" name="connsiteY36"/>
                <a:gd fmla="*/ 373273 h 605239" name="connsiteX37"/>
                <a:gd fmla="*/ 373273 h 605239" name="connsiteY37"/>
                <a:gd fmla="*/ 373273 h 605239" name="connsiteX38"/>
                <a:gd fmla="*/ 373273 h 605239" name="connsiteY38"/>
                <a:gd fmla="*/ 373273 h 605239" name="connsiteX39"/>
                <a:gd fmla="*/ 373273 h 605239" name="connsiteY39"/>
                <a:gd fmla="*/ 373273 h 605239" name="connsiteX40"/>
                <a:gd fmla="*/ 373273 h 605239" name="connsiteY40"/>
                <a:gd fmla="*/ 373273 h 605239" name="connsiteX41"/>
                <a:gd fmla="*/ 373273 h 605239" name="connsiteY41"/>
                <a:gd fmla="*/ 373273 h 605239" name="connsiteX42"/>
                <a:gd fmla="*/ 373273 h 605239" name="connsiteY42"/>
                <a:gd fmla="*/ 373273 h 605239" name="connsiteX43"/>
                <a:gd fmla="*/ 373273 h 605239" name="connsiteY43"/>
                <a:gd fmla="*/ 373273 h 605239" name="connsiteX44"/>
                <a:gd fmla="*/ 373273 h 605239" name="connsiteY44"/>
                <a:gd fmla="*/ 373273 h 605239" name="connsiteX45"/>
                <a:gd fmla="*/ 373273 h 605239" name="connsiteY45"/>
                <a:gd fmla="*/ 373273 h 605239" name="connsiteX46"/>
                <a:gd fmla="*/ 373273 h 605239" name="connsiteY46"/>
                <a:gd fmla="*/ 373273 h 605239" name="connsiteX47"/>
                <a:gd fmla="*/ 373273 h 605239" name="connsiteY47"/>
                <a:gd fmla="*/ 373273 h 605239" name="connsiteX48"/>
                <a:gd fmla="*/ 373273 h 605239" name="connsiteY48"/>
                <a:gd fmla="*/ 373273 h 605239" name="connsiteX49"/>
                <a:gd fmla="*/ 373273 h 605239" name="connsiteY49"/>
                <a:gd fmla="*/ 373273 h 605239" name="connsiteX50"/>
                <a:gd fmla="*/ 373273 h 605239" name="connsiteY50"/>
                <a:gd fmla="*/ 373273 h 605239" name="connsiteX51"/>
                <a:gd fmla="*/ 373273 h 605239" name="connsiteY51"/>
                <a:gd fmla="*/ 373273 h 605239" name="connsiteX52"/>
                <a:gd fmla="*/ 373273 h 605239" name="connsiteY52"/>
                <a:gd fmla="*/ 373273 h 605239" name="connsiteX53"/>
                <a:gd fmla="*/ 373273 h 605239" name="connsiteY53"/>
                <a:gd fmla="*/ 373273 h 605239" name="connsiteX54"/>
                <a:gd fmla="*/ 373273 h 605239" name="connsiteY54"/>
                <a:gd fmla="*/ 373273 h 605239" name="connsiteX55"/>
                <a:gd fmla="*/ 373273 h 605239" name="connsiteY55"/>
                <a:gd fmla="*/ 373273 h 605239" name="connsiteX56"/>
                <a:gd fmla="*/ 373273 h 605239" name="connsiteY5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b="b" l="l" r="r" t="t"/>
              <a:pathLst>
                <a:path h="607550" w="581481">
                  <a:moveTo>
                    <a:pt x="481201" y="419040"/>
                  </a:moveTo>
                  <a:cubicBezTo>
                    <a:pt x="486349" y="418119"/>
                    <a:pt x="491842" y="419193"/>
                    <a:pt x="496452" y="422492"/>
                  </a:cubicBezTo>
                  <a:cubicBezTo>
                    <a:pt x="505825" y="428937"/>
                    <a:pt x="507976" y="441673"/>
                    <a:pt x="501522" y="450880"/>
                  </a:cubicBezTo>
                  <a:cubicBezTo>
                    <a:pt x="456808" y="514868"/>
                    <a:pt x="385666" y="554918"/>
                    <a:pt x="308376" y="560288"/>
                  </a:cubicBezTo>
                  <a:lnTo>
                    <a:pt x="320823" y="572717"/>
                  </a:lnTo>
                  <a:cubicBezTo>
                    <a:pt x="328813" y="580697"/>
                    <a:pt x="328813" y="593586"/>
                    <a:pt x="320823" y="601566"/>
                  </a:cubicBezTo>
                  <a:cubicBezTo>
                    <a:pt x="316828" y="605555"/>
                    <a:pt x="311603" y="607550"/>
                    <a:pt x="306379" y="607550"/>
                  </a:cubicBezTo>
                  <a:cubicBezTo>
                    <a:pt x="301155" y="607550"/>
                    <a:pt x="295930" y="605555"/>
                    <a:pt x="291935" y="601566"/>
                  </a:cubicBezTo>
                  <a:lnTo>
                    <a:pt x="244148" y="553843"/>
                  </a:lnTo>
                  <a:cubicBezTo>
                    <a:pt x="236158" y="545864"/>
                    <a:pt x="236158" y="532975"/>
                    <a:pt x="244148" y="524995"/>
                  </a:cubicBezTo>
                  <a:lnTo>
                    <a:pt x="291935" y="477273"/>
                  </a:lnTo>
                  <a:cubicBezTo>
                    <a:pt x="299925" y="469294"/>
                    <a:pt x="312833" y="469294"/>
                    <a:pt x="320823" y="477273"/>
                  </a:cubicBezTo>
                  <a:cubicBezTo>
                    <a:pt x="328813" y="485252"/>
                    <a:pt x="328813" y="498142"/>
                    <a:pt x="320823" y="506121"/>
                  </a:cubicBezTo>
                  <a:lnTo>
                    <a:pt x="307762" y="519318"/>
                  </a:lnTo>
                  <a:cubicBezTo>
                    <a:pt x="371837" y="514254"/>
                    <a:pt x="430841" y="480649"/>
                    <a:pt x="468025" y="427556"/>
                  </a:cubicBezTo>
                  <a:cubicBezTo>
                    <a:pt x="471252" y="422876"/>
                    <a:pt x="476054" y="419960"/>
                    <a:pt x="481201" y="419040"/>
                  </a:cubicBezTo>
                  <a:close/>
                  <a:moveTo>
                    <a:pt x="121878" y="204057"/>
                  </a:moveTo>
                  <a:cubicBezTo>
                    <a:pt x="170429" y="204057"/>
                    <a:pt x="209915" y="243478"/>
                    <a:pt x="209915" y="291950"/>
                  </a:cubicBezTo>
                  <a:cubicBezTo>
                    <a:pt x="209915" y="330758"/>
                    <a:pt x="184718" y="363737"/>
                    <a:pt x="149687" y="375395"/>
                  </a:cubicBezTo>
                  <a:cubicBezTo>
                    <a:pt x="174424" y="380150"/>
                    <a:pt x="196087" y="391194"/>
                    <a:pt x="212220" y="407607"/>
                  </a:cubicBezTo>
                  <a:cubicBezTo>
                    <a:pt x="233576" y="429542"/>
                    <a:pt x="244485" y="459606"/>
                    <a:pt x="243717" y="494886"/>
                  </a:cubicBezTo>
                  <a:cubicBezTo>
                    <a:pt x="243410" y="505930"/>
                    <a:pt x="234345" y="514827"/>
                    <a:pt x="223129" y="514827"/>
                  </a:cubicBezTo>
                  <a:lnTo>
                    <a:pt x="20473" y="514827"/>
                  </a:lnTo>
                  <a:cubicBezTo>
                    <a:pt x="9410" y="514827"/>
                    <a:pt x="346" y="505930"/>
                    <a:pt x="38" y="494886"/>
                  </a:cubicBezTo>
                  <a:cubicBezTo>
                    <a:pt x="-730" y="459606"/>
                    <a:pt x="10025" y="429542"/>
                    <a:pt x="31381" y="407607"/>
                  </a:cubicBezTo>
                  <a:cubicBezTo>
                    <a:pt x="47668" y="391194"/>
                    <a:pt x="69331" y="380150"/>
                    <a:pt x="93914" y="375395"/>
                  </a:cubicBezTo>
                  <a:cubicBezTo>
                    <a:pt x="59037" y="363737"/>
                    <a:pt x="33840" y="330758"/>
                    <a:pt x="33840" y="291950"/>
                  </a:cubicBezTo>
                  <a:cubicBezTo>
                    <a:pt x="33840" y="243478"/>
                    <a:pt x="73326" y="204057"/>
                    <a:pt x="121878" y="204057"/>
                  </a:cubicBezTo>
                  <a:close/>
                  <a:moveTo>
                    <a:pt x="459604" y="81414"/>
                  </a:moveTo>
                  <a:cubicBezTo>
                    <a:pt x="508155" y="81414"/>
                    <a:pt x="547641" y="120846"/>
                    <a:pt x="547641" y="169330"/>
                  </a:cubicBezTo>
                  <a:cubicBezTo>
                    <a:pt x="547641" y="207995"/>
                    <a:pt x="522444" y="240983"/>
                    <a:pt x="487567" y="252644"/>
                  </a:cubicBezTo>
                  <a:cubicBezTo>
                    <a:pt x="512150" y="257400"/>
                    <a:pt x="533813" y="268447"/>
                    <a:pt x="550100" y="285018"/>
                  </a:cubicBezTo>
                  <a:cubicBezTo>
                    <a:pt x="571456" y="306805"/>
                    <a:pt x="582211" y="337031"/>
                    <a:pt x="581443" y="372167"/>
                  </a:cubicBezTo>
                  <a:cubicBezTo>
                    <a:pt x="581136" y="383367"/>
                    <a:pt x="572071" y="392113"/>
                    <a:pt x="561008" y="392113"/>
                  </a:cubicBezTo>
                  <a:lnTo>
                    <a:pt x="358199" y="392113"/>
                  </a:lnTo>
                  <a:cubicBezTo>
                    <a:pt x="347136" y="392113"/>
                    <a:pt x="338072" y="383367"/>
                    <a:pt x="337764" y="372167"/>
                  </a:cubicBezTo>
                  <a:cubicBezTo>
                    <a:pt x="336996" y="337031"/>
                    <a:pt x="347905" y="306805"/>
                    <a:pt x="369261" y="285018"/>
                  </a:cubicBezTo>
                  <a:cubicBezTo>
                    <a:pt x="385394" y="268447"/>
                    <a:pt x="407057" y="257400"/>
                    <a:pt x="431794" y="252644"/>
                  </a:cubicBezTo>
                  <a:cubicBezTo>
                    <a:pt x="396763" y="240983"/>
                    <a:pt x="371566" y="207995"/>
                    <a:pt x="371566" y="169330"/>
                  </a:cubicBezTo>
                  <a:cubicBezTo>
                    <a:pt x="371566" y="120846"/>
                    <a:pt x="411052" y="81414"/>
                    <a:pt x="459604" y="81414"/>
                  </a:cubicBezTo>
                  <a:close/>
                  <a:moveTo>
                    <a:pt x="290698" y="0"/>
                  </a:moveTo>
                  <a:cubicBezTo>
                    <a:pt x="295922" y="0"/>
                    <a:pt x="301146" y="1995"/>
                    <a:pt x="305141" y="5983"/>
                  </a:cubicBezTo>
                  <a:lnTo>
                    <a:pt x="352928" y="53695"/>
                  </a:lnTo>
                  <a:cubicBezTo>
                    <a:pt x="360918" y="61672"/>
                    <a:pt x="360918" y="74559"/>
                    <a:pt x="352928" y="82536"/>
                  </a:cubicBezTo>
                  <a:lnTo>
                    <a:pt x="305141" y="130248"/>
                  </a:lnTo>
                  <a:cubicBezTo>
                    <a:pt x="301146" y="134236"/>
                    <a:pt x="295922" y="136231"/>
                    <a:pt x="290698" y="136231"/>
                  </a:cubicBezTo>
                  <a:cubicBezTo>
                    <a:pt x="285474" y="136231"/>
                    <a:pt x="280249" y="134236"/>
                    <a:pt x="276254" y="130248"/>
                  </a:cubicBezTo>
                  <a:cubicBezTo>
                    <a:pt x="268264" y="122270"/>
                    <a:pt x="268264" y="109383"/>
                    <a:pt x="276254" y="101406"/>
                  </a:cubicBezTo>
                  <a:lnTo>
                    <a:pt x="289008" y="88673"/>
                  </a:lnTo>
                  <a:cubicBezTo>
                    <a:pt x="219709" y="89133"/>
                    <a:pt x="154560" y="123191"/>
                    <a:pt x="114302" y="179800"/>
                  </a:cubicBezTo>
                  <a:cubicBezTo>
                    <a:pt x="110307" y="185476"/>
                    <a:pt x="104007" y="188391"/>
                    <a:pt x="97554" y="188391"/>
                  </a:cubicBezTo>
                  <a:cubicBezTo>
                    <a:pt x="93559" y="188391"/>
                    <a:pt x="89410" y="187164"/>
                    <a:pt x="85722" y="184709"/>
                  </a:cubicBezTo>
                  <a:cubicBezTo>
                    <a:pt x="76503" y="178112"/>
                    <a:pt x="74352" y="165379"/>
                    <a:pt x="80959" y="156174"/>
                  </a:cubicBezTo>
                  <a:cubicBezTo>
                    <a:pt x="128746" y="88673"/>
                    <a:pt x="206495" y="48325"/>
                    <a:pt x="289008" y="47712"/>
                  </a:cubicBezTo>
                  <a:lnTo>
                    <a:pt x="276254" y="34825"/>
                  </a:lnTo>
                  <a:cubicBezTo>
                    <a:pt x="268264" y="26847"/>
                    <a:pt x="268264" y="13961"/>
                    <a:pt x="276254" y="5983"/>
                  </a:cubicBezTo>
                  <a:cubicBezTo>
                    <a:pt x="280249" y="1995"/>
                    <a:pt x="285474" y="0"/>
                    <a:pt x="29069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1030101010101" pitchFamily="2" typeface="FZHei-B01S"/>
                <a:ea charset="-122" panose="02010601030101010101" pitchFamily="2" typeface="FZHei-B01S"/>
                <a:cs typeface="+mn-cs"/>
                <a:sym charset="-122" panose="02010601030101010101" pitchFamily="2" typeface="FZHei-B01S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584A804-DABA-4E6A-8B83-820A25A79E98}"/>
                </a:ext>
              </a:extLst>
            </p:cNvPr>
            <p:cNvSpPr txBox="1"/>
            <p:nvPr/>
          </p:nvSpPr>
          <p:spPr>
            <a:xfrm>
              <a:off x="3585342" y="3280356"/>
              <a:ext cx="2079176" cy="9296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en-US"/>
              </a:defPPr>
              <a:lvl1pPr defTabSz="914400" fontAlgn="auto" indent="0" lv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0" baseline="0" cap="none" i="0" kern="0" kumimoji="0" normalizeH="0" spc="0" strike="noStrike" sz="1000" u="none">
                  <a:ln>
                    <a:noFill/>
                  </a:ln>
                  <a:gradFill>
                    <a:gsLst>
                      <a:gs pos="0">
                        <a:schemeClr val="tx1">
                          <a:lumMod val="50000"/>
                          <a:lumOff val="50000"/>
                        </a:schemeClr>
                      </a:gs>
                      <a:gs pos="100000">
                        <a:schemeClr val="tx1">
                          <a:lumMod val="65000"/>
                          <a:lumOff val="35000"/>
                        </a:schemeClr>
                      </a:gs>
                    </a:gsLst>
                    <a:lin ang="5400000" scaled="1"/>
                  </a:gradFill>
                  <a:effectLst/>
                  <a:uLnTx/>
                  <a:uFillTx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  <p:grpSp>
        <p:nvGrpSpPr>
          <p:cNvPr id="15" name="组合 35">
            <a:extLst>
              <a:ext uri="{FF2B5EF4-FFF2-40B4-BE49-F238E27FC236}">
                <a16:creationId xmlns:a16="http://schemas.microsoft.com/office/drawing/2014/main" id="{40ADCDB8-4130-494F-9E02-6F0F1104AC61}"/>
              </a:ext>
            </a:extLst>
          </p:cNvPr>
          <p:cNvGrpSpPr/>
          <p:nvPr/>
        </p:nvGrpSpPr>
        <p:grpSpPr>
          <a:xfrm>
            <a:off x="6664325" y="2455863"/>
            <a:ext cx="793750" cy="793750"/>
            <a:chOff x="1149396" y="1989138"/>
            <a:chExt cx="1103084" cy="1103084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3CBE3CC2-2B87-4ACD-BDF6-74610B93B5A7}"/>
                </a:ext>
              </a:extLst>
            </p:cNvPr>
            <p:cNvSpPr/>
            <p:nvPr/>
          </p:nvSpPr>
          <p:spPr>
            <a:xfrm>
              <a:off x="1149396" y="1989138"/>
              <a:ext cx="1103084" cy="1103084"/>
            </a:xfrm>
            <a:prstGeom prst="rect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10601030101010101" pitchFamily="2" typeface="FZHei-B01S"/>
              </a:endParaRPr>
            </a:p>
          </p:txBody>
        </p:sp>
        <p:sp>
          <p:nvSpPr>
            <p:cNvPr id="17" name="椭圆 13">
              <a:extLst>
                <a:ext uri="{FF2B5EF4-FFF2-40B4-BE49-F238E27FC236}">
                  <a16:creationId xmlns:a16="http://schemas.microsoft.com/office/drawing/2014/main" id="{0FC3B553-5AF2-4E0C-8BA5-348AF150FD36}"/>
                </a:ext>
              </a:extLst>
            </p:cNvPr>
            <p:cNvSpPr/>
            <p:nvPr/>
          </p:nvSpPr>
          <p:spPr>
            <a:xfrm>
              <a:off x="1383250" y="2260496"/>
              <a:ext cx="635376" cy="560367"/>
            </a:xfrm>
            <a:custGeom>
              <a:gdLst>
                <a:gd fmla="*/ 373273 h 605239" name="connsiteX0"/>
                <a:gd fmla="*/ 373273 h 605239" name="connsiteY0"/>
                <a:gd fmla="*/ 373273 h 605239" name="connsiteX1"/>
                <a:gd fmla="*/ 373273 h 605239" name="connsiteY1"/>
                <a:gd fmla="*/ 373273 h 605239" name="connsiteX2"/>
                <a:gd fmla="*/ 373273 h 605239" name="connsiteY2"/>
                <a:gd fmla="*/ 373273 h 605239" name="connsiteX3"/>
                <a:gd fmla="*/ 373273 h 605239" name="connsiteY3"/>
                <a:gd fmla="*/ 373273 h 605239" name="connsiteX4"/>
                <a:gd fmla="*/ 373273 h 605239" name="connsiteY4"/>
                <a:gd fmla="*/ 373273 h 605239" name="connsiteX5"/>
                <a:gd fmla="*/ 373273 h 605239" name="connsiteY5"/>
                <a:gd fmla="*/ 373273 h 605239" name="connsiteX6"/>
                <a:gd fmla="*/ 373273 h 605239" name="connsiteY6"/>
                <a:gd fmla="*/ 373273 h 605239" name="connsiteX7"/>
                <a:gd fmla="*/ 373273 h 605239" name="connsiteY7"/>
                <a:gd fmla="*/ 373273 h 605239" name="connsiteX8"/>
                <a:gd fmla="*/ 373273 h 605239" name="connsiteY8"/>
                <a:gd fmla="*/ 373273 h 605239" name="connsiteX9"/>
                <a:gd fmla="*/ 373273 h 605239" name="connsiteY9"/>
                <a:gd fmla="*/ 373273 h 605239" name="connsiteX10"/>
                <a:gd fmla="*/ 373273 h 605239" name="connsiteY10"/>
                <a:gd fmla="*/ 373273 h 605239" name="connsiteX11"/>
                <a:gd fmla="*/ 373273 h 605239" name="connsiteY11"/>
                <a:gd fmla="*/ 373273 h 605239" name="connsiteX12"/>
                <a:gd fmla="*/ 373273 h 605239" name="connsiteY12"/>
                <a:gd fmla="*/ 373273 h 605239" name="connsiteX13"/>
                <a:gd fmla="*/ 373273 h 605239" name="connsiteY13"/>
                <a:gd fmla="*/ 373273 h 605239" name="connsiteX14"/>
                <a:gd fmla="*/ 373273 h 605239" name="connsiteY14"/>
                <a:gd fmla="*/ 373273 h 605239" name="connsiteX15"/>
                <a:gd fmla="*/ 373273 h 605239" name="connsiteY15"/>
                <a:gd fmla="*/ 373273 h 605239" name="connsiteX16"/>
                <a:gd fmla="*/ 373273 h 605239" name="connsiteY16"/>
                <a:gd fmla="*/ 373273 h 605239" name="connsiteX17"/>
                <a:gd fmla="*/ 373273 h 605239" name="connsiteY17"/>
                <a:gd fmla="*/ 373273 h 605239" name="connsiteX18"/>
                <a:gd fmla="*/ 373273 h 605239" name="connsiteY18"/>
                <a:gd fmla="*/ 373273 h 605239" name="connsiteX19"/>
                <a:gd fmla="*/ 373273 h 605239" name="connsiteY19"/>
                <a:gd fmla="*/ 373273 h 605239" name="connsiteX20"/>
                <a:gd fmla="*/ 373273 h 605239" name="connsiteY20"/>
                <a:gd fmla="*/ 373273 h 605239" name="connsiteX21"/>
                <a:gd fmla="*/ 373273 h 605239" name="connsiteY21"/>
                <a:gd fmla="*/ 373273 h 605239" name="connsiteX22"/>
                <a:gd fmla="*/ 373273 h 605239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503434" w="568546">
                  <a:moveTo>
                    <a:pt x="0" y="154789"/>
                  </a:moveTo>
                  <a:lnTo>
                    <a:pt x="35220" y="173435"/>
                  </a:lnTo>
                  <a:lnTo>
                    <a:pt x="179058" y="248905"/>
                  </a:lnTo>
                  <a:lnTo>
                    <a:pt x="36995" y="328224"/>
                  </a:lnTo>
                  <a:lnTo>
                    <a:pt x="0" y="346573"/>
                  </a:lnTo>
                  <a:close/>
                  <a:moveTo>
                    <a:pt x="317538" y="106843"/>
                  </a:moveTo>
                  <a:cubicBezTo>
                    <a:pt x="396974" y="106843"/>
                    <a:pt x="463479" y="171371"/>
                    <a:pt x="463479" y="250647"/>
                  </a:cubicBezTo>
                  <a:cubicBezTo>
                    <a:pt x="463479" y="329924"/>
                    <a:pt x="396974" y="396295"/>
                    <a:pt x="317538" y="396295"/>
                  </a:cubicBezTo>
                  <a:cubicBezTo>
                    <a:pt x="254728" y="396295"/>
                    <a:pt x="199308" y="353891"/>
                    <a:pt x="180834" y="296739"/>
                  </a:cubicBezTo>
                  <a:lnTo>
                    <a:pt x="265812" y="250647"/>
                  </a:lnTo>
                  <a:lnTo>
                    <a:pt x="180834" y="204556"/>
                  </a:lnTo>
                  <a:cubicBezTo>
                    <a:pt x="199308" y="147403"/>
                    <a:pt x="252881" y="106843"/>
                    <a:pt x="317538" y="106843"/>
                  </a:cubicBezTo>
                  <a:close/>
                  <a:moveTo>
                    <a:pt x="317551" y="0"/>
                  </a:moveTo>
                  <a:cubicBezTo>
                    <a:pt x="455967" y="0"/>
                    <a:pt x="568546" y="112489"/>
                    <a:pt x="568546" y="250795"/>
                  </a:cubicBezTo>
                  <a:cubicBezTo>
                    <a:pt x="568546" y="389101"/>
                    <a:pt x="455967" y="503434"/>
                    <a:pt x="317551" y="503434"/>
                  </a:cubicBezTo>
                  <a:cubicBezTo>
                    <a:pt x="210509" y="503434"/>
                    <a:pt x="120077" y="437047"/>
                    <a:pt x="83166" y="342999"/>
                  </a:cubicBezTo>
                  <a:lnTo>
                    <a:pt x="131150" y="317182"/>
                  </a:lnTo>
                  <a:cubicBezTo>
                    <a:pt x="158834" y="392789"/>
                    <a:pt x="230810" y="448112"/>
                    <a:pt x="317551" y="448112"/>
                  </a:cubicBezTo>
                  <a:cubicBezTo>
                    <a:pt x="426439" y="448112"/>
                    <a:pt x="515025" y="359596"/>
                    <a:pt x="515025" y="250795"/>
                  </a:cubicBezTo>
                  <a:cubicBezTo>
                    <a:pt x="515025" y="141994"/>
                    <a:pt x="426439" y="53478"/>
                    <a:pt x="317551" y="53478"/>
                  </a:cubicBezTo>
                  <a:cubicBezTo>
                    <a:pt x="232656" y="53478"/>
                    <a:pt x="158834" y="108801"/>
                    <a:pt x="131150" y="184408"/>
                  </a:cubicBezTo>
                  <a:lnTo>
                    <a:pt x="83166" y="158591"/>
                  </a:lnTo>
                  <a:cubicBezTo>
                    <a:pt x="120077" y="64543"/>
                    <a:pt x="210509" y="0"/>
                    <a:pt x="3175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10601030101010101" pitchFamily="2" typeface="FZHei-B01S"/>
              </a:endParaRPr>
            </a:p>
          </p:txBody>
        </p:sp>
      </p:grpSp>
      <p:grpSp>
        <p:nvGrpSpPr>
          <p:cNvPr id="18" name="组合 9">
            <a:extLst>
              <a:ext uri="{FF2B5EF4-FFF2-40B4-BE49-F238E27FC236}">
                <a16:creationId xmlns:a16="http://schemas.microsoft.com/office/drawing/2014/main" id="{45F83153-D104-4E4C-A5C5-E420EB2680CD}"/>
              </a:ext>
            </a:extLst>
          </p:cNvPr>
          <p:cNvGrpSpPr/>
          <p:nvPr/>
        </p:nvGrpSpPr>
        <p:grpSpPr>
          <a:xfrm>
            <a:off x="7626350" y="2346680"/>
            <a:ext cx="3349625" cy="1045678"/>
            <a:chOff x="8148326" y="1542824"/>
            <a:chExt cx="3349501" cy="1046103"/>
          </a:xfrm>
        </p:grpSpPr>
        <p:sp>
          <p:nvSpPr>
            <p:cNvPr id="19" name="文本框 6">
              <a:extLst>
                <a:ext uri="{FF2B5EF4-FFF2-40B4-BE49-F238E27FC236}">
                  <a16:creationId xmlns:a16="http://schemas.microsoft.com/office/drawing/2014/main" id="{06B26040-E235-498C-86B2-4589D8FF24A6}"/>
                </a:ext>
              </a:extLst>
            </p:cNvPr>
            <p:cNvSpPr txBox="1"/>
            <p:nvPr/>
          </p:nvSpPr>
          <p:spPr>
            <a:xfrm>
              <a:off x="8148325" y="1956381"/>
              <a:ext cx="3349501" cy="6505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en-US"/>
              </a:defPPr>
              <a:lvl1pPr defTabSz="914400" fontAlgn="auto" indent="0" lv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0" baseline="0" cap="none" i="0" kern="0" kumimoji="0" normalizeH="0" spc="0" strike="noStrike" sz="1000" u="none">
                  <a:ln>
                    <a:noFill/>
                  </a:ln>
                  <a:gradFill>
                    <a:gsLst>
                      <a:gs pos="0">
                        <a:schemeClr val="tx1">
                          <a:lumMod val="50000"/>
                          <a:lumOff val="50000"/>
                        </a:schemeClr>
                      </a:gs>
                      <a:gs pos="100000">
                        <a:schemeClr val="tx1">
                          <a:lumMod val="65000"/>
                          <a:lumOff val="35000"/>
                        </a:schemeClr>
                      </a:gs>
                    </a:gsLst>
                    <a:lin ang="5400000" scaled="1"/>
                  </a:gradFill>
                  <a:effectLst/>
                  <a:uLnTx/>
                  <a:uFillTx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20" name="文本框 7">
              <a:extLst>
                <a:ext uri="{FF2B5EF4-FFF2-40B4-BE49-F238E27FC236}">
                  <a16:creationId xmlns:a16="http://schemas.microsoft.com/office/drawing/2014/main" id="{77F49D6E-398C-4761-B0FD-7A2E9C5AF2F4}"/>
                </a:ext>
              </a:extLst>
            </p:cNvPr>
            <p:cNvSpPr txBox="1"/>
            <p:nvPr/>
          </p:nvSpPr>
          <p:spPr>
            <a:xfrm>
              <a:off x="8148326" y="1542824"/>
              <a:ext cx="1750209" cy="4573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0" kumimoji="0" lang="zh-CN" noProof="0" normalizeH="0" spc="0" strike="noStrike" sz="2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10601030101010101" pitchFamily="2" typeface="FZHei-B01S"/>
                </a:rPr>
                <a:t>文字输入</a:t>
              </a:r>
            </a:p>
          </p:txBody>
        </p:sp>
      </p:grpSp>
      <p:grpSp>
        <p:nvGrpSpPr>
          <p:cNvPr id="21" name="组合 38">
            <a:extLst>
              <a:ext uri="{FF2B5EF4-FFF2-40B4-BE49-F238E27FC236}">
                <a16:creationId xmlns:a16="http://schemas.microsoft.com/office/drawing/2014/main" id="{20197003-A788-4C70-8478-1DFF5ACB3D3F}"/>
              </a:ext>
            </a:extLst>
          </p:cNvPr>
          <p:cNvGrpSpPr/>
          <p:nvPr/>
        </p:nvGrpSpPr>
        <p:grpSpPr>
          <a:xfrm>
            <a:off x="6664325" y="4233031"/>
            <a:ext cx="793750" cy="793750"/>
            <a:chOff x="1149396" y="1989138"/>
            <a:chExt cx="1103084" cy="1103084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227CF30-B80B-4304-ADDD-5C3B7A09966F}"/>
                </a:ext>
              </a:extLst>
            </p:cNvPr>
            <p:cNvSpPr/>
            <p:nvPr/>
          </p:nvSpPr>
          <p:spPr>
            <a:xfrm>
              <a:off x="1149396" y="1989138"/>
              <a:ext cx="1103084" cy="1103084"/>
            </a:xfrm>
            <a:prstGeom prst="rect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10601030101010101" pitchFamily="2" typeface="FZHei-B01S"/>
              </a:endParaRPr>
            </a:p>
          </p:txBody>
        </p:sp>
        <p:sp>
          <p:nvSpPr>
            <p:cNvPr id="23" name="椭圆 20">
              <a:extLst>
                <a:ext uri="{FF2B5EF4-FFF2-40B4-BE49-F238E27FC236}">
                  <a16:creationId xmlns:a16="http://schemas.microsoft.com/office/drawing/2014/main" id="{3154CFA8-DB49-4396-9DF8-0D133C2AFAE8}"/>
                </a:ext>
              </a:extLst>
            </p:cNvPr>
            <p:cNvSpPr/>
            <p:nvPr/>
          </p:nvSpPr>
          <p:spPr>
            <a:xfrm>
              <a:off x="1383250" y="2229610"/>
              <a:ext cx="635376" cy="622139"/>
            </a:xfrm>
            <a:custGeom>
              <a:gdLst>
                <a:gd fmla="*/ 373273 h 605239" name="connsiteX0"/>
                <a:gd fmla="*/ 373273 h 605239" name="connsiteY0"/>
                <a:gd fmla="*/ 373273 h 605239" name="connsiteX1"/>
                <a:gd fmla="*/ 373273 h 605239" name="connsiteY1"/>
                <a:gd fmla="*/ 373273 h 605239" name="connsiteX2"/>
                <a:gd fmla="*/ 373273 h 605239" name="connsiteY2"/>
                <a:gd fmla="*/ 373273 h 605239" name="connsiteX3"/>
                <a:gd fmla="*/ 373273 h 605239" name="connsiteY3"/>
                <a:gd fmla="*/ 373273 h 605239" name="connsiteX4"/>
                <a:gd fmla="*/ 373273 h 605239" name="connsiteY4"/>
                <a:gd fmla="*/ 373273 h 605239" name="connsiteX5"/>
                <a:gd fmla="*/ 373273 h 605239" name="connsiteY5"/>
                <a:gd fmla="*/ 373273 h 605239" name="connsiteX6"/>
                <a:gd fmla="*/ 373273 h 605239" name="connsiteY6"/>
                <a:gd fmla="*/ 373273 h 605239" name="connsiteX7"/>
                <a:gd fmla="*/ 373273 h 605239" name="connsiteY7"/>
                <a:gd fmla="*/ 373273 h 605239" name="connsiteX8"/>
                <a:gd fmla="*/ 373273 h 605239" name="connsiteY8"/>
                <a:gd fmla="*/ 373273 h 605239" name="connsiteX9"/>
                <a:gd fmla="*/ 373273 h 605239" name="connsiteY9"/>
                <a:gd fmla="*/ 373273 h 605239" name="connsiteX10"/>
                <a:gd fmla="*/ 373273 h 605239" name="connsiteY10"/>
                <a:gd fmla="*/ 373273 h 605239" name="connsiteX11"/>
                <a:gd fmla="*/ 373273 h 605239" name="connsiteY11"/>
                <a:gd fmla="*/ 373273 h 605239" name="connsiteX12"/>
                <a:gd fmla="*/ 373273 h 605239" name="connsiteY12"/>
                <a:gd fmla="*/ 373273 h 605239" name="connsiteX13"/>
                <a:gd fmla="*/ 373273 h 605239" name="connsiteY13"/>
                <a:gd fmla="*/ 373273 h 605239" name="connsiteX14"/>
                <a:gd fmla="*/ 373273 h 605239" name="connsiteY14"/>
                <a:gd fmla="*/ 373273 h 605239" name="connsiteX15"/>
                <a:gd fmla="*/ 373273 h 605239" name="connsiteY15"/>
                <a:gd fmla="*/ 373273 h 605239" name="connsiteX16"/>
                <a:gd fmla="*/ 373273 h 605239" name="connsiteY16"/>
                <a:gd fmla="*/ 373273 h 605239" name="connsiteX17"/>
                <a:gd fmla="*/ 373273 h 605239" name="connsiteY17"/>
                <a:gd fmla="*/ 373273 h 605239" name="connsiteX18"/>
                <a:gd fmla="*/ 373273 h 605239" name="connsiteY18"/>
                <a:gd fmla="*/ 373273 h 605239" name="connsiteX19"/>
                <a:gd fmla="*/ 373273 h 605239" name="connsiteY19"/>
                <a:gd fmla="*/ 373273 h 605239" name="connsiteX20"/>
                <a:gd fmla="*/ 373273 h 605239" name="connsiteY20"/>
                <a:gd fmla="*/ 373273 h 605239" name="connsiteX21"/>
                <a:gd fmla="*/ 373273 h 605239" name="connsiteY21"/>
                <a:gd fmla="*/ 373273 h 605239" name="connsiteX22"/>
                <a:gd fmla="*/ 373273 h 605239" name="connsiteY22"/>
                <a:gd fmla="*/ 373273 h 605239" name="connsiteX23"/>
                <a:gd fmla="*/ 373273 h 605239" name="connsiteY23"/>
                <a:gd fmla="*/ 373273 h 605239" name="connsiteX24"/>
                <a:gd fmla="*/ 373273 h 605239" name="connsiteY24"/>
                <a:gd fmla="*/ 373273 h 605239" name="connsiteX25"/>
                <a:gd fmla="*/ 373273 h 605239" name="connsiteY25"/>
                <a:gd fmla="*/ 373273 h 605239" name="connsiteX26"/>
                <a:gd fmla="*/ 373273 h 605239" name="connsiteY26"/>
                <a:gd fmla="*/ 373273 h 605239" name="connsiteX27"/>
                <a:gd fmla="*/ 373273 h 605239" name="connsiteY27"/>
                <a:gd fmla="*/ 373273 h 605239" name="connsiteX28"/>
                <a:gd fmla="*/ 373273 h 605239" name="connsiteY28"/>
                <a:gd fmla="*/ 373273 h 605239" name="connsiteX29"/>
                <a:gd fmla="*/ 373273 h 605239" name="connsiteY29"/>
                <a:gd fmla="*/ 373273 h 605239" name="connsiteX30"/>
                <a:gd fmla="*/ 373273 h 605239" name="connsiteY30"/>
                <a:gd fmla="*/ 373273 h 605239" name="connsiteX31"/>
                <a:gd fmla="*/ 373273 h 605239" name="connsiteY31"/>
                <a:gd fmla="*/ 373273 h 605239" name="connsiteX32"/>
                <a:gd fmla="*/ 373273 h 605239" name="connsiteY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b="b" l="l" r="r" t="t"/>
              <a:pathLst>
                <a:path h="590929" w="603405">
                  <a:moveTo>
                    <a:pt x="224892" y="258001"/>
                  </a:moveTo>
                  <a:lnTo>
                    <a:pt x="378513" y="258001"/>
                  </a:lnTo>
                  <a:lnTo>
                    <a:pt x="378513" y="290461"/>
                  </a:lnTo>
                  <a:lnTo>
                    <a:pt x="224892" y="290461"/>
                  </a:lnTo>
                  <a:close/>
                  <a:moveTo>
                    <a:pt x="204287" y="194281"/>
                  </a:moveTo>
                  <a:lnTo>
                    <a:pt x="399118" y="194281"/>
                  </a:lnTo>
                  <a:lnTo>
                    <a:pt x="399118" y="226741"/>
                  </a:lnTo>
                  <a:lnTo>
                    <a:pt x="204287" y="226741"/>
                  </a:lnTo>
                  <a:close/>
                  <a:moveTo>
                    <a:pt x="139490" y="156041"/>
                  </a:moveTo>
                  <a:lnTo>
                    <a:pt x="139490" y="274597"/>
                  </a:lnTo>
                  <a:lnTo>
                    <a:pt x="79355" y="244307"/>
                  </a:lnTo>
                  <a:lnTo>
                    <a:pt x="199625" y="336137"/>
                  </a:lnTo>
                  <a:lnTo>
                    <a:pt x="108187" y="459078"/>
                  </a:lnTo>
                  <a:lnTo>
                    <a:pt x="224200" y="355051"/>
                  </a:lnTo>
                  <a:lnTo>
                    <a:pt x="288728" y="404392"/>
                  </a:lnTo>
                  <a:lnTo>
                    <a:pt x="301771" y="414397"/>
                  </a:lnTo>
                  <a:lnTo>
                    <a:pt x="314677" y="404392"/>
                  </a:lnTo>
                  <a:lnTo>
                    <a:pt x="379205" y="355051"/>
                  </a:lnTo>
                  <a:lnTo>
                    <a:pt x="495218" y="459078"/>
                  </a:lnTo>
                  <a:lnTo>
                    <a:pt x="403918" y="336137"/>
                  </a:lnTo>
                  <a:lnTo>
                    <a:pt x="524050" y="244307"/>
                  </a:lnTo>
                  <a:lnTo>
                    <a:pt x="463915" y="274597"/>
                  </a:lnTo>
                  <a:lnTo>
                    <a:pt x="463915" y="156041"/>
                  </a:lnTo>
                  <a:close/>
                  <a:moveTo>
                    <a:pt x="296829" y="1439"/>
                  </a:moveTo>
                  <a:cubicBezTo>
                    <a:pt x="299849" y="-480"/>
                    <a:pt x="303556" y="-480"/>
                    <a:pt x="306577" y="1439"/>
                  </a:cubicBezTo>
                  <a:lnTo>
                    <a:pt x="599149" y="186194"/>
                  </a:lnTo>
                  <a:cubicBezTo>
                    <a:pt x="601758" y="187839"/>
                    <a:pt x="603405" y="190717"/>
                    <a:pt x="603405" y="193869"/>
                  </a:cubicBezTo>
                  <a:lnTo>
                    <a:pt x="603405" y="581746"/>
                  </a:lnTo>
                  <a:cubicBezTo>
                    <a:pt x="603405" y="586817"/>
                    <a:pt x="599286" y="590929"/>
                    <a:pt x="594207" y="590929"/>
                  </a:cubicBezTo>
                  <a:lnTo>
                    <a:pt x="9198" y="590929"/>
                  </a:lnTo>
                  <a:cubicBezTo>
                    <a:pt x="4119" y="590929"/>
                    <a:pt x="0" y="586817"/>
                    <a:pt x="0" y="581746"/>
                  </a:cubicBezTo>
                  <a:lnTo>
                    <a:pt x="0" y="193869"/>
                  </a:lnTo>
                  <a:cubicBezTo>
                    <a:pt x="0" y="190717"/>
                    <a:pt x="1647" y="187839"/>
                    <a:pt x="4256" y="1861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10601030101010101" pitchFamily="2" typeface="FZHei-B01S"/>
              </a:endParaRPr>
            </a:p>
          </p:txBody>
        </p:sp>
      </p:grpSp>
      <p:grpSp>
        <p:nvGrpSpPr>
          <p:cNvPr id="24" name="组合 16">
            <a:extLst>
              <a:ext uri="{FF2B5EF4-FFF2-40B4-BE49-F238E27FC236}">
                <a16:creationId xmlns:a16="http://schemas.microsoft.com/office/drawing/2014/main" id="{519BEA09-2410-4E61-8AEB-9F7FF8FEDB76}"/>
              </a:ext>
            </a:extLst>
          </p:cNvPr>
          <p:cNvGrpSpPr/>
          <p:nvPr/>
        </p:nvGrpSpPr>
        <p:grpSpPr>
          <a:xfrm>
            <a:off x="7626350" y="4123847"/>
            <a:ext cx="3349625" cy="1025727"/>
            <a:chOff x="8148326" y="1542824"/>
            <a:chExt cx="3349501" cy="1026145"/>
          </a:xfrm>
        </p:grpSpPr>
        <p:sp>
          <p:nvSpPr>
            <p:cNvPr id="25" name="文本框 6">
              <a:extLst>
                <a:ext uri="{FF2B5EF4-FFF2-40B4-BE49-F238E27FC236}">
                  <a16:creationId xmlns:a16="http://schemas.microsoft.com/office/drawing/2014/main" id="{17BED47A-BE7C-4357-9FDC-A8981396DFA7}"/>
                </a:ext>
              </a:extLst>
            </p:cNvPr>
            <p:cNvSpPr txBox="1"/>
            <p:nvPr/>
          </p:nvSpPr>
          <p:spPr>
            <a:xfrm>
              <a:off x="8148325" y="1936423"/>
              <a:ext cx="3349501" cy="6505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fontAlgn="auto" indent="0" lvl="0" marR="0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0" baseline="0" cap="none" i="0" kern="0" kumimoji="0" normalizeH="0" spc="0" strike="noStrike" sz="1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26" name="文本框 7">
              <a:extLst>
                <a:ext uri="{FF2B5EF4-FFF2-40B4-BE49-F238E27FC236}">
                  <a16:creationId xmlns:a16="http://schemas.microsoft.com/office/drawing/2014/main" id="{F3483824-2EFD-49ED-BB8F-0C7EF7343639}"/>
                </a:ext>
              </a:extLst>
            </p:cNvPr>
            <p:cNvSpPr txBox="1"/>
            <p:nvPr/>
          </p:nvSpPr>
          <p:spPr>
            <a:xfrm>
              <a:off x="8148326" y="1542824"/>
              <a:ext cx="1750209" cy="4573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fontAlgn="auto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aseline="0" cap="none" i="0" kern="0" kumimoji="0" normalizeH="0" spc="0" strike="noStrike" sz="2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10601030101010101" pitchFamily="2" typeface="FZHei-B01S"/>
                </a:rPr>
                <a:t>文字输入</a:t>
              </a:r>
            </a:p>
          </p:txBody>
        </p: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id="{F29B0EDE-1AA6-4260-9C2E-7C6F48C90FF4}"/>
              </a:ext>
            </a:extLst>
          </p:cNvPr>
          <p:cNvSpPr/>
          <p:nvPr/>
        </p:nvSpPr>
        <p:spPr>
          <a:xfrm>
            <a:off x="3062514" y="2116277"/>
            <a:ext cx="3033486" cy="2469684"/>
          </a:xfrm>
          <a:prstGeom prst="rect">
            <a:avLst/>
          </a:prstGeom>
          <a:noFill/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chemeClr val="tx1">
                  <a:lumMod val="85000"/>
                  <a:lumOff val="1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</a:endParaRPr>
          </a:p>
        </p:txBody>
      </p:sp>
    </p:spTree>
    <p:extLst>
      <p:ext uri="{BB962C8B-B14F-4D97-AF65-F5344CB8AC3E}">
        <p14:creationId val="2868329204"/>
      </p:ext>
    </p:extLst>
  </p:cSld>
  <p:clrMapOvr>
    <a:masterClrMapping/>
  </p:clrMapOvr>
  <mc:AlternateContent>
    <mc:Choice Requires="p14">
      <p:transition p14:dur="175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4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8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33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02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内容构成</a:t>
            </a:r>
          </a:p>
        </p:txBody>
      </p:sp>
      <p:grpSp>
        <p:nvGrpSpPr>
          <p:cNvPr id="58" name="îṡlîḍé">
            <a:extLst>
              <a:ext uri="{FF2B5EF4-FFF2-40B4-BE49-F238E27FC236}">
                <a16:creationId xmlns:a16="http://schemas.microsoft.com/office/drawing/2014/main" id="{FBC4C1D8-3350-426D-ADD2-0E5B45E1C282}"/>
              </a:ext>
            </a:extLst>
          </p:cNvPr>
          <p:cNvGrpSpPr/>
          <p:nvPr/>
        </p:nvGrpSpPr>
        <p:grpSpPr>
          <a:xfrm>
            <a:off x="319730" y="2242183"/>
            <a:ext cx="5261008" cy="3002903"/>
            <a:chOff x="8540751" y="4843463"/>
            <a:chExt cx="8012112" cy="4562475"/>
          </a:xfrm>
          <a:effectLst/>
        </p:grpSpPr>
        <p:sp>
          <p:nvSpPr>
            <p:cNvPr id="60" name="îşḻiḋé">
              <a:extLst>
                <a:ext uri="{FF2B5EF4-FFF2-40B4-BE49-F238E27FC236}">
                  <a16:creationId xmlns:a16="http://schemas.microsoft.com/office/drawing/2014/main" id="{A2FFB50F-0A29-4C38-917C-FEB2FE54785D}"/>
                </a:ext>
              </a:extLst>
            </p:cNvPr>
            <p:cNvSpPr/>
            <p:nvPr/>
          </p:nvSpPr>
          <p:spPr bwMode="auto">
            <a:xfrm>
              <a:off x="9321800" y="4843463"/>
              <a:ext cx="6480176" cy="4421188"/>
            </a:xfrm>
            <a:custGeom>
              <a:gdLst>
                <a:gd fmla="*/ 17508 w 18000" name="T0"/>
                <a:gd fmla="*/ 12280 h 12281" name="T1"/>
                <a:gd fmla="*/ 491 w 18000" name="T2"/>
                <a:gd fmla="*/ 12280 h 12281" name="T3"/>
                <a:gd fmla="*/ 0 w 18000" name="T4"/>
                <a:gd fmla="*/ 11792 h 12281" name="T5"/>
                <a:gd fmla="*/ 0 w 18000" name="T6"/>
                <a:gd fmla="*/ 488 h 12281" name="T7"/>
                <a:gd fmla="*/ 491 w 18000" name="T8"/>
                <a:gd fmla="*/ 0 h 12281" name="T9"/>
                <a:gd fmla="*/ 17508 w 18000" name="T10"/>
                <a:gd fmla="*/ 0 h 12281" name="T11"/>
                <a:gd fmla="*/ 17999 w 18000" name="T12"/>
                <a:gd fmla="*/ 488 h 12281" name="T13"/>
                <a:gd fmla="*/ 17999 w 18000" name="T14"/>
                <a:gd fmla="*/ 11792 h 12281" name="T15"/>
                <a:gd fmla="*/ 17508 w 18000" name="T16"/>
                <a:gd fmla="*/ 12280 h 1228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8000" name="T27"/>
                <a:gd fmla="*/ 0 h 12281" name="T28"/>
                <a:gd fmla="*/ 18000 w 18000" name="T29"/>
                <a:gd fmla="*/ 12281 h 1228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2281" w="18000">
                  <a:moveTo>
                    <a:pt x="17508" y="12280"/>
                  </a:moveTo>
                  <a:lnTo>
                    <a:pt x="491" y="12280"/>
                  </a:lnTo>
                  <a:cubicBezTo>
                    <a:pt x="220" y="12280"/>
                    <a:pt x="0" y="12061"/>
                    <a:pt x="0" y="11792"/>
                  </a:cubicBezTo>
                  <a:lnTo>
                    <a:pt x="0" y="488"/>
                  </a:lnTo>
                  <a:cubicBezTo>
                    <a:pt x="0" y="219"/>
                    <a:pt x="220" y="0"/>
                    <a:pt x="491" y="0"/>
                  </a:cubicBezTo>
                  <a:lnTo>
                    <a:pt x="17508" y="0"/>
                  </a:lnTo>
                  <a:cubicBezTo>
                    <a:pt x="17779" y="0"/>
                    <a:pt x="17999" y="219"/>
                    <a:pt x="17999" y="488"/>
                  </a:cubicBezTo>
                  <a:lnTo>
                    <a:pt x="17999" y="11792"/>
                  </a:lnTo>
                  <a:cubicBezTo>
                    <a:pt x="17999" y="12061"/>
                    <a:pt x="17779" y="12280"/>
                    <a:pt x="17508" y="12280"/>
                  </a:cubicBezTo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6="http://schemas.microsoft.com/office/drawing/2014/main" xmlns:lc="http://schemas.openxmlformats.org/drawingml/2006/lockedCanvas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  <p:sp>
          <p:nvSpPr>
            <p:cNvPr id="61" name="iSḷiḑè">
              <a:extLst>
                <a:ext uri="{FF2B5EF4-FFF2-40B4-BE49-F238E27FC236}">
                  <a16:creationId xmlns:a16="http://schemas.microsoft.com/office/drawing/2014/main" id="{1E1BA51C-4051-4507-85CD-A30ACB0A729F}"/>
                </a:ext>
              </a:extLst>
            </p:cNvPr>
            <p:cNvSpPr/>
            <p:nvPr/>
          </p:nvSpPr>
          <p:spPr bwMode="auto">
            <a:xfrm>
              <a:off x="8542336" y="9169402"/>
              <a:ext cx="8008936" cy="142874"/>
            </a:xfrm>
            <a:custGeom>
              <a:gdLst>
                <a:gd fmla="*/ 22247 w 22248" name="T0"/>
                <a:gd fmla="*/ 398 h 657" name="T1"/>
                <a:gd fmla="*/ 21410 w 22248" name="T2"/>
                <a:gd fmla="*/ 656 h 657" name="T3"/>
                <a:gd fmla="*/ 870 w 22248" name="T4"/>
                <a:gd fmla="*/ 656 h 657" name="T5"/>
                <a:gd fmla="*/ 0 w 22248" name="T6"/>
                <a:gd fmla="*/ 398 h 657" name="T7"/>
                <a:gd fmla="*/ 0 w 22248" name="T8"/>
                <a:gd fmla="*/ 0 h 657" name="T9"/>
                <a:gd fmla="*/ 22247 w 22248" name="T10"/>
                <a:gd fmla="*/ 0 h 657" name="T11"/>
                <a:gd fmla="*/ 22247 w 22248" name="T12"/>
                <a:gd fmla="*/ 398 h 65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2248" name="T21"/>
                <a:gd fmla="*/ 0 h 657" name="T22"/>
                <a:gd fmla="*/ 22248 w 22248" name="T23"/>
                <a:gd fmla="*/ 657 h 657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657" w="22248">
                  <a:moveTo>
                    <a:pt x="22247" y="398"/>
                  </a:moveTo>
                  <a:cubicBezTo>
                    <a:pt x="22247" y="398"/>
                    <a:pt x="21890" y="656"/>
                    <a:pt x="21410" y="656"/>
                  </a:cubicBezTo>
                  <a:lnTo>
                    <a:pt x="870" y="656"/>
                  </a:lnTo>
                  <a:cubicBezTo>
                    <a:pt x="462" y="656"/>
                    <a:pt x="0" y="398"/>
                    <a:pt x="0" y="398"/>
                  </a:cubicBezTo>
                  <a:lnTo>
                    <a:pt x="0" y="0"/>
                  </a:lnTo>
                  <a:lnTo>
                    <a:pt x="22247" y="0"/>
                  </a:lnTo>
                  <a:lnTo>
                    <a:pt x="22247" y="398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6="http://schemas.microsoft.com/office/drawing/2014/main" xmlns:lc="http://schemas.openxmlformats.org/drawingml/2006/lockedCanvas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  <p:sp>
          <p:nvSpPr>
            <p:cNvPr id="62" name="îŝḻíďè">
              <a:extLst>
                <a:ext uri="{FF2B5EF4-FFF2-40B4-BE49-F238E27FC236}">
                  <a16:creationId xmlns:a16="http://schemas.microsoft.com/office/drawing/2014/main" id="{85C37058-52EC-4DB4-8832-F4EF3D8DB071}"/>
                </a:ext>
              </a:extLst>
            </p:cNvPr>
            <p:cNvSpPr/>
            <p:nvPr/>
          </p:nvSpPr>
          <p:spPr bwMode="auto">
            <a:xfrm>
              <a:off x="8542339" y="9169399"/>
              <a:ext cx="8008939" cy="236539"/>
            </a:xfrm>
            <a:custGeom>
              <a:gdLst>
                <a:gd fmla="*/ 22247 w 22248" name="T0"/>
                <a:gd fmla="*/ 398 h 657" name="T1"/>
                <a:gd fmla="*/ 21410 w 22248" name="T2"/>
                <a:gd fmla="*/ 656 h 657" name="T3"/>
                <a:gd fmla="*/ 870 w 22248" name="T4"/>
                <a:gd fmla="*/ 656 h 657" name="T5"/>
                <a:gd fmla="*/ 0 w 22248" name="T6"/>
                <a:gd fmla="*/ 398 h 657" name="T7"/>
                <a:gd fmla="*/ 0 w 22248" name="T8"/>
                <a:gd fmla="*/ 0 h 657" name="T9"/>
                <a:gd fmla="*/ 22247 w 22248" name="T10"/>
                <a:gd fmla="*/ 0 h 657" name="T11"/>
                <a:gd fmla="*/ 22247 w 22248" name="T12"/>
                <a:gd fmla="*/ 398 h 65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2248" name="T21"/>
                <a:gd fmla="*/ 0 h 657" name="T22"/>
                <a:gd fmla="*/ 22248 w 22248" name="T23"/>
                <a:gd fmla="*/ 657 h 657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657" w="22248">
                  <a:moveTo>
                    <a:pt x="22247" y="398"/>
                  </a:moveTo>
                  <a:cubicBezTo>
                    <a:pt x="22247" y="398"/>
                    <a:pt x="21890" y="656"/>
                    <a:pt x="21410" y="656"/>
                  </a:cubicBezTo>
                  <a:lnTo>
                    <a:pt x="870" y="656"/>
                  </a:lnTo>
                  <a:cubicBezTo>
                    <a:pt x="462" y="656"/>
                    <a:pt x="0" y="398"/>
                    <a:pt x="0" y="398"/>
                  </a:cubicBezTo>
                  <a:lnTo>
                    <a:pt x="0" y="0"/>
                  </a:lnTo>
                  <a:lnTo>
                    <a:pt x="22247" y="0"/>
                  </a:lnTo>
                  <a:lnTo>
                    <a:pt x="22247" y="398"/>
                  </a:lnTo>
                </a:path>
              </a:pathLst>
            </a:custGeom>
            <a:noFill/>
            <a:ln w="10080">
              <a:solidFill>
                <a:schemeClr val="tx2"/>
              </a:solidFill>
              <a:miter lim="800000"/>
            </a:ln>
            <a:extLst>
              <a:ext uri="{909E8E84-426E-40dd-AFC4-6F175D3DCCD1}">
                <a14:hiddenFill xmlns:a16="http://schemas.microsoft.com/office/drawing/2014/main" xmlns:lc="http://schemas.openxmlformats.org/drawingml/2006/lockedCanvas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  <p:sp>
          <p:nvSpPr>
            <p:cNvPr id="63" name="isľîḑè">
              <a:extLst>
                <a:ext uri="{FF2B5EF4-FFF2-40B4-BE49-F238E27FC236}">
                  <a16:creationId xmlns:a16="http://schemas.microsoft.com/office/drawing/2014/main" id="{0CA6B7F1-FDD6-407B-8C63-B99C197EFD75}"/>
                </a:ext>
              </a:extLst>
            </p:cNvPr>
            <p:cNvSpPr/>
            <p:nvPr/>
          </p:nvSpPr>
          <p:spPr bwMode="auto">
            <a:xfrm>
              <a:off x="8540751" y="9312275"/>
              <a:ext cx="8012112" cy="93663"/>
            </a:xfrm>
            <a:custGeom>
              <a:gdLst>
                <a:gd fmla="*/ 0 w 22256" name="T0"/>
                <a:gd fmla="*/ 0 h 262" name="T1"/>
                <a:gd fmla="*/ 870 w 22256" name="T2"/>
                <a:gd fmla="*/ 261 h 262" name="T3"/>
                <a:gd fmla="*/ 21418 w 22256" name="T4"/>
                <a:gd fmla="*/ 261 h 262" name="T5"/>
                <a:gd fmla="*/ 22255 w 22256" name="T6"/>
                <a:gd fmla="*/ 0 h 262" name="T7"/>
                <a:gd fmla="*/ 0 w 22256" name="T8"/>
                <a:gd fmla="*/ 0 h 26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2256" name="T15"/>
                <a:gd fmla="*/ 0 h 262" name="T16"/>
                <a:gd fmla="*/ 22256 w 22256" name="T17"/>
                <a:gd fmla="*/ 262 h 26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62" w="22256">
                  <a:moveTo>
                    <a:pt x="0" y="0"/>
                  </a:moveTo>
                  <a:cubicBezTo>
                    <a:pt x="0" y="0"/>
                    <a:pt x="462" y="261"/>
                    <a:pt x="870" y="261"/>
                  </a:cubicBezTo>
                  <a:lnTo>
                    <a:pt x="21418" y="261"/>
                  </a:lnTo>
                  <a:cubicBezTo>
                    <a:pt x="21898" y="261"/>
                    <a:pt x="22255" y="0"/>
                    <a:pt x="22255" y="0"/>
                  </a:cubicBez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6="http://schemas.microsoft.com/office/drawing/2014/main" xmlns:lc="http://schemas.openxmlformats.org/drawingml/2006/lockedCanvas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  <p:sp>
          <p:nvSpPr>
            <p:cNvPr id="64" name="iṡļiḓè">
              <a:extLst>
                <a:ext uri="{FF2B5EF4-FFF2-40B4-BE49-F238E27FC236}">
                  <a16:creationId xmlns:a16="http://schemas.microsoft.com/office/drawing/2014/main" id="{422F1DE2-D6F1-4A43-BA3F-ABB1FB6E7013}"/>
                </a:ext>
              </a:extLst>
            </p:cNvPr>
            <p:cNvSpPr/>
            <p:nvPr/>
          </p:nvSpPr>
          <p:spPr bwMode="auto">
            <a:xfrm>
              <a:off x="11979275" y="9167813"/>
              <a:ext cx="1141413" cy="88900"/>
            </a:xfrm>
            <a:custGeom>
              <a:gdLst>
                <a:gd fmla="*/ 0 w 3171" name="T0"/>
                <a:gd fmla="*/ 0 h 249" name="T1"/>
                <a:gd fmla="*/ 349 w 3171" name="T2"/>
                <a:gd fmla="*/ 248 h 249" name="T3"/>
                <a:gd fmla="*/ 2821 w 3171" name="T4"/>
                <a:gd fmla="*/ 248 h 249" name="T5"/>
                <a:gd fmla="*/ 3170 w 3171" name="T6"/>
                <a:gd fmla="*/ 0 h 249" name="T7"/>
                <a:gd fmla="*/ 0 w 3171" name="T8"/>
                <a:gd fmla="*/ 0 h 24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171" name="T15"/>
                <a:gd fmla="*/ 0 h 249" name="T16"/>
                <a:gd fmla="*/ 3171 w 3171" name="T17"/>
                <a:gd fmla="*/ 249 h 24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49" w="3171">
                  <a:moveTo>
                    <a:pt x="0" y="0"/>
                  </a:moveTo>
                  <a:cubicBezTo>
                    <a:pt x="49" y="144"/>
                    <a:pt x="187" y="248"/>
                    <a:pt x="349" y="248"/>
                  </a:cubicBezTo>
                  <a:lnTo>
                    <a:pt x="2821" y="248"/>
                  </a:lnTo>
                  <a:cubicBezTo>
                    <a:pt x="2983" y="248"/>
                    <a:pt x="3120" y="144"/>
                    <a:pt x="3170" y="0"/>
                  </a:cubicBez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6="http://schemas.microsoft.com/office/drawing/2014/main" xmlns:lc="http://schemas.openxmlformats.org/drawingml/2006/lockedCanvas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  <p:sp>
          <p:nvSpPr>
            <p:cNvPr id="65" name="îṥ1îḑê">
              <a:extLst>
                <a:ext uri="{FF2B5EF4-FFF2-40B4-BE49-F238E27FC236}">
                  <a16:creationId xmlns:a16="http://schemas.microsoft.com/office/drawing/2014/main" id="{8F86582E-5C72-4025-A8B5-B13D99F4AC5C}"/>
                </a:ext>
              </a:extLst>
            </p:cNvPr>
            <p:cNvSpPr/>
            <p:nvPr/>
          </p:nvSpPr>
          <p:spPr bwMode="auto">
            <a:xfrm>
              <a:off x="12571413" y="4937125"/>
              <a:ext cx="38100" cy="36513"/>
            </a:xfrm>
            <a:custGeom>
              <a:gdLst>
                <a:gd fmla="*/ 51 w 104" name="T0"/>
                <a:gd fmla="*/ 102 h 103" name="T1"/>
                <a:gd fmla="*/ 0 w 104" name="T2"/>
                <a:gd fmla="*/ 51 h 103" name="T3"/>
                <a:gd fmla="*/ 51 w 104" name="T4"/>
                <a:gd fmla="*/ 0 h 103" name="T5"/>
                <a:gd fmla="*/ 103 w 104" name="T6"/>
                <a:gd fmla="*/ 51 h 103" name="T7"/>
                <a:gd fmla="*/ 51 w 104" name="T8"/>
                <a:gd fmla="*/ 102 h 10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4" name="T15"/>
                <a:gd fmla="*/ 0 h 103" name="T16"/>
                <a:gd fmla="*/ 104 w 104" name="T17"/>
                <a:gd fmla="*/ 103 h 103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03" w="104">
                  <a:moveTo>
                    <a:pt x="51" y="102"/>
                  </a:moveTo>
                  <a:cubicBezTo>
                    <a:pt x="23" y="102"/>
                    <a:pt x="0" y="79"/>
                    <a:pt x="0" y="51"/>
                  </a:cubicBezTo>
                  <a:cubicBezTo>
                    <a:pt x="0" y="22"/>
                    <a:pt x="23" y="0"/>
                    <a:pt x="51" y="0"/>
                  </a:cubicBezTo>
                  <a:cubicBezTo>
                    <a:pt x="80" y="0"/>
                    <a:pt x="103" y="22"/>
                    <a:pt x="103" y="51"/>
                  </a:cubicBezTo>
                  <a:cubicBezTo>
                    <a:pt x="103" y="79"/>
                    <a:pt x="80" y="102"/>
                    <a:pt x="51" y="10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6="http://schemas.microsoft.com/office/drawing/2014/main" xmlns:lc="http://schemas.openxmlformats.org/drawingml/2006/lockedCanvas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</p:grpSp>
      <p:sp>
        <p:nvSpPr>
          <p:cNvPr id="59" name="iṣľîḓé">
            <a:extLst>
              <a:ext uri="{FF2B5EF4-FFF2-40B4-BE49-F238E27FC236}">
                <a16:creationId xmlns:a16="http://schemas.microsoft.com/office/drawing/2014/main" id="{B4521C66-7409-470A-9BB8-AF1FA190321D}"/>
              </a:ext>
            </a:extLst>
          </p:cNvPr>
          <p:cNvSpPr/>
          <p:nvPr/>
        </p:nvSpPr>
        <p:spPr>
          <a:xfrm>
            <a:off x="996487" y="2474388"/>
            <a:ext cx="3907494" cy="247081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 Heavy"/>
              <a:cs typeface="+mn-cs"/>
            </a:endParaRPr>
          </a:p>
        </p:txBody>
      </p:sp>
      <p:sp>
        <p:nvSpPr>
          <p:cNvPr id="43" name="íS1iḋè">
            <a:extLst>
              <a:ext uri="{FF2B5EF4-FFF2-40B4-BE49-F238E27FC236}">
                <a16:creationId xmlns:a16="http://schemas.microsoft.com/office/drawing/2014/main" id="{FA165A2E-2C58-441D-8204-BEC321618027}"/>
              </a:ext>
            </a:extLst>
          </p:cNvPr>
          <p:cNvSpPr/>
          <p:nvPr/>
        </p:nvSpPr>
        <p:spPr bwMode="auto">
          <a:xfrm>
            <a:off x="6873543" y="1719709"/>
            <a:ext cx="609685" cy="493484"/>
          </a:xfrm>
          <a:custGeom>
            <a:gdLst>
              <a:gd fmla="*/ 355420 w 607568" name="connsiteX0"/>
              <a:gd fmla="*/ 250307 h 491771" name="connsiteY0"/>
              <a:gd fmla="*/ 352312 w 607568" name="connsiteX1"/>
              <a:gd fmla="*/ 251812 h 491771" name="connsiteY1"/>
              <a:gd fmla="*/ 321042 w 607568" name="connsiteX2"/>
              <a:gd fmla="*/ 289814 h 491771" name="connsiteY2"/>
              <a:gd fmla="*/ 321513 w 607568" name="connsiteX3"/>
              <a:gd fmla="*/ 295364 h 491771" name="connsiteY3"/>
              <a:gd fmla="*/ 369736 w 607568" name="connsiteX4"/>
              <a:gd fmla="*/ 338257 h 491771" name="connsiteY4"/>
              <a:gd fmla="*/ 371997 w 607568" name="connsiteX5"/>
              <a:gd fmla="*/ 339104 h 491771" name="connsiteY5"/>
              <a:gd fmla="*/ 373127 w 607568" name="connsiteX6"/>
              <a:gd fmla="*/ 338916 h 491771" name="connsiteY6"/>
              <a:gd fmla="*/ 375293 w 607568" name="connsiteX7"/>
              <a:gd fmla="*/ 336282 h 491771" name="connsiteY7"/>
              <a:gd fmla="*/ 383676 w 607568" name="connsiteX8"/>
              <a:gd fmla="*/ 279467 h 491771" name="connsiteY8"/>
              <a:gd fmla="*/ 376424 w 607568" name="connsiteX9"/>
              <a:gd fmla="*/ 263287 h 491771" name="connsiteY9"/>
              <a:gd fmla="*/ 357681 w 607568" name="connsiteX10"/>
              <a:gd fmla="*/ 250965 h 491771" name="connsiteY10"/>
              <a:gd fmla="*/ 355420 w 607568" name="connsiteX11"/>
              <a:gd fmla="*/ 250307 h 491771" name="connsiteY11"/>
              <a:gd fmla="*/ 258879 w 607568" name="connsiteX12"/>
              <a:gd fmla="*/ 250307 h 491771" name="connsiteY12"/>
              <a:gd fmla="*/ 256712 w 607568" name="connsiteX13"/>
              <a:gd fmla="*/ 250965 h 491771" name="connsiteY13"/>
              <a:gd fmla="*/ 237969 w 607568" name="connsiteX14"/>
              <a:gd fmla="*/ 263287 h 491771" name="connsiteY14"/>
              <a:gd fmla="*/ 230717 w 607568" name="connsiteX15"/>
              <a:gd fmla="*/ 279467 h 491771" name="connsiteY15"/>
              <a:gd fmla="*/ 239100 w 607568" name="connsiteX16"/>
              <a:gd fmla="*/ 336282 h 491771" name="connsiteY16"/>
              <a:gd fmla="*/ 241266 w 607568" name="connsiteX17"/>
              <a:gd fmla="*/ 338916 h 491771" name="connsiteY17"/>
              <a:gd fmla="*/ 242396 w 607568" name="connsiteX18"/>
              <a:gd fmla="*/ 339104 h 491771" name="connsiteY18"/>
              <a:gd fmla="*/ 244657 w 607568" name="connsiteX19"/>
              <a:gd fmla="*/ 338257 h 491771" name="connsiteY19"/>
              <a:gd fmla="*/ 292880 w 607568" name="connsiteX20"/>
              <a:gd fmla="*/ 295364 h 491771" name="connsiteY20"/>
              <a:gd fmla="*/ 293351 w 607568" name="connsiteX21"/>
              <a:gd fmla="*/ 289814 h 491771" name="connsiteY21"/>
              <a:gd fmla="*/ 261987 w 607568" name="connsiteX22"/>
              <a:gd fmla="*/ 251812 h 491771" name="connsiteY22"/>
              <a:gd fmla="*/ 258879 w 607568" name="connsiteX23"/>
              <a:gd fmla="*/ 250307 h 491771" name="connsiteY23"/>
              <a:gd fmla="*/ 500465 w 607568" name="connsiteX24"/>
              <a:gd fmla="*/ 66049 h 491771" name="connsiteY24"/>
              <a:gd fmla="*/ 565743 w 607568" name="connsiteX25"/>
              <a:gd fmla="*/ 130673 h 491771" name="connsiteY25"/>
              <a:gd fmla="*/ 566120 w 607568" name="connsiteX26"/>
              <a:gd fmla="*/ 130673 h 491771" name="connsiteY26"/>
              <a:gd fmla="*/ 580250 w 607568" name="connsiteX27"/>
              <a:gd fmla="*/ 160962 h 491771" name="connsiteY27"/>
              <a:gd fmla="*/ 560939 w 607568" name="connsiteX28"/>
              <a:gd fmla="*/ 182503 h 491771" name="connsiteY28"/>
              <a:gd fmla="*/ 531927 w 607568" name="connsiteX29"/>
              <a:gd fmla="*/ 223799 h 491771" name="connsiteY29"/>
              <a:gd fmla="*/ 528253 w 607568" name="connsiteX30"/>
              <a:gd fmla="*/ 234240 h 491771" name="connsiteY30"/>
              <a:gd fmla="*/ 530797 w 607568" name="connsiteX31"/>
              <a:gd fmla="*/ 246281 h 491771" name="connsiteY31"/>
              <a:gd fmla="*/ 545868 w 607568" name="connsiteX32"/>
              <a:gd fmla="*/ 261143 h 491771" name="connsiteY32"/>
              <a:gd fmla="*/ 558961 w 607568" name="connsiteX33"/>
              <a:gd fmla="*/ 263777 h 491771" name="connsiteY33"/>
              <a:gd fmla="*/ 597299 w 607568" name="connsiteX34"/>
              <a:gd fmla="*/ 301968 h 491771" name="connsiteY34"/>
              <a:gd fmla="*/ 607002 w 607568" name="connsiteX35"/>
              <a:gd fmla="*/ 350788 h 491771" name="connsiteY35"/>
              <a:gd fmla="*/ 601256 w 607568" name="connsiteX36"/>
              <a:gd fmla="*/ 373835 h 491771" name="connsiteY36"/>
              <a:gd fmla="*/ 579685 w 607568" name="connsiteX37"/>
              <a:gd fmla="*/ 384088 h 491771" name="connsiteY37"/>
              <a:gd fmla="*/ 490386 w 607568" name="connsiteX38"/>
              <a:gd fmla="*/ 384088 h 491771" name="connsiteY38"/>
              <a:gd fmla="*/ 467685 w 607568" name="connsiteX39"/>
              <a:gd fmla="*/ 310058 h 491771" name="connsiteY39"/>
              <a:gd fmla="*/ 431702 w 607568" name="connsiteX40"/>
              <a:gd fmla="*/ 267445 h 491771" name="connsiteY40"/>
              <a:gd fmla="*/ 441969 w 607568" name="connsiteX41"/>
              <a:gd fmla="*/ 263777 h 491771" name="connsiteY41"/>
              <a:gd fmla="*/ 455157 w 607568" name="connsiteX42"/>
              <a:gd fmla="*/ 261237 h 491771" name="connsiteY42"/>
              <a:gd fmla="*/ 470228 w 607568" name="connsiteX43"/>
              <a:gd fmla="*/ 246281 h 491771" name="connsiteY43"/>
              <a:gd fmla="*/ 472677 w 607568" name="connsiteX44"/>
              <a:gd fmla="*/ 234240 h 491771" name="connsiteY44"/>
              <a:gd fmla="*/ 469098 w 607568" name="connsiteX45"/>
              <a:gd fmla="*/ 223893 h 491771" name="connsiteY45"/>
              <a:gd fmla="*/ 439991 w 607568" name="connsiteX46"/>
              <a:gd fmla="*/ 182503 h 491771" name="connsiteY46"/>
              <a:gd fmla="*/ 426144 w 607568" name="connsiteX47"/>
              <a:gd fmla="*/ 172720 h 491771" name="connsiteY47"/>
              <a:gd fmla="*/ 441404 w 607568" name="connsiteX48"/>
              <a:gd fmla="*/ 143278 h 491771" name="connsiteY48"/>
              <a:gd fmla="*/ 439708 w 607568" name="connsiteX49"/>
              <a:gd fmla="*/ 107438 h 491771" name="connsiteY49"/>
              <a:gd fmla="*/ 500465 w 607568" name="connsiteX50"/>
              <a:gd fmla="*/ 66049 h 491771" name="connsiteY50"/>
              <a:gd fmla="*/ 107100 w 607568" name="connsiteX51"/>
              <a:gd fmla="*/ 66049 h 491771" name="connsiteY51"/>
              <a:gd fmla="*/ 171341 w 607568" name="connsiteX52"/>
              <a:gd fmla="*/ 123618 h 491771" name="connsiteY52"/>
              <a:gd fmla="*/ 172849 w 607568" name="connsiteX53"/>
              <a:gd fmla="*/ 143278 h 491771" name="connsiteY53"/>
              <a:gd fmla="*/ 184246 w 607568" name="connsiteX54"/>
              <a:gd fmla="*/ 168205 h 491771" name="connsiteY54"/>
              <a:gd fmla="*/ 167574 w 607568" name="connsiteX55"/>
              <a:gd fmla="*/ 182503 h 491771" name="connsiteY55"/>
              <a:gd fmla="*/ 138468 w 607568" name="connsiteX56"/>
              <a:gd fmla="*/ 223799 h 491771" name="connsiteY56"/>
              <a:gd fmla="*/ 134794 w 607568" name="connsiteX57"/>
              <a:gd fmla="*/ 234240 h 491771" name="connsiteY57"/>
              <a:gd fmla="*/ 137337 w 607568" name="connsiteX58"/>
              <a:gd fmla="*/ 246281 h 491771" name="connsiteY58"/>
              <a:gd fmla="*/ 152408 w 607568" name="connsiteX59"/>
              <a:gd fmla="*/ 261143 h 491771" name="connsiteY59"/>
              <a:gd fmla="*/ 165596 w 607568" name="connsiteX60"/>
              <a:gd fmla="*/ 263777 h 491771" name="connsiteY60"/>
              <a:gd fmla="*/ 179442 w 607568" name="connsiteX61"/>
              <a:gd fmla="*/ 268856 h 491771" name="connsiteY61"/>
              <a:gd fmla="*/ 146662 w 607568" name="connsiteX62"/>
              <a:gd fmla="*/ 310058 h 491771" name="connsiteY62"/>
              <a:gd fmla="*/ 123867 w 607568" name="connsiteX63"/>
              <a:gd fmla="*/ 384088 h 491771" name="connsiteY63"/>
              <a:gd fmla="*/ 27883 w 607568" name="connsiteX64"/>
              <a:gd fmla="*/ 384088 h 491771" name="connsiteY64"/>
              <a:gd fmla="*/ 6312 w 607568" name="connsiteX65"/>
              <a:gd fmla="*/ 373835 h 491771" name="connsiteY65"/>
              <a:gd fmla="*/ 566 w 607568" name="connsiteX66"/>
              <a:gd fmla="*/ 350788 h 491771" name="connsiteY66"/>
              <a:gd fmla="*/ 10268 w 607568" name="connsiteX67"/>
              <a:gd fmla="*/ 301968 h 491771" name="connsiteY67"/>
              <a:gd fmla="*/ 48606 w 607568" name="connsiteX68"/>
              <a:gd fmla="*/ 263777 h 491771" name="connsiteY68"/>
              <a:gd fmla="*/ 61699 w 607568" name="connsiteX69"/>
              <a:gd fmla="*/ 261237 h 491771" name="connsiteY69"/>
              <a:gd fmla="*/ 76770 w 607568" name="connsiteX70"/>
              <a:gd fmla="*/ 246281 h 491771" name="connsiteY70"/>
              <a:gd fmla="*/ 79313 w 607568" name="connsiteX71"/>
              <a:gd fmla="*/ 234240 h 491771" name="connsiteY71"/>
              <a:gd fmla="*/ 75639 w 607568" name="connsiteX72"/>
              <a:gd fmla="*/ 223893 h 491771" name="connsiteY72"/>
              <a:gd fmla="*/ 46628 w 607568" name="connsiteX73"/>
              <a:gd fmla="*/ 182503 h 491771" name="connsiteY73"/>
              <a:gd fmla="*/ 27318 w 607568" name="connsiteX74"/>
              <a:gd fmla="*/ 160962 h 491771" name="connsiteY74"/>
              <a:gd fmla="*/ 41447 w 607568" name="connsiteX75"/>
              <a:gd fmla="*/ 130673 h 491771" name="connsiteY75"/>
              <a:gd fmla="*/ 41824 w 607568" name="connsiteX76"/>
              <a:gd fmla="*/ 130673 h 491771" name="connsiteY76"/>
              <a:gd fmla="*/ 107100 w 607568" name="connsiteX77"/>
              <a:gd fmla="*/ 66049 h 491771" name="connsiteY77"/>
              <a:gd fmla="*/ 298626 w 607568" name="connsiteX78"/>
              <a:gd fmla="*/ 0 h 491771" name="connsiteY78"/>
              <a:gd fmla="*/ 315956 w 607568" name="connsiteX79"/>
              <a:gd fmla="*/ 0 h 491771" name="connsiteY79"/>
              <a:gd fmla="*/ 401854 w 607568" name="connsiteX80"/>
              <a:gd fmla="*/ 85787 h 491771" name="connsiteY80"/>
              <a:gd fmla="*/ 401854 w 607568" name="connsiteX81"/>
              <a:gd fmla="*/ 95476 h 491771" name="connsiteY81"/>
              <a:gd fmla="*/ 421633 w 607568" name="connsiteX82"/>
              <a:gd fmla="*/ 138840 h 491771" name="connsiteY82"/>
              <a:gd fmla="*/ 417960 w 607568" name="connsiteX83"/>
              <a:gd fmla="*/ 149281 h 491771" name="connsiteY83"/>
              <a:gd fmla="*/ 417112 w 607568" name="connsiteX84"/>
              <a:gd fmla="*/ 151068 h 491771" name="connsiteY84"/>
              <a:gd fmla="*/ 411273 w 607568" name="connsiteX85"/>
              <a:gd fmla="*/ 159534 h 491771" name="connsiteY85"/>
              <a:gd fmla="*/ 410896 w 607568" name="connsiteX86"/>
              <a:gd fmla="*/ 159910 h 491771" name="connsiteY86"/>
              <a:gd fmla="*/ 394037 w 607568" name="connsiteX87"/>
              <a:gd fmla="*/ 169787 h 491771" name="connsiteY87"/>
              <a:gd fmla="*/ 384900 w 607568" name="connsiteX88"/>
              <a:gd fmla="*/ 189541 h 491771" name="connsiteY88"/>
              <a:gd fmla="*/ 384712 w 607568" name="connsiteX89"/>
              <a:gd fmla="*/ 189823 h 491771" name="connsiteY89"/>
              <a:gd fmla="*/ 373316 w 607568" name="connsiteX90"/>
              <a:gd fmla="*/ 207131 h 491771" name="connsiteY90"/>
              <a:gd fmla="*/ 372750 w 607568" name="connsiteX91"/>
              <a:gd fmla="*/ 207789 h 491771" name="connsiteY91"/>
              <a:gd fmla="*/ 359847 w 607568" name="connsiteX92"/>
              <a:gd fmla="*/ 222275 h 491771" name="connsiteY92"/>
              <a:gd fmla="*/ 359188 w 607568" name="connsiteX93"/>
              <a:gd fmla="*/ 222934 h 491771" name="connsiteY93"/>
              <a:gd fmla="*/ 345154 w 607568" name="connsiteX94"/>
              <a:gd fmla="*/ 234598 h 491771" name="connsiteY94"/>
              <a:gd fmla="*/ 345625 w 607568" name="connsiteX95"/>
              <a:gd fmla="*/ 236855 h 491771" name="connsiteY95"/>
              <a:gd fmla="*/ 348639 w 607568" name="connsiteX96"/>
              <a:gd fmla="*/ 235538 h 491771" name="connsiteY96"/>
              <a:gd fmla="*/ 355514 w 607568" name="connsiteX97"/>
              <a:gd fmla="*/ 234033 h 491771" name="connsiteY97"/>
              <a:gd fmla="*/ 366628 w 607568" name="connsiteX98"/>
              <a:gd fmla="*/ 237326 h 491771" name="connsiteY98"/>
              <a:gd fmla="*/ 385371 w 607568" name="connsiteX99"/>
              <a:gd fmla="*/ 249648 h 491771" name="connsiteY99"/>
              <a:gd fmla="*/ 399876 w 607568" name="connsiteX100"/>
              <a:gd fmla="*/ 279373 h 491771" name="connsiteY100"/>
              <a:gd fmla="*/ 430016 w 607568" name="connsiteX101"/>
              <a:gd fmla="*/ 289814 h 491771" name="connsiteY101"/>
              <a:gd fmla="*/ 448382 w 607568" name="connsiteX102"/>
              <a:gd fmla="*/ 316058 h 491771" name="connsiteY102"/>
              <a:gd fmla="*/ 481630 w 607568" name="connsiteX103"/>
              <a:gd fmla="*/ 424515 h 491771" name="connsiteY103"/>
              <a:gd fmla="*/ 483891 w 607568" name="connsiteX104"/>
              <a:gd fmla="*/ 436461 h 491771" name="connsiteY104"/>
              <a:gd fmla="*/ 473718 w 607568" name="connsiteX105"/>
              <a:gd fmla="*/ 470700 h 491771" name="connsiteY105"/>
              <a:gd fmla="*/ 443956 w 607568" name="connsiteX106"/>
              <a:gd fmla="*/ 490360 h 491771" name="connsiteY106"/>
              <a:gd fmla="*/ 431805 w 607568" name="connsiteX107"/>
              <a:gd fmla="*/ 491771 h 491771" name="connsiteY107"/>
              <a:gd fmla="*/ 325375 w 607568" name="connsiteX108"/>
              <a:gd fmla="*/ 491771 h 491771" name="connsiteY108"/>
              <a:gd fmla="*/ 337430 w 607568" name="connsiteX109"/>
              <a:gd fmla="*/ 415296 h 491771" name="connsiteY109"/>
              <a:gd fmla="*/ 334605 w 607568" name="connsiteX110"/>
              <a:gd fmla="*/ 389052 h 491771" name="connsiteY110"/>
              <a:gd fmla="*/ 323962 w 607568" name="connsiteX111"/>
              <a:gd fmla="*/ 360927 h 491771" name="connsiteY111"/>
              <a:gd fmla="*/ 337430 w 607568" name="connsiteX112"/>
              <a:gd fmla="*/ 347476 h 491771" name="connsiteY112"/>
              <a:gd fmla="*/ 307196 w 607568" name="connsiteX113"/>
              <a:gd fmla="*/ 317281 h 491771" name="connsiteY113"/>
              <a:gd fmla="*/ 276868 w 607568" name="connsiteX114"/>
              <a:gd fmla="*/ 347476 h 491771" name="connsiteY114"/>
              <a:gd fmla="*/ 290337 w 607568" name="connsiteX115"/>
              <a:gd fmla="*/ 360927 h 491771" name="connsiteY115"/>
              <a:gd fmla="*/ 279694 w 607568" name="connsiteX116"/>
              <a:gd fmla="*/ 389052 h 491771" name="connsiteY116"/>
              <a:gd fmla="*/ 276963 w 607568" name="connsiteX117"/>
              <a:gd fmla="*/ 415296 h 491771" name="connsiteY117"/>
              <a:gd fmla="*/ 288736 w 607568" name="connsiteX118"/>
              <a:gd fmla="*/ 491771 h 491771" name="connsiteY118"/>
              <a:gd fmla="*/ 182493 w 607568" name="connsiteX119"/>
              <a:gd fmla="*/ 491771 h 491771" name="connsiteY119"/>
              <a:gd fmla="*/ 170437 w 607568" name="connsiteX120"/>
              <a:gd fmla="*/ 490360 h 491771" name="connsiteY120"/>
              <a:gd fmla="*/ 140675 w 607568" name="connsiteX121"/>
              <a:gd fmla="*/ 470700 h 491771" name="connsiteY121"/>
              <a:gd fmla="*/ 132669 w 607568" name="connsiteX122"/>
              <a:gd fmla="*/ 424515 h 491771" name="connsiteY122"/>
              <a:gd fmla="*/ 166011 w 607568" name="connsiteX123"/>
              <a:gd fmla="*/ 316058 h 491771" name="connsiteY123"/>
              <a:gd fmla="*/ 184377 w 607568" name="connsiteX124"/>
              <a:gd fmla="*/ 289814 h 491771" name="connsiteY124"/>
              <a:gd fmla="*/ 214517 w 607568" name="connsiteX125"/>
              <a:gd fmla="*/ 279373 h 491771" name="connsiteY125"/>
              <a:gd fmla="*/ 214517 w 607568" name="connsiteX126"/>
              <a:gd fmla="*/ 279279 h 491771" name="connsiteY126"/>
              <a:gd fmla="*/ 229022 w 607568" name="connsiteX127"/>
              <a:gd fmla="*/ 249648 h 491771" name="connsiteY127"/>
              <a:gd fmla="*/ 247765 w 607568" name="connsiteX128"/>
              <a:gd fmla="*/ 237326 h 491771" name="connsiteY128"/>
              <a:gd fmla="*/ 258879 w 607568" name="connsiteX129"/>
              <a:gd fmla="*/ 234033 h 491771" name="connsiteY129"/>
              <a:gd fmla="*/ 265754 w 607568" name="connsiteX130"/>
              <a:gd fmla="*/ 235538 h 491771" name="connsiteY130"/>
              <a:gd fmla="*/ 268768 w 607568" name="connsiteX131"/>
              <a:gd fmla="*/ 236855 h 491771" name="connsiteY131"/>
              <a:gd fmla="*/ 269239 w 607568" name="connsiteX132"/>
              <a:gd fmla="*/ 234598 h 491771" name="connsiteY132"/>
              <a:gd fmla="*/ 255205 w 607568" name="connsiteX133"/>
              <a:gd fmla="*/ 222934 h 491771" name="connsiteY133"/>
              <a:gd fmla="*/ 254546 w 607568" name="connsiteX134"/>
              <a:gd fmla="*/ 222275 h 491771" name="connsiteY134"/>
              <a:gd fmla="*/ 241548 w 607568" name="connsiteX135"/>
              <a:gd fmla="*/ 207789 h 491771" name="connsiteY135"/>
              <a:gd fmla="*/ 241077 w 607568" name="connsiteX136"/>
              <a:gd fmla="*/ 207225 h 491771" name="connsiteY136"/>
              <a:gd fmla="*/ 229681 w 607568" name="connsiteX137"/>
              <a:gd fmla="*/ 189823 h 491771" name="connsiteY137"/>
              <a:gd fmla="*/ 229493 w 607568" name="connsiteX138"/>
              <a:gd fmla="*/ 189635 h 491771" name="connsiteY138"/>
              <a:gd fmla="*/ 220356 w 607568" name="connsiteX139"/>
              <a:gd fmla="*/ 169787 h 491771" name="connsiteY139"/>
              <a:gd fmla="*/ 203497 w 607568" name="connsiteX140"/>
              <a:gd fmla="*/ 159910 h 491771" name="connsiteY140"/>
              <a:gd fmla="*/ 203120 w 607568" name="connsiteX141"/>
              <a:gd fmla="*/ 159534 h 491771" name="connsiteY141"/>
              <a:gd fmla="*/ 197281 w 607568" name="connsiteX142"/>
              <a:gd fmla="*/ 151068 h 491771" name="connsiteY142"/>
              <a:gd fmla="*/ 196433 w 607568" name="connsiteX143"/>
              <a:gd fmla="*/ 149281 h 491771" name="connsiteY143"/>
              <a:gd fmla="*/ 192666 w 607568" name="connsiteX144"/>
              <a:gd fmla="*/ 138840 h 491771" name="connsiteY144"/>
              <a:gd fmla="*/ 212727 w 607568" name="connsiteX145"/>
              <a:gd fmla="*/ 95476 h 491771" name="connsiteY145"/>
              <a:gd fmla="*/ 212727 w 607568" name="connsiteX146"/>
              <a:gd fmla="*/ 85787 h 491771" name="connsiteY146"/>
              <a:gd fmla="*/ 298626 w 607568" name="connsiteX147"/>
              <a:gd fmla="*/ 0 h 491771" name="connsiteY14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b="b" l="l" r="r" t="t"/>
            <a:pathLst>
              <a:path h="491771" w="607568">
                <a:moveTo>
                  <a:pt x="355420" y="250307"/>
                </a:moveTo>
                <a:cubicBezTo>
                  <a:pt x="354290" y="250307"/>
                  <a:pt x="353160" y="250871"/>
                  <a:pt x="352312" y="251812"/>
                </a:cubicBezTo>
                <a:lnTo>
                  <a:pt x="321042" y="289814"/>
                </a:lnTo>
                <a:cubicBezTo>
                  <a:pt x="319723" y="291507"/>
                  <a:pt x="319912" y="293953"/>
                  <a:pt x="321513" y="295364"/>
                </a:cubicBezTo>
                <a:lnTo>
                  <a:pt x="369736" y="338257"/>
                </a:lnTo>
                <a:cubicBezTo>
                  <a:pt x="370396" y="338822"/>
                  <a:pt x="371149" y="339104"/>
                  <a:pt x="371997" y="339104"/>
                </a:cubicBezTo>
                <a:cubicBezTo>
                  <a:pt x="372374" y="339104"/>
                  <a:pt x="372750" y="339010"/>
                  <a:pt x="373127" y="338916"/>
                </a:cubicBezTo>
                <a:cubicBezTo>
                  <a:pt x="374257" y="338539"/>
                  <a:pt x="375105" y="337505"/>
                  <a:pt x="375293" y="336282"/>
                </a:cubicBezTo>
                <a:lnTo>
                  <a:pt x="383676" y="279467"/>
                </a:lnTo>
                <a:cubicBezTo>
                  <a:pt x="384618" y="273164"/>
                  <a:pt x="381792" y="266768"/>
                  <a:pt x="376424" y="263287"/>
                </a:cubicBezTo>
                <a:lnTo>
                  <a:pt x="357681" y="250965"/>
                </a:lnTo>
                <a:cubicBezTo>
                  <a:pt x="357021" y="250495"/>
                  <a:pt x="356174" y="250307"/>
                  <a:pt x="355420" y="250307"/>
                </a:cubicBezTo>
                <a:close/>
                <a:moveTo>
                  <a:pt x="258879" y="250307"/>
                </a:moveTo>
                <a:cubicBezTo>
                  <a:pt x="258125" y="250307"/>
                  <a:pt x="257372" y="250495"/>
                  <a:pt x="256712" y="250965"/>
                </a:cubicBezTo>
                <a:lnTo>
                  <a:pt x="237969" y="263287"/>
                </a:lnTo>
                <a:cubicBezTo>
                  <a:pt x="232601" y="266768"/>
                  <a:pt x="229775" y="273164"/>
                  <a:pt x="230717" y="279467"/>
                </a:cubicBezTo>
                <a:lnTo>
                  <a:pt x="239100" y="336282"/>
                </a:lnTo>
                <a:cubicBezTo>
                  <a:pt x="239288" y="337505"/>
                  <a:pt x="240136" y="338539"/>
                  <a:pt x="241266" y="338916"/>
                </a:cubicBezTo>
                <a:cubicBezTo>
                  <a:pt x="241643" y="339010"/>
                  <a:pt x="242019" y="339104"/>
                  <a:pt x="242396" y="339104"/>
                </a:cubicBezTo>
                <a:cubicBezTo>
                  <a:pt x="243244" y="339104"/>
                  <a:pt x="243997" y="338822"/>
                  <a:pt x="244657" y="338257"/>
                </a:cubicBezTo>
                <a:lnTo>
                  <a:pt x="292880" y="295364"/>
                </a:lnTo>
                <a:cubicBezTo>
                  <a:pt x="294481" y="293953"/>
                  <a:pt x="294670" y="291507"/>
                  <a:pt x="293351" y="289814"/>
                </a:cubicBezTo>
                <a:lnTo>
                  <a:pt x="261987" y="251812"/>
                </a:lnTo>
                <a:cubicBezTo>
                  <a:pt x="261233" y="250871"/>
                  <a:pt x="260103" y="250307"/>
                  <a:pt x="258879" y="250307"/>
                </a:cubicBezTo>
                <a:close/>
                <a:moveTo>
                  <a:pt x="500465" y="66049"/>
                </a:moveTo>
                <a:cubicBezTo>
                  <a:pt x="548129" y="66049"/>
                  <a:pt x="562447" y="93516"/>
                  <a:pt x="565743" y="130673"/>
                </a:cubicBezTo>
                <a:cubicBezTo>
                  <a:pt x="565932" y="130673"/>
                  <a:pt x="566026" y="130673"/>
                  <a:pt x="566120" y="130673"/>
                </a:cubicBezTo>
                <a:cubicBezTo>
                  <a:pt x="577141" y="133118"/>
                  <a:pt x="583358" y="146664"/>
                  <a:pt x="580250" y="160962"/>
                </a:cubicBezTo>
                <a:cubicBezTo>
                  <a:pt x="577706" y="172532"/>
                  <a:pt x="569700" y="180904"/>
                  <a:pt x="560939" y="182503"/>
                </a:cubicBezTo>
                <a:cubicBezTo>
                  <a:pt x="554628" y="199529"/>
                  <a:pt x="543796" y="214016"/>
                  <a:pt x="531927" y="223799"/>
                </a:cubicBezTo>
                <a:cubicBezTo>
                  <a:pt x="528913" y="226338"/>
                  <a:pt x="527500" y="230383"/>
                  <a:pt x="528253" y="234240"/>
                </a:cubicBezTo>
                <a:lnTo>
                  <a:pt x="530797" y="246281"/>
                </a:lnTo>
                <a:cubicBezTo>
                  <a:pt x="532304" y="253806"/>
                  <a:pt x="538238" y="259732"/>
                  <a:pt x="545868" y="261143"/>
                </a:cubicBezTo>
                <a:lnTo>
                  <a:pt x="558961" y="263777"/>
                </a:lnTo>
                <a:cubicBezTo>
                  <a:pt x="578366" y="267634"/>
                  <a:pt x="593437" y="282684"/>
                  <a:pt x="597299" y="301968"/>
                </a:cubicBezTo>
                <a:lnTo>
                  <a:pt x="607002" y="350788"/>
                </a:lnTo>
                <a:cubicBezTo>
                  <a:pt x="608697" y="358972"/>
                  <a:pt x="606531" y="367438"/>
                  <a:pt x="601256" y="373835"/>
                </a:cubicBezTo>
                <a:cubicBezTo>
                  <a:pt x="595981" y="380325"/>
                  <a:pt x="588068" y="384088"/>
                  <a:pt x="579685" y="384088"/>
                </a:cubicBezTo>
                <a:lnTo>
                  <a:pt x="490386" y="384088"/>
                </a:lnTo>
                <a:lnTo>
                  <a:pt x="467685" y="310058"/>
                </a:lnTo>
                <a:cubicBezTo>
                  <a:pt x="461845" y="291150"/>
                  <a:pt x="448563" y="276194"/>
                  <a:pt x="431702" y="267445"/>
                </a:cubicBezTo>
                <a:cubicBezTo>
                  <a:pt x="434999" y="265940"/>
                  <a:pt x="438295" y="264529"/>
                  <a:pt x="441969" y="263777"/>
                </a:cubicBezTo>
                <a:lnTo>
                  <a:pt x="455157" y="261237"/>
                </a:lnTo>
                <a:cubicBezTo>
                  <a:pt x="462692" y="259732"/>
                  <a:pt x="468627" y="253806"/>
                  <a:pt x="470228" y="246281"/>
                </a:cubicBezTo>
                <a:lnTo>
                  <a:pt x="472677" y="234240"/>
                </a:lnTo>
                <a:cubicBezTo>
                  <a:pt x="473525" y="230383"/>
                  <a:pt x="472112" y="226338"/>
                  <a:pt x="469098" y="223893"/>
                </a:cubicBezTo>
                <a:cubicBezTo>
                  <a:pt x="457229" y="214016"/>
                  <a:pt x="446302" y="199529"/>
                  <a:pt x="439991" y="182503"/>
                </a:cubicBezTo>
                <a:cubicBezTo>
                  <a:pt x="434716" y="181563"/>
                  <a:pt x="429818" y="177894"/>
                  <a:pt x="426144" y="172720"/>
                </a:cubicBezTo>
                <a:cubicBezTo>
                  <a:pt x="433303" y="164725"/>
                  <a:pt x="438861" y="154754"/>
                  <a:pt x="441404" y="143278"/>
                </a:cubicBezTo>
                <a:cubicBezTo>
                  <a:pt x="444324" y="130485"/>
                  <a:pt x="443476" y="118068"/>
                  <a:pt x="439708" y="107438"/>
                </a:cubicBezTo>
                <a:cubicBezTo>
                  <a:pt x="447244" y="82699"/>
                  <a:pt x="464200" y="66049"/>
                  <a:pt x="500465" y="66049"/>
                </a:cubicBezTo>
                <a:close/>
                <a:moveTo>
                  <a:pt x="107100" y="66049"/>
                </a:moveTo>
                <a:cubicBezTo>
                  <a:pt x="151561" y="66049"/>
                  <a:pt x="166820" y="90130"/>
                  <a:pt x="171341" y="123618"/>
                </a:cubicBezTo>
                <a:cubicBezTo>
                  <a:pt x="170965" y="129920"/>
                  <a:pt x="171436" y="136505"/>
                  <a:pt x="172849" y="143278"/>
                </a:cubicBezTo>
                <a:cubicBezTo>
                  <a:pt x="174921" y="152590"/>
                  <a:pt x="178971" y="161056"/>
                  <a:pt x="184246" y="168205"/>
                </a:cubicBezTo>
                <a:cubicBezTo>
                  <a:pt x="180573" y="175919"/>
                  <a:pt x="174356" y="181281"/>
                  <a:pt x="167574" y="182503"/>
                </a:cubicBezTo>
                <a:cubicBezTo>
                  <a:pt x="161263" y="199529"/>
                  <a:pt x="150336" y="214016"/>
                  <a:pt x="138468" y="223799"/>
                </a:cubicBezTo>
                <a:cubicBezTo>
                  <a:pt x="135453" y="226338"/>
                  <a:pt x="134040" y="230383"/>
                  <a:pt x="134794" y="234240"/>
                </a:cubicBezTo>
                <a:lnTo>
                  <a:pt x="137337" y="246281"/>
                </a:lnTo>
                <a:cubicBezTo>
                  <a:pt x="138939" y="253806"/>
                  <a:pt x="144873" y="259732"/>
                  <a:pt x="152408" y="261143"/>
                </a:cubicBezTo>
                <a:lnTo>
                  <a:pt x="165596" y="263777"/>
                </a:lnTo>
                <a:cubicBezTo>
                  <a:pt x="170494" y="264812"/>
                  <a:pt x="175203" y="266505"/>
                  <a:pt x="179442" y="268856"/>
                </a:cubicBezTo>
                <a:cubicBezTo>
                  <a:pt x="164088" y="277793"/>
                  <a:pt x="152126" y="292279"/>
                  <a:pt x="146662" y="310058"/>
                </a:cubicBezTo>
                <a:lnTo>
                  <a:pt x="123867" y="384088"/>
                </a:lnTo>
                <a:lnTo>
                  <a:pt x="27883" y="384088"/>
                </a:lnTo>
                <a:cubicBezTo>
                  <a:pt x="19499" y="384088"/>
                  <a:pt x="11587" y="380325"/>
                  <a:pt x="6312" y="373835"/>
                </a:cubicBezTo>
                <a:cubicBezTo>
                  <a:pt x="1037" y="367438"/>
                  <a:pt x="-1129" y="358972"/>
                  <a:pt x="566" y="350788"/>
                </a:cubicBezTo>
                <a:lnTo>
                  <a:pt x="10268" y="301968"/>
                </a:lnTo>
                <a:cubicBezTo>
                  <a:pt x="14130" y="282684"/>
                  <a:pt x="29202" y="267634"/>
                  <a:pt x="48606" y="263777"/>
                </a:cubicBezTo>
                <a:lnTo>
                  <a:pt x="61699" y="261237"/>
                </a:lnTo>
                <a:cubicBezTo>
                  <a:pt x="69328" y="259732"/>
                  <a:pt x="75263" y="253806"/>
                  <a:pt x="76770" y="246281"/>
                </a:cubicBezTo>
                <a:lnTo>
                  <a:pt x="79313" y="234240"/>
                </a:lnTo>
                <a:cubicBezTo>
                  <a:pt x="80067" y="230383"/>
                  <a:pt x="78654" y="226338"/>
                  <a:pt x="75639" y="223893"/>
                </a:cubicBezTo>
                <a:cubicBezTo>
                  <a:pt x="63771" y="214016"/>
                  <a:pt x="52939" y="199623"/>
                  <a:pt x="46628" y="182503"/>
                </a:cubicBezTo>
                <a:cubicBezTo>
                  <a:pt x="37867" y="180904"/>
                  <a:pt x="29861" y="172532"/>
                  <a:pt x="27318" y="160962"/>
                </a:cubicBezTo>
                <a:cubicBezTo>
                  <a:pt x="24115" y="146664"/>
                  <a:pt x="30426" y="133118"/>
                  <a:pt x="41447" y="130673"/>
                </a:cubicBezTo>
                <a:cubicBezTo>
                  <a:pt x="41541" y="130673"/>
                  <a:pt x="41729" y="130673"/>
                  <a:pt x="41824" y="130673"/>
                </a:cubicBezTo>
                <a:cubicBezTo>
                  <a:pt x="45403" y="93516"/>
                  <a:pt x="60192" y="66049"/>
                  <a:pt x="107100" y="66049"/>
                </a:cubicBezTo>
                <a:close/>
                <a:moveTo>
                  <a:pt x="298626" y="0"/>
                </a:moveTo>
                <a:lnTo>
                  <a:pt x="315956" y="0"/>
                </a:lnTo>
                <a:cubicBezTo>
                  <a:pt x="363426" y="0"/>
                  <a:pt x="401854" y="38378"/>
                  <a:pt x="401854" y="85787"/>
                </a:cubicBezTo>
                <a:lnTo>
                  <a:pt x="401854" y="95476"/>
                </a:lnTo>
                <a:cubicBezTo>
                  <a:pt x="417301" y="99238"/>
                  <a:pt x="426154" y="118522"/>
                  <a:pt x="421633" y="138840"/>
                </a:cubicBezTo>
                <a:cubicBezTo>
                  <a:pt x="420880" y="142602"/>
                  <a:pt x="419467" y="146083"/>
                  <a:pt x="417960" y="149281"/>
                </a:cubicBezTo>
                <a:cubicBezTo>
                  <a:pt x="417677" y="149939"/>
                  <a:pt x="417395" y="150504"/>
                  <a:pt x="417112" y="151068"/>
                </a:cubicBezTo>
                <a:cubicBezTo>
                  <a:pt x="415417" y="154172"/>
                  <a:pt x="413533" y="157088"/>
                  <a:pt x="411273" y="159534"/>
                </a:cubicBezTo>
                <a:cubicBezTo>
                  <a:pt x="411179" y="159628"/>
                  <a:pt x="410990" y="159816"/>
                  <a:pt x="410896" y="159910"/>
                </a:cubicBezTo>
                <a:cubicBezTo>
                  <a:pt x="406092" y="165084"/>
                  <a:pt x="400159" y="168658"/>
                  <a:pt x="394037" y="169787"/>
                </a:cubicBezTo>
                <a:cubicBezTo>
                  <a:pt x="391494" y="176654"/>
                  <a:pt x="388385" y="183332"/>
                  <a:pt x="384900" y="189541"/>
                </a:cubicBezTo>
                <a:cubicBezTo>
                  <a:pt x="384806" y="189635"/>
                  <a:pt x="384806" y="189729"/>
                  <a:pt x="384712" y="189823"/>
                </a:cubicBezTo>
                <a:cubicBezTo>
                  <a:pt x="381227" y="196031"/>
                  <a:pt x="377460" y="201769"/>
                  <a:pt x="373316" y="207131"/>
                </a:cubicBezTo>
                <a:cubicBezTo>
                  <a:pt x="373127" y="207413"/>
                  <a:pt x="372939" y="207601"/>
                  <a:pt x="372750" y="207789"/>
                </a:cubicBezTo>
                <a:cubicBezTo>
                  <a:pt x="368700" y="213057"/>
                  <a:pt x="364368" y="217948"/>
                  <a:pt x="359847" y="222275"/>
                </a:cubicBezTo>
                <a:cubicBezTo>
                  <a:pt x="359658" y="222463"/>
                  <a:pt x="359376" y="222651"/>
                  <a:pt x="359188" y="222934"/>
                </a:cubicBezTo>
                <a:cubicBezTo>
                  <a:pt x="354667" y="227261"/>
                  <a:pt x="349957" y="231211"/>
                  <a:pt x="345154" y="234598"/>
                </a:cubicBezTo>
                <a:lnTo>
                  <a:pt x="345625" y="236855"/>
                </a:lnTo>
                <a:cubicBezTo>
                  <a:pt x="346567" y="236385"/>
                  <a:pt x="347603" y="235915"/>
                  <a:pt x="348639" y="235538"/>
                </a:cubicBezTo>
                <a:cubicBezTo>
                  <a:pt x="350899" y="234786"/>
                  <a:pt x="353065" y="234033"/>
                  <a:pt x="355514" y="234033"/>
                </a:cubicBezTo>
                <a:cubicBezTo>
                  <a:pt x="359470" y="234033"/>
                  <a:pt x="363238" y="235162"/>
                  <a:pt x="366628" y="237326"/>
                </a:cubicBezTo>
                <a:cubicBezTo>
                  <a:pt x="366628" y="237326"/>
                  <a:pt x="380756" y="246450"/>
                  <a:pt x="385371" y="249648"/>
                </a:cubicBezTo>
                <a:cubicBezTo>
                  <a:pt x="401854" y="261030"/>
                  <a:pt x="399876" y="279373"/>
                  <a:pt x="399876" y="279373"/>
                </a:cubicBezTo>
                <a:cubicBezTo>
                  <a:pt x="410990" y="279655"/>
                  <a:pt x="421822" y="283041"/>
                  <a:pt x="430016" y="289814"/>
                </a:cubicBezTo>
                <a:cubicBezTo>
                  <a:pt x="445180" y="302324"/>
                  <a:pt x="447535" y="313330"/>
                  <a:pt x="448382" y="316058"/>
                </a:cubicBezTo>
                <a:lnTo>
                  <a:pt x="481630" y="424515"/>
                </a:lnTo>
                <a:cubicBezTo>
                  <a:pt x="482855" y="428371"/>
                  <a:pt x="483608" y="432416"/>
                  <a:pt x="483891" y="436461"/>
                </a:cubicBezTo>
                <a:cubicBezTo>
                  <a:pt x="484644" y="448595"/>
                  <a:pt x="481159" y="460730"/>
                  <a:pt x="473718" y="470700"/>
                </a:cubicBezTo>
                <a:cubicBezTo>
                  <a:pt x="466372" y="480671"/>
                  <a:pt x="455823" y="487538"/>
                  <a:pt x="443956" y="490360"/>
                </a:cubicBezTo>
                <a:cubicBezTo>
                  <a:pt x="440000" y="491301"/>
                  <a:pt x="435950" y="491771"/>
                  <a:pt x="431805" y="491771"/>
                </a:cubicBezTo>
                <a:lnTo>
                  <a:pt x="325375" y="491771"/>
                </a:lnTo>
                <a:lnTo>
                  <a:pt x="337430" y="415296"/>
                </a:lnTo>
                <a:cubicBezTo>
                  <a:pt x="338749" y="406454"/>
                  <a:pt x="337807" y="397424"/>
                  <a:pt x="334605" y="389052"/>
                </a:cubicBezTo>
                <a:lnTo>
                  <a:pt x="323962" y="360927"/>
                </a:lnTo>
                <a:lnTo>
                  <a:pt x="337430" y="347476"/>
                </a:lnTo>
                <a:lnTo>
                  <a:pt x="307196" y="317281"/>
                </a:lnTo>
                <a:lnTo>
                  <a:pt x="276868" y="347476"/>
                </a:lnTo>
                <a:lnTo>
                  <a:pt x="290337" y="360927"/>
                </a:lnTo>
                <a:lnTo>
                  <a:pt x="279694" y="389052"/>
                </a:lnTo>
                <a:cubicBezTo>
                  <a:pt x="276586" y="397424"/>
                  <a:pt x="275644" y="406454"/>
                  <a:pt x="276963" y="415296"/>
                </a:cubicBezTo>
                <a:lnTo>
                  <a:pt x="288736" y="491771"/>
                </a:lnTo>
                <a:lnTo>
                  <a:pt x="182493" y="491771"/>
                </a:lnTo>
                <a:cubicBezTo>
                  <a:pt x="178443" y="491771"/>
                  <a:pt x="174299" y="491301"/>
                  <a:pt x="170437" y="490360"/>
                </a:cubicBezTo>
                <a:cubicBezTo>
                  <a:pt x="158570" y="487538"/>
                  <a:pt x="148021" y="480671"/>
                  <a:pt x="140675" y="470700"/>
                </a:cubicBezTo>
                <a:cubicBezTo>
                  <a:pt x="130785" y="457343"/>
                  <a:pt x="127865" y="440223"/>
                  <a:pt x="132669" y="424515"/>
                </a:cubicBezTo>
                <a:lnTo>
                  <a:pt x="166011" y="316058"/>
                </a:lnTo>
                <a:cubicBezTo>
                  <a:pt x="166858" y="313330"/>
                  <a:pt x="170908" y="300631"/>
                  <a:pt x="184377" y="289814"/>
                </a:cubicBezTo>
                <a:cubicBezTo>
                  <a:pt x="192666" y="283229"/>
                  <a:pt x="203403" y="279655"/>
                  <a:pt x="214517" y="279373"/>
                </a:cubicBezTo>
                <a:lnTo>
                  <a:pt x="214517" y="279279"/>
                </a:lnTo>
                <a:cubicBezTo>
                  <a:pt x="214140" y="273447"/>
                  <a:pt x="211880" y="260654"/>
                  <a:pt x="229022" y="249648"/>
                </a:cubicBezTo>
                <a:cubicBezTo>
                  <a:pt x="233731" y="246638"/>
                  <a:pt x="247765" y="237326"/>
                  <a:pt x="247765" y="237326"/>
                </a:cubicBezTo>
                <a:cubicBezTo>
                  <a:pt x="251061" y="235162"/>
                  <a:pt x="254923" y="234033"/>
                  <a:pt x="258879" y="234033"/>
                </a:cubicBezTo>
                <a:cubicBezTo>
                  <a:pt x="261328" y="234033"/>
                  <a:pt x="263494" y="234786"/>
                  <a:pt x="265754" y="235538"/>
                </a:cubicBezTo>
                <a:cubicBezTo>
                  <a:pt x="266790" y="236009"/>
                  <a:pt x="267826" y="236385"/>
                  <a:pt x="268768" y="236855"/>
                </a:cubicBezTo>
                <a:lnTo>
                  <a:pt x="269239" y="234598"/>
                </a:lnTo>
                <a:cubicBezTo>
                  <a:pt x="264436" y="231211"/>
                  <a:pt x="259726" y="227261"/>
                  <a:pt x="255205" y="222934"/>
                </a:cubicBezTo>
                <a:cubicBezTo>
                  <a:pt x="254923" y="222651"/>
                  <a:pt x="254735" y="222463"/>
                  <a:pt x="254546" y="222275"/>
                </a:cubicBezTo>
                <a:cubicBezTo>
                  <a:pt x="250025" y="217948"/>
                  <a:pt x="245693" y="213057"/>
                  <a:pt x="241548" y="207789"/>
                </a:cubicBezTo>
                <a:cubicBezTo>
                  <a:pt x="241454" y="207601"/>
                  <a:pt x="241266" y="207413"/>
                  <a:pt x="241077" y="207225"/>
                </a:cubicBezTo>
                <a:cubicBezTo>
                  <a:pt x="236933" y="201769"/>
                  <a:pt x="233072" y="196031"/>
                  <a:pt x="229681" y="189823"/>
                </a:cubicBezTo>
                <a:cubicBezTo>
                  <a:pt x="229587" y="189729"/>
                  <a:pt x="229587" y="189635"/>
                  <a:pt x="229493" y="189635"/>
                </a:cubicBezTo>
                <a:cubicBezTo>
                  <a:pt x="226008" y="183332"/>
                  <a:pt x="222899" y="176654"/>
                  <a:pt x="220356" y="169787"/>
                </a:cubicBezTo>
                <a:cubicBezTo>
                  <a:pt x="214140" y="168658"/>
                  <a:pt x="208301" y="165084"/>
                  <a:pt x="203497" y="159910"/>
                </a:cubicBezTo>
                <a:cubicBezTo>
                  <a:pt x="203309" y="159722"/>
                  <a:pt x="203214" y="159628"/>
                  <a:pt x="203120" y="159534"/>
                </a:cubicBezTo>
                <a:cubicBezTo>
                  <a:pt x="200860" y="157088"/>
                  <a:pt x="198976" y="154172"/>
                  <a:pt x="197281" y="151068"/>
                </a:cubicBezTo>
                <a:cubicBezTo>
                  <a:pt x="196998" y="150504"/>
                  <a:pt x="196716" y="149939"/>
                  <a:pt x="196433" y="149281"/>
                </a:cubicBezTo>
                <a:cubicBezTo>
                  <a:pt x="194832" y="146083"/>
                  <a:pt x="193513" y="142602"/>
                  <a:pt x="192666" y="138840"/>
                </a:cubicBezTo>
                <a:cubicBezTo>
                  <a:pt x="188145" y="118428"/>
                  <a:pt x="197092" y="99050"/>
                  <a:pt x="212727" y="95476"/>
                </a:cubicBezTo>
                <a:lnTo>
                  <a:pt x="212727" y="85787"/>
                </a:lnTo>
                <a:cubicBezTo>
                  <a:pt x="212727" y="38378"/>
                  <a:pt x="251155" y="0"/>
                  <a:pt x="298626" y="0"/>
                </a:cubicBezTo>
                <a:close/>
              </a:path>
            </a:pathLst>
          </a:custGeom>
          <a:solidFill>
            <a:srgbClr val="C4D7D3"/>
          </a:solidFill>
          <a:ln>
            <a:noFill/>
          </a:ln>
        </p:spPr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 Heavy"/>
              <a:cs typeface="+mn-cs"/>
            </a:endParaRPr>
          </a:p>
        </p:txBody>
      </p:sp>
      <p:sp>
        <p:nvSpPr>
          <p:cNvPr id="55" name="iṡľïḋê">
            <a:extLst>
              <a:ext uri="{FF2B5EF4-FFF2-40B4-BE49-F238E27FC236}">
                <a16:creationId xmlns:a16="http://schemas.microsoft.com/office/drawing/2014/main" id="{140CC56E-FA66-481C-9FC6-B4D838B5D857}"/>
              </a:ext>
            </a:extLst>
          </p:cNvPr>
          <p:cNvSpPr/>
          <p:nvPr/>
        </p:nvSpPr>
        <p:spPr bwMode="auto">
          <a:xfrm>
            <a:off x="9857891" y="1719709"/>
            <a:ext cx="609685" cy="493484"/>
          </a:xfrm>
          <a:custGeom>
            <a:gdLst>
              <a:gd fmla="*/ 355420 w 607568" name="connsiteX0"/>
              <a:gd fmla="*/ 250307 h 491771" name="connsiteY0"/>
              <a:gd fmla="*/ 352312 w 607568" name="connsiteX1"/>
              <a:gd fmla="*/ 251812 h 491771" name="connsiteY1"/>
              <a:gd fmla="*/ 321042 w 607568" name="connsiteX2"/>
              <a:gd fmla="*/ 289814 h 491771" name="connsiteY2"/>
              <a:gd fmla="*/ 321513 w 607568" name="connsiteX3"/>
              <a:gd fmla="*/ 295364 h 491771" name="connsiteY3"/>
              <a:gd fmla="*/ 369736 w 607568" name="connsiteX4"/>
              <a:gd fmla="*/ 338257 h 491771" name="connsiteY4"/>
              <a:gd fmla="*/ 371997 w 607568" name="connsiteX5"/>
              <a:gd fmla="*/ 339104 h 491771" name="connsiteY5"/>
              <a:gd fmla="*/ 373127 w 607568" name="connsiteX6"/>
              <a:gd fmla="*/ 338916 h 491771" name="connsiteY6"/>
              <a:gd fmla="*/ 375293 w 607568" name="connsiteX7"/>
              <a:gd fmla="*/ 336282 h 491771" name="connsiteY7"/>
              <a:gd fmla="*/ 383676 w 607568" name="connsiteX8"/>
              <a:gd fmla="*/ 279467 h 491771" name="connsiteY8"/>
              <a:gd fmla="*/ 376424 w 607568" name="connsiteX9"/>
              <a:gd fmla="*/ 263287 h 491771" name="connsiteY9"/>
              <a:gd fmla="*/ 357681 w 607568" name="connsiteX10"/>
              <a:gd fmla="*/ 250965 h 491771" name="connsiteY10"/>
              <a:gd fmla="*/ 355420 w 607568" name="connsiteX11"/>
              <a:gd fmla="*/ 250307 h 491771" name="connsiteY11"/>
              <a:gd fmla="*/ 258879 w 607568" name="connsiteX12"/>
              <a:gd fmla="*/ 250307 h 491771" name="connsiteY12"/>
              <a:gd fmla="*/ 256712 w 607568" name="connsiteX13"/>
              <a:gd fmla="*/ 250965 h 491771" name="connsiteY13"/>
              <a:gd fmla="*/ 237969 w 607568" name="connsiteX14"/>
              <a:gd fmla="*/ 263287 h 491771" name="connsiteY14"/>
              <a:gd fmla="*/ 230717 w 607568" name="connsiteX15"/>
              <a:gd fmla="*/ 279467 h 491771" name="connsiteY15"/>
              <a:gd fmla="*/ 239100 w 607568" name="connsiteX16"/>
              <a:gd fmla="*/ 336282 h 491771" name="connsiteY16"/>
              <a:gd fmla="*/ 241266 w 607568" name="connsiteX17"/>
              <a:gd fmla="*/ 338916 h 491771" name="connsiteY17"/>
              <a:gd fmla="*/ 242396 w 607568" name="connsiteX18"/>
              <a:gd fmla="*/ 339104 h 491771" name="connsiteY18"/>
              <a:gd fmla="*/ 244657 w 607568" name="connsiteX19"/>
              <a:gd fmla="*/ 338257 h 491771" name="connsiteY19"/>
              <a:gd fmla="*/ 292880 w 607568" name="connsiteX20"/>
              <a:gd fmla="*/ 295364 h 491771" name="connsiteY20"/>
              <a:gd fmla="*/ 293351 w 607568" name="connsiteX21"/>
              <a:gd fmla="*/ 289814 h 491771" name="connsiteY21"/>
              <a:gd fmla="*/ 261987 w 607568" name="connsiteX22"/>
              <a:gd fmla="*/ 251812 h 491771" name="connsiteY22"/>
              <a:gd fmla="*/ 258879 w 607568" name="connsiteX23"/>
              <a:gd fmla="*/ 250307 h 491771" name="connsiteY23"/>
              <a:gd fmla="*/ 500465 w 607568" name="connsiteX24"/>
              <a:gd fmla="*/ 66049 h 491771" name="connsiteY24"/>
              <a:gd fmla="*/ 565743 w 607568" name="connsiteX25"/>
              <a:gd fmla="*/ 130673 h 491771" name="connsiteY25"/>
              <a:gd fmla="*/ 566120 w 607568" name="connsiteX26"/>
              <a:gd fmla="*/ 130673 h 491771" name="connsiteY26"/>
              <a:gd fmla="*/ 580250 w 607568" name="connsiteX27"/>
              <a:gd fmla="*/ 160962 h 491771" name="connsiteY27"/>
              <a:gd fmla="*/ 560939 w 607568" name="connsiteX28"/>
              <a:gd fmla="*/ 182503 h 491771" name="connsiteY28"/>
              <a:gd fmla="*/ 531927 w 607568" name="connsiteX29"/>
              <a:gd fmla="*/ 223799 h 491771" name="connsiteY29"/>
              <a:gd fmla="*/ 528253 w 607568" name="connsiteX30"/>
              <a:gd fmla="*/ 234240 h 491771" name="connsiteY30"/>
              <a:gd fmla="*/ 530797 w 607568" name="connsiteX31"/>
              <a:gd fmla="*/ 246281 h 491771" name="connsiteY31"/>
              <a:gd fmla="*/ 545868 w 607568" name="connsiteX32"/>
              <a:gd fmla="*/ 261143 h 491771" name="connsiteY32"/>
              <a:gd fmla="*/ 558961 w 607568" name="connsiteX33"/>
              <a:gd fmla="*/ 263777 h 491771" name="connsiteY33"/>
              <a:gd fmla="*/ 597299 w 607568" name="connsiteX34"/>
              <a:gd fmla="*/ 301968 h 491771" name="connsiteY34"/>
              <a:gd fmla="*/ 607002 w 607568" name="connsiteX35"/>
              <a:gd fmla="*/ 350788 h 491771" name="connsiteY35"/>
              <a:gd fmla="*/ 601256 w 607568" name="connsiteX36"/>
              <a:gd fmla="*/ 373835 h 491771" name="connsiteY36"/>
              <a:gd fmla="*/ 579685 w 607568" name="connsiteX37"/>
              <a:gd fmla="*/ 384088 h 491771" name="connsiteY37"/>
              <a:gd fmla="*/ 490386 w 607568" name="connsiteX38"/>
              <a:gd fmla="*/ 384088 h 491771" name="connsiteY38"/>
              <a:gd fmla="*/ 467685 w 607568" name="connsiteX39"/>
              <a:gd fmla="*/ 310058 h 491771" name="connsiteY39"/>
              <a:gd fmla="*/ 431702 w 607568" name="connsiteX40"/>
              <a:gd fmla="*/ 267445 h 491771" name="connsiteY40"/>
              <a:gd fmla="*/ 441969 w 607568" name="connsiteX41"/>
              <a:gd fmla="*/ 263777 h 491771" name="connsiteY41"/>
              <a:gd fmla="*/ 455157 w 607568" name="connsiteX42"/>
              <a:gd fmla="*/ 261237 h 491771" name="connsiteY42"/>
              <a:gd fmla="*/ 470228 w 607568" name="connsiteX43"/>
              <a:gd fmla="*/ 246281 h 491771" name="connsiteY43"/>
              <a:gd fmla="*/ 472677 w 607568" name="connsiteX44"/>
              <a:gd fmla="*/ 234240 h 491771" name="connsiteY44"/>
              <a:gd fmla="*/ 469098 w 607568" name="connsiteX45"/>
              <a:gd fmla="*/ 223893 h 491771" name="connsiteY45"/>
              <a:gd fmla="*/ 439991 w 607568" name="connsiteX46"/>
              <a:gd fmla="*/ 182503 h 491771" name="connsiteY46"/>
              <a:gd fmla="*/ 426144 w 607568" name="connsiteX47"/>
              <a:gd fmla="*/ 172720 h 491771" name="connsiteY47"/>
              <a:gd fmla="*/ 441404 w 607568" name="connsiteX48"/>
              <a:gd fmla="*/ 143278 h 491771" name="connsiteY48"/>
              <a:gd fmla="*/ 439708 w 607568" name="connsiteX49"/>
              <a:gd fmla="*/ 107438 h 491771" name="connsiteY49"/>
              <a:gd fmla="*/ 500465 w 607568" name="connsiteX50"/>
              <a:gd fmla="*/ 66049 h 491771" name="connsiteY50"/>
              <a:gd fmla="*/ 107100 w 607568" name="connsiteX51"/>
              <a:gd fmla="*/ 66049 h 491771" name="connsiteY51"/>
              <a:gd fmla="*/ 171341 w 607568" name="connsiteX52"/>
              <a:gd fmla="*/ 123618 h 491771" name="connsiteY52"/>
              <a:gd fmla="*/ 172849 w 607568" name="connsiteX53"/>
              <a:gd fmla="*/ 143278 h 491771" name="connsiteY53"/>
              <a:gd fmla="*/ 184246 w 607568" name="connsiteX54"/>
              <a:gd fmla="*/ 168205 h 491771" name="connsiteY54"/>
              <a:gd fmla="*/ 167574 w 607568" name="connsiteX55"/>
              <a:gd fmla="*/ 182503 h 491771" name="connsiteY55"/>
              <a:gd fmla="*/ 138468 w 607568" name="connsiteX56"/>
              <a:gd fmla="*/ 223799 h 491771" name="connsiteY56"/>
              <a:gd fmla="*/ 134794 w 607568" name="connsiteX57"/>
              <a:gd fmla="*/ 234240 h 491771" name="connsiteY57"/>
              <a:gd fmla="*/ 137337 w 607568" name="connsiteX58"/>
              <a:gd fmla="*/ 246281 h 491771" name="connsiteY58"/>
              <a:gd fmla="*/ 152408 w 607568" name="connsiteX59"/>
              <a:gd fmla="*/ 261143 h 491771" name="connsiteY59"/>
              <a:gd fmla="*/ 165596 w 607568" name="connsiteX60"/>
              <a:gd fmla="*/ 263777 h 491771" name="connsiteY60"/>
              <a:gd fmla="*/ 179442 w 607568" name="connsiteX61"/>
              <a:gd fmla="*/ 268856 h 491771" name="connsiteY61"/>
              <a:gd fmla="*/ 146662 w 607568" name="connsiteX62"/>
              <a:gd fmla="*/ 310058 h 491771" name="connsiteY62"/>
              <a:gd fmla="*/ 123867 w 607568" name="connsiteX63"/>
              <a:gd fmla="*/ 384088 h 491771" name="connsiteY63"/>
              <a:gd fmla="*/ 27883 w 607568" name="connsiteX64"/>
              <a:gd fmla="*/ 384088 h 491771" name="connsiteY64"/>
              <a:gd fmla="*/ 6312 w 607568" name="connsiteX65"/>
              <a:gd fmla="*/ 373835 h 491771" name="connsiteY65"/>
              <a:gd fmla="*/ 566 w 607568" name="connsiteX66"/>
              <a:gd fmla="*/ 350788 h 491771" name="connsiteY66"/>
              <a:gd fmla="*/ 10268 w 607568" name="connsiteX67"/>
              <a:gd fmla="*/ 301968 h 491771" name="connsiteY67"/>
              <a:gd fmla="*/ 48606 w 607568" name="connsiteX68"/>
              <a:gd fmla="*/ 263777 h 491771" name="connsiteY68"/>
              <a:gd fmla="*/ 61699 w 607568" name="connsiteX69"/>
              <a:gd fmla="*/ 261237 h 491771" name="connsiteY69"/>
              <a:gd fmla="*/ 76770 w 607568" name="connsiteX70"/>
              <a:gd fmla="*/ 246281 h 491771" name="connsiteY70"/>
              <a:gd fmla="*/ 79313 w 607568" name="connsiteX71"/>
              <a:gd fmla="*/ 234240 h 491771" name="connsiteY71"/>
              <a:gd fmla="*/ 75639 w 607568" name="connsiteX72"/>
              <a:gd fmla="*/ 223893 h 491771" name="connsiteY72"/>
              <a:gd fmla="*/ 46628 w 607568" name="connsiteX73"/>
              <a:gd fmla="*/ 182503 h 491771" name="connsiteY73"/>
              <a:gd fmla="*/ 27318 w 607568" name="connsiteX74"/>
              <a:gd fmla="*/ 160962 h 491771" name="connsiteY74"/>
              <a:gd fmla="*/ 41447 w 607568" name="connsiteX75"/>
              <a:gd fmla="*/ 130673 h 491771" name="connsiteY75"/>
              <a:gd fmla="*/ 41824 w 607568" name="connsiteX76"/>
              <a:gd fmla="*/ 130673 h 491771" name="connsiteY76"/>
              <a:gd fmla="*/ 107100 w 607568" name="connsiteX77"/>
              <a:gd fmla="*/ 66049 h 491771" name="connsiteY77"/>
              <a:gd fmla="*/ 298626 w 607568" name="connsiteX78"/>
              <a:gd fmla="*/ 0 h 491771" name="connsiteY78"/>
              <a:gd fmla="*/ 315956 w 607568" name="connsiteX79"/>
              <a:gd fmla="*/ 0 h 491771" name="connsiteY79"/>
              <a:gd fmla="*/ 401854 w 607568" name="connsiteX80"/>
              <a:gd fmla="*/ 85787 h 491771" name="connsiteY80"/>
              <a:gd fmla="*/ 401854 w 607568" name="connsiteX81"/>
              <a:gd fmla="*/ 95476 h 491771" name="connsiteY81"/>
              <a:gd fmla="*/ 421633 w 607568" name="connsiteX82"/>
              <a:gd fmla="*/ 138840 h 491771" name="connsiteY82"/>
              <a:gd fmla="*/ 417960 w 607568" name="connsiteX83"/>
              <a:gd fmla="*/ 149281 h 491771" name="connsiteY83"/>
              <a:gd fmla="*/ 417112 w 607568" name="connsiteX84"/>
              <a:gd fmla="*/ 151068 h 491771" name="connsiteY84"/>
              <a:gd fmla="*/ 411273 w 607568" name="connsiteX85"/>
              <a:gd fmla="*/ 159534 h 491771" name="connsiteY85"/>
              <a:gd fmla="*/ 410896 w 607568" name="connsiteX86"/>
              <a:gd fmla="*/ 159910 h 491771" name="connsiteY86"/>
              <a:gd fmla="*/ 394037 w 607568" name="connsiteX87"/>
              <a:gd fmla="*/ 169787 h 491771" name="connsiteY87"/>
              <a:gd fmla="*/ 384900 w 607568" name="connsiteX88"/>
              <a:gd fmla="*/ 189541 h 491771" name="connsiteY88"/>
              <a:gd fmla="*/ 384712 w 607568" name="connsiteX89"/>
              <a:gd fmla="*/ 189823 h 491771" name="connsiteY89"/>
              <a:gd fmla="*/ 373316 w 607568" name="connsiteX90"/>
              <a:gd fmla="*/ 207131 h 491771" name="connsiteY90"/>
              <a:gd fmla="*/ 372750 w 607568" name="connsiteX91"/>
              <a:gd fmla="*/ 207789 h 491771" name="connsiteY91"/>
              <a:gd fmla="*/ 359847 w 607568" name="connsiteX92"/>
              <a:gd fmla="*/ 222275 h 491771" name="connsiteY92"/>
              <a:gd fmla="*/ 359188 w 607568" name="connsiteX93"/>
              <a:gd fmla="*/ 222934 h 491771" name="connsiteY93"/>
              <a:gd fmla="*/ 345154 w 607568" name="connsiteX94"/>
              <a:gd fmla="*/ 234598 h 491771" name="connsiteY94"/>
              <a:gd fmla="*/ 345625 w 607568" name="connsiteX95"/>
              <a:gd fmla="*/ 236855 h 491771" name="connsiteY95"/>
              <a:gd fmla="*/ 348639 w 607568" name="connsiteX96"/>
              <a:gd fmla="*/ 235538 h 491771" name="connsiteY96"/>
              <a:gd fmla="*/ 355514 w 607568" name="connsiteX97"/>
              <a:gd fmla="*/ 234033 h 491771" name="connsiteY97"/>
              <a:gd fmla="*/ 366628 w 607568" name="connsiteX98"/>
              <a:gd fmla="*/ 237326 h 491771" name="connsiteY98"/>
              <a:gd fmla="*/ 385371 w 607568" name="connsiteX99"/>
              <a:gd fmla="*/ 249648 h 491771" name="connsiteY99"/>
              <a:gd fmla="*/ 399876 w 607568" name="connsiteX100"/>
              <a:gd fmla="*/ 279373 h 491771" name="connsiteY100"/>
              <a:gd fmla="*/ 430016 w 607568" name="connsiteX101"/>
              <a:gd fmla="*/ 289814 h 491771" name="connsiteY101"/>
              <a:gd fmla="*/ 448382 w 607568" name="connsiteX102"/>
              <a:gd fmla="*/ 316058 h 491771" name="connsiteY102"/>
              <a:gd fmla="*/ 481630 w 607568" name="connsiteX103"/>
              <a:gd fmla="*/ 424515 h 491771" name="connsiteY103"/>
              <a:gd fmla="*/ 483891 w 607568" name="connsiteX104"/>
              <a:gd fmla="*/ 436461 h 491771" name="connsiteY104"/>
              <a:gd fmla="*/ 473718 w 607568" name="connsiteX105"/>
              <a:gd fmla="*/ 470700 h 491771" name="connsiteY105"/>
              <a:gd fmla="*/ 443956 w 607568" name="connsiteX106"/>
              <a:gd fmla="*/ 490360 h 491771" name="connsiteY106"/>
              <a:gd fmla="*/ 431805 w 607568" name="connsiteX107"/>
              <a:gd fmla="*/ 491771 h 491771" name="connsiteY107"/>
              <a:gd fmla="*/ 325375 w 607568" name="connsiteX108"/>
              <a:gd fmla="*/ 491771 h 491771" name="connsiteY108"/>
              <a:gd fmla="*/ 337430 w 607568" name="connsiteX109"/>
              <a:gd fmla="*/ 415296 h 491771" name="connsiteY109"/>
              <a:gd fmla="*/ 334605 w 607568" name="connsiteX110"/>
              <a:gd fmla="*/ 389052 h 491771" name="connsiteY110"/>
              <a:gd fmla="*/ 323962 w 607568" name="connsiteX111"/>
              <a:gd fmla="*/ 360927 h 491771" name="connsiteY111"/>
              <a:gd fmla="*/ 337430 w 607568" name="connsiteX112"/>
              <a:gd fmla="*/ 347476 h 491771" name="connsiteY112"/>
              <a:gd fmla="*/ 307196 w 607568" name="connsiteX113"/>
              <a:gd fmla="*/ 317281 h 491771" name="connsiteY113"/>
              <a:gd fmla="*/ 276868 w 607568" name="connsiteX114"/>
              <a:gd fmla="*/ 347476 h 491771" name="connsiteY114"/>
              <a:gd fmla="*/ 290337 w 607568" name="connsiteX115"/>
              <a:gd fmla="*/ 360927 h 491771" name="connsiteY115"/>
              <a:gd fmla="*/ 279694 w 607568" name="connsiteX116"/>
              <a:gd fmla="*/ 389052 h 491771" name="connsiteY116"/>
              <a:gd fmla="*/ 276963 w 607568" name="connsiteX117"/>
              <a:gd fmla="*/ 415296 h 491771" name="connsiteY117"/>
              <a:gd fmla="*/ 288736 w 607568" name="connsiteX118"/>
              <a:gd fmla="*/ 491771 h 491771" name="connsiteY118"/>
              <a:gd fmla="*/ 182493 w 607568" name="connsiteX119"/>
              <a:gd fmla="*/ 491771 h 491771" name="connsiteY119"/>
              <a:gd fmla="*/ 170437 w 607568" name="connsiteX120"/>
              <a:gd fmla="*/ 490360 h 491771" name="connsiteY120"/>
              <a:gd fmla="*/ 140675 w 607568" name="connsiteX121"/>
              <a:gd fmla="*/ 470700 h 491771" name="connsiteY121"/>
              <a:gd fmla="*/ 132669 w 607568" name="connsiteX122"/>
              <a:gd fmla="*/ 424515 h 491771" name="connsiteY122"/>
              <a:gd fmla="*/ 166011 w 607568" name="connsiteX123"/>
              <a:gd fmla="*/ 316058 h 491771" name="connsiteY123"/>
              <a:gd fmla="*/ 184377 w 607568" name="connsiteX124"/>
              <a:gd fmla="*/ 289814 h 491771" name="connsiteY124"/>
              <a:gd fmla="*/ 214517 w 607568" name="connsiteX125"/>
              <a:gd fmla="*/ 279373 h 491771" name="connsiteY125"/>
              <a:gd fmla="*/ 214517 w 607568" name="connsiteX126"/>
              <a:gd fmla="*/ 279279 h 491771" name="connsiteY126"/>
              <a:gd fmla="*/ 229022 w 607568" name="connsiteX127"/>
              <a:gd fmla="*/ 249648 h 491771" name="connsiteY127"/>
              <a:gd fmla="*/ 247765 w 607568" name="connsiteX128"/>
              <a:gd fmla="*/ 237326 h 491771" name="connsiteY128"/>
              <a:gd fmla="*/ 258879 w 607568" name="connsiteX129"/>
              <a:gd fmla="*/ 234033 h 491771" name="connsiteY129"/>
              <a:gd fmla="*/ 265754 w 607568" name="connsiteX130"/>
              <a:gd fmla="*/ 235538 h 491771" name="connsiteY130"/>
              <a:gd fmla="*/ 268768 w 607568" name="connsiteX131"/>
              <a:gd fmla="*/ 236855 h 491771" name="connsiteY131"/>
              <a:gd fmla="*/ 269239 w 607568" name="connsiteX132"/>
              <a:gd fmla="*/ 234598 h 491771" name="connsiteY132"/>
              <a:gd fmla="*/ 255205 w 607568" name="connsiteX133"/>
              <a:gd fmla="*/ 222934 h 491771" name="connsiteY133"/>
              <a:gd fmla="*/ 254546 w 607568" name="connsiteX134"/>
              <a:gd fmla="*/ 222275 h 491771" name="connsiteY134"/>
              <a:gd fmla="*/ 241548 w 607568" name="connsiteX135"/>
              <a:gd fmla="*/ 207789 h 491771" name="connsiteY135"/>
              <a:gd fmla="*/ 241077 w 607568" name="connsiteX136"/>
              <a:gd fmla="*/ 207225 h 491771" name="connsiteY136"/>
              <a:gd fmla="*/ 229681 w 607568" name="connsiteX137"/>
              <a:gd fmla="*/ 189823 h 491771" name="connsiteY137"/>
              <a:gd fmla="*/ 229493 w 607568" name="connsiteX138"/>
              <a:gd fmla="*/ 189635 h 491771" name="connsiteY138"/>
              <a:gd fmla="*/ 220356 w 607568" name="connsiteX139"/>
              <a:gd fmla="*/ 169787 h 491771" name="connsiteY139"/>
              <a:gd fmla="*/ 203497 w 607568" name="connsiteX140"/>
              <a:gd fmla="*/ 159910 h 491771" name="connsiteY140"/>
              <a:gd fmla="*/ 203120 w 607568" name="connsiteX141"/>
              <a:gd fmla="*/ 159534 h 491771" name="connsiteY141"/>
              <a:gd fmla="*/ 197281 w 607568" name="connsiteX142"/>
              <a:gd fmla="*/ 151068 h 491771" name="connsiteY142"/>
              <a:gd fmla="*/ 196433 w 607568" name="connsiteX143"/>
              <a:gd fmla="*/ 149281 h 491771" name="connsiteY143"/>
              <a:gd fmla="*/ 192666 w 607568" name="connsiteX144"/>
              <a:gd fmla="*/ 138840 h 491771" name="connsiteY144"/>
              <a:gd fmla="*/ 212727 w 607568" name="connsiteX145"/>
              <a:gd fmla="*/ 95476 h 491771" name="connsiteY145"/>
              <a:gd fmla="*/ 212727 w 607568" name="connsiteX146"/>
              <a:gd fmla="*/ 85787 h 491771" name="connsiteY146"/>
              <a:gd fmla="*/ 298626 w 607568" name="connsiteX147"/>
              <a:gd fmla="*/ 0 h 491771" name="connsiteY14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b="b" l="l" r="r" t="t"/>
            <a:pathLst>
              <a:path h="491771" w="607568">
                <a:moveTo>
                  <a:pt x="355420" y="250307"/>
                </a:moveTo>
                <a:cubicBezTo>
                  <a:pt x="354290" y="250307"/>
                  <a:pt x="353160" y="250871"/>
                  <a:pt x="352312" y="251812"/>
                </a:cubicBezTo>
                <a:lnTo>
                  <a:pt x="321042" y="289814"/>
                </a:lnTo>
                <a:cubicBezTo>
                  <a:pt x="319723" y="291507"/>
                  <a:pt x="319912" y="293953"/>
                  <a:pt x="321513" y="295364"/>
                </a:cubicBezTo>
                <a:lnTo>
                  <a:pt x="369736" y="338257"/>
                </a:lnTo>
                <a:cubicBezTo>
                  <a:pt x="370396" y="338822"/>
                  <a:pt x="371149" y="339104"/>
                  <a:pt x="371997" y="339104"/>
                </a:cubicBezTo>
                <a:cubicBezTo>
                  <a:pt x="372374" y="339104"/>
                  <a:pt x="372750" y="339010"/>
                  <a:pt x="373127" y="338916"/>
                </a:cubicBezTo>
                <a:cubicBezTo>
                  <a:pt x="374257" y="338539"/>
                  <a:pt x="375105" y="337505"/>
                  <a:pt x="375293" y="336282"/>
                </a:cubicBezTo>
                <a:lnTo>
                  <a:pt x="383676" y="279467"/>
                </a:lnTo>
                <a:cubicBezTo>
                  <a:pt x="384618" y="273164"/>
                  <a:pt x="381792" y="266768"/>
                  <a:pt x="376424" y="263287"/>
                </a:cubicBezTo>
                <a:lnTo>
                  <a:pt x="357681" y="250965"/>
                </a:lnTo>
                <a:cubicBezTo>
                  <a:pt x="357021" y="250495"/>
                  <a:pt x="356174" y="250307"/>
                  <a:pt x="355420" y="250307"/>
                </a:cubicBezTo>
                <a:close/>
                <a:moveTo>
                  <a:pt x="258879" y="250307"/>
                </a:moveTo>
                <a:cubicBezTo>
                  <a:pt x="258125" y="250307"/>
                  <a:pt x="257372" y="250495"/>
                  <a:pt x="256712" y="250965"/>
                </a:cubicBezTo>
                <a:lnTo>
                  <a:pt x="237969" y="263287"/>
                </a:lnTo>
                <a:cubicBezTo>
                  <a:pt x="232601" y="266768"/>
                  <a:pt x="229775" y="273164"/>
                  <a:pt x="230717" y="279467"/>
                </a:cubicBezTo>
                <a:lnTo>
                  <a:pt x="239100" y="336282"/>
                </a:lnTo>
                <a:cubicBezTo>
                  <a:pt x="239288" y="337505"/>
                  <a:pt x="240136" y="338539"/>
                  <a:pt x="241266" y="338916"/>
                </a:cubicBezTo>
                <a:cubicBezTo>
                  <a:pt x="241643" y="339010"/>
                  <a:pt x="242019" y="339104"/>
                  <a:pt x="242396" y="339104"/>
                </a:cubicBezTo>
                <a:cubicBezTo>
                  <a:pt x="243244" y="339104"/>
                  <a:pt x="243997" y="338822"/>
                  <a:pt x="244657" y="338257"/>
                </a:cubicBezTo>
                <a:lnTo>
                  <a:pt x="292880" y="295364"/>
                </a:lnTo>
                <a:cubicBezTo>
                  <a:pt x="294481" y="293953"/>
                  <a:pt x="294670" y="291507"/>
                  <a:pt x="293351" y="289814"/>
                </a:cubicBezTo>
                <a:lnTo>
                  <a:pt x="261987" y="251812"/>
                </a:lnTo>
                <a:cubicBezTo>
                  <a:pt x="261233" y="250871"/>
                  <a:pt x="260103" y="250307"/>
                  <a:pt x="258879" y="250307"/>
                </a:cubicBezTo>
                <a:close/>
                <a:moveTo>
                  <a:pt x="500465" y="66049"/>
                </a:moveTo>
                <a:cubicBezTo>
                  <a:pt x="548129" y="66049"/>
                  <a:pt x="562447" y="93516"/>
                  <a:pt x="565743" y="130673"/>
                </a:cubicBezTo>
                <a:cubicBezTo>
                  <a:pt x="565932" y="130673"/>
                  <a:pt x="566026" y="130673"/>
                  <a:pt x="566120" y="130673"/>
                </a:cubicBezTo>
                <a:cubicBezTo>
                  <a:pt x="577141" y="133118"/>
                  <a:pt x="583358" y="146664"/>
                  <a:pt x="580250" y="160962"/>
                </a:cubicBezTo>
                <a:cubicBezTo>
                  <a:pt x="577706" y="172532"/>
                  <a:pt x="569700" y="180904"/>
                  <a:pt x="560939" y="182503"/>
                </a:cubicBezTo>
                <a:cubicBezTo>
                  <a:pt x="554628" y="199529"/>
                  <a:pt x="543796" y="214016"/>
                  <a:pt x="531927" y="223799"/>
                </a:cubicBezTo>
                <a:cubicBezTo>
                  <a:pt x="528913" y="226338"/>
                  <a:pt x="527500" y="230383"/>
                  <a:pt x="528253" y="234240"/>
                </a:cubicBezTo>
                <a:lnTo>
                  <a:pt x="530797" y="246281"/>
                </a:lnTo>
                <a:cubicBezTo>
                  <a:pt x="532304" y="253806"/>
                  <a:pt x="538238" y="259732"/>
                  <a:pt x="545868" y="261143"/>
                </a:cubicBezTo>
                <a:lnTo>
                  <a:pt x="558961" y="263777"/>
                </a:lnTo>
                <a:cubicBezTo>
                  <a:pt x="578366" y="267634"/>
                  <a:pt x="593437" y="282684"/>
                  <a:pt x="597299" y="301968"/>
                </a:cubicBezTo>
                <a:lnTo>
                  <a:pt x="607002" y="350788"/>
                </a:lnTo>
                <a:cubicBezTo>
                  <a:pt x="608697" y="358972"/>
                  <a:pt x="606531" y="367438"/>
                  <a:pt x="601256" y="373835"/>
                </a:cubicBezTo>
                <a:cubicBezTo>
                  <a:pt x="595981" y="380325"/>
                  <a:pt x="588068" y="384088"/>
                  <a:pt x="579685" y="384088"/>
                </a:cubicBezTo>
                <a:lnTo>
                  <a:pt x="490386" y="384088"/>
                </a:lnTo>
                <a:lnTo>
                  <a:pt x="467685" y="310058"/>
                </a:lnTo>
                <a:cubicBezTo>
                  <a:pt x="461845" y="291150"/>
                  <a:pt x="448563" y="276194"/>
                  <a:pt x="431702" y="267445"/>
                </a:cubicBezTo>
                <a:cubicBezTo>
                  <a:pt x="434999" y="265940"/>
                  <a:pt x="438295" y="264529"/>
                  <a:pt x="441969" y="263777"/>
                </a:cubicBezTo>
                <a:lnTo>
                  <a:pt x="455157" y="261237"/>
                </a:lnTo>
                <a:cubicBezTo>
                  <a:pt x="462692" y="259732"/>
                  <a:pt x="468627" y="253806"/>
                  <a:pt x="470228" y="246281"/>
                </a:cubicBezTo>
                <a:lnTo>
                  <a:pt x="472677" y="234240"/>
                </a:lnTo>
                <a:cubicBezTo>
                  <a:pt x="473525" y="230383"/>
                  <a:pt x="472112" y="226338"/>
                  <a:pt x="469098" y="223893"/>
                </a:cubicBezTo>
                <a:cubicBezTo>
                  <a:pt x="457229" y="214016"/>
                  <a:pt x="446302" y="199529"/>
                  <a:pt x="439991" y="182503"/>
                </a:cubicBezTo>
                <a:cubicBezTo>
                  <a:pt x="434716" y="181563"/>
                  <a:pt x="429818" y="177894"/>
                  <a:pt x="426144" y="172720"/>
                </a:cubicBezTo>
                <a:cubicBezTo>
                  <a:pt x="433303" y="164725"/>
                  <a:pt x="438861" y="154754"/>
                  <a:pt x="441404" y="143278"/>
                </a:cubicBezTo>
                <a:cubicBezTo>
                  <a:pt x="444324" y="130485"/>
                  <a:pt x="443476" y="118068"/>
                  <a:pt x="439708" y="107438"/>
                </a:cubicBezTo>
                <a:cubicBezTo>
                  <a:pt x="447244" y="82699"/>
                  <a:pt x="464200" y="66049"/>
                  <a:pt x="500465" y="66049"/>
                </a:cubicBezTo>
                <a:close/>
                <a:moveTo>
                  <a:pt x="107100" y="66049"/>
                </a:moveTo>
                <a:cubicBezTo>
                  <a:pt x="151561" y="66049"/>
                  <a:pt x="166820" y="90130"/>
                  <a:pt x="171341" y="123618"/>
                </a:cubicBezTo>
                <a:cubicBezTo>
                  <a:pt x="170965" y="129920"/>
                  <a:pt x="171436" y="136505"/>
                  <a:pt x="172849" y="143278"/>
                </a:cubicBezTo>
                <a:cubicBezTo>
                  <a:pt x="174921" y="152590"/>
                  <a:pt x="178971" y="161056"/>
                  <a:pt x="184246" y="168205"/>
                </a:cubicBezTo>
                <a:cubicBezTo>
                  <a:pt x="180573" y="175919"/>
                  <a:pt x="174356" y="181281"/>
                  <a:pt x="167574" y="182503"/>
                </a:cubicBezTo>
                <a:cubicBezTo>
                  <a:pt x="161263" y="199529"/>
                  <a:pt x="150336" y="214016"/>
                  <a:pt x="138468" y="223799"/>
                </a:cubicBezTo>
                <a:cubicBezTo>
                  <a:pt x="135453" y="226338"/>
                  <a:pt x="134040" y="230383"/>
                  <a:pt x="134794" y="234240"/>
                </a:cubicBezTo>
                <a:lnTo>
                  <a:pt x="137337" y="246281"/>
                </a:lnTo>
                <a:cubicBezTo>
                  <a:pt x="138939" y="253806"/>
                  <a:pt x="144873" y="259732"/>
                  <a:pt x="152408" y="261143"/>
                </a:cubicBezTo>
                <a:lnTo>
                  <a:pt x="165596" y="263777"/>
                </a:lnTo>
                <a:cubicBezTo>
                  <a:pt x="170494" y="264812"/>
                  <a:pt x="175203" y="266505"/>
                  <a:pt x="179442" y="268856"/>
                </a:cubicBezTo>
                <a:cubicBezTo>
                  <a:pt x="164088" y="277793"/>
                  <a:pt x="152126" y="292279"/>
                  <a:pt x="146662" y="310058"/>
                </a:cubicBezTo>
                <a:lnTo>
                  <a:pt x="123867" y="384088"/>
                </a:lnTo>
                <a:lnTo>
                  <a:pt x="27883" y="384088"/>
                </a:lnTo>
                <a:cubicBezTo>
                  <a:pt x="19499" y="384088"/>
                  <a:pt x="11587" y="380325"/>
                  <a:pt x="6312" y="373835"/>
                </a:cubicBezTo>
                <a:cubicBezTo>
                  <a:pt x="1037" y="367438"/>
                  <a:pt x="-1129" y="358972"/>
                  <a:pt x="566" y="350788"/>
                </a:cubicBezTo>
                <a:lnTo>
                  <a:pt x="10268" y="301968"/>
                </a:lnTo>
                <a:cubicBezTo>
                  <a:pt x="14130" y="282684"/>
                  <a:pt x="29202" y="267634"/>
                  <a:pt x="48606" y="263777"/>
                </a:cubicBezTo>
                <a:lnTo>
                  <a:pt x="61699" y="261237"/>
                </a:lnTo>
                <a:cubicBezTo>
                  <a:pt x="69328" y="259732"/>
                  <a:pt x="75263" y="253806"/>
                  <a:pt x="76770" y="246281"/>
                </a:cubicBezTo>
                <a:lnTo>
                  <a:pt x="79313" y="234240"/>
                </a:lnTo>
                <a:cubicBezTo>
                  <a:pt x="80067" y="230383"/>
                  <a:pt x="78654" y="226338"/>
                  <a:pt x="75639" y="223893"/>
                </a:cubicBezTo>
                <a:cubicBezTo>
                  <a:pt x="63771" y="214016"/>
                  <a:pt x="52939" y="199623"/>
                  <a:pt x="46628" y="182503"/>
                </a:cubicBezTo>
                <a:cubicBezTo>
                  <a:pt x="37867" y="180904"/>
                  <a:pt x="29861" y="172532"/>
                  <a:pt x="27318" y="160962"/>
                </a:cubicBezTo>
                <a:cubicBezTo>
                  <a:pt x="24115" y="146664"/>
                  <a:pt x="30426" y="133118"/>
                  <a:pt x="41447" y="130673"/>
                </a:cubicBezTo>
                <a:cubicBezTo>
                  <a:pt x="41541" y="130673"/>
                  <a:pt x="41729" y="130673"/>
                  <a:pt x="41824" y="130673"/>
                </a:cubicBezTo>
                <a:cubicBezTo>
                  <a:pt x="45403" y="93516"/>
                  <a:pt x="60192" y="66049"/>
                  <a:pt x="107100" y="66049"/>
                </a:cubicBezTo>
                <a:close/>
                <a:moveTo>
                  <a:pt x="298626" y="0"/>
                </a:moveTo>
                <a:lnTo>
                  <a:pt x="315956" y="0"/>
                </a:lnTo>
                <a:cubicBezTo>
                  <a:pt x="363426" y="0"/>
                  <a:pt x="401854" y="38378"/>
                  <a:pt x="401854" y="85787"/>
                </a:cubicBezTo>
                <a:lnTo>
                  <a:pt x="401854" y="95476"/>
                </a:lnTo>
                <a:cubicBezTo>
                  <a:pt x="417301" y="99238"/>
                  <a:pt x="426154" y="118522"/>
                  <a:pt x="421633" y="138840"/>
                </a:cubicBezTo>
                <a:cubicBezTo>
                  <a:pt x="420880" y="142602"/>
                  <a:pt x="419467" y="146083"/>
                  <a:pt x="417960" y="149281"/>
                </a:cubicBezTo>
                <a:cubicBezTo>
                  <a:pt x="417677" y="149939"/>
                  <a:pt x="417395" y="150504"/>
                  <a:pt x="417112" y="151068"/>
                </a:cubicBezTo>
                <a:cubicBezTo>
                  <a:pt x="415417" y="154172"/>
                  <a:pt x="413533" y="157088"/>
                  <a:pt x="411273" y="159534"/>
                </a:cubicBezTo>
                <a:cubicBezTo>
                  <a:pt x="411179" y="159628"/>
                  <a:pt x="410990" y="159816"/>
                  <a:pt x="410896" y="159910"/>
                </a:cubicBezTo>
                <a:cubicBezTo>
                  <a:pt x="406092" y="165084"/>
                  <a:pt x="400159" y="168658"/>
                  <a:pt x="394037" y="169787"/>
                </a:cubicBezTo>
                <a:cubicBezTo>
                  <a:pt x="391494" y="176654"/>
                  <a:pt x="388385" y="183332"/>
                  <a:pt x="384900" y="189541"/>
                </a:cubicBezTo>
                <a:cubicBezTo>
                  <a:pt x="384806" y="189635"/>
                  <a:pt x="384806" y="189729"/>
                  <a:pt x="384712" y="189823"/>
                </a:cubicBezTo>
                <a:cubicBezTo>
                  <a:pt x="381227" y="196031"/>
                  <a:pt x="377460" y="201769"/>
                  <a:pt x="373316" y="207131"/>
                </a:cubicBezTo>
                <a:cubicBezTo>
                  <a:pt x="373127" y="207413"/>
                  <a:pt x="372939" y="207601"/>
                  <a:pt x="372750" y="207789"/>
                </a:cubicBezTo>
                <a:cubicBezTo>
                  <a:pt x="368700" y="213057"/>
                  <a:pt x="364368" y="217948"/>
                  <a:pt x="359847" y="222275"/>
                </a:cubicBezTo>
                <a:cubicBezTo>
                  <a:pt x="359658" y="222463"/>
                  <a:pt x="359376" y="222651"/>
                  <a:pt x="359188" y="222934"/>
                </a:cubicBezTo>
                <a:cubicBezTo>
                  <a:pt x="354667" y="227261"/>
                  <a:pt x="349957" y="231211"/>
                  <a:pt x="345154" y="234598"/>
                </a:cubicBezTo>
                <a:lnTo>
                  <a:pt x="345625" y="236855"/>
                </a:lnTo>
                <a:cubicBezTo>
                  <a:pt x="346567" y="236385"/>
                  <a:pt x="347603" y="235915"/>
                  <a:pt x="348639" y="235538"/>
                </a:cubicBezTo>
                <a:cubicBezTo>
                  <a:pt x="350899" y="234786"/>
                  <a:pt x="353065" y="234033"/>
                  <a:pt x="355514" y="234033"/>
                </a:cubicBezTo>
                <a:cubicBezTo>
                  <a:pt x="359470" y="234033"/>
                  <a:pt x="363238" y="235162"/>
                  <a:pt x="366628" y="237326"/>
                </a:cubicBezTo>
                <a:cubicBezTo>
                  <a:pt x="366628" y="237326"/>
                  <a:pt x="380756" y="246450"/>
                  <a:pt x="385371" y="249648"/>
                </a:cubicBezTo>
                <a:cubicBezTo>
                  <a:pt x="401854" y="261030"/>
                  <a:pt x="399876" y="279373"/>
                  <a:pt x="399876" y="279373"/>
                </a:cubicBezTo>
                <a:cubicBezTo>
                  <a:pt x="410990" y="279655"/>
                  <a:pt x="421822" y="283041"/>
                  <a:pt x="430016" y="289814"/>
                </a:cubicBezTo>
                <a:cubicBezTo>
                  <a:pt x="445180" y="302324"/>
                  <a:pt x="447535" y="313330"/>
                  <a:pt x="448382" y="316058"/>
                </a:cubicBezTo>
                <a:lnTo>
                  <a:pt x="481630" y="424515"/>
                </a:lnTo>
                <a:cubicBezTo>
                  <a:pt x="482855" y="428371"/>
                  <a:pt x="483608" y="432416"/>
                  <a:pt x="483891" y="436461"/>
                </a:cubicBezTo>
                <a:cubicBezTo>
                  <a:pt x="484644" y="448595"/>
                  <a:pt x="481159" y="460730"/>
                  <a:pt x="473718" y="470700"/>
                </a:cubicBezTo>
                <a:cubicBezTo>
                  <a:pt x="466372" y="480671"/>
                  <a:pt x="455823" y="487538"/>
                  <a:pt x="443956" y="490360"/>
                </a:cubicBezTo>
                <a:cubicBezTo>
                  <a:pt x="440000" y="491301"/>
                  <a:pt x="435950" y="491771"/>
                  <a:pt x="431805" y="491771"/>
                </a:cubicBezTo>
                <a:lnTo>
                  <a:pt x="325375" y="491771"/>
                </a:lnTo>
                <a:lnTo>
                  <a:pt x="337430" y="415296"/>
                </a:lnTo>
                <a:cubicBezTo>
                  <a:pt x="338749" y="406454"/>
                  <a:pt x="337807" y="397424"/>
                  <a:pt x="334605" y="389052"/>
                </a:cubicBezTo>
                <a:lnTo>
                  <a:pt x="323962" y="360927"/>
                </a:lnTo>
                <a:lnTo>
                  <a:pt x="337430" y="347476"/>
                </a:lnTo>
                <a:lnTo>
                  <a:pt x="307196" y="317281"/>
                </a:lnTo>
                <a:lnTo>
                  <a:pt x="276868" y="347476"/>
                </a:lnTo>
                <a:lnTo>
                  <a:pt x="290337" y="360927"/>
                </a:lnTo>
                <a:lnTo>
                  <a:pt x="279694" y="389052"/>
                </a:lnTo>
                <a:cubicBezTo>
                  <a:pt x="276586" y="397424"/>
                  <a:pt x="275644" y="406454"/>
                  <a:pt x="276963" y="415296"/>
                </a:cubicBezTo>
                <a:lnTo>
                  <a:pt x="288736" y="491771"/>
                </a:lnTo>
                <a:lnTo>
                  <a:pt x="182493" y="491771"/>
                </a:lnTo>
                <a:cubicBezTo>
                  <a:pt x="178443" y="491771"/>
                  <a:pt x="174299" y="491301"/>
                  <a:pt x="170437" y="490360"/>
                </a:cubicBezTo>
                <a:cubicBezTo>
                  <a:pt x="158570" y="487538"/>
                  <a:pt x="148021" y="480671"/>
                  <a:pt x="140675" y="470700"/>
                </a:cubicBezTo>
                <a:cubicBezTo>
                  <a:pt x="130785" y="457343"/>
                  <a:pt x="127865" y="440223"/>
                  <a:pt x="132669" y="424515"/>
                </a:cubicBezTo>
                <a:lnTo>
                  <a:pt x="166011" y="316058"/>
                </a:lnTo>
                <a:cubicBezTo>
                  <a:pt x="166858" y="313330"/>
                  <a:pt x="170908" y="300631"/>
                  <a:pt x="184377" y="289814"/>
                </a:cubicBezTo>
                <a:cubicBezTo>
                  <a:pt x="192666" y="283229"/>
                  <a:pt x="203403" y="279655"/>
                  <a:pt x="214517" y="279373"/>
                </a:cubicBezTo>
                <a:lnTo>
                  <a:pt x="214517" y="279279"/>
                </a:lnTo>
                <a:cubicBezTo>
                  <a:pt x="214140" y="273447"/>
                  <a:pt x="211880" y="260654"/>
                  <a:pt x="229022" y="249648"/>
                </a:cubicBezTo>
                <a:cubicBezTo>
                  <a:pt x="233731" y="246638"/>
                  <a:pt x="247765" y="237326"/>
                  <a:pt x="247765" y="237326"/>
                </a:cubicBezTo>
                <a:cubicBezTo>
                  <a:pt x="251061" y="235162"/>
                  <a:pt x="254923" y="234033"/>
                  <a:pt x="258879" y="234033"/>
                </a:cubicBezTo>
                <a:cubicBezTo>
                  <a:pt x="261328" y="234033"/>
                  <a:pt x="263494" y="234786"/>
                  <a:pt x="265754" y="235538"/>
                </a:cubicBezTo>
                <a:cubicBezTo>
                  <a:pt x="266790" y="236009"/>
                  <a:pt x="267826" y="236385"/>
                  <a:pt x="268768" y="236855"/>
                </a:cubicBezTo>
                <a:lnTo>
                  <a:pt x="269239" y="234598"/>
                </a:lnTo>
                <a:cubicBezTo>
                  <a:pt x="264436" y="231211"/>
                  <a:pt x="259726" y="227261"/>
                  <a:pt x="255205" y="222934"/>
                </a:cubicBezTo>
                <a:cubicBezTo>
                  <a:pt x="254923" y="222651"/>
                  <a:pt x="254735" y="222463"/>
                  <a:pt x="254546" y="222275"/>
                </a:cubicBezTo>
                <a:cubicBezTo>
                  <a:pt x="250025" y="217948"/>
                  <a:pt x="245693" y="213057"/>
                  <a:pt x="241548" y="207789"/>
                </a:cubicBezTo>
                <a:cubicBezTo>
                  <a:pt x="241454" y="207601"/>
                  <a:pt x="241266" y="207413"/>
                  <a:pt x="241077" y="207225"/>
                </a:cubicBezTo>
                <a:cubicBezTo>
                  <a:pt x="236933" y="201769"/>
                  <a:pt x="233072" y="196031"/>
                  <a:pt x="229681" y="189823"/>
                </a:cubicBezTo>
                <a:cubicBezTo>
                  <a:pt x="229587" y="189729"/>
                  <a:pt x="229587" y="189635"/>
                  <a:pt x="229493" y="189635"/>
                </a:cubicBezTo>
                <a:cubicBezTo>
                  <a:pt x="226008" y="183332"/>
                  <a:pt x="222899" y="176654"/>
                  <a:pt x="220356" y="169787"/>
                </a:cubicBezTo>
                <a:cubicBezTo>
                  <a:pt x="214140" y="168658"/>
                  <a:pt x="208301" y="165084"/>
                  <a:pt x="203497" y="159910"/>
                </a:cubicBezTo>
                <a:cubicBezTo>
                  <a:pt x="203309" y="159722"/>
                  <a:pt x="203214" y="159628"/>
                  <a:pt x="203120" y="159534"/>
                </a:cubicBezTo>
                <a:cubicBezTo>
                  <a:pt x="200860" y="157088"/>
                  <a:pt x="198976" y="154172"/>
                  <a:pt x="197281" y="151068"/>
                </a:cubicBezTo>
                <a:cubicBezTo>
                  <a:pt x="196998" y="150504"/>
                  <a:pt x="196716" y="149939"/>
                  <a:pt x="196433" y="149281"/>
                </a:cubicBezTo>
                <a:cubicBezTo>
                  <a:pt x="194832" y="146083"/>
                  <a:pt x="193513" y="142602"/>
                  <a:pt x="192666" y="138840"/>
                </a:cubicBezTo>
                <a:cubicBezTo>
                  <a:pt x="188145" y="118428"/>
                  <a:pt x="197092" y="99050"/>
                  <a:pt x="212727" y="95476"/>
                </a:cubicBezTo>
                <a:lnTo>
                  <a:pt x="212727" y="85787"/>
                </a:lnTo>
                <a:cubicBezTo>
                  <a:pt x="212727" y="38378"/>
                  <a:pt x="251155" y="0"/>
                  <a:pt x="298626" y="0"/>
                </a:cubicBezTo>
                <a:close/>
              </a:path>
            </a:pathLst>
          </a:custGeom>
          <a:solidFill>
            <a:srgbClr val="FBD77F"/>
          </a:solidFill>
          <a:ln>
            <a:noFill/>
          </a:ln>
        </p:spPr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 Heavy"/>
              <a:cs typeface="+mn-cs"/>
            </a:endParaRPr>
          </a:p>
        </p:txBody>
      </p:sp>
      <p:sp>
        <p:nvSpPr>
          <p:cNvPr id="56" name="iṥlîḑé">
            <a:extLst>
              <a:ext uri="{FF2B5EF4-FFF2-40B4-BE49-F238E27FC236}">
                <a16:creationId xmlns:a16="http://schemas.microsoft.com/office/drawing/2014/main" id="{4B92DF17-CAD0-442C-9A61-CCBA13858591}"/>
              </a:ext>
            </a:extLst>
          </p:cNvPr>
          <p:cNvSpPr/>
          <p:nvPr/>
        </p:nvSpPr>
        <p:spPr bwMode="auto">
          <a:xfrm>
            <a:off x="6873543" y="3851687"/>
            <a:ext cx="609685" cy="493484"/>
          </a:xfrm>
          <a:custGeom>
            <a:gdLst>
              <a:gd fmla="*/ 355420 w 607568" name="connsiteX0"/>
              <a:gd fmla="*/ 250307 h 491771" name="connsiteY0"/>
              <a:gd fmla="*/ 352312 w 607568" name="connsiteX1"/>
              <a:gd fmla="*/ 251812 h 491771" name="connsiteY1"/>
              <a:gd fmla="*/ 321042 w 607568" name="connsiteX2"/>
              <a:gd fmla="*/ 289814 h 491771" name="connsiteY2"/>
              <a:gd fmla="*/ 321513 w 607568" name="connsiteX3"/>
              <a:gd fmla="*/ 295364 h 491771" name="connsiteY3"/>
              <a:gd fmla="*/ 369736 w 607568" name="connsiteX4"/>
              <a:gd fmla="*/ 338257 h 491771" name="connsiteY4"/>
              <a:gd fmla="*/ 371997 w 607568" name="connsiteX5"/>
              <a:gd fmla="*/ 339104 h 491771" name="connsiteY5"/>
              <a:gd fmla="*/ 373127 w 607568" name="connsiteX6"/>
              <a:gd fmla="*/ 338916 h 491771" name="connsiteY6"/>
              <a:gd fmla="*/ 375293 w 607568" name="connsiteX7"/>
              <a:gd fmla="*/ 336282 h 491771" name="connsiteY7"/>
              <a:gd fmla="*/ 383676 w 607568" name="connsiteX8"/>
              <a:gd fmla="*/ 279467 h 491771" name="connsiteY8"/>
              <a:gd fmla="*/ 376424 w 607568" name="connsiteX9"/>
              <a:gd fmla="*/ 263287 h 491771" name="connsiteY9"/>
              <a:gd fmla="*/ 357681 w 607568" name="connsiteX10"/>
              <a:gd fmla="*/ 250965 h 491771" name="connsiteY10"/>
              <a:gd fmla="*/ 355420 w 607568" name="connsiteX11"/>
              <a:gd fmla="*/ 250307 h 491771" name="connsiteY11"/>
              <a:gd fmla="*/ 258879 w 607568" name="connsiteX12"/>
              <a:gd fmla="*/ 250307 h 491771" name="connsiteY12"/>
              <a:gd fmla="*/ 256712 w 607568" name="connsiteX13"/>
              <a:gd fmla="*/ 250965 h 491771" name="connsiteY13"/>
              <a:gd fmla="*/ 237969 w 607568" name="connsiteX14"/>
              <a:gd fmla="*/ 263287 h 491771" name="connsiteY14"/>
              <a:gd fmla="*/ 230717 w 607568" name="connsiteX15"/>
              <a:gd fmla="*/ 279467 h 491771" name="connsiteY15"/>
              <a:gd fmla="*/ 239100 w 607568" name="connsiteX16"/>
              <a:gd fmla="*/ 336282 h 491771" name="connsiteY16"/>
              <a:gd fmla="*/ 241266 w 607568" name="connsiteX17"/>
              <a:gd fmla="*/ 338916 h 491771" name="connsiteY17"/>
              <a:gd fmla="*/ 242396 w 607568" name="connsiteX18"/>
              <a:gd fmla="*/ 339104 h 491771" name="connsiteY18"/>
              <a:gd fmla="*/ 244657 w 607568" name="connsiteX19"/>
              <a:gd fmla="*/ 338257 h 491771" name="connsiteY19"/>
              <a:gd fmla="*/ 292880 w 607568" name="connsiteX20"/>
              <a:gd fmla="*/ 295364 h 491771" name="connsiteY20"/>
              <a:gd fmla="*/ 293351 w 607568" name="connsiteX21"/>
              <a:gd fmla="*/ 289814 h 491771" name="connsiteY21"/>
              <a:gd fmla="*/ 261987 w 607568" name="connsiteX22"/>
              <a:gd fmla="*/ 251812 h 491771" name="connsiteY22"/>
              <a:gd fmla="*/ 258879 w 607568" name="connsiteX23"/>
              <a:gd fmla="*/ 250307 h 491771" name="connsiteY23"/>
              <a:gd fmla="*/ 500465 w 607568" name="connsiteX24"/>
              <a:gd fmla="*/ 66049 h 491771" name="connsiteY24"/>
              <a:gd fmla="*/ 565743 w 607568" name="connsiteX25"/>
              <a:gd fmla="*/ 130673 h 491771" name="connsiteY25"/>
              <a:gd fmla="*/ 566120 w 607568" name="connsiteX26"/>
              <a:gd fmla="*/ 130673 h 491771" name="connsiteY26"/>
              <a:gd fmla="*/ 580250 w 607568" name="connsiteX27"/>
              <a:gd fmla="*/ 160962 h 491771" name="connsiteY27"/>
              <a:gd fmla="*/ 560939 w 607568" name="connsiteX28"/>
              <a:gd fmla="*/ 182503 h 491771" name="connsiteY28"/>
              <a:gd fmla="*/ 531927 w 607568" name="connsiteX29"/>
              <a:gd fmla="*/ 223799 h 491771" name="connsiteY29"/>
              <a:gd fmla="*/ 528253 w 607568" name="connsiteX30"/>
              <a:gd fmla="*/ 234240 h 491771" name="connsiteY30"/>
              <a:gd fmla="*/ 530797 w 607568" name="connsiteX31"/>
              <a:gd fmla="*/ 246281 h 491771" name="connsiteY31"/>
              <a:gd fmla="*/ 545868 w 607568" name="connsiteX32"/>
              <a:gd fmla="*/ 261143 h 491771" name="connsiteY32"/>
              <a:gd fmla="*/ 558961 w 607568" name="connsiteX33"/>
              <a:gd fmla="*/ 263777 h 491771" name="connsiteY33"/>
              <a:gd fmla="*/ 597299 w 607568" name="connsiteX34"/>
              <a:gd fmla="*/ 301968 h 491771" name="connsiteY34"/>
              <a:gd fmla="*/ 607002 w 607568" name="connsiteX35"/>
              <a:gd fmla="*/ 350788 h 491771" name="connsiteY35"/>
              <a:gd fmla="*/ 601256 w 607568" name="connsiteX36"/>
              <a:gd fmla="*/ 373835 h 491771" name="connsiteY36"/>
              <a:gd fmla="*/ 579685 w 607568" name="connsiteX37"/>
              <a:gd fmla="*/ 384088 h 491771" name="connsiteY37"/>
              <a:gd fmla="*/ 490386 w 607568" name="connsiteX38"/>
              <a:gd fmla="*/ 384088 h 491771" name="connsiteY38"/>
              <a:gd fmla="*/ 467685 w 607568" name="connsiteX39"/>
              <a:gd fmla="*/ 310058 h 491771" name="connsiteY39"/>
              <a:gd fmla="*/ 431702 w 607568" name="connsiteX40"/>
              <a:gd fmla="*/ 267445 h 491771" name="connsiteY40"/>
              <a:gd fmla="*/ 441969 w 607568" name="connsiteX41"/>
              <a:gd fmla="*/ 263777 h 491771" name="connsiteY41"/>
              <a:gd fmla="*/ 455157 w 607568" name="connsiteX42"/>
              <a:gd fmla="*/ 261237 h 491771" name="connsiteY42"/>
              <a:gd fmla="*/ 470228 w 607568" name="connsiteX43"/>
              <a:gd fmla="*/ 246281 h 491771" name="connsiteY43"/>
              <a:gd fmla="*/ 472677 w 607568" name="connsiteX44"/>
              <a:gd fmla="*/ 234240 h 491771" name="connsiteY44"/>
              <a:gd fmla="*/ 469098 w 607568" name="connsiteX45"/>
              <a:gd fmla="*/ 223893 h 491771" name="connsiteY45"/>
              <a:gd fmla="*/ 439991 w 607568" name="connsiteX46"/>
              <a:gd fmla="*/ 182503 h 491771" name="connsiteY46"/>
              <a:gd fmla="*/ 426144 w 607568" name="connsiteX47"/>
              <a:gd fmla="*/ 172720 h 491771" name="connsiteY47"/>
              <a:gd fmla="*/ 441404 w 607568" name="connsiteX48"/>
              <a:gd fmla="*/ 143278 h 491771" name="connsiteY48"/>
              <a:gd fmla="*/ 439708 w 607568" name="connsiteX49"/>
              <a:gd fmla="*/ 107438 h 491771" name="connsiteY49"/>
              <a:gd fmla="*/ 500465 w 607568" name="connsiteX50"/>
              <a:gd fmla="*/ 66049 h 491771" name="connsiteY50"/>
              <a:gd fmla="*/ 107100 w 607568" name="connsiteX51"/>
              <a:gd fmla="*/ 66049 h 491771" name="connsiteY51"/>
              <a:gd fmla="*/ 171341 w 607568" name="connsiteX52"/>
              <a:gd fmla="*/ 123618 h 491771" name="connsiteY52"/>
              <a:gd fmla="*/ 172849 w 607568" name="connsiteX53"/>
              <a:gd fmla="*/ 143278 h 491771" name="connsiteY53"/>
              <a:gd fmla="*/ 184246 w 607568" name="connsiteX54"/>
              <a:gd fmla="*/ 168205 h 491771" name="connsiteY54"/>
              <a:gd fmla="*/ 167574 w 607568" name="connsiteX55"/>
              <a:gd fmla="*/ 182503 h 491771" name="connsiteY55"/>
              <a:gd fmla="*/ 138468 w 607568" name="connsiteX56"/>
              <a:gd fmla="*/ 223799 h 491771" name="connsiteY56"/>
              <a:gd fmla="*/ 134794 w 607568" name="connsiteX57"/>
              <a:gd fmla="*/ 234240 h 491771" name="connsiteY57"/>
              <a:gd fmla="*/ 137337 w 607568" name="connsiteX58"/>
              <a:gd fmla="*/ 246281 h 491771" name="connsiteY58"/>
              <a:gd fmla="*/ 152408 w 607568" name="connsiteX59"/>
              <a:gd fmla="*/ 261143 h 491771" name="connsiteY59"/>
              <a:gd fmla="*/ 165596 w 607568" name="connsiteX60"/>
              <a:gd fmla="*/ 263777 h 491771" name="connsiteY60"/>
              <a:gd fmla="*/ 179442 w 607568" name="connsiteX61"/>
              <a:gd fmla="*/ 268856 h 491771" name="connsiteY61"/>
              <a:gd fmla="*/ 146662 w 607568" name="connsiteX62"/>
              <a:gd fmla="*/ 310058 h 491771" name="connsiteY62"/>
              <a:gd fmla="*/ 123867 w 607568" name="connsiteX63"/>
              <a:gd fmla="*/ 384088 h 491771" name="connsiteY63"/>
              <a:gd fmla="*/ 27883 w 607568" name="connsiteX64"/>
              <a:gd fmla="*/ 384088 h 491771" name="connsiteY64"/>
              <a:gd fmla="*/ 6312 w 607568" name="connsiteX65"/>
              <a:gd fmla="*/ 373835 h 491771" name="connsiteY65"/>
              <a:gd fmla="*/ 566 w 607568" name="connsiteX66"/>
              <a:gd fmla="*/ 350788 h 491771" name="connsiteY66"/>
              <a:gd fmla="*/ 10268 w 607568" name="connsiteX67"/>
              <a:gd fmla="*/ 301968 h 491771" name="connsiteY67"/>
              <a:gd fmla="*/ 48606 w 607568" name="connsiteX68"/>
              <a:gd fmla="*/ 263777 h 491771" name="connsiteY68"/>
              <a:gd fmla="*/ 61699 w 607568" name="connsiteX69"/>
              <a:gd fmla="*/ 261237 h 491771" name="connsiteY69"/>
              <a:gd fmla="*/ 76770 w 607568" name="connsiteX70"/>
              <a:gd fmla="*/ 246281 h 491771" name="connsiteY70"/>
              <a:gd fmla="*/ 79313 w 607568" name="connsiteX71"/>
              <a:gd fmla="*/ 234240 h 491771" name="connsiteY71"/>
              <a:gd fmla="*/ 75639 w 607568" name="connsiteX72"/>
              <a:gd fmla="*/ 223893 h 491771" name="connsiteY72"/>
              <a:gd fmla="*/ 46628 w 607568" name="connsiteX73"/>
              <a:gd fmla="*/ 182503 h 491771" name="connsiteY73"/>
              <a:gd fmla="*/ 27318 w 607568" name="connsiteX74"/>
              <a:gd fmla="*/ 160962 h 491771" name="connsiteY74"/>
              <a:gd fmla="*/ 41447 w 607568" name="connsiteX75"/>
              <a:gd fmla="*/ 130673 h 491771" name="connsiteY75"/>
              <a:gd fmla="*/ 41824 w 607568" name="connsiteX76"/>
              <a:gd fmla="*/ 130673 h 491771" name="connsiteY76"/>
              <a:gd fmla="*/ 107100 w 607568" name="connsiteX77"/>
              <a:gd fmla="*/ 66049 h 491771" name="connsiteY77"/>
              <a:gd fmla="*/ 298626 w 607568" name="connsiteX78"/>
              <a:gd fmla="*/ 0 h 491771" name="connsiteY78"/>
              <a:gd fmla="*/ 315956 w 607568" name="connsiteX79"/>
              <a:gd fmla="*/ 0 h 491771" name="connsiteY79"/>
              <a:gd fmla="*/ 401854 w 607568" name="connsiteX80"/>
              <a:gd fmla="*/ 85787 h 491771" name="connsiteY80"/>
              <a:gd fmla="*/ 401854 w 607568" name="connsiteX81"/>
              <a:gd fmla="*/ 95476 h 491771" name="connsiteY81"/>
              <a:gd fmla="*/ 421633 w 607568" name="connsiteX82"/>
              <a:gd fmla="*/ 138840 h 491771" name="connsiteY82"/>
              <a:gd fmla="*/ 417960 w 607568" name="connsiteX83"/>
              <a:gd fmla="*/ 149281 h 491771" name="connsiteY83"/>
              <a:gd fmla="*/ 417112 w 607568" name="connsiteX84"/>
              <a:gd fmla="*/ 151068 h 491771" name="connsiteY84"/>
              <a:gd fmla="*/ 411273 w 607568" name="connsiteX85"/>
              <a:gd fmla="*/ 159534 h 491771" name="connsiteY85"/>
              <a:gd fmla="*/ 410896 w 607568" name="connsiteX86"/>
              <a:gd fmla="*/ 159910 h 491771" name="connsiteY86"/>
              <a:gd fmla="*/ 394037 w 607568" name="connsiteX87"/>
              <a:gd fmla="*/ 169787 h 491771" name="connsiteY87"/>
              <a:gd fmla="*/ 384900 w 607568" name="connsiteX88"/>
              <a:gd fmla="*/ 189541 h 491771" name="connsiteY88"/>
              <a:gd fmla="*/ 384712 w 607568" name="connsiteX89"/>
              <a:gd fmla="*/ 189823 h 491771" name="connsiteY89"/>
              <a:gd fmla="*/ 373316 w 607568" name="connsiteX90"/>
              <a:gd fmla="*/ 207131 h 491771" name="connsiteY90"/>
              <a:gd fmla="*/ 372750 w 607568" name="connsiteX91"/>
              <a:gd fmla="*/ 207789 h 491771" name="connsiteY91"/>
              <a:gd fmla="*/ 359847 w 607568" name="connsiteX92"/>
              <a:gd fmla="*/ 222275 h 491771" name="connsiteY92"/>
              <a:gd fmla="*/ 359188 w 607568" name="connsiteX93"/>
              <a:gd fmla="*/ 222934 h 491771" name="connsiteY93"/>
              <a:gd fmla="*/ 345154 w 607568" name="connsiteX94"/>
              <a:gd fmla="*/ 234598 h 491771" name="connsiteY94"/>
              <a:gd fmla="*/ 345625 w 607568" name="connsiteX95"/>
              <a:gd fmla="*/ 236855 h 491771" name="connsiteY95"/>
              <a:gd fmla="*/ 348639 w 607568" name="connsiteX96"/>
              <a:gd fmla="*/ 235538 h 491771" name="connsiteY96"/>
              <a:gd fmla="*/ 355514 w 607568" name="connsiteX97"/>
              <a:gd fmla="*/ 234033 h 491771" name="connsiteY97"/>
              <a:gd fmla="*/ 366628 w 607568" name="connsiteX98"/>
              <a:gd fmla="*/ 237326 h 491771" name="connsiteY98"/>
              <a:gd fmla="*/ 385371 w 607568" name="connsiteX99"/>
              <a:gd fmla="*/ 249648 h 491771" name="connsiteY99"/>
              <a:gd fmla="*/ 399876 w 607568" name="connsiteX100"/>
              <a:gd fmla="*/ 279373 h 491771" name="connsiteY100"/>
              <a:gd fmla="*/ 430016 w 607568" name="connsiteX101"/>
              <a:gd fmla="*/ 289814 h 491771" name="connsiteY101"/>
              <a:gd fmla="*/ 448382 w 607568" name="connsiteX102"/>
              <a:gd fmla="*/ 316058 h 491771" name="connsiteY102"/>
              <a:gd fmla="*/ 481630 w 607568" name="connsiteX103"/>
              <a:gd fmla="*/ 424515 h 491771" name="connsiteY103"/>
              <a:gd fmla="*/ 483891 w 607568" name="connsiteX104"/>
              <a:gd fmla="*/ 436461 h 491771" name="connsiteY104"/>
              <a:gd fmla="*/ 473718 w 607568" name="connsiteX105"/>
              <a:gd fmla="*/ 470700 h 491771" name="connsiteY105"/>
              <a:gd fmla="*/ 443956 w 607568" name="connsiteX106"/>
              <a:gd fmla="*/ 490360 h 491771" name="connsiteY106"/>
              <a:gd fmla="*/ 431805 w 607568" name="connsiteX107"/>
              <a:gd fmla="*/ 491771 h 491771" name="connsiteY107"/>
              <a:gd fmla="*/ 325375 w 607568" name="connsiteX108"/>
              <a:gd fmla="*/ 491771 h 491771" name="connsiteY108"/>
              <a:gd fmla="*/ 337430 w 607568" name="connsiteX109"/>
              <a:gd fmla="*/ 415296 h 491771" name="connsiteY109"/>
              <a:gd fmla="*/ 334605 w 607568" name="connsiteX110"/>
              <a:gd fmla="*/ 389052 h 491771" name="connsiteY110"/>
              <a:gd fmla="*/ 323962 w 607568" name="connsiteX111"/>
              <a:gd fmla="*/ 360927 h 491771" name="connsiteY111"/>
              <a:gd fmla="*/ 337430 w 607568" name="connsiteX112"/>
              <a:gd fmla="*/ 347476 h 491771" name="connsiteY112"/>
              <a:gd fmla="*/ 307196 w 607568" name="connsiteX113"/>
              <a:gd fmla="*/ 317281 h 491771" name="connsiteY113"/>
              <a:gd fmla="*/ 276868 w 607568" name="connsiteX114"/>
              <a:gd fmla="*/ 347476 h 491771" name="connsiteY114"/>
              <a:gd fmla="*/ 290337 w 607568" name="connsiteX115"/>
              <a:gd fmla="*/ 360927 h 491771" name="connsiteY115"/>
              <a:gd fmla="*/ 279694 w 607568" name="connsiteX116"/>
              <a:gd fmla="*/ 389052 h 491771" name="connsiteY116"/>
              <a:gd fmla="*/ 276963 w 607568" name="connsiteX117"/>
              <a:gd fmla="*/ 415296 h 491771" name="connsiteY117"/>
              <a:gd fmla="*/ 288736 w 607568" name="connsiteX118"/>
              <a:gd fmla="*/ 491771 h 491771" name="connsiteY118"/>
              <a:gd fmla="*/ 182493 w 607568" name="connsiteX119"/>
              <a:gd fmla="*/ 491771 h 491771" name="connsiteY119"/>
              <a:gd fmla="*/ 170437 w 607568" name="connsiteX120"/>
              <a:gd fmla="*/ 490360 h 491771" name="connsiteY120"/>
              <a:gd fmla="*/ 140675 w 607568" name="connsiteX121"/>
              <a:gd fmla="*/ 470700 h 491771" name="connsiteY121"/>
              <a:gd fmla="*/ 132669 w 607568" name="connsiteX122"/>
              <a:gd fmla="*/ 424515 h 491771" name="connsiteY122"/>
              <a:gd fmla="*/ 166011 w 607568" name="connsiteX123"/>
              <a:gd fmla="*/ 316058 h 491771" name="connsiteY123"/>
              <a:gd fmla="*/ 184377 w 607568" name="connsiteX124"/>
              <a:gd fmla="*/ 289814 h 491771" name="connsiteY124"/>
              <a:gd fmla="*/ 214517 w 607568" name="connsiteX125"/>
              <a:gd fmla="*/ 279373 h 491771" name="connsiteY125"/>
              <a:gd fmla="*/ 214517 w 607568" name="connsiteX126"/>
              <a:gd fmla="*/ 279279 h 491771" name="connsiteY126"/>
              <a:gd fmla="*/ 229022 w 607568" name="connsiteX127"/>
              <a:gd fmla="*/ 249648 h 491771" name="connsiteY127"/>
              <a:gd fmla="*/ 247765 w 607568" name="connsiteX128"/>
              <a:gd fmla="*/ 237326 h 491771" name="connsiteY128"/>
              <a:gd fmla="*/ 258879 w 607568" name="connsiteX129"/>
              <a:gd fmla="*/ 234033 h 491771" name="connsiteY129"/>
              <a:gd fmla="*/ 265754 w 607568" name="connsiteX130"/>
              <a:gd fmla="*/ 235538 h 491771" name="connsiteY130"/>
              <a:gd fmla="*/ 268768 w 607568" name="connsiteX131"/>
              <a:gd fmla="*/ 236855 h 491771" name="connsiteY131"/>
              <a:gd fmla="*/ 269239 w 607568" name="connsiteX132"/>
              <a:gd fmla="*/ 234598 h 491771" name="connsiteY132"/>
              <a:gd fmla="*/ 255205 w 607568" name="connsiteX133"/>
              <a:gd fmla="*/ 222934 h 491771" name="connsiteY133"/>
              <a:gd fmla="*/ 254546 w 607568" name="connsiteX134"/>
              <a:gd fmla="*/ 222275 h 491771" name="connsiteY134"/>
              <a:gd fmla="*/ 241548 w 607568" name="connsiteX135"/>
              <a:gd fmla="*/ 207789 h 491771" name="connsiteY135"/>
              <a:gd fmla="*/ 241077 w 607568" name="connsiteX136"/>
              <a:gd fmla="*/ 207225 h 491771" name="connsiteY136"/>
              <a:gd fmla="*/ 229681 w 607568" name="connsiteX137"/>
              <a:gd fmla="*/ 189823 h 491771" name="connsiteY137"/>
              <a:gd fmla="*/ 229493 w 607568" name="connsiteX138"/>
              <a:gd fmla="*/ 189635 h 491771" name="connsiteY138"/>
              <a:gd fmla="*/ 220356 w 607568" name="connsiteX139"/>
              <a:gd fmla="*/ 169787 h 491771" name="connsiteY139"/>
              <a:gd fmla="*/ 203497 w 607568" name="connsiteX140"/>
              <a:gd fmla="*/ 159910 h 491771" name="connsiteY140"/>
              <a:gd fmla="*/ 203120 w 607568" name="connsiteX141"/>
              <a:gd fmla="*/ 159534 h 491771" name="connsiteY141"/>
              <a:gd fmla="*/ 197281 w 607568" name="connsiteX142"/>
              <a:gd fmla="*/ 151068 h 491771" name="connsiteY142"/>
              <a:gd fmla="*/ 196433 w 607568" name="connsiteX143"/>
              <a:gd fmla="*/ 149281 h 491771" name="connsiteY143"/>
              <a:gd fmla="*/ 192666 w 607568" name="connsiteX144"/>
              <a:gd fmla="*/ 138840 h 491771" name="connsiteY144"/>
              <a:gd fmla="*/ 212727 w 607568" name="connsiteX145"/>
              <a:gd fmla="*/ 95476 h 491771" name="connsiteY145"/>
              <a:gd fmla="*/ 212727 w 607568" name="connsiteX146"/>
              <a:gd fmla="*/ 85787 h 491771" name="connsiteY146"/>
              <a:gd fmla="*/ 298626 w 607568" name="connsiteX147"/>
              <a:gd fmla="*/ 0 h 491771" name="connsiteY14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b="b" l="l" r="r" t="t"/>
            <a:pathLst>
              <a:path h="491771" w="607568">
                <a:moveTo>
                  <a:pt x="355420" y="250307"/>
                </a:moveTo>
                <a:cubicBezTo>
                  <a:pt x="354290" y="250307"/>
                  <a:pt x="353160" y="250871"/>
                  <a:pt x="352312" y="251812"/>
                </a:cubicBezTo>
                <a:lnTo>
                  <a:pt x="321042" y="289814"/>
                </a:lnTo>
                <a:cubicBezTo>
                  <a:pt x="319723" y="291507"/>
                  <a:pt x="319912" y="293953"/>
                  <a:pt x="321513" y="295364"/>
                </a:cubicBezTo>
                <a:lnTo>
                  <a:pt x="369736" y="338257"/>
                </a:lnTo>
                <a:cubicBezTo>
                  <a:pt x="370396" y="338822"/>
                  <a:pt x="371149" y="339104"/>
                  <a:pt x="371997" y="339104"/>
                </a:cubicBezTo>
                <a:cubicBezTo>
                  <a:pt x="372374" y="339104"/>
                  <a:pt x="372750" y="339010"/>
                  <a:pt x="373127" y="338916"/>
                </a:cubicBezTo>
                <a:cubicBezTo>
                  <a:pt x="374257" y="338539"/>
                  <a:pt x="375105" y="337505"/>
                  <a:pt x="375293" y="336282"/>
                </a:cubicBezTo>
                <a:lnTo>
                  <a:pt x="383676" y="279467"/>
                </a:lnTo>
                <a:cubicBezTo>
                  <a:pt x="384618" y="273164"/>
                  <a:pt x="381792" y="266768"/>
                  <a:pt x="376424" y="263287"/>
                </a:cubicBezTo>
                <a:lnTo>
                  <a:pt x="357681" y="250965"/>
                </a:lnTo>
                <a:cubicBezTo>
                  <a:pt x="357021" y="250495"/>
                  <a:pt x="356174" y="250307"/>
                  <a:pt x="355420" y="250307"/>
                </a:cubicBezTo>
                <a:close/>
                <a:moveTo>
                  <a:pt x="258879" y="250307"/>
                </a:moveTo>
                <a:cubicBezTo>
                  <a:pt x="258125" y="250307"/>
                  <a:pt x="257372" y="250495"/>
                  <a:pt x="256712" y="250965"/>
                </a:cubicBezTo>
                <a:lnTo>
                  <a:pt x="237969" y="263287"/>
                </a:lnTo>
                <a:cubicBezTo>
                  <a:pt x="232601" y="266768"/>
                  <a:pt x="229775" y="273164"/>
                  <a:pt x="230717" y="279467"/>
                </a:cubicBezTo>
                <a:lnTo>
                  <a:pt x="239100" y="336282"/>
                </a:lnTo>
                <a:cubicBezTo>
                  <a:pt x="239288" y="337505"/>
                  <a:pt x="240136" y="338539"/>
                  <a:pt x="241266" y="338916"/>
                </a:cubicBezTo>
                <a:cubicBezTo>
                  <a:pt x="241643" y="339010"/>
                  <a:pt x="242019" y="339104"/>
                  <a:pt x="242396" y="339104"/>
                </a:cubicBezTo>
                <a:cubicBezTo>
                  <a:pt x="243244" y="339104"/>
                  <a:pt x="243997" y="338822"/>
                  <a:pt x="244657" y="338257"/>
                </a:cubicBezTo>
                <a:lnTo>
                  <a:pt x="292880" y="295364"/>
                </a:lnTo>
                <a:cubicBezTo>
                  <a:pt x="294481" y="293953"/>
                  <a:pt x="294670" y="291507"/>
                  <a:pt x="293351" y="289814"/>
                </a:cubicBezTo>
                <a:lnTo>
                  <a:pt x="261987" y="251812"/>
                </a:lnTo>
                <a:cubicBezTo>
                  <a:pt x="261233" y="250871"/>
                  <a:pt x="260103" y="250307"/>
                  <a:pt x="258879" y="250307"/>
                </a:cubicBezTo>
                <a:close/>
                <a:moveTo>
                  <a:pt x="500465" y="66049"/>
                </a:moveTo>
                <a:cubicBezTo>
                  <a:pt x="548129" y="66049"/>
                  <a:pt x="562447" y="93516"/>
                  <a:pt x="565743" y="130673"/>
                </a:cubicBezTo>
                <a:cubicBezTo>
                  <a:pt x="565932" y="130673"/>
                  <a:pt x="566026" y="130673"/>
                  <a:pt x="566120" y="130673"/>
                </a:cubicBezTo>
                <a:cubicBezTo>
                  <a:pt x="577141" y="133118"/>
                  <a:pt x="583358" y="146664"/>
                  <a:pt x="580250" y="160962"/>
                </a:cubicBezTo>
                <a:cubicBezTo>
                  <a:pt x="577706" y="172532"/>
                  <a:pt x="569700" y="180904"/>
                  <a:pt x="560939" y="182503"/>
                </a:cubicBezTo>
                <a:cubicBezTo>
                  <a:pt x="554628" y="199529"/>
                  <a:pt x="543796" y="214016"/>
                  <a:pt x="531927" y="223799"/>
                </a:cubicBezTo>
                <a:cubicBezTo>
                  <a:pt x="528913" y="226338"/>
                  <a:pt x="527500" y="230383"/>
                  <a:pt x="528253" y="234240"/>
                </a:cubicBezTo>
                <a:lnTo>
                  <a:pt x="530797" y="246281"/>
                </a:lnTo>
                <a:cubicBezTo>
                  <a:pt x="532304" y="253806"/>
                  <a:pt x="538238" y="259732"/>
                  <a:pt x="545868" y="261143"/>
                </a:cubicBezTo>
                <a:lnTo>
                  <a:pt x="558961" y="263777"/>
                </a:lnTo>
                <a:cubicBezTo>
                  <a:pt x="578366" y="267634"/>
                  <a:pt x="593437" y="282684"/>
                  <a:pt x="597299" y="301968"/>
                </a:cubicBezTo>
                <a:lnTo>
                  <a:pt x="607002" y="350788"/>
                </a:lnTo>
                <a:cubicBezTo>
                  <a:pt x="608697" y="358972"/>
                  <a:pt x="606531" y="367438"/>
                  <a:pt x="601256" y="373835"/>
                </a:cubicBezTo>
                <a:cubicBezTo>
                  <a:pt x="595981" y="380325"/>
                  <a:pt x="588068" y="384088"/>
                  <a:pt x="579685" y="384088"/>
                </a:cubicBezTo>
                <a:lnTo>
                  <a:pt x="490386" y="384088"/>
                </a:lnTo>
                <a:lnTo>
                  <a:pt x="467685" y="310058"/>
                </a:lnTo>
                <a:cubicBezTo>
                  <a:pt x="461845" y="291150"/>
                  <a:pt x="448563" y="276194"/>
                  <a:pt x="431702" y="267445"/>
                </a:cubicBezTo>
                <a:cubicBezTo>
                  <a:pt x="434999" y="265940"/>
                  <a:pt x="438295" y="264529"/>
                  <a:pt x="441969" y="263777"/>
                </a:cubicBezTo>
                <a:lnTo>
                  <a:pt x="455157" y="261237"/>
                </a:lnTo>
                <a:cubicBezTo>
                  <a:pt x="462692" y="259732"/>
                  <a:pt x="468627" y="253806"/>
                  <a:pt x="470228" y="246281"/>
                </a:cubicBezTo>
                <a:lnTo>
                  <a:pt x="472677" y="234240"/>
                </a:lnTo>
                <a:cubicBezTo>
                  <a:pt x="473525" y="230383"/>
                  <a:pt x="472112" y="226338"/>
                  <a:pt x="469098" y="223893"/>
                </a:cubicBezTo>
                <a:cubicBezTo>
                  <a:pt x="457229" y="214016"/>
                  <a:pt x="446302" y="199529"/>
                  <a:pt x="439991" y="182503"/>
                </a:cubicBezTo>
                <a:cubicBezTo>
                  <a:pt x="434716" y="181563"/>
                  <a:pt x="429818" y="177894"/>
                  <a:pt x="426144" y="172720"/>
                </a:cubicBezTo>
                <a:cubicBezTo>
                  <a:pt x="433303" y="164725"/>
                  <a:pt x="438861" y="154754"/>
                  <a:pt x="441404" y="143278"/>
                </a:cubicBezTo>
                <a:cubicBezTo>
                  <a:pt x="444324" y="130485"/>
                  <a:pt x="443476" y="118068"/>
                  <a:pt x="439708" y="107438"/>
                </a:cubicBezTo>
                <a:cubicBezTo>
                  <a:pt x="447244" y="82699"/>
                  <a:pt x="464200" y="66049"/>
                  <a:pt x="500465" y="66049"/>
                </a:cubicBezTo>
                <a:close/>
                <a:moveTo>
                  <a:pt x="107100" y="66049"/>
                </a:moveTo>
                <a:cubicBezTo>
                  <a:pt x="151561" y="66049"/>
                  <a:pt x="166820" y="90130"/>
                  <a:pt x="171341" y="123618"/>
                </a:cubicBezTo>
                <a:cubicBezTo>
                  <a:pt x="170965" y="129920"/>
                  <a:pt x="171436" y="136505"/>
                  <a:pt x="172849" y="143278"/>
                </a:cubicBezTo>
                <a:cubicBezTo>
                  <a:pt x="174921" y="152590"/>
                  <a:pt x="178971" y="161056"/>
                  <a:pt x="184246" y="168205"/>
                </a:cubicBezTo>
                <a:cubicBezTo>
                  <a:pt x="180573" y="175919"/>
                  <a:pt x="174356" y="181281"/>
                  <a:pt x="167574" y="182503"/>
                </a:cubicBezTo>
                <a:cubicBezTo>
                  <a:pt x="161263" y="199529"/>
                  <a:pt x="150336" y="214016"/>
                  <a:pt x="138468" y="223799"/>
                </a:cubicBezTo>
                <a:cubicBezTo>
                  <a:pt x="135453" y="226338"/>
                  <a:pt x="134040" y="230383"/>
                  <a:pt x="134794" y="234240"/>
                </a:cubicBezTo>
                <a:lnTo>
                  <a:pt x="137337" y="246281"/>
                </a:lnTo>
                <a:cubicBezTo>
                  <a:pt x="138939" y="253806"/>
                  <a:pt x="144873" y="259732"/>
                  <a:pt x="152408" y="261143"/>
                </a:cubicBezTo>
                <a:lnTo>
                  <a:pt x="165596" y="263777"/>
                </a:lnTo>
                <a:cubicBezTo>
                  <a:pt x="170494" y="264812"/>
                  <a:pt x="175203" y="266505"/>
                  <a:pt x="179442" y="268856"/>
                </a:cubicBezTo>
                <a:cubicBezTo>
                  <a:pt x="164088" y="277793"/>
                  <a:pt x="152126" y="292279"/>
                  <a:pt x="146662" y="310058"/>
                </a:cubicBezTo>
                <a:lnTo>
                  <a:pt x="123867" y="384088"/>
                </a:lnTo>
                <a:lnTo>
                  <a:pt x="27883" y="384088"/>
                </a:lnTo>
                <a:cubicBezTo>
                  <a:pt x="19499" y="384088"/>
                  <a:pt x="11587" y="380325"/>
                  <a:pt x="6312" y="373835"/>
                </a:cubicBezTo>
                <a:cubicBezTo>
                  <a:pt x="1037" y="367438"/>
                  <a:pt x="-1129" y="358972"/>
                  <a:pt x="566" y="350788"/>
                </a:cubicBezTo>
                <a:lnTo>
                  <a:pt x="10268" y="301968"/>
                </a:lnTo>
                <a:cubicBezTo>
                  <a:pt x="14130" y="282684"/>
                  <a:pt x="29202" y="267634"/>
                  <a:pt x="48606" y="263777"/>
                </a:cubicBezTo>
                <a:lnTo>
                  <a:pt x="61699" y="261237"/>
                </a:lnTo>
                <a:cubicBezTo>
                  <a:pt x="69328" y="259732"/>
                  <a:pt x="75263" y="253806"/>
                  <a:pt x="76770" y="246281"/>
                </a:cubicBezTo>
                <a:lnTo>
                  <a:pt x="79313" y="234240"/>
                </a:lnTo>
                <a:cubicBezTo>
                  <a:pt x="80067" y="230383"/>
                  <a:pt x="78654" y="226338"/>
                  <a:pt x="75639" y="223893"/>
                </a:cubicBezTo>
                <a:cubicBezTo>
                  <a:pt x="63771" y="214016"/>
                  <a:pt x="52939" y="199623"/>
                  <a:pt x="46628" y="182503"/>
                </a:cubicBezTo>
                <a:cubicBezTo>
                  <a:pt x="37867" y="180904"/>
                  <a:pt x="29861" y="172532"/>
                  <a:pt x="27318" y="160962"/>
                </a:cubicBezTo>
                <a:cubicBezTo>
                  <a:pt x="24115" y="146664"/>
                  <a:pt x="30426" y="133118"/>
                  <a:pt x="41447" y="130673"/>
                </a:cubicBezTo>
                <a:cubicBezTo>
                  <a:pt x="41541" y="130673"/>
                  <a:pt x="41729" y="130673"/>
                  <a:pt x="41824" y="130673"/>
                </a:cubicBezTo>
                <a:cubicBezTo>
                  <a:pt x="45403" y="93516"/>
                  <a:pt x="60192" y="66049"/>
                  <a:pt x="107100" y="66049"/>
                </a:cubicBezTo>
                <a:close/>
                <a:moveTo>
                  <a:pt x="298626" y="0"/>
                </a:moveTo>
                <a:lnTo>
                  <a:pt x="315956" y="0"/>
                </a:lnTo>
                <a:cubicBezTo>
                  <a:pt x="363426" y="0"/>
                  <a:pt x="401854" y="38378"/>
                  <a:pt x="401854" y="85787"/>
                </a:cubicBezTo>
                <a:lnTo>
                  <a:pt x="401854" y="95476"/>
                </a:lnTo>
                <a:cubicBezTo>
                  <a:pt x="417301" y="99238"/>
                  <a:pt x="426154" y="118522"/>
                  <a:pt x="421633" y="138840"/>
                </a:cubicBezTo>
                <a:cubicBezTo>
                  <a:pt x="420880" y="142602"/>
                  <a:pt x="419467" y="146083"/>
                  <a:pt x="417960" y="149281"/>
                </a:cubicBezTo>
                <a:cubicBezTo>
                  <a:pt x="417677" y="149939"/>
                  <a:pt x="417395" y="150504"/>
                  <a:pt x="417112" y="151068"/>
                </a:cubicBezTo>
                <a:cubicBezTo>
                  <a:pt x="415417" y="154172"/>
                  <a:pt x="413533" y="157088"/>
                  <a:pt x="411273" y="159534"/>
                </a:cubicBezTo>
                <a:cubicBezTo>
                  <a:pt x="411179" y="159628"/>
                  <a:pt x="410990" y="159816"/>
                  <a:pt x="410896" y="159910"/>
                </a:cubicBezTo>
                <a:cubicBezTo>
                  <a:pt x="406092" y="165084"/>
                  <a:pt x="400159" y="168658"/>
                  <a:pt x="394037" y="169787"/>
                </a:cubicBezTo>
                <a:cubicBezTo>
                  <a:pt x="391494" y="176654"/>
                  <a:pt x="388385" y="183332"/>
                  <a:pt x="384900" y="189541"/>
                </a:cubicBezTo>
                <a:cubicBezTo>
                  <a:pt x="384806" y="189635"/>
                  <a:pt x="384806" y="189729"/>
                  <a:pt x="384712" y="189823"/>
                </a:cubicBezTo>
                <a:cubicBezTo>
                  <a:pt x="381227" y="196031"/>
                  <a:pt x="377460" y="201769"/>
                  <a:pt x="373316" y="207131"/>
                </a:cubicBezTo>
                <a:cubicBezTo>
                  <a:pt x="373127" y="207413"/>
                  <a:pt x="372939" y="207601"/>
                  <a:pt x="372750" y="207789"/>
                </a:cubicBezTo>
                <a:cubicBezTo>
                  <a:pt x="368700" y="213057"/>
                  <a:pt x="364368" y="217948"/>
                  <a:pt x="359847" y="222275"/>
                </a:cubicBezTo>
                <a:cubicBezTo>
                  <a:pt x="359658" y="222463"/>
                  <a:pt x="359376" y="222651"/>
                  <a:pt x="359188" y="222934"/>
                </a:cubicBezTo>
                <a:cubicBezTo>
                  <a:pt x="354667" y="227261"/>
                  <a:pt x="349957" y="231211"/>
                  <a:pt x="345154" y="234598"/>
                </a:cubicBezTo>
                <a:lnTo>
                  <a:pt x="345625" y="236855"/>
                </a:lnTo>
                <a:cubicBezTo>
                  <a:pt x="346567" y="236385"/>
                  <a:pt x="347603" y="235915"/>
                  <a:pt x="348639" y="235538"/>
                </a:cubicBezTo>
                <a:cubicBezTo>
                  <a:pt x="350899" y="234786"/>
                  <a:pt x="353065" y="234033"/>
                  <a:pt x="355514" y="234033"/>
                </a:cubicBezTo>
                <a:cubicBezTo>
                  <a:pt x="359470" y="234033"/>
                  <a:pt x="363238" y="235162"/>
                  <a:pt x="366628" y="237326"/>
                </a:cubicBezTo>
                <a:cubicBezTo>
                  <a:pt x="366628" y="237326"/>
                  <a:pt x="380756" y="246450"/>
                  <a:pt x="385371" y="249648"/>
                </a:cubicBezTo>
                <a:cubicBezTo>
                  <a:pt x="401854" y="261030"/>
                  <a:pt x="399876" y="279373"/>
                  <a:pt x="399876" y="279373"/>
                </a:cubicBezTo>
                <a:cubicBezTo>
                  <a:pt x="410990" y="279655"/>
                  <a:pt x="421822" y="283041"/>
                  <a:pt x="430016" y="289814"/>
                </a:cubicBezTo>
                <a:cubicBezTo>
                  <a:pt x="445180" y="302324"/>
                  <a:pt x="447535" y="313330"/>
                  <a:pt x="448382" y="316058"/>
                </a:cubicBezTo>
                <a:lnTo>
                  <a:pt x="481630" y="424515"/>
                </a:lnTo>
                <a:cubicBezTo>
                  <a:pt x="482855" y="428371"/>
                  <a:pt x="483608" y="432416"/>
                  <a:pt x="483891" y="436461"/>
                </a:cubicBezTo>
                <a:cubicBezTo>
                  <a:pt x="484644" y="448595"/>
                  <a:pt x="481159" y="460730"/>
                  <a:pt x="473718" y="470700"/>
                </a:cubicBezTo>
                <a:cubicBezTo>
                  <a:pt x="466372" y="480671"/>
                  <a:pt x="455823" y="487538"/>
                  <a:pt x="443956" y="490360"/>
                </a:cubicBezTo>
                <a:cubicBezTo>
                  <a:pt x="440000" y="491301"/>
                  <a:pt x="435950" y="491771"/>
                  <a:pt x="431805" y="491771"/>
                </a:cubicBezTo>
                <a:lnTo>
                  <a:pt x="325375" y="491771"/>
                </a:lnTo>
                <a:lnTo>
                  <a:pt x="337430" y="415296"/>
                </a:lnTo>
                <a:cubicBezTo>
                  <a:pt x="338749" y="406454"/>
                  <a:pt x="337807" y="397424"/>
                  <a:pt x="334605" y="389052"/>
                </a:cubicBezTo>
                <a:lnTo>
                  <a:pt x="323962" y="360927"/>
                </a:lnTo>
                <a:lnTo>
                  <a:pt x="337430" y="347476"/>
                </a:lnTo>
                <a:lnTo>
                  <a:pt x="307196" y="317281"/>
                </a:lnTo>
                <a:lnTo>
                  <a:pt x="276868" y="347476"/>
                </a:lnTo>
                <a:lnTo>
                  <a:pt x="290337" y="360927"/>
                </a:lnTo>
                <a:lnTo>
                  <a:pt x="279694" y="389052"/>
                </a:lnTo>
                <a:cubicBezTo>
                  <a:pt x="276586" y="397424"/>
                  <a:pt x="275644" y="406454"/>
                  <a:pt x="276963" y="415296"/>
                </a:cubicBezTo>
                <a:lnTo>
                  <a:pt x="288736" y="491771"/>
                </a:lnTo>
                <a:lnTo>
                  <a:pt x="182493" y="491771"/>
                </a:lnTo>
                <a:cubicBezTo>
                  <a:pt x="178443" y="491771"/>
                  <a:pt x="174299" y="491301"/>
                  <a:pt x="170437" y="490360"/>
                </a:cubicBezTo>
                <a:cubicBezTo>
                  <a:pt x="158570" y="487538"/>
                  <a:pt x="148021" y="480671"/>
                  <a:pt x="140675" y="470700"/>
                </a:cubicBezTo>
                <a:cubicBezTo>
                  <a:pt x="130785" y="457343"/>
                  <a:pt x="127865" y="440223"/>
                  <a:pt x="132669" y="424515"/>
                </a:cubicBezTo>
                <a:lnTo>
                  <a:pt x="166011" y="316058"/>
                </a:lnTo>
                <a:cubicBezTo>
                  <a:pt x="166858" y="313330"/>
                  <a:pt x="170908" y="300631"/>
                  <a:pt x="184377" y="289814"/>
                </a:cubicBezTo>
                <a:cubicBezTo>
                  <a:pt x="192666" y="283229"/>
                  <a:pt x="203403" y="279655"/>
                  <a:pt x="214517" y="279373"/>
                </a:cubicBezTo>
                <a:lnTo>
                  <a:pt x="214517" y="279279"/>
                </a:lnTo>
                <a:cubicBezTo>
                  <a:pt x="214140" y="273447"/>
                  <a:pt x="211880" y="260654"/>
                  <a:pt x="229022" y="249648"/>
                </a:cubicBezTo>
                <a:cubicBezTo>
                  <a:pt x="233731" y="246638"/>
                  <a:pt x="247765" y="237326"/>
                  <a:pt x="247765" y="237326"/>
                </a:cubicBezTo>
                <a:cubicBezTo>
                  <a:pt x="251061" y="235162"/>
                  <a:pt x="254923" y="234033"/>
                  <a:pt x="258879" y="234033"/>
                </a:cubicBezTo>
                <a:cubicBezTo>
                  <a:pt x="261328" y="234033"/>
                  <a:pt x="263494" y="234786"/>
                  <a:pt x="265754" y="235538"/>
                </a:cubicBezTo>
                <a:cubicBezTo>
                  <a:pt x="266790" y="236009"/>
                  <a:pt x="267826" y="236385"/>
                  <a:pt x="268768" y="236855"/>
                </a:cubicBezTo>
                <a:lnTo>
                  <a:pt x="269239" y="234598"/>
                </a:lnTo>
                <a:cubicBezTo>
                  <a:pt x="264436" y="231211"/>
                  <a:pt x="259726" y="227261"/>
                  <a:pt x="255205" y="222934"/>
                </a:cubicBezTo>
                <a:cubicBezTo>
                  <a:pt x="254923" y="222651"/>
                  <a:pt x="254735" y="222463"/>
                  <a:pt x="254546" y="222275"/>
                </a:cubicBezTo>
                <a:cubicBezTo>
                  <a:pt x="250025" y="217948"/>
                  <a:pt x="245693" y="213057"/>
                  <a:pt x="241548" y="207789"/>
                </a:cubicBezTo>
                <a:cubicBezTo>
                  <a:pt x="241454" y="207601"/>
                  <a:pt x="241266" y="207413"/>
                  <a:pt x="241077" y="207225"/>
                </a:cubicBezTo>
                <a:cubicBezTo>
                  <a:pt x="236933" y="201769"/>
                  <a:pt x="233072" y="196031"/>
                  <a:pt x="229681" y="189823"/>
                </a:cubicBezTo>
                <a:cubicBezTo>
                  <a:pt x="229587" y="189729"/>
                  <a:pt x="229587" y="189635"/>
                  <a:pt x="229493" y="189635"/>
                </a:cubicBezTo>
                <a:cubicBezTo>
                  <a:pt x="226008" y="183332"/>
                  <a:pt x="222899" y="176654"/>
                  <a:pt x="220356" y="169787"/>
                </a:cubicBezTo>
                <a:cubicBezTo>
                  <a:pt x="214140" y="168658"/>
                  <a:pt x="208301" y="165084"/>
                  <a:pt x="203497" y="159910"/>
                </a:cubicBezTo>
                <a:cubicBezTo>
                  <a:pt x="203309" y="159722"/>
                  <a:pt x="203214" y="159628"/>
                  <a:pt x="203120" y="159534"/>
                </a:cubicBezTo>
                <a:cubicBezTo>
                  <a:pt x="200860" y="157088"/>
                  <a:pt x="198976" y="154172"/>
                  <a:pt x="197281" y="151068"/>
                </a:cubicBezTo>
                <a:cubicBezTo>
                  <a:pt x="196998" y="150504"/>
                  <a:pt x="196716" y="149939"/>
                  <a:pt x="196433" y="149281"/>
                </a:cubicBezTo>
                <a:cubicBezTo>
                  <a:pt x="194832" y="146083"/>
                  <a:pt x="193513" y="142602"/>
                  <a:pt x="192666" y="138840"/>
                </a:cubicBezTo>
                <a:cubicBezTo>
                  <a:pt x="188145" y="118428"/>
                  <a:pt x="197092" y="99050"/>
                  <a:pt x="212727" y="95476"/>
                </a:cubicBezTo>
                <a:lnTo>
                  <a:pt x="212727" y="85787"/>
                </a:lnTo>
                <a:cubicBezTo>
                  <a:pt x="212727" y="38378"/>
                  <a:pt x="251155" y="0"/>
                  <a:pt x="298626" y="0"/>
                </a:cubicBezTo>
                <a:close/>
              </a:path>
            </a:pathLst>
          </a:custGeom>
          <a:solidFill>
            <a:srgbClr val="FBD77F"/>
          </a:solidFill>
          <a:ln>
            <a:noFill/>
          </a:ln>
        </p:spPr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 Heavy"/>
              <a:cs typeface="+mn-cs"/>
            </a:endParaRPr>
          </a:p>
        </p:txBody>
      </p:sp>
      <p:sp>
        <p:nvSpPr>
          <p:cNvPr id="57" name="îşḷíde">
            <a:extLst>
              <a:ext uri="{FF2B5EF4-FFF2-40B4-BE49-F238E27FC236}">
                <a16:creationId xmlns:a16="http://schemas.microsoft.com/office/drawing/2014/main" id="{D17831EA-A54A-4581-A4FD-557DBF45C7B2}"/>
              </a:ext>
            </a:extLst>
          </p:cNvPr>
          <p:cNvSpPr/>
          <p:nvPr/>
        </p:nvSpPr>
        <p:spPr bwMode="auto">
          <a:xfrm>
            <a:off x="9857891" y="3851687"/>
            <a:ext cx="609685" cy="493484"/>
          </a:xfrm>
          <a:custGeom>
            <a:gdLst>
              <a:gd fmla="*/ 355420 w 607568" name="connsiteX0"/>
              <a:gd fmla="*/ 250307 h 491771" name="connsiteY0"/>
              <a:gd fmla="*/ 352312 w 607568" name="connsiteX1"/>
              <a:gd fmla="*/ 251812 h 491771" name="connsiteY1"/>
              <a:gd fmla="*/ 321042 w 607568" name="connsiteX2"/>
              <a:gd fmla="*/ 289814 h 491771" name="connsiteY2"/>
              <a:gd fmla="*/ 321513 w 607568" name="connsiteX3"/>
              <a:gd fmla="*/ 295364 h 491771" name="connsiteY3"/>
              <a:gd fmla="*/ 369736 w 607568" name="connsiteX4"/>
              <a:gd fmla="*/ 338257 h 491771" name="connsiteY4"/>
              <a:gd fmla="*/ 371997 w 607568" name="connsiteX5"/>
              <a:gd fmla="*/ 339104 h 491771" name="connsiteY5"/>
              <a:gd fmla="*/ 373127 w 607568" name="connsiteX6"/>
              <a:gd fmla="*/ 338916 h 491771" name="connsiteY6"/>
              <a:gd fmla="*/ 375293 w 607568" name="connsiteX7"/>
              <a:gd fmla="*/ 336282 h 491771" name="connsiteY7"/>
              <a:gd fmla="*/ 383676 w 607568" name="connsiteX8"/>
              <a:gd fmla="*/ 279467 h 491771" name="connsiteY8"/>
              <a:gd fmla="*/ 376424 w 607568" name="connsiteX9"/>
              <a:gd fmla="*/ 263287 h 491771" name="connsiteY9"/>
              <a:gd fmla="*/ 357681 w 607568" name="connsiteX10"/>
              <a:gd fmla="*/ 250965 h 491771" name="connsiteY10"/>
              <a:gd fmla="*/ 355420 w 607568" name="connsiteX11"/>
              <a:gd fmla="*/ 250307 h 491771" name="connsiteY11"/>
              <a:gd fmla="*/ 258879 w 607568" name="connsiteX12"/>
              <a:gd fmla="*/ 250307 h 491771" name="connsiteY12"/>
              <a:gd fmla="*/ 256712 w 607568" name="connsiteX13"/>
              <a:gd fmla="*/ 250965 h 491771" name="connsiteY13"/>
              <a:gd fmla="*/ 237969 w 607568" name="connsiteX14"/>
              <a:gd fmla="*/ 263287 h 491771" name="connsiteY14"/>
              <a:gd fmla="*/ 230717 w 607568" name="connsiteX15"/>
              <a:gd fmla="*/ 279467 h 491771" name="connsiteY15"/>
              <a:gd fmla="*/ 239100 w 607568" name="connsiteX16"/>
              <a:gd fmla="*/ 336282 h 491771" name="connsiteY16"/>
              <a:gd fmla="*/ 241266 w 607568" name="connsiteX17"/>
              <a:gd fmla="*/ 338916 h 491771" name="connsiteY17"/>
              <a:gd fmla="*/ 242396 w 607568" name="connsiteX18"/>
              <a:gd fmla="*/ 339104 h 491771" name="connsiteY18"/>
              <a:gd fmla="*/ 244657 w 607568" name="connsiteX19"/>
              <a:gd fmla="*/ 338257 h 491771" name="connsiteY19"/>
              <a:gd fmla="*/ 292880 w 607568" name="connsiteX20"/>
              <a:gd fmla="*/ 295364 h 491771" name="connsiteY20"/>
              <a:gd fmla="*/ 293351 w 607568" name="connsiteX21"/>
              <a:gd fmla="*/ 289814 h 491771" name="connsiteY21"/>
              <a:gd fmla="*/ 261987 w 607568" name="connsiteX22"/>
              <a:gd fmla="*/ 251812 h 491771" name="connsiteY22"/>
              <a:gd fmla="*/ 258879 w 607568" name="connsiteX23"/>
              <a:gd fmla="*/ 250307 h 491771" name="connsiteY23"/>
              <a:gd fmla="*/ 500465 w 607568" name="connsiteX24"/>
              <a:gd fmla="*/ 66049 h 491771" name="connsiteY24"/>
              <a:gd fmla="*/ 565743 w 607568" name="connsiteX25"/>
              <a:gd fmla="*/ 130673 h 491771" name="connsiteY25"/>
              <a:gd fmla="*/ 566120 w 607568" name="connsiteX26"/>
              <a:gd fmla="*/ 130673 h 491771" name="connsiteY26"/>
              <a:gd fmla="*/ 580250 w 607568" name="connsiteX27"/>
              <a:gd fmla="*/ 160962 h 491771" name="connsiteY27"/>
              <a:gd fmla="*/ 560939 w 607568" name="connsiteX28"/>
              <a:gd fmla="*/ 182503 h 491771" name="connsiteY28"/>
              <a:gd fmla="*/ 531927 w 607568" name="connsiteX29"/>
              <a:gd fmla="*/ 223799 h 491771" name="connsiteY29"/>
              <a:gd fmla="*/ 528253 w 607568" name="connsiteX30"/>
              <a:gd fmla="*/ 234240 h 491771" name="connsiteY30"/>
              <a:gd fmla="*/ 530797 w 607568" name="connsiteX31"/>
              <a:gd fmla="*/ 246281 h 491771" name="connsiteY31"/>
              <a:gd fmla="*/ 545868 w 607568" name="connsiteX32"/>
              <a:gd fmla="*/ 261143 h 491771" name="connsiteY32"/>
              <a:gd fmla="*/ 558961 w 607568" name="connsiteX33"/>
              <a:gd fmla="*/ 263777 h 491771" name="connsiteY33"/>
              <a:gd fmla="*/ 597299 w 607568" name="connsiteX34"/>
              <a:gd fmla="*/ 301968 h 491771" name="connsiteY34"/>
              <a:gd fmla="*/ 607002 w 607568" name="connsiteX35"/>
              <a:gd fmla="*/ 350788 h 491771" name="connsiteY35"/>
              <a:gd fmla="*/ 601256 w 607568" name="connsiteX36"/>
              <a:gd fmla="*/ 373835 h 491771" name="connsiteY36"/>
              <a:gd fmla="*/ 579685 w 607568" name="connsiteX37"/>
              <a:gd fmla="*/ 384088 h 491771" name="connsiteY37"/>
              <a:gd fmla="*/ 490386 w 607568" name="connsiteX38"/>
              <a:gd fmla="*/ 384088 h 491771" name="connsiteY38"/>
              <a:gd fmla="*/ 467685 w 607568" name="connsiteX39"/>
              <a:gd fmla="*/ 310058 h 491771" name="connsiteY39"/>
              <a:gd fmla="*/ 431702 w 607568" name="connsiteX40"/>
              <a:gd fmla="*/ 267445 h 491771" name="connsiteY40"/>
              <a:gd fmla="*/ 441969 w 607568" name="connsiteX41"/>
              <a:gd fmla="*/ 263777 h 491771" name="connsiteY41"/>
              <a:gd fmla="*/ 455157 w 607568" name="connsiteX42"/>
              <a:gd fmla="*/ 261237 h 491771" name="connsiteY42"/>
              <a:gd fmla="*/ 470228 w 607568" name="connsiteX43"/>
              <a:gd fmla="*/ 246281 h 491771" name="connsiteY43"/>
              <a:gd fmla="*/ 472677 w 607568" name="connsiteX44"/>
              <a:gd fmla="*/ 234240 h 491771" name="connsiteY44"/>
              <a:gd fmla="*/ 469098 w 607568" name="connsiteX45"/>
              <a:gd fmla="*/ 223893 h 491771" name="connsiteY45"/>
              <a:gd fmla="*/ 439991 w 607568" name="connsiteX46"/>
              <a:gd fmla="*/ 182503 h 491771" name="connsiteY46"/>
              <a:gd fmla="*/ 426144 w 607568" name="connsiteX47"/>
              <a:gd fmla="*/ 172720 h 491771" name="connsiteY47"/>
              <a:gd fmla="*/ 441404 w 607568" name="connsiteX48"/>
              <a:gd fmla="*/ 143278 h 491771" name="connsiteY48"/>
              <a:gd fmla="*/ 439708 w 607568" name="connsiteX49"/>
              <a:gd fmla="*/ 107438 h 491771" name="connsiteY49"/>
              <a:gd fmla="*/ 500465 w 607568" name="connsiteX50"/>
              <a:gd fmla="*/ 66049 h 491771" name="connsiteY50"/>
              <a:gd fmla="*/ 107100 w 607568" name="connsiteX51"/>
              <a:gd fmla="*/ 66049 h 491771" name="connsiteY51"/>
              <a:gd fmla="*/ 171341 w 607568" name="connsiteX52"/>
              <a:gd fmla="*/ 123618 h 491771" name="connsiteY52"/>
              <a:gd fmla="*/ 172849 w 607568" name="connsiteX53"/>
              <a:gd fmla="*/ 143278 h 491771" name="connsiteY53"/>
              <a:gd fmla="*/ 184246 w 607568" name="connsiteX54"/>
              <a:gd fmla="*/ 168205 h 491771" name="connsiteY54"/>
              <a:gd fmla="*/ 167574 w 607568" name="connsiteX55"/>
              <a:gd fmla="*/ 182503 h 491771" name="connsiteY55"/>
              <a:gd fmla="*/ 138468 w 607568" name="connsiteX56"/>
              <a:gd fmla="*/ 223799 h 491771" name="connsiteY56"/>
              <a:gd fmla="*/ 134794 w 607568" name="connsiteX57"/>
              <a:gd fmla="*/ 234240 h 491771" name="connsiteY57"/>
              <a:gd fmla="*/ 137337 w 607568" name="connsiteX58"/>
              <a:gd fmla="*/ 246281 h 491771" name="connsiteY58"/>
              <a:gd fmla="*/ 152408 w 607568" name="connsiteX59"/>
              <a:gd fmla="*/ 261143 h 491771" name="connsiteY59"/>
              <a:gd fmla="*/ 165596 w 607568" name="connsiteX60"/>
              <a:gd fmla="*/ 263777 h 491771" name="connsiteY60"/>
              <a:gd fmla="*/ 179442 w 607568" name="connsiteX61"/>
              <a:gd fmla="*/ 268856 h 491771" name="connsiteY61"/>
              <a:gd fmla="*/ 146662 w 607568" name="connsiteX62"/>
              <a:gd fmla="*/ 310058 h 491771" name="connsiteY62"/>
              <a:gd fmla="*/ 123867 w 607568" name="connsiteX63"/>
              <a:gd fmla="*/ 384088 h 491771" name="connsiteY63"/>
              <a:gd fmla="*/ 27883 w 607568" name="connsiteX64"/>
              <a:gd fmla="*/ 384088 h 491771" name="connsiteY64"/>
              <a:gd fmla="*/ 6312 w 607568" name="connsiteX65"/>
              <a:gd fmla="*/ 373835 h 491771" name="connsiteY65"/>
              <a:gd fmla="*/ 566 w 607568" name="connsiteX66"/>
              <a:gd fmla="*/ 350788 h 491771" name="connsiteY66"/>
              <a:gd fmla="*/ 10268 w 607568" name="connsiteX67"/>
              <a:gd fmla="*/ 301968 h 491771" name="connsiteY67"/>
              <a:gd fmla="*/ 48606 w 607568" name="connsiteX68"/>
              <a:gd fmla="*/ 263777 h 491771" name="connsiteY68"/>
              <a:gd fmla="*/ 61699 w 607568" name="connsiteX69"/>
              <a:gd fmla="*/ 261237 h 491771" name="connsiteY69"/>
              <a:gd fmla="*/ 76770 w 607568" name="connsiteX70"/>
              <a:gd fmla="*/ 246281 h 491771" name="connsiteY70"/>
              <a:gd fmla="*/ 79313 w 607568" name="connsiteX71"/>
              <a:gd fmla="*/ 234240 h 491771" name="connsiteY71"/>
              <a:gd fmla="*/ 75639 w 607568" name="connsiteX72"/>
              <a:gd fmla="*/ 223893 h 491771" name="connsiteY72"/>
              <a:gd fmla="*/ 46628 w 607568" name="connsiteX73"/>
              <a:gd fmla="*/ 182503 h 491771" name="connsiteY73"/>
              <a:gd fmla="*/ 27318 w 607568" name="connsiteX74"/>
              <a:gd fmla="*/ 160962 h 491771" name="connsiteY74"/>
              <a:gd fmla="*/ 41447 w 607568" name="connsiteX75"/>
              <a:gd fmla="*/ 130673 h 491771" name="connsiteY75"/>
              <a:gd fmla="*/ 41824 w 607568" name="connsiteX76"/>
              <a:gd fmla="*/ 130673 h 491771" name="connsiteY76"/>
              <a:gd fmla="*/ 107100 w 607568" name="connsiteX77"/>
              <a:gd fmla="*/ 66049 h 491771" name="connsiteY77"/>
              <a:gd fmla="*/ 298626 w 607568" name="connsiteX78"/>
              <a:gd fmla="*/ 0 h 491771" name="connsiteY78"/>
              <a:gd fmla="*/ 315956 w 607568" name="connsiteX79"/>
              <a:gd fmla="*/ 0 h 491771" name="connsiteY79"/>
              <a:gd fmla="*/ 401854 w 607568" name="connsiteX80"/>
              <a:gd fmla="*/ 85787 h 491771" name="connsiteY80"/>
              <a:gd fmla="*/ 401854 w 607568" name="connsiteX81"/>
              <a:gd fmla="*/ 95476 h 491771" name="connsiteY81"/>
              <a:gd fmla="*/ 421633 w 607568" name="connsiteX82"/>
              <a:gd fmla="*/ 138840 h 491771" name="connsiteY82"/>
              <a:gd fmla="*/ 417960 w 607568" name="connsiteX83"/>
              <a:gd fmla="*/ 149281 h 491771" name="connsiteY83"/>
              <a:gd fmla="*/ 417112 w 607568" name="connsiteX84"/>
              <a:gd fmla="*/ 151068 h 491771" name="connsiteY84"/>
              <a:gd fmla="*/ 411273 w 607568" name="connsiteX85"/>
              <a:gd fmla="*/ 159534 h 491771" name="connsiteY85"/>
              <a:gd fmla="*/ 410896 w 607568" name="connsiteX86"/>
              <a:gd fmla="*/ 159910 h 491771" name="connsiteY86"/>
              <a:gd fmla="*/ 394037 w 607568" name="connsiteX87"/>
              <a:gd fmla="*/ 169787 h 491771" name="connsiteY87"/>
              <a:gd fmla="*/ 384900 w 607568" name="connsiteX88"/>
              <a:gd fmla="*/ 189541 h 491771" name="connsiteY88"/>
              <a:gd fmla="*/ 384712 w 607568" name="connsiteX89"/>
              <a:gd fmla="*/ 189823 h 491771" name="connsiteY89"/>
              <a:gd fmla="*/ 373316 w 607568" name="connsiteX90"/>
              <a:gd fmla="*/ 207131 h 491771" name="connsiteY90"/>
              <a:gd fmla="*/ 372750 w 607568" name="connsiteX91"/>
              <a:gd fmla="*/ 207789 h 491771" name="connsiteY91"/>
              <a:gd fmla="*/ 359847 w 607568" name="connsiteX92"/>
              <a:gd fmla="*/ 222275 h 491771" name="connsiteY92"/>
              <a:gd fmla="*/ 359188 w 607568" name="connsiteX93"/>
              <a:gd fmla="*/ 222934 h 491771" name="connsiteY93"/>
              <a:gd fmla="*/ 345154 w 607568" name="connsiteX94"/>
              <a:gd fmla="*/ 234598 h 491771" name="connsiteY94"/>
              <a:gd fmla="*/ 345625 w 607568" name="connsiteX95"/>
              <a:gd fmla="*/ 236855 h 491771" name="connsiteY95"/>
              <a:gd fmla="*/ 348639 w 607568" name="connsiteX96"/>
              <a:gd fmla="*/ 235538 h 491771" name="connsiteY96"/>
              <a:gd fmla="*/ 355514 w 607568" name="connsiteX97"/>
              <a:gd fmla="*/ 234033 h 491771" name="connsiteY97"/>
              <a:gd fmla="*/ 366628 w 607568" name="connsiteX98"/>
              <a:gd fmla="*/ 237326 h 491771" name="connsiteY98"/>
              <a:gd fmla="*/ 385371 w 607568" name="connsiteX99"/>
              <a:gd fmla="*/ 249648 h 491771" name="connsiteY99"/>
              <a:gd fmla="*/ 399876 w 607568" name="connsiteX100"/>
              <a:gd fmla="*/ 279373 h 491771" name="connsiteY100"/>
              <a:gd fmla="*/ 430016 w 607568" name="connsiteX101"/>
              <a:gd fmla="*/ 289814 h 491771" name="connsiteY101"/>
              <a:gd fmla="*/ 448382 w 607568" name="connsiteX102"/>
              <a:gd fmla="*/ 316058 h 491771" name="connsiteY102"/>
              <a:gd fmla="*/ 481630 w 607568" name="connsiteX103"/>
              <a:gd fmla="*/ 424515 h 491771" name="connsiteY103"/>
              <a:gd fmla="*/ 483891 w 607568" name="connsiteX104"/>
              <a:gd fmla="*/ 436461 h 491771" name="connsiteY104"/>
              <a:gd fmla="*/ 473718 w 607568" name="connsiteX105"/>
              <a:gd fmla="*/ 470700 h 491771" name="connsiteY105"/>
              <a:gd fmla="*/ 443956 w 607568" name="connsiteX106"/>
              <a:gd fmla="*/ 490360 h 491771" name="connsiteY106"/>
              <a:gd fmla="*/ 431805 w 607568" name="connsiteX107"/>
              <a:gd fmla="*/ 491771 h 491771" name="connsiteY107"/>
              <a:gd fmla="*/ 325375 w 607568" name="connsiteX108"/>
              <a:gd fmla="*/ 491771 h 491771" name="connsiteY108"/>
              <a:gd fmla="*/ 337430 w 607568" name="connsiteX109"/>
              <a:gd fmla="*/ 415296 h 491771" name="connsiteY109"/>
              <a:gd fmla="*/ 334605 w 607568" name="connsiteX110"/>
              <a:gd fmla="*/ 389052 h 491771" name="connsiteY110"/>
              <a:gd fmla="*/ 323962 w 607568" name="connsiteX111"/>
              <a:gd fmla="*/ 360927 h 491771" name="connsiteY111"/>
              <a:gd fmla="*/ 337430 w 607568" name="connsiteX112"/>
              <a:gd fmla="*/ 347476 h 491771" name="connsiteY112"/>
              <a:gd fmla="*/ 307196 w 607568" name="connsiteX113"/>
              <a:gd fmla="*/ 317281 h 491771" name="connsiteY113"/>
              <a:gd fmla="*/ 276868 w 607568" name="connsiteX114"/>
              <a:gd fmla="*/ 347476 h 491771" name="connsiteY114"/>
              <a:gd fmla="*/ 290337 w 607568" name="connsiteX115"/>
              <a:gd fmla="*/ 360927 h 491771" name="connsiteY115"/>
              <a:gd fmla="*/ 279694 w 607568" name="connsiteX116"/>
              <a:gd fmla="*/ 389052 h 491771" name="connsiteY116"/>
              <a:gd fmla="*/ 276963 w 607568" name="connsiteX117"/>
              <a:gd fmla="*/ 415296 h 491771" name="connsiteY117"/>
              <a:gd fmla="*/ 288736 w 607568" name="connsiteX118"/>
              <a:gd fmla="*/ 491771 h 491771" name="connsiteY118"/>
              <a:gd fmla="*/ 182493 w 607568" name="connsiteX119"/>
              <a:gd fmla="*/ 491771 h 491771" name="connsiteY119"/>
              <a:gd fmla="*/ 170437 w 607568" name="connsiteX120"/>
              <a:gd fmla="*/ 490360 h 491771" name="connsiteY120"/>
              <a:gd fmla="*/ 140675 w 607568" name="connsiteX121"/>
              <a:gd fmla="*/ 470700 h 491771" name="connsiteY121"/>
              <a:gd fmla="*/ 132669 w 607568" name="connsiteX122"/>
              <a:gd fmla="*/ 424515 h 491771" name="connsiteY122"/>
              <a:gd fmla="*/ 166011 w 607568" name="connsiteX123"/>
              <a:gd fmla="*/ 316058 h 491771" name="connsiteY123"/>
              <a:gd fmla="*/ 184377 w 607568" name="connsiteX124"/>
              <a:gd fmla="*/ 289814 h 491771" name="connsiteY124"/>
              <a:gd fmla="*/ 214517 w 607568" name="connsiteX125"/>
              <a:gd fmla="*/ 279373 h 491771" name="connsiteY125"/>
              <a:gd fmla="*/ 214517 w 607568" name="connsiteX126"/>
              <a:gd fmla="*/ 279279 h 491771" name="connsiteY126"/>
              <a:gd fmla="*/ 229022 w 607568" name="connsiteX127"/>
              <a:gd fmla="*/ 249648 h 491771" name="connsiteY127"/>
              <a:gd fmla="*/ 247765 w 607568" name="connsiteX128"/>
              <a:gd fmla="*/ 237326 h 491771" name="connsiteY128"/>
              <a:gd fmla="*/ 258879 w 607568" name="connsiteX129"/>
              <a:gd fmla="*/ 234033 h 491771" name="connsiteY129"/>
              <a:gd fmla="*/ 265754 w 607568" name="connsiteX130"/>
              <a:gd fmla="*/ 235538 h 491771" name="connsiteY130"/>
              <a:gd fmla="*/ 268768 w 607568" name="connsiteX131"/>
              <a:gd fmla="*/ 236855 h 491771" name="connsiteY131"/>
              <a:gd fmla="*/ 269239 w 607568" name="connsiteX132"/>
              <a:gd fmla="*/ 234598 h 491771" name="connsiteY132"/>
              <a:gd fmla="*/ 255205 w 607568" name="connsiteX133"/>
              <a:gd fmla="*/ 222934 h 491771" name="connsiteY133"/>
              <a:gd fmla="*/ 254546 w 607568" name="connsiteX134"/>
              <a:gd fmla="*/ 222275 h 491771" name="connsiteY134"/>
              <a:gd fmla="*/ 241548 w 607568" name="connsiteX135"/>
              <a:gd fmla="*/ 207789 h 491771" name="connsiteY135"/>
              <a:gd fmla="*/ 241077 w 607568" name="connsiteX136"/>
              <a:gd fmla="*/ 207225 h 491771" name="connsiteY136"/>
              <a:gd fmla="*/ 229681 w 607568" name="connsiteX137"/>
              <a:gd fmla="*/ 189823 h 491771" name="connsiteY137"/>
              <a:gd fmla="*/ 229493 w 607568" name="connsiteX138"/>
              <a:gd fmla="*/ 189635 h 491771" name="connsiteY138"/>
              <a:gd fmla="*/ 220356 w 607568" name="connsiteX139"/>
              <a:gd fmla="*/ 169787 h 491771" name="connsiteY139"/>
              <a:gd fmla="*/ 203497 w 607568" name="connsiteX140"/>
              <a:gd fmla="*/ 159910 h 491771" name="connsiteY140"/>
              <a:gd fmla="*/ 203120 w 607568" name="connsiteX141"/>
              <a:gd fmla="*/ 159534 h 491771" name="connsiteY141"/>
              <a:gd fmla="*/ 197281 w 607568" name="connsiteX142"/>
              <a:gd fmla="*/ 151068 h 491771" name="connsiteY142"/>
              <a:gd fmla="*/ 196433 w 607568" name="connsiteX143"/>
              <a:gd fmla="*/ 149281 h 491771" name="connsiteY143"/>
              <a:gd fmla="*/ 192666 w 607568" name="connsiteX144"/>
              <a:gd fmla="*/ 138840 h 491771" name="connsiteY144"/>
              <a:gd fmla="*/ 212727 w 607568" name="connsiteX145"/>
              <a:gd fmla="*/ 95476 h 491771" name="connsiteY145"/>
              <a:gd fmla="*/ 212727 w 607568" name="connsiteX146"/>
              <a:gd fmla="*/ 85787 h 491771" name="connsiteY146"/>
              <a:gd fmla="*/ 298626 w 607568" name="connsiteX147"/>
              <a:gd fmla="*/ 0 h 491771" name="connsiteY14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b="b" l="l" r="r" t="t"/>
            <a:pathLst>
              <a:path h="491771" w="607568">
                <a:moveTo>
                  <a:pt x="355420" y="250307"/>
                </a:moveTo>
                <a:cubicBezTo>
                  <a:pt x="354290" y="250307"/>
                  <a:pt x="353160" y="250871"/>
                  <a:pt x="352312" y="251812"/>
                </a:cubicBezTo>
                <a:lnTo>
                  <a:pt x="321042" y="289814"/>
                </a:lnTo>
                <a:cubicBezTo>
                  <a:pt x="319723" y="291507"/>
                  <a:pt x="319912" y="293953"/>
                  <a:pt x="321513" y="295364"/>
                </a:cubicBezTo>
                <a:lnTo>
                  <a:pt x="369736" y="338257"/>
                </a:lnTo>
                <a:cubicBezTo>
                  <a:pt x="370396" y="338822"/>
                  <a:pt x="371149" y="339104"/>
                  <a:pt x="371997" y="339104"/>
                </a:cubicBezTo>
                <a:cubicBezTo>
                  <a:pt x="372374" y="339104"/>
                  <a:pt x="372750" y="339010"/>
                  <a:pt x="373127" y="338916"/>
                </a:cubicBezTo>
                <a:cubicBezTo>
                  <a:pt x="374257" y="338539"/>
                  <a:pt x="375105" y="337505"/>
                  <a:pt x="375293" y="336282"/>
                </a:cubicBezTo>
                <a:lnTo>
                  <a:pt x="383676" y="279467"/>
                </a:lnTo>
                <a:cubicBezTo>
                  <a:pt x="384618" y="273164"/>
                  <a:pt x="381792" y="266768"/>
                  <a:pt x="376424" y="263287"/>
                </a:cubicBezTo>
                <a:lnTo>
                  <a:pt x="357681" y="250965"/>
                </a:lnTo>
                <a:cubicBezTo>
                  <a:pt x="357021" y="250495"/>
                  <a:pt x="356174" y="250307"/>
                  <a:pt x="355420" y="250307"/>
                </a:cubicBezTo>
                <a:close/>
                <a:moveTo>
                  <a:pt x="258879" y="250307"/>
                </a:moveTo>
                <a:cubicBezTo>
                  <a:pt x="258125" y="250307"/>
                  <a:pt x="257372" y="250495"/>
                  <a:pt x="256712" y="250965"/>
                </a:cubicBezTo>
                <a:lnTo>
                  <a:pt x="237969" y="263287"/>
                </a:lnTo>
                <a:cubicBezTo>
                  <a:pt x="232601" y="266768"/>
                  <a:pt x="229775" y="273164"/>
                  <a:pt x="230717" y="279467"/>
                </a:cubicBezTo>
                <a:lnTo>
                  <a:pt x="239100" y="336282"/>
                </a:lnTo>
                <a:cubicBezTo>
                  <a:pt x="239288" y="337505"/>
                  <a:pt x="240136" y="338539"/>
                  <a:pt x="241266" y="338916"/>
                </a:cubicBezTo>
                <a:cubicBezTo>
                  <a:pt x="241643" y="339010"/>
                  <a:pt x="242019" y="339104"/>
                  <a:pt x="242396" y="339104"/>
                </a:cubicBezTo>
                <a:cubicBezTo>
                  <a:pt x="243244" y="339104"/>
                  <a:pt x="243997" y="338822"/>
                  <a:pt x="244657" y="338257"/>
                </a:cubicBezTo>
                <a:lnTo>
                  <a:pt x="292880" y="295364"/>
                </a:lnTo>
                <a:cubicBezTo>
                  <a:pt x="294481" y="293953"/>
                  <a:pt x="294670" y="291507"/>
                  <a:pt x="293351" y="289814"/>
                </a:cubicBezTo>
                <a:lnTo>
                  <a:pt x="261987" y="251812"/>
                </a:lnTo>
                <a:cubicBezTo>
                  <a:pt x="261233" y="250871"/>
                  <a:pt x="260103" y="250307"/>
                  <a:pt x="258879" y="250307"/>
                </a:cubicBezTo>
                <a:close/>
                <a:moveTo>
                  <a:pt x="500465" y="66049"/>
                </a:moveTo>
                <a:cubicBezTo>
                  <a:pt x="548129" y="66049"/>
                  <a:pt x="562447" y="93516"/>
                  <a:pt x="565743" y="130673"/>
                </a:cubicBezTo>
                <a:cubicBezTo>
                  <a:pt x="565932" y="130673"/>
                  <a:pt x="566026" y="130673"/>
                  <a:pt x="566120" y="130673"/>
                </a:cubicBezTo>
                <a:cubicBezTo>
                  <a:pt x="577141" y="133118"/>
                  <a:pt x="583358" y="146664"/>
                  <a:pt x="580250" y="160962"/>
                </a:cubicBezTo>
                <a:cubicBezTo>
                  <a:pt x="577706" y="172532"/>
                  <a:pt x="569700" y="180904"/>
                  <a:pt x="560939" y="182503"/>
                </a:cubicBezTo>
                <a:cubicBezTo>
                  <a:pt x="554628" y="199529"/>
                  <a:pt x="543796" y="214016"/>
                  <a:pt x="531927" y="223799"/>
                </a:cubicBezTo>
                <a:cubicBezTo>
                  <a:pt x="528913" y="226338"/>
                  <a:pt x="527500" y="230383"/>
                  <a:pt x="528253" y="234240"/>
                </a:cubicBezTo>
                <a:lnTo>
                  <a:pt x="530797" y="246281"/>
                </a:lnTo>
                <a:cubicBezTo>
                  <a:pt x="532304" y="253806"/>
                  <a:pt x="538238" y="259732"/>
                  <a:pt x="545868" y="261143"/>
                </a:cubicBezTo>
                <a:lnTo>
                  <a:pt x="558961" y="263777"/>
                </a:lnTo>
                <a:cubicBezTo>
                  <a:pt x="578366" y="267634"/>
                  <a:pt x="593437" y="282684"/>
                  <a:pt x="597299" y="301968"/>
                </a:cubicBezTo>
                <a:lnTo>
                  <a:pt x="607002" y="350788"/>
                </a:lnTo>
                <a:cubicBezTo>
                  <a:pt x="608697" y="358972"/>
                  <a:pt x="606531" y="367438"/>
                  <a:pt x="601256" y="373835"/>
                </a:cubicBezTo>
                <a:cubicBezTo>
                  <a:pt x="595981" y="380325"/>
                  <a:pt x="588068" y="384088"/>
                  <a:pt x="579685" y="384088"/>
                </a:cubicBezTo>
                <a:lnTo>
                  <a:pt x="490386" y="384088"/>
                </a:lnTo>
                <a:lnTo>
                  <a:pt x="467685" y="310058"/>
                </a:lnTo>
                <a:cubicBezTo>
                  <a:pt x="461845" y="291150"/>
                  <a:pt x="448563" y="276194"/>
                  <a:pt x="431702" y="267445"/>
                </a:cubicBezTo>
                <a:cubicBezTo>
                  <a:pt x="434999" y="265940"/>
                  <a:pt x="438295" y="264529"/>
                  <a:pt x="441969" y="263777"/>
                </a:cubicBezTo>
                <a:lnTo>
                  <a:pt x="455157" y="261237"/>
                </a:lnTo>
                <a:cubicBezTo>
                  <a:pt x="462692" y="259732"/>
                  <a:pt x="468627" y="253806"/>
                  <a:pt x="470228" y="246281"/>
                </a:cubicBezTo>
                <a:lnTo>
                  <a:pt x="472677" y="234240"/>
                </a:lnTo>
                <a:cubicBezTo>
                  <a:pt x="473525" y="230383"/>
                  <a:pt x="472112" y="226338"/>
                  <a:pt x="469098" y="223893"/>
                </a:cubicBezTo>
                <a:cubicBezTo>
                  <a:pt x="457229" y="214016"/>
                  <a:pt x="446302" y="199529"/>
                  <a:pt x="439991" y="182503"/>
                </a:cubicBezTo>
                <a:cubicBezTo>
                  <a:pt x="434716" y="181563"/>
                  <a:pt x="429818" y="177894"/>
                  <a:pt x="426144" y="172720"/>
                </a:cubicBezTo>
                <a:cubicBezTo>
                  <a:pt x="433303" y="164725"/>
                  <a:pt x="438861" y="154754"/>
                  <a:pt x="441404" y="143278"/>
                </a:cubicBezTo>
                <a:cubicBezTo>
                  <a:pt x="444324" y="130485"/>
                  <a:pt x="443476" y="118068"/>
                  <a:pt x="439708" y="107438"/>
                </a:cubicBezTo>
                <a:cubicBezTo>
                  <a:pt x="447244" y="82699"/>
                  <a:pt x="464200" y="66049"/>
                  <a:pt x="500465" y="66049"/>
                </a:cubicBezTo>
                <a:close/>
                <a:moveTo>
                  <a:pt x="107100" y="66049"/>
                </a:moveTo>
                <a:cubicBezTo>
                  <a:pt x="151561" y="66049"/>
                  <a:pt x="166820" y="90130"/>
                  <a:pt x="171341" y="123618"/>
                </a:cubicBezTo>
                <a:cubicBezTo>
                  <a:pt x="170965" y="129920"/>
                  <a:pt x="171436" y="136505"/>
                  <a:pt x="172849" y="143278"/>
                </a:cubicBezTo>
                <a:cubicBezTo>
                  <a:pt x="174921" y="152590"/>
                  <a:pt x="178971" y="161056"/>
                  <a:pt x="184246" y="168205"/>
                </a:cubicBezTo>
                <a:cubicBezTo>
                  <a:pt x="180573" y="175919"/>
                  <a:pt x="174356" y="181281"/>
                  <a:pt x="167574" y="182503"/>
                </a:cubicBezTo>
                <a:cubicBezTo>
                  <a:pt x="161263" y="199529"/>
                  <a:pt x="150336" y="214016"/>
                  <a:pt x="138468" y="223799"/>
                </a:cubicBezTo>
                <a:cubicBezTo>
                  <a:pt x="135453" y="226338"/>
                  <a:pt x="134040" y="230383"/>
                  <a:pt x="134794" y="234240"/>
                </a:cubicBezTo>
                <a:lnTo>
                  <a:pt x="137337" y="246281"/>
                </a:lnTo>
                <a:cubicBezTo>
                  <a:pt x="138939" y="253806"/>
                  <a:pt x="144873" y="259732"/>
                  <a:pt x="152408" y="261143"/>
                </a:cubicBezTo>
                <a:lnTo>
                  <a:pt x="165596" y="263777"/>
                </a:lnTo>
                <a:cubicBezTo>
                  <a:pt x="170494" y="264812"/>
                  <a:pt x="175203" y="266505"/>
                  <a:pt x="179442" y="268856"/>
                </a:cubicBezTo>
                <a:cubicBezTo>
                  <a:pt x="164088" y="277793"/>
                  <a:pt x="152126" y="292279"/>
                  <a:pt x="146662" y="310058"/>
                </a:cubicBezTo>
                <a:lnTo>
                  <a:pt x="123867" y="384088"/>
                </a:lnTo>
                <a:lnTo>
                  <a:pt x="27883" y="384088"/>
                </a:lnTo>
                <a:cubicBezTo>
                  <a:pt x="19499" y="384088"/>
                  <a:pt x="11587" y="380325"/>
                  <a:pt x="6312" y="373835"/>
                </a:cubicBezTo>
                <a:cubicBezTo>
                  <a:pt x="1037" y="367438"/>
                  <a:pt x="-1129" y="358972"/>
                  <a:pt x="566" y="350788"/>
                </a:cubicBezTo>
                <a:lnTo>
                  <a:pt x="10268" y="301968"/>
                </a:lnTo>
                <a:cubicBezTo>
                  <a:pt x="14130" y="282684"/>
                  <a:pt x="29202" y="267634"/>
                  <a:pt x="48606" y="263777"/>
                </a:cubicBezTo>
                <a:lnTo>
                  <a:pt x="61699" y="261237"/>
                </a:lnTo>
                <a:cubicBezTo>
                  <a:pt x="69328" y="259732"/>
                  <a:pt x="75263" y="253806"/>
                  <a:pt x="76770" y="246281"/>
                </a:cubicBezTo>
                <a:lnTo>
                  <a:pt x="79313" y="234240"/>
                </a:lnTo>
                <a:cubicBezTo>
                  <a:pt x="80067" y="230383"/>
                  <a:pt x="78654" y="226338"/>
                  <a:pt x="75639" y="223893"/>
                </a:cubicBezTo>
                <a:cubicBezTo>
                  <a:pt x="63771" y="214016"/>
                  <a:pt x="52939" y="199623"/>
                  <a:pt x="46628" y="182503"/>
                </a:cubicBezTo>
                <a:cubicBezTo>
                  <a:pt x="37867" y="180904"/>
                  <a:pt x="29861" y="172532"/>
                  <a:pt x="27318" y="160962"/>
                </a:cubicBezTo>
                <a:cubicBezTo>
                  <a:pt x="24115" y="146664"/>
                  <a:pt x="30426" y="133118"/>
                  <a:pt x="41447" y="130673"/>
                </a:cubicBezTo>
                <a:cubicBezTo>
                  <a:pt x="41541" y="130673"/>
                  <a:pt x="41729" y="130673"/>
                  <a:pt x="41824" y="130673"/>
                </a:cubicBezTo>
                <a:cubicBezTo>
                  <a:pt x="45403" y="93516"/>
                  <a:pt x="60192" y="66049"/>
                  <a:pt x="107100" y="66049"/>
                </a:cubicBezTo>
                <a:close/>
                <a:moveTo>
                  <a:pt x="298626" y="0"/>
                </a:moveTo>
                <a:lnTo>
                  <a:pt x="315956" y="0"/>
                </a:lnTo>
                <a:cubicBezTo>
                  <a:pt x="363426" y="0"/>
                  <a:pt x="401854" y="38378"/>
                  <a:pt x="401854" y="85787"/>
                </a:cubicBezTo>
                <a:lnTo>
                  <a:pt x="401854" y="95476"/>
                </a:lnTo>
                <a:cubicBezTo>
                  <a:pt x="417301" y="99238"/>
                  <a:pt x="426154" y="118522"/>
                  <a:pt x="421633" y="138840"/>
                </a:cubicBezTo>
                <a:cubicBezTo>
                  <a:pt x="420880" y="142602"/>
                  <a:pt x="419467" y="146083"/>
                  <a:pt x="417960" y="149281"/>
                </a:cubicBezTo>
                <a:cubicBezTo>
                  <a:pt x="417677" y="149939"/>
                  <a:pt x="417395" y="150504"/>
                  <a:pt x="417112" y="151068"/>
                </a:cubicBezTo>
                <a:cubicBezTo>
                  <a:pt x="415417" y="154172"/>
                  <a:pt x="413533" y="157088"/>
                  <a:pt x="411273" y="159534"/>
                </a:cubicBezTo>
                <a:cubicBezTo>
                  <a:pt x="411179" y="159628"/>
                  <a:pt x="410990" y="159816"/>
                  <a:pt x="410896" y="159910"/>
                </a:cubicBezTo>
                <a:cubicBezTo>
                  <a:pt x="406092" y="165084"/>
                  <a:pt x="400159" y="168658"/>
                  <a:pt x="394037" y="169787"/>
                </a:cubicBezTo>
                <a:cubicBezTo>
                  <a:pt x="391494" y="176654"/>
                  <a:pt x="388385" y="183332"/>
                  <a:pt x="384900" y="189541"/>
                </a:cubicBezTo>
                <a:cubicBezTo>
                  <a:pt x="384806" y="189635"/>
                  <a:pt x="384806" y="189729"/>
                  <a:pt x="384712" y="189823"/>
                </a:cubicBezTo>
                <a:cubicBezTo>
                  <a:pt x="381227" y="196031"/>
                  <a:pt x="377460" y="201769"/>
                  <a:pt x="373316" y="207131"/>
                </a:cubicBezTo>
                <a:cubicBezTo>
                  <a:pt x="373127" y="207413"/>
                  <a:pt x="372939" y="207601"/>
                  <a:pt x="372750" y="207789"/>
                </a:cubicBezTo>
                <a:cubicBezTo>
                  <a:pt x="368700" y="213057"/>
                  <a:pt x="364368" y="217948"/>
                  <a:pt x="359847" y="222275"/>
                </a:cubicBezTo>
                <a:cubicBezTo>
                  <a:pt x="359658" y="222463"/>
                  <a:pt x="359376" y="222651"/>
                  <a:pt x="359188" y="222934"/>
                </a:cubicBezTo>
                <a:cubicBezTo>
                  <a:pt x="354667" y="227261"/>
                  <a:pt x="349957" y="231211"/>
                  <a:pt x="345154" y="234598"/>
                </a:cubicBezTo>
                <a:lnTo>
                  <a:pt x="345625" y="236855"/>
                </a:lnTo>
                <a:cubicBezTo>
                  <a:pt x="346567" y="236385"/>
                  <a:pt x="347603" y="235915"/>
                  <a:pt x="348639" y="235538"/>
                </a:cubicBezTo>
                <a:cubicBezTo>
                  <a:pt x="350899" y="234786"/>
                  <a:pt x="353065" y="234033"/>
                  <a:pt x="355514" y="234033"/>
                </a:cubicBezTo>
                <a:cubicBezTo>
                  <a:pt x="359470" y="234033"/>
                  <a:pt x="363238" y="235162"/>
                  <a:pt x="366628" y="237326"/>
                </a:cubicBezTo>
                <a:cubicBezTo>
                  <a:pt x="366628" y="237326"/>
                  <a:pt x="380756" y="246450"/>
                  <a:pt x="385371" y="249648"/>
                </a:cubicBezTo>
                <a:cubicBezTo>
                  <a:pt x="401854" y="261030"/>
                  <a:pt x="399876" y="279373"/>
                  <a:pt x="399876" y="279373"/>
                </a:cubicBezTo>
                <a:cubicBezTo>
                  <a:pt x="410990" y="279655"/>
                  <a:pt x="421822" y="283041"/>
                  <a:pt x="430016" y="289814"/>
                </a:cubicBezTo>
                <a:cubicBezTo>
                  <a:pt x="445180" y="302324"/>
                  <a:pt x="447535" y="313330"/>
                  <a:pt x="448382" y="316058"/>
                </a:cubicBezTo>
                <a:lnTo>
                  <a:pt x="481630" y="424515"/>
                </a:lnTo>
                <a:cubicBezTo>
                  <a:pt x="482855" y="428371"/>
                  <a:pt x="483608" y="432416"/>
                  <a:pt x="483891" y="436461"/>
                </a:cubicBezTo>
                <a:cubicBezTo>
                  <a:pt x="484644" y="448595"/>
                  <a:pt x="481159" y="460730"/>
                  <a:pt x="473718" y="470700"/>
                </a:cubicBezTo>
                <a:cubicBezTo>
                  <a:pt x="466372" y="480671"/>
                  <a:pt x="455823" y="487538"/>
                  <a:pt x="443956" y="490360"/>
                </a:cubicBezTo>
                <a:cubicBezTo>
                  <a:pt x="440000" y="491301"/>
                  <a:pt x="435950" y="491771"/>
                  <a:pt x="431805" y="491771"/>
                </a:cubicBezTo>
                <a:lnTo>
                  <a:pt x="325375" y="491771"/>
                </a:lnTo>
                <a:lnTo>
                  <a:pt x="337430" y="415296"/>
                </a:lnTo>
                <a:cubicBezTo>
                  <a:pt x="338749" y="406454"/>
                  <a:pt x="337807" y="397424"/>
                  <a:pt x="334605" y="389052"/>
                </a:cubicBezTo>
                <a:lnTo>
                  <a:pt x="323962" y="360927"/>
                </a:lnTo>
                <a:lnTo>
                  <a:pt x="337430" y="347476"/>
                </a:lnTo>
                <a:lnTo>
                  <a:pt x="307196" y="317281"/>
                </a:lnTo>
                <a:lnTo>
                  <a:pt x="276868" y="347476"/>
                </a:lnTo>
                <a:lnTo>
                  <a:pt x="290337" y="360927"/>
                </a:lnTo>
                <a:lnTo>
                  <a:pt x="279694" y="389052"/>
                </a:lnTo>
                <a:cubicBezTo>
                  <a:pt x="276586" y="397424"/>
                  <a:pt x="275644" y="406454"/>
                  <a:pt x="276963" y="415296"/>
                </a:cubicBezTo>
                <a:lnTo>
                  <a:pt x="288736" y="491771"/>
                </a:lnTo>
                <a:lnTo>
                  <a:pt x="182493" y="491771"/>
                </a:lnTo>
                <a:cubicBezTo>
                  <a:pt x="178443" y="491771"/>
                  <a:pt x="174299" y="491301"/>
                  <a:pt x="170437" y="490360"/>
                </a:cubicBezTo>
                <a:cubicBezTo>
                  <a:pt x="158570" y="487538"/>
                  <a:pt x="148021" y="480671"/>
                  <a:pt x="140675" y="470700"/>
                </a:cubicBezTo>
                <a:cubicBezTo>
                  <a:pt x="130785" y="457343"/>
                  <a:pt x="127865" y="440223"/>
                  <a:pt x="132669" y="424515"/>
                </a:cubicBezTo>
                <a:lnTo>
                  <a:pt x="166011" y="316058"/>
                </a:lnTo>
                <a:cubicBezTo>
                  <a:pt x="166858" y="313330"/>
                  <a:pt x="170908" y="300631"/>
                  <a:pt x="184377" y="289814"/>
                </a:cubicBezTo>
                <a:cubicBezTo>
                  <a:pt x="192666" y="283229"/>
                  <a:pt x="203403" y="279655"/>
                  <a:pt x="214517" y="279373"/>
                </a:cubicBezTo>
                <a:lnTo>
                  <a:pt x="214517" y="279279"/>
                </a:lnTo>
                <a:cubicBezTo>
                  <a:pt x="214140" y="273447"/>
                  <a:pt x="211880" y="260654"/>
                  <a:pt x="229022" y="249648"/>
                </a:cubicBezTo>
                <a:cubicBezTo>
                  <a:pt x="233731" y="246638"/>
                  <a:pt x="247765" y="237326"/>
                  <a:pt x="247765" y="237326"/>
                </a:cubicBezTo>
                <a:cubicBezTo>
                  <a:pt x="251061" y="235162"/>
                  <a:pt x="254923" y="234033"/>
                  <a:pt x="258879" y="234033"/>
                </a:cubicBezTo>
                <a:cubicBezTo>
                  <a:pt x="261328" y="234033"/>
                  <a:pt x="263494" y="234786"/>
                  <a:pt x="265754" y="235538"/>
                </a:cubicBezTo>
                <a:cubicBezTo>
                  <a:pt x="266790" y="236009"/>
                  <a:pt x="267826" y="236385"/>
                  <a:pt x="268768" y="236855"/>
                </a:cubicBezTo>
                <a:lnTo>
                  <a:pt x="269239" y="234598"/>
                </a:lnTo>
                <a:cubicBezTo>
                  <a:pt x="264436" y="231211"/>
                  <a:pt x="259726" y="227261"/>
                  <a:pt x="255205" y="222934"/>
                </a:cubicBezTo>
                <a:cubicBezTo>
                  <a:pt x="254923" y="222651"/>
                  <a:pt x="254735" y="222463"/>
                  <a:pt x="254546" y="222275"/>
                </a:cubicBezTo>
                <a:cubicBezTo>
                  <a:pt x="250025" y="217948"/>
                  <a:pt x="245693" y="213057"/>
                  <a:pt x="241548" y="207789"/>
                </a:cubicBezTo>
                <a:cubicBezTo>
                  <a:pt x="241454" y="207601"/>
                  <a:pt x="241266" y="207413"/>
                  <a:pt x="241077" y="207225"/>
                </a:cubicBezTo>
                <a:cubicBezTo>
                  <a:pt x="236933" y="201769"/>
                  <a:pt x="233072" y="196031"/>
                  <a:pt x="229681" y="189823"/>
                </a:cubicBezTo>
                <a:cubicBezTo>
                  <a:pt x="229587" y="189729"/>
                  <a:pt x="229587" y="189635"/>
                  <a:pt x="229493" y="189635"/>
                </a:cubicBezTo>
                <a:cubicBezTo>
                  <a:pt x="226008" y="183332"/>
                  <a:pt x="222899" y="176654"/>
                  <a:pt x="220356" y="169787"/>
                </a:cubicBezTo>
                <a:cubicBezTo>
                  <a:pt x="214140" y="168658"/>
                  <a:pt x="208301" y="165084"/>
                  <a:pt x="203497" y="159910"/>
                </a:cubicBezTo>
                <a:cubicBezTo>
                  <a:pt x="203309" y="159722"/>
                  <a:pt x="203214" y="159628"/>
                  <a:pt x="203120" y="159534"/>
                </a:cubicBezTo>
                <a:cubicBezTo>
                  <a:pt x="200860" y="157088"/>
                  <a:pt x="198976" y="154172"/>
                  <a:pt x="197281" y="151068"/>
                </a:cubicBezTo>
                <a:cubicBezTo>
                  <a:pt x="196998" y="150504"/>
                  <a:pt x="196716" y="149939"/>
                  <a:pt x="196433" y="149281"/>
                </a:cubicBezTo>
                <a:cubicBezTo>
                  <a:pt x="194832" y="146083"/>
                  <a:pt x="193513" y="142602"/>
                  <a:pt x="192666" y="138840"/>
                </a:cubicBezTo>
                <a:cubicBezTo>
                  <a:pt x="188145" y="118428"/>
                  <a:pt x="197092" y="99050"/>
                  <a:pt x="212727" y="95476"/>
                </a:cubicBezTo>
                <a:lnTo>
                  <a:pt x="212727" y="85787"/>
                </a:lnTo>
                <a:cubicBezTo>
                  <a:pt x="212727" y="38378"/>
                  <a:pt x="251155" y="0"/>
                  <a:pt x="298626" y="0"/>
                </a:cubicBezTo>
                <a:close/>
              </a:path>
            </a:pathLst>
          </a:custGeom>
          <a:solidFill>
            <a:srgbClr val="C4D7D3"/>
          </a:solidFill>
          <a:ln>
            <a:noFill/>
          </a:ln>
        </p:spPr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宋体 CN Heavy"/>
              <a:cs typeface="+mn-cs"/>
            </a:endParaRP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BE05AFC4-4ACA-4957-966F-C8D5D8059CAF}"/>
              </a:ext>
            </a:extLst>
          </p:cNvPr>
          <p:cNvGrpSpPr/>
          <p:nvPr/>
        </p:nvGrpSpPr>
        <p:grpSpPr>
          <a:xfrm>
            <a:off x="5983777" y="2474388"/>
            <a:ext cx="2586365" cy="1034277"/>
            <a:chOff x="1105220" y="2147175"/>
            <a:chExt cx="2323113" cy="1034277"/>
          </a:xfrm>
        </p:grpSpPr>
        <p:sp>
          <p:nvSpPr>
            <p:cNvPr id="36" name="文本框 22">
              <a:extLst>
                <a:ext uri="{FF2B5EF4-FFF2-40B4-BE49-F238E27FC236}">
                  <a16:creationId xmlns:a16="http://schemas.microsoft.com/office/drawing/2014/main" id="{ABC692D0-7EC1-4E91-8EE1-F6B75BCAF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101" y="2147175"/>
              <a:ext cx="2076269" cy="396240"/>
            </a:xfrm>
            <a:prstGeom prst="rect">
              <a:avLst/>
            </a:prstGeom>
            <a:solidFill>
              <a:srgbClr val="C4D7D3"/>
            </a:solidFill>
            <a:ln w="9525">
              <a:noFill/>
              <a:miter lim="800000"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37" name="文本框 23">
              <a:extLst>
                <a:ext uri="{FF2B5EF4-FFF2-40B4-BE49-F238E27FC236}">
                  <a16:creationId xmlns:a16="http://schemas.microsoft.com/office/drawing/2014/main" id="{09A51F52-8673-4F55-B0DE-29EB61E9DB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5220" y="2549163"/>
              <a:ext cx="2323113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33DDE94-A77D-46B7-A9C3-41616F46479F}"/>
              </a:ext>
            </a:extLst>
          </p:cNvPr>
          <p:cNvGrpSpPr/>
          <p:nvPr/>
        </p:nvGrpSpPr>
        <p:grpSpPr>
          <a:xfrm>
            <a:off x="8778060" y="2510652"/>
            <a:ext cx="2649722" cy="1039003"/>
            <a:chOff x="988224" y="2147175"/>
            <a:chExt cx="2380021" cy="1039003"/>
          </a:xfrm>
        </p:grpSpPr>
        <p:sp>
          <p:nvSpPr>
            <p:cNvPr id="34" name="文本框 22">
              <a:extLst>
                <a:ext uri="{FF2B5EF4-FFF2-40B4-BE49-F238E27FC236}">
                  <a16:creationId xmlns:a16="http://schemas.microsoft.com/office/drawing/2014/main" id="{A5F9ABB8-E013-4A19-89E5-EB170BC41D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100" y="2147175"/>
              <a:ext cx="2076269" cy="396240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35" name="文本框 23">
              <a:extLst>
                <a:ext uri="{FF2B5EF4-FFF2-40B4-BE49-F238E27FC236}">
                  <a16:creationId xmlns:a16="http://schemas.microsoft.com/office/drawing/2014/main" id="{63CF3DCA-2D85-4708-AFE5-527AC8F8DE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224" y="2547285"/>
              <a:ext cx="2380021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lvl="0">
                <a:lnSpc>
                  <a:spcPts val="22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indent="-285750" marL="742950">
                <a:defRPr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87718D86-BDC2-493E-BBF7-7D81C2C50543}"/>
              </a:ext>
            </a:extLst>
          </p:cNvPr>
          <p:cNvGrpSpPr/>
          <p:nvPr/>
        </p:nvGrpSpPr>
        <p:grpSpPr>
          <a:xfrm>
            <a:off x="5894649" y="4530306"/>
            <a:ext cx="2649721" cy="1063526"/>
            <a:chOff x="1025164" y="2147175"/>
            <a:chExt cx="2380020" cy="1063526"/>
          </a:xfrm>
        </p:grpSpPr>
        <p:sp>
          <p:nvSpPr>
            <p:cNvPr id="32" name="文本框 22">
              <a:extLst>
                <a:ext uri="{FF2B5EF4-FFF2-40B4-BE49-F238E27FC236}">
                  <a16:creationId xmlns:a16="http://schemas.microsoft.com/office/drawing/2014/main" id="{D20988F6-8D25-4361-A94A-B93058E8C5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100" y="2147175"/>
              <a:ext cx="2076269" cy="396240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33" name="文本框 23">
              <a:extLst>
                <a:ext uri="{FF2B5EF4-FFF2-40B4-BE49-F238E27FC236}">
                  <a16:creationId xmlns:a16="http://schemas.microsoft.com/office/drawing/2014/main" id="{4B5DBC83-8EB5-4A00-ADB4-6ACFE807B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5164" y="2571809"/>
              <a:ext cx="2380020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lvl="0">
                <a:lnSpc>
                  <a:spcPts val="22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indent="-285750" marL="742950">
                <a:defRPr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32C4C030-0564-4B77-9AB7-24E34ED01C11}"/>
              </a:ext>
            </a:extLst>
          </p:cNvPr>
          <p:cNvGrpSpPr/>
          <p:nvPr/>
        </p:nvGrpSpPr>
        <p:grpSpPr>
          <a:xfrm>
            <a:off x="8837873" y="4566570"/>
            <a:ext cx="2649720" cy="1036403"/>
            <a:chOff x="1041949" y="2147175"/>
            <a:chExt cx="2380019" cy="1036403"/>
          </a:xfrm>
        </p:grpSpPr>
        <p:sp>
          <p:nvSpPr>
            <p:cNvPr id="30" name="文本框 22">
              <a:extLst>
                <a:ext uri="{FF2B5EF4-FFF2-40B4-BE49-F238E27FC236}">
                  <a16:creationId xmlns:a16="http://schemas.microsoft.com/office/drawing/2014/main" id="{04878A99-9FD2-4599-B0EB-F2223E20DA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099" y="2147175"/>
              <a:ext cx="2076269" cy="396240"/>
            </a:xfrm>
            <a:prstGeom prst="rect">
              <a:avLst/>
            </a:prstGeom>
            <a:solidFill>
              <a:srgbClr val="C4D7D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31" name="文本框 23">
              <a:extLst>
                <a:ext uri="{FF2B5EF4-FFF2-40B4-BE49-F238E27FC236}">
                  <a16:creationId xmlns:a16="http://schemas.microsoft.com/office/drawing/2014/main" id="{2E09C40D-D52F-4C92-80F2-F81AC77616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1950" y="2544685"/>
              <a:ext cx="2380019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lvl="0">
                <a:lnSpc>
                  <a:spcPts val="22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indent="-285750" marL="742950">
                <a:defRPr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</p:spTree>
    <p:extLst>
      <p:ext uri="{BB962C8B-B14F-4D97-AF65-F5344CB8AC3E}">
        <p14:creationId val="3531696683"/>
      </p:ext>
    </p:extLst>
  </p:cSld>
  <p:clrMapOvr>
    <a:masterClrMapping/>
  </p:clrMapOvr>
  <mc:AlternateContent>
    <mc:Choice Requires="p14">
      <p:transition p14:dur="175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02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内容构成</a:t>
            </a:r>
          </a:p>
        </p:txBody>
      </p: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0544B0CC-28F8-4631-91EB-25B72C5B9545}"/>
              </a:ext>
            </a:extLst>
          </p:cNvPr>
          <p:cNvGrpSpPr/>
          <p:nvPr/>
        </p:nvGrpSpPr>
        <p:grpSpPr>
          <a:xfrm>
            <a:off x="1259818" y="2502249"/>
            <a:ext cx="9898103" cy="3391230"/>
            <a:chOff x="304800" y="1657350"/>
            <a:chExt cx="8648700" cy="2774469"/>
          </a:xfrm>
        </p:grpSpPr>
        <p:graphicFrame>
          <p:nvGraphicFramePr>
            <p:cNvPr id="67" name="Chart 26">
              <a:extLst>
                <a:ext uri="{FF2B5EF4-FFF2-40B4-BE49-F238E27FC236}">
                  <a16:creationId xmlns:a16="http://schemas.microsoft.com/office/drawing/2014/main" id="{3F3D2962-82D5-4BF3-ACF4-DE927E3DB2FE}"/>
                </a:ext>
              </a:extLst>
            </p:cNvPr>
            <p:cNvGraphicFramePr/>
            <p:nvPr>
              <p:extLst>
                <p:ext uri="{D42A27DB-BD31-4B8C-83A1-F6EECF244321}">
                  <p14:modId val="33128486"/>
                </p:ext>
              </p:extLst>
            </p:nvPr>
          </p:nvGraphicFramePr>
          <p:xfrm>
            <a:off x="304800" y="1657350"/>
            <a:ext cx="8648700" cy="2774469"/>
          </p:xfrm>
          <a:graphic>
            <a:graphicData uri="http://schemas.openxmlformats.org/drawingml/2006/chart">
              <c:chart xmlns:c="http://schemas.openxmlformats.org/drawingml/2006/chart" r:id="rId4"/>
            </a:graphicData>
          </a:graphic>
        </p:graphicFrame>
        <p:cxnSp>
          <p:nvCxnSpPr>
            <p:cNvPr id="68" name="Straight Connector 27">
              <a:extLst>
                <a:ext uri="{FF2B5EF4-FFF2-40B4-BE49-F238E27FC236}">
                  <a16:creationId xmlns:a16="http://schemas.microsoft.com/office/drawing/2014/main" id="{F96ED48E-90B4-4188-BFAD-9F35467F9909}"/>
                </a:ext>
              </a:extLst>
            </p:cNvPr>
            <p:cNvCxnSpPr/>
            <p:nvPr/>
          </p:nvCxnSpPr>
          <p:spPr>
            <a:xfrm flipH="1">
              <a:off x="1219200" y="2038350"/>
              <a:ext cx="0" cy="457200"/>
            </a:xfrm>
            <a:prstGeom prst="line">
              <a:avLst/>
            </a:prstGeom>
            <a:noFill/>
            <a:ln algn="ctr" cap="flat" cmpd="sng" w="9525">
              <a:solidFill>
                <a:sysClr lastClr="000000" val="windowText">
                  <a:lumMod val="50000"/>
                  <a:lumOff val="50000"/>
                </a:sysClr>
              </a:solidFill>
              <a:prstDash val="dot"/>
              <a:miter lim="800000"/>
            </a:ln>
            <a:effectLst/>
          </p:spPr>
        </p:cxnSp>
        <p:cxnSp>
          <p:nvCxnSpPr>
            <p:cNvPr id="69" name="Straight Connector 28">
              <a:extLst>
                <a:ext uri="{FF2B5EF4-FFF2-40B4-BE49-F238E27FC236}">
                  <a16:creationId xmlns:a16="http://schemas.microsoft.com/office/drawing/2014/main" id="{474DCBBE-D9C5-4940-85DF-8A2523644298}"/>
                </a:ext>
              </a:extLst>
            </p:cNvPr>
            <p:cNvCxnSpPr/>
            <p:nvPr/>
          </p:nvCxnSpPr>
          <p:spPr>
            <a:xfrm flipH="1">
              <a:off x="3429000" y="2343150"/>
              <a:ext cx="0" cy="990600"/>
            </a:xfrm>
            <a:prstGeom prst="line">
              <a:avLst/>
            </a:prstGeom>
            <a:noFill/>
            <a:ln algn="ctr" cap="flat" cmpd="sng" w="9525">
              <a:solidFill>
                <a:sysClr lastClr="000000" val="windowText">
                  <a:lumMod val="50000"/>
                  <a:lumOff val="50000"/>
                </a:sysClr>
              </a:solidFill>
              <a:prstDash val="dot"/>
              <a:miter lim="800000"/>
            </a:ln>
            <a:effectLst/>
          </p:spPr>
        </p:cxnSp>
        <p:cxnSp>
          <p:nvCxnSpPr>
            <p:cNvPr id="70" name="Straight Connector 29">
              <a:extLst>
                <a:ext uri="{FF2B5EF4-FFF2-40B4-BE49-F238E27FC236}">
                  <a16:creationId xmlns:a16="http://schemas.microsoft.com/office/drawing/2014/main" id="{C54B7AF7-16FE-4F75-83E3-B9C026282CC0}"/>
                </a:ext>
              </a:extLst>
            </p:cNvPr>
            <p:cNvCxnSpPr/>
            <p:nvPr/>
          </p:nvCxnSpPr>
          <p:spPr>
            <a:xfrm flipH="1">
              <a:off x="5715000" y="3409950"/>
              <a:ext cx="0" cy="457200"/>
            </a:xfrm>
            <a:prstGeom prst="line">
              <a:avLst/>
            </a:prstGeom>
            <a:noFill/>
            <a:ln algn="ctr" cap="flat" cmpd="sng" w="9525">
              <a:solidFill>
                <a:sysClr lastClr="000000" val="windowText">
                  <a:lumMod val="50000"/>
                  <a:lumOff val="50000"/>
                </a:sysClr>
              </a:solidFill>
              <a:prstDash val="dot"/>
              <a:miter lim="800000"/>
            </a:ln>
            <a:effectLst/>
          </p:spPr>
        </p:cxnSp>
        <p:cxnSp>
          <p:nvCxnSpPr>
            <p:cNvPr id="71" name="Straight Connector 30">
              <a:extLst>
                <a:ext uri="{FF2B5EF4-FFF2-40B4-BE49-F238E27FC236}">
                  <a16:creationId xmlns:a16="http://schemas.microsoft.com/office/drawing/2014/main" id="{814D59BA-7A1F-4237-93E4-522E2CE01B73}"/>
                </a:ext>
              </a:extLst>
            </p:cNvPr>
            <p:cNvCxnSpPr/>
            <p:nvPr/>
          </p:nvCxnSpPr>
          <p:spPr>
            <a:xfrm flipH="1">
              <a:off x="7162800" y="2343150"/>
              <a:ext cx="0" cy="990600"/>
            </a:xfrm>
            <a:prstGeom prst="line">
              <a:avLst/>
            </a:prstGeom>
            <a:noFill/>
            <a:ln algn="ctr" cap="flat" cmpd="sng" w="9525">
              <a:solidFill>
                <a:sysClr lastClr="000000" val="windowText">
                  <a:lumMod val="50000"/>
                  <a:lumOff val="50000"/>
                </a:sysClr>
              </a:solidFill>
              <a:prstDash val="dot"/>
              <a:miter lim="800000"/>
            </a:ln>
            <a:effectLst/>
          </p:spPr>
        </p:cxnSp>
      </p:grpSp>
      <p:sp>
        <p:nvSpPr>
          <p:cNvPr id="72" name="文本框 71">
            <a:extLst>
              <a:ext uri="{FF2B5EF4-FFF2-40B4-BE49-F238E27FC236}">
                <a16:creationId xmlns:a16="http://schemas.microsoft.com/office/drawing/2014/main" id="{4914F149-EBFF-4F72-8CE0-AB197E9F6C2A}"/>
              </a:ext>
            </a:extLst>
          </p:cNvPr>
          <p:cNvSpPr txBox="1"/>
          <p:nvPr/>
        </p:nvSpPr>
        <p:spPr>
          <a:xfrm>
            <a:off x="1308914" y="2294680"/>
            <a:ext cx="2260800" cy="65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609585">
              <a:lnSpc>
                <a:spcPts val="2200"/>
              </a:lnSpc>
              <a:defRPr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请在此处添加具体内容，文字尽量言简意赅。</a:t>
            </a:r>
          </a:p>
        </p:txBody>
      </p:sp>
      <p:sp>
        <p:nvSpPr>
          <p:cNvPr id="73" name="Rectangle 24">
            <a:extLst>
              <a:ext uri="{FF2B5EF4-FFF2-40B4-BE49-F238E27FC236}">
                <a16:creationId xmlns:a16="http://schemas.microsoft.com/office/drawing/2014/main" id="{F15DA755-4A2B-48D2-9D65-EAC12CD90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388" y="2042351"/>
            <a:ext cx="1647928" cy="28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394"/>
              </a:spcBef>
            </a:pPr>
            <a:r>
              <a:rPr altLang="en-US" lang="zh-CN" sz="1577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00000000000000000" pitchFamily="2" typeface="字魂17号-萌趣果冻体"/>
              </a:rPr>
              <a:t>单击填加标题</a:t>
            </a: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DEFE56BA-CD72-4E13-9C5C-7B97BB37A314}"/>
              </a:ext>
            </a:extLst>
          </p:cNvPr>
          <p:cNvSpPr txBox="1"/>
          <p:nvPr/>
        </p:nvSpPr>
        <p:spPr>
          <a:xfrm>
            <a:off x="3774509" y="2735258"/>
            <a:ext cx="2260800" cy="65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 defTabSz="609585">
              <a:lnSpc>
                <a:spcPts val="22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羽辰体-谷力 W04"/>
                <a:ea charset="-122" panose="02020400000000000000" pitchFamily="18" typeface="仓耳羽辰体-谷力 W04"/>
              </a:defRPr>
            </a:lvl1pPr>
          </a:lstStyle>
          <a:p>
            <a:r>
              <a:rPr altLang="en-US" lang="zh-CN"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请在此处添加具体内容，文字尽量言简意赅。</a:t>
            </a:r>
          </a:p>
        </p:txBody>
      </p:sp>
      <p:sp>
        <p:nvSpPr>
          <p:cNvPr id="75" name="Rectangle 24">
            <a:extLst>
              <a:ext uri="{FF2B5EF4-FFF2-40B4-BE49-F238E27FC236}">
                <a16:creationId xmlns:a16="http://schemas.microsoft.com/office/drawing/2014/main" id="{034282F3-B71D-4532-8007-9854CD076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057" y="2467071"/>
            <a:ext cx="1647928" cy="28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394"/>
              </a:spcBef>
            </a:pPr>
            <a:r>
              <a:rPr altLang="en-US" lang="zh-CN" sz="1577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00000000000000000" pitchFamily="2" typeface="字魂17号-萌趣果冻体"/>
              </a:rPr>
              <a:t>单击填加标题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1EA87C69-298B-4160-BE04-7D89C1C3ADA1}"/>
              </a:ext>
            </a:extLst>
          </p:cNvPr>
          <p:cNvSpPr txBox="1"/>
          <p:nvPr/>
        </p:nvSpPr>
        <p:spPr>
          <a:xfrm>
            <a:off x="6428884" y="4002899"/>
            <a:ext cx="2163014" cy="65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 defTabSz="609585">
              <a:lnSpc>
                <a:spcPts val="22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羽辰体-谷力 W04"/>
                <a:ea charset="-122" panose="02020400000000000000" pitchFamily="18" typeface="仓耳羽辰体-谷力 W04"/>
              </a:defRPr>
            </a:lvl1pPr>
          </a:lstStyle>
          <a:p>
            <a:r>
              <a:rPr altLang="en-US" lang="zh-CN"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请在此处添加具体内容，文字尽量言简意赅。</a:t>
            </a:r>
          </a:p>
        </p:txBody>
      </p:sp>
      <p:sp>
        <p:nvSpPr>
          <p:cNvPr id="77" name="Rectangle 24">
            <a:extLst>
              <a:ext uri="{FF2B5EF4-FFF2-40B4-BE49-F238E27FC236}">
                <a16:creationId xmlns:a16="http://schemas.microsoft.com/office/drawing/2014/main" id="{AFA80B17-C20D-4966-9E2B-014A2A8CE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083" y="3734548"/>
            <a:ext cx="1647928" cy="28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394"/>
              </a:spcBef>
            </a:pPr>
            <a:r>
              <a:rPr altLang="en-US" lang="zh-CN" sz="1577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00000000000000000" pitchFamily="2" typeface="字魂17号-萌趣果冻体"/>
              </a:rPr>
              <a:t>单击填加标题</a:t>
            </a: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2AE353AD-3554-44F0-854A-3910A0616C58}"/>
              </a:ext>
            </a:extLst>
          </p:cNvPr>
          <p:cNvSpPr txBox="1"/>
          <p:nvPr/>
        </p:nvSpPr>
        <p:spPr>
          <a:xfrm>
            <a:off x="8139148" y="2722952"/>
            <a:ext cx="2163014" cy="65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 defTabSz="609585">
              <a:lnSpc>
                <a:spcPts val="22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羽辰体-谷力 W04"/>
                <a:ea charset="-122" panose="02020400000000000000" pitchFamily="18" typeface="仓耳羽辰体-谷力 W04"/>
              </a:defRPr>
            </a:lvl1pPr>
          </a:lstStyle>
          <a:p>
            <a:r>
              <a:rPr altLang="en-US" lang="zh-CN"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请在此处添加具体内容，文字尽量言简意赅。</a:t>
            </a:r>
          </a:p>
        </p:txBody>
      </p:sp>
      <p:sp>
        <p:nvSpPr>
          <p:cNvPr id="79" name="Rectangle 24">
            <a:extLst>
              <a:ext uri="{FF2B5EF4-FFF2-40B4-BE49-F238E27FC236}">
                <a16:creationId xmlns:a16="http://schemas.microsoft.com/office/drawing/2014/main" id="{847B4663-C6B9-47CB-9670-C2698CF39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9096" y="2452310"/>
            <a:ext cx="1647928" cy="28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394"/>
              </a:spcBef>
            </a:pPr>
            <a:r>
              <a:rPr altLang="en-US" lang="zh-CN" sz="1577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00000000000000000" pitchFamily="2" typeface="字魂17号-萌趣果冻体"/>
              </a:rPr>
              <a:t>单击填加标题</a:t>
            </a:r>
          </a:p>
        </p:txBody>
      </p:sp>
    </p:spTree>
    <p:extLst>
      <p:ext uri="{BB962C8B-B14F-4D97-AF65-F5344CB8AC3E}">
        <p14:creationId val="1432723479"/>
      </p:ext>
    </p:extLst>
  </p:cSld>
  <p:clrMapOvr>
    <a:masterClrMapping/>
  </p:clrMapOvr>
  <mc:AlternateContent>
    <mc:Choice Requires="p14">
      <p:transition p14:dur="1750" spd="slow">
        <p14:ferris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1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2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9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33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3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37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3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4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grpId="0" id="4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45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4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49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72"/>
      <p:bldP grpId="0" spid="73"/>
      <p:bldP grpId="0" spid="74"/>
      <p:bldP grpId="0" spid="75"/>
      <p:bldP grpId="0" spid="76"/>
      <p:bldP grpId="0" spid="77"/>
      <p:bldP grpId="0" spid="78"/>
      <p:bldP grpId="0" spid="79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7B257169-96CD-422C-916D-D7FD3CB17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65AA34C-4CD7-481B-AB94-588F3E0B43ED}"/>
              </a:ext>
            </a:extLst>
          </p:cNvPr>
          <p:cNvSpPr/>
          <p:nvPr/>
        </p:nvSpPr>
        <p:spPr>
          <a:xfrm>
            <a:off x="2346158" y="721895"/>
            <a:ext cx="8049126" cy="539014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EA51227-71EA-4890-9B04-EA6133641AC0}"/>
              </a:ext>
            </a:extLst>
          </p:cNvPr>
          <p:cNvSpPr/>
          <p:nvPr/>
        </p:nvSpPr>
        <p:spPr>
          <a:xfrm>
            <a:off x="9516979" y="-20598"/>
            <a:ext cx="2675021" cy="6878598"/>
          </a:xfrm>
          <a:prstGeom prst="rect">
            <a:avLst/>
          </a:prstGeom>
          <a:solidFill>
            <a:srgbClr val="FBD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DD64C85-C1FD-4351-8C9B-E13656417D7A}"/>
              </a:ext>
            </a:extLst>
          </p:cNvPr>
          <p:cNvGrpSpPr/>
          <p:nvPr/>
        </p:nvGrpSpPr>
        <p:grpSpPr>
          <a:xfrm>
            <a:off x="866277" y="950495"/>
            <a:ext cx="439149" cy="4957010"/>
            <a:chOff x="866277" y="950495"/>
            <a:chExt cx="439149" cy="4957010"/>
          </a:xfrm>
        </p:grpSpPr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309EAC9D-F32F-40AB-A38C-7078AD6E25B1}"/>
                </a:ext>
              </a:extLst>
            </p:cNvPr>
            <p:cNvCxnSpPr/>
            <p:nvPr/>
          </p:nvCxnSpPr>
          <p:spPr>
            <a:xfrm flipH="1">
              <a:off x="1082841" y="1170071"/>
              <a:ext cx="0" cy="4565984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F0E6F071-1D49-4EDF-9773-E350799215A2}"/>
                </a:ext>
              </a:extLst>
            </p:cNvPr>
            <p:cNvSpPr/>
            <p:nvPr/>
          </p:nvSpPr>
          <p:spPr>
            <a:xfrm>
              <a:off x="884320" y="950495"/>
              <a:ext cx="421106" cy="421106"/>
            </a:xfrm>
            <a:prstGeom prst="ellipse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F6F86BB4-3A9A-44FB-849A-FFABC19D76F0}"/>
                </a:ext>
              </a:extLst>
            </p:cNvPr>
            <p:cNvSpPr/>
            <p:nvPr/>
          </p:nvSpPr>
          <p:spPr>
            <a:xfrm>
              <a:off x="866277" y="2480484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E014A65F-7074-4035-A866-8596E7716424}"/>
                </a:ext>
              </a:extLst>
            </p:cNvPr>
            <p:cNvSpPr/>
            <p:nvPr/>
          </p:nvSpPr>
          <p:spPr>
            <a:xfrm>
              <a:off x="874293" y="4010473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4BAFD2F3-D7BD-4310-9B55-245F51401E84}"/>
                </a:ext>
              </a:extLst>
            </p:cNvPr>
            <p:cNvSpPr/>
            <p:nvPr/>
          </p:nvSpPr>
          <p:spPr>
            <a:xfrm>
              <a:off x="884320" y="5486399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79CC180-B58E-42A0-A742-49FA28E897C3}"/>
              </a:ext>
            </a:extLst>
          </p:cNvPr>
          <p:cNvGrpSpPr/>
          <p:nvPr/>
        </p:nvGrpSpPr>
        <p:grpSpPr>
          <a:xfrm>
            <a:off x="7772400" y="1479884"/>
            <a:ext cx="3645568" cy="3946358"/>
            <a:chOff x="7772400" y="1479884"/>
            <a:chExt cx="3645568" cy="394635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DAA9740-3368-4BBF-A67F-F2D7336E559C}"/>
                </a:ext>
              </a:extLst>
            </p:cNvPr>
            <p:cNvSpPr/>
            <p:nvPr/>
          </p:nvSpPr>
          <p:spPr>
            <a:xfrm>
              <a:off x="7772400" y="1479884"/>
              <a:ext cx="3645568" cy="3946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37E19EE-359F-4D9B-8224-878CC362391A}"/>
                </a:ext>
              </a:extLst>
            </p:cNvPr>
            <p:cNvSpPr/>
            <p:nvPr/>
          </p:nvSpPr>
          <p:spPr>
            <a:xfrm>
              <a:off x="8155361" y="3005812"/>
              <a:ext cx="2373273" cy="523392"/>
            </a:xfrm>
            <a:prstGeom prst="rect">
              <a:avLst/>
            </a:prstGeom>
          </p:spPr>
          <p:txBody>
            <a:bodyPr anchor="b" bIns="45720" lIns="91440" rIns="91440" rtlCol="0" tIns="45720" vert="horz">
              <a:noAutofit/>
            </a:bodyPr>
            <a:lstStyle/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03.</a:t>
              </a:r>
            </a:p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前期准备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A23DD510-2D33-4C71-BACE-C273A02D289F}"/>
                </a:ext>
              </a:extLst>
            </p:cNvPr>
            <p:cNvSpPr/>
            <p:nvPr/>
          </p:nvSpPr>
          <p:spPr>
            <a:xfrm>
              <a:off x="8253664" y="3638505"/>
              <a:ext cx="2373273" cy="853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b="0" i="0" lang="en-US" strike="noStrike" sz="1600" u="none">
                  <a:solidFill>
                    <a:srgbClr val="333333"/>
                  </a:solidFill>
                  <a:effectLst/>
                  <a:latin charset="-122" panose="02020400000000000000" pitchFamily="18" typeface="仓耳玄三M W05"/>
                  <a:ea charset="-122" panose="02020400000000000000" pitchFamily="18" typeface="仓耳玄三M W05"/>
                </a:rPr>
                <a:t>No matter how distant future, growth path you have me; </a:t>
              </a: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96C2DBA8-04B7-47CB-9C36-7EFCC40F7D18}"/>
              </a:ext>
            </a:extLst>
          </p:cNvPr>
          <p:cNvSpPr/>
          <p:nvPr/>
        </p:nvSpPr>
        <p:spPr>
          <a:xfrm>
            <a:off x="2319937" y="5645809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zh-CN" i="1" lang="en-US" spc="300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THREE</a:t>
            </a:r>
          </a:p>
        </p:txBody>
      </p:sp>
    </p:spTree>
    <p:extLst>
      <p:ext uri="{BB962C8B-B14F-4D97-AF65-F5344CB8AC3E}">
        <p14:creationId val="1945243194"/>
      </p:ext>
    </p:extLst>
  </p:cSld>
  <p:clrMapOvr>
    <a:masterClrMapping/>
  </p:clrMapOvr>
  <mc:AlternateContent>
    <mc:Choice Requires="p14">
      <p:transition p14:dur="1750" spd="slow">
        <p14:conveyor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9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750" id="2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2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5"/>
      <p:bldP grpId="0" spid="25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03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前期准备</a:t>
            </a:r>
          </a:p>
        </p:txBody>
      </p:sp>
      <p:sp>
        <p:nvSpPr>
          <p:cNvPr id="14" name="iSļiḑé">
            <a:extLst>
              <a:ext uri="{FF2B5EF4-FFF2-40B4-BE49-F238E27FC236}">
                <a16:creationId xmlns:a16="http://schemas.microsoft.com/office/drawing/2014/main" id="{B1F4719F-D289-4D37-9FEE-71CDEAE1B2BB}"/>
              </a:ext>
            </a:extLst>
          </p:cNvPr>
          <p:cNvSpPr/>
          <p:nvPr/>
        </p:nvSpPr>
        <p:spPr>
          <a:xfrm rot="5400000">
            <a:off x="2432563" y="390429"/>
            <a:ext cx="1717920" cy="4359223"/>
          </a:xfrm>
          <a:prstGeom prst="homePlate">
            <a:avLst/>
          </a:prstGeom>
          <a:solidFill>
            <a:srgbClr val="FBD77F"/>
          </a:solidFill>
          <a:ln algn="ctr" cap="flat" cmpd="sng" w="57150">
            <a:noFill/>
            <a:prstDash val="solid"/>
            <a:miter lim="800000"/>
          </a:ln>
          <a:effectLst>
            <a:outerShdw algn="tr" blurRad="381000" dir="8100000" dist="38100" rotWithShape="0">
              <a:prstClr val="black">
                <a:alpha val="20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 defTabSz="121917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15" name="íṧḻiḍê">
            <a:extLst>
              <a:ext uri="{FF2B5EF4-FFF2-40B4-BE49-F238E27FC236}">
                <a16:creationId xmlns:a16="http://schemas.microsoft.com/office/drawing/2014/main" id="{CE0BD259-F5E0-4CDB-8D76-3ADC7246E21D}"/>
              </a:ext>
            </a:extLst>
          </p:cNvPr>
          <p:cNvSpPr/>
          <p:nvPr/>
        </p:nvSpPr>
        <p:spPr>
          <a:xfrm rot="5400000">
            <a:off x="8036827" y="390429"/>
            <a:ext cx="1717920" cy="4359223"/>
          </a:xfrm>
          <a:prstGeom prst="homePlate">
            <a:avLst/>
          </a:prstGeom>
          <a:solidFill>
            <a:srgbClr val="C4D7D3"/>
          </a:solidFill>
          <a:ln algn="ctr" cap="flat" cmpd="sng" w="57150">
            <a:noFill/>
            <a:prstDash val="solid"/>
            <a:miter lim="800000"/>
          </a:ln>
          <a:effectLst>
            <a:outerShdw algn="tr" blurRad="381000" dir="8100000" dist="38100" rotWithShape="0">
              <a:prstClr val="black">
                <a:alpha val="20000"/>
              </a:prstClr>
            </a:outerShdw>
          </a:effectLst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 defTabSz="1219170" eaLnBrk="1" fontAlgn="auto" hangingPunct="1" indent="0" latinLnBrk="0" lvl="0" mar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D687852-C257-4A64-BA2B-DFD03578F51C}"/>
              </a:ext>
            </a:extLst>
          </p:cNvPr>
          <p:cNvGrpSpPr/>
          <p:nvPr/>
        </p:nvGrpSpPr>
        <p:grpSpPr>
          <a:xfrm>
            <a:off x="1534136" y="4858301"/>
            <a:ext cx="3522023" cy="1023223"/>
            <a:chOff x="1534136" y="4845423"/>
            <a:chExt cx="3522023" cy="1023223"/>
          </a:xfrm>
        </p:grpSpPr>
        <p:sp>
          <p:nvSpPr>
            <p:cNvPr id="16" name="文本框 6">
              <a:extLst>
                <a:ext uri="{FF2B5EF4-FFF2-40B4-BE49-F238E27FC236}">
                  <a16:creationId xmlns:a16="http://schemas.microsoft.com/office/drawing/2014/main" id="{03F79925-CFA9-43BE-AFB1-02BD3C6E690A}"/>
                </a:ext>
              </a:extLst>
            </p:cNvPr>
            <p:cNvSpPr txBox="1"/>
            <p:nvPr/>
          </p:nvSpPr>
          <p:spPr>
            <a:xfrm>
              <a:off x="1541383" y="5236358"/>
              <a:ext cx="3514776" cy="650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09585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17" name="文本框 7">
              <a:extLst>
                <a:ext uri="{FF2B5EF4-FFF2-40B4-BE49-F238E27FC236}">
                  <a16:creationId xmlns:a16="http://schemas.microsoft.com/office/drawing/2014/main" id="{B4972D07-01BE-4B4D-B690-2347C6332128}"/>
                </a:ext>
              </a:extLst>
            </p:cNvPr>
            <p:cNvSpPr txBox="1"/>
            <p:nvPr/>
          </p:nvSpPr>
          <p:spPr>
            <a:xfrm>
              <a:off x="1534136" y="4845422"/>
              <a:ext cx="1813379" cy="46133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77">
                <a:lnSpc>
                  <a:spcPct val="130000"/>
                </a:lnSpc>
                <a:defRPr/>
              </a:pPr>
              <a:r>
                <a:rPr altLang="en-US" kern="0" lang="zh-CN" sz="1867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您的文字输入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035EC88C-ADE4-4EAC-AEF0-62ED57B67ADB}"/>
              </a:ext>
            </a:extLst>
          </p:cNvPr>
          <p:cNvGrpSpPr/>
          <p:nvPr/>
        </p:nvGrpSpPr>
        <p:grpSpPr>
          <a:xfrm>
            <a:off x="7054176" y="4857452"/>
            <a:ext cx="3514776" cy="1015412"/>
            <a:chOff x="6734018" y="1737522"/>
            <a:chExt cx="3514776" cy="1015411"/>
          </a:xfrm>
        </p:grpSpPr>
        <p:sp>
          <p:nvSpPr>
            <p:cNvPr id="19" name="文本框 6">
              <a:extLst>
                <a:ext uri="{FF2B5EF4-FFF2-40B4-BE49-F238E27FC236}">
                  <a16:creationId xmlns:a16="http://schemas.microsoft.com/office/drawing/2014/main" id="{D61D7648-BA9D-4B6F-B4C1-7B8F50447CB6}"/>
                </a:ext>
              </a:extLst>
            </p:cNvPr>
            <p:cNvSpPr txBox="1"/>
            <p:nvPr/>
          </p:nvSpPr>
          <p:spPr>
            <a:xfrm>
              <a:off x="6734017" y="2120645"/>
              <a:ext cx="3514776" cy="650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defTabSz="609585">
                <a:lnSpc>
                  <a:spcPts val="22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20" name="文本框 7">
              <a:extLst>
                <a:ext uri="{FF2B5EF4-FFF2-40B4-BE49-F238E27FC236}">
                  <a16:creationId xmlns:a16="http://schemas.microsoft.com/office/drawing/2014/main" id="{C89E10B1-1AF9-4E71-A603-CB0ABB35215F}"/>
                </a:ext>
              </a:extLst>
            </p:cNvPr>
            <p:cNvSpPr txBox="1"/>
            <p:nvPr/>
          </p:nvSpPr>
          <p:spPr>
            <a:xfrm>
              <a:off x="6734021" y="1737521"/>
              <a:ext cx="1813379" cy="46133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77">
                <a:lnSpc>
                  <a:spcPct val="130000"/>
                </a:lnSpc>
                <a:defRPr/>
              </a:pPr>
              <a:r>
                <a:rPr altLang="en-US" kern="0" lang="zh-CN" sz="1867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您的文字输入</a:t>
              </a:r>
            </a:p>
          </p:txBody>
        </p:sp>
      </p:grpSp>
      <p:pic>
        <p:nvPicPr>
          <p:cNvPr id="21" name="图片占位符 20">
            <a:extLst>
              <a:ext uri="{FF2B5EF4-FFF2-40B4-BE49-F238E27FC236}">
                <a16:creationId xmlns:a16="http://schemas.microsoft.com/office/drawing/2014/main" id="{AE54921A-3E7B-454B-9FC9-2DBA6CB3CE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34135" y="2298716"/>
            <a:ext cx="3514776" cy="2342191"/>
          </a:xfrm>
          <a:custGeom>
            <a:gdLst>
              <a:gd fmla="*/ 0 w 3514776" name="connsiteX0"/>
              <a:gd fmla="*/ 0 h 2360796" name="connsiteY0"/>
              <a:gd fmla="*/ 3514776 w 3514776" name="connsiteX1"/>
              <a:gd fmla="*/ 0 h 2360796" name="connsiteY1"/>
              <a:gd fmla="*/ 3514776 w 3514776" name="connsiteX2"/>
              <a:gd fmla="*/ 2360796 h 2360796" name="connsiteY2"/>
              <a:gd fmla="*/ 0 w 3514776" name="connsiteX3"/>
              <a:gd fmla="*/ 2360796 h 236079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360796" w="3514776">
                <a:moveTo>
                  <a:pt x="0" y="0"/>
                </a:moveTo>
                <a:lnTo>
                  <a:pt x="3514776" y="0"/>
                </a:lnTo>
                <a:lnTo>
                  <a:pt x="3514776" y="2360796"/>
                </a:lnTo>
                <a:lnTo>
                  <a:pt x="0" y="2360796"/>
                </a:lnTo>
                <a:close/>
              </a:path>
            </a:pathLst>
          </a:custGeom>
          <a:noFill/>
          <a:ln algn="ctr" cap="flat" cmpd="sng" w="57150"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</a:gsLst>
              <a:lin ang="8100000" scaled="1"/>
            </a:gradFill>
            <a:prstDash val="solid"/>
            <a:miter lim="800000"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</p:pic>
      <p:pic>
        <p:nvPicPr>
          <p:cNvPr id="22" name="图片占位符 22">
            <a:extLst>
              <a:ext uri="{FF2B5EF4-FFF2-40B4-BE49-F238E27FC236}">
                <a16:creationId xmlns:a16="http://schemas.microsoft.com/office/drawing/2014/main" id="{875E770B-E348-43D6-8D8E-91D1C82CC2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38400" y="2298716"/>
            <a:ext cx="3514776" cy="2342191"/>
          </a:xfrm>
          <a:custGeom>
            <a:gdLst>
              <a:gd fmla="*/ 0 w 3514776" name="connsiteX0"/>
              <a:gd fmla="*/ 0 h 2360796" name="connsiteY0"/>
              <a:gd fmla="*/ 3514776 w 3514776" name="connsiteX1"/>
              <a:gd fmla="*/ 0 h 2360796" name="connsiteY1"/>
              <a:gd fmla="*/ 3514776 w 3514776" name="connsiteX2"/>
              <a:gd fmla="*/ 2360796 h 2360796" name="connsiteY2"/>
              <a:gd fmla="*/ 0 w 3514776" name="connsiteX3"/>
              <a:gd fmla="*/ 2360796 h 236079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360796" w="3514776">
                <a:moveTo>
                  <a:pt x="0" y="0"/>
                </a:moveTo>
                <a:lnTo>
                  <a:pt x="3514776" y="0"/>
                </a:lnTo>
                <a:lnTo>
                  <a:pt x="3514776" y="2360796"/>
                </a:lnTo>
                <a:lnTo>
                  <a:pt x="0" y="2360796"/>
                </a:lnTo>
                <a:close/>
              </a:path>
            </a:pathLst>
          </a:custGeom>
          <a:noFill/>
          <a:ln algn="ctr" cap="flat" cmpd="sng" w="57150"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85000"/>
                  </a:srgbClr>
                </a:gs>
              </a:gsLst>
              <a:lin ang="8100000" scaled="1"/>
            </a:gradFill>
            <a:prstDash val="solid"/>
            <a:miter lim="800000"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</p:pic>
    </p:spTree>
    <p:extLst>
      <p:ext uri="{BB962C8B-B14F-4D97-AF65-F5344CB8AC3E}">
        <p14:creationId val="4165544275"/>
      </p:ext>
    </p:extLst>
  </p:cSld>
  <p:clrMapOvr>
    <a:masterClrMapping/>
  </p:clrMapOvr>
  <mc:AlternateContent>
    <mc:Choice Requires="p14">
      <p:transition p14:dur="1750" spd="slow">
        <p14:prism isContent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8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4"/>
      <p:bldP grpId="0" spid="1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03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前期准备</a:t>
            </a:r>
          </a:p>
        </p:txBody>
      </p:sp>
      <p:grpSp>
        <p:nvGrpSpPr>
          <p:cNvPr id="35" name="1">
            <a:extLst>
              <a:ext uri="{FF2B5EF4-FFF2-40B4-BE49-F238E27FC236}">
                <a16:creationId xmlns:a16="http://schemas.microsoft.com/office/drawing/2014/main" id="{58F20B46-5A53-46F1-AEF0-71CBE78F88E6}"/>
              </a:ext>
            </a:extLst>
          </p:cNvPr>
          <p:cNvGrpSpPr>
            <a:grpSpLocks noChangeAspect="1"/>
          </p:cNvGrpSpPr>
          <p:nvPr/>
        </p:nvGrpSpPr>
        <p:grpSpPr>
          <a:xfrm>
            <a:off x="3751425" y="2218039"/>
            <a:ext cx="4689151" cy="3439828"/>
            <a:chOff x="3774284" y="1772816"/>
            <a:chExt cx="4689151" cy="3439828"/>
          </a:xfrm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grpSpPr>
        <p:grpSp>
          <p:nvGrpSpPr>
            <p:cNvPr id="36" name="Group 13">
              <a:extLst>
                <a:ext uri="{FF2B5EF4-FFF2-40B4-BE49-F238E27FC236}">
                  <a16:creationId xmlns:a16="http://schemas.microsoft.com/office/drawing/2014/main" id="{E3FF0E85-CF29-48B6-B10B-26FC56DB3AFD}"/>
                </a:ext>
              </a:extLst>
            </p:cNvPr>
            <p:cNvGrpSpPr/>
            <p:nvPr/>
          </p:nvGrpSpPr>
          <p:grpSpPr>
            <a:xfrm>
              <a:off x="3774284" y="2299963"/>
              <a:ext cx="4689151" cy="2344576"/>
              <a:chOff x="5025571" y="2441729"/>
              <a:chExt cx="11048999" cy="5524501"/>
            </a:xfrm>
          </p:grpSpPr>
          <p:sp>
            <p:nvSpPr>
              <p:cNvPr id="75" name="Arc 24">
                <a:extLst>
                  <a:ext uri="{FF2B5EF4-FFF2-40B4-BE49-F238E27FC236}">
                    <a16:creationId xmlns:a16="http://schemas.microsoft.com/office/drawing/2014/main" id="{DE348CCB-6C33-4881-B9FF-123C136BAC54}"/>
                  </a:ext>
                </a:extLst>
              </p:cNvPr>
              <p:cNvSpPr/>
              <p:nvPr/>
            </p:nvSpPr>
            <p:spPr>
              <a:xfrm rot="5400000">
                <a:off x="5025571" y="2441729"/>
                <a:ext cx="5524501" cy="5524501"/>
              </a:xfrm>
              <a:prstGeom prst="arc">
                <a:avLst>
                  <a:gd fmla="val 16200000" name="adj1"/>
                  <a:gd fmla="val 10800000" name="adj2"/>
                </a:avLst>
              </a:prstGeom>
              <a:ln w="9525">
                <a:solidFill>
                  <a:schemeClr val="tx1">
                    <a:lumMod val="60000"/>
                    <a:lumOff val="40000"/>
                  </a:schemeClr>
                </a:solidFill>
                <a:prstDash val="sys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  <p:sp>
            <p:nvSpPr>
              <p:cNvPr id="76" name="Arc 25">
                <a:extLst>
                  <a:ext uri="{FF2B5EF4-FFF2-40B4-BE49-F238E27FC236}">
                    <a16:creationId xmlns:a16="http://schemas.microsoft.com/office/drawing/2014/main" id="{FFF19CB0-8D30-4C3B-A005-5364A09C9A28}"/>
                  </a:ext>
                </a:extLst>
              </p:cNvPr>
              <p:cNvSpPr/>
              <p:nvPr/>
            </p:nvSpPr>
            <p:spPr>
              <a:xfrm rot="16200000">
                <a:off x="10550070" y="2441730"/>
                <a:ext cx="5524500" cy="5524500"/>
              </a:xfrm>
              <a:prstGeom prst="arc">
                <a:avLst>
                  <a:gd fmla="val 16297427" name="adj1"/>
                  <a:gd fmla="val 10800000" name="adj2"/>
                </a:avLst>
              </a:prstGeom>
              <a:ln w="9525">
                <a:solidFill>
                  <a:schemeClr val="tx1">
                    <a:lumMod val="60000"/>
                    <a:lumOff val="40000"/>
                  </a:schemeClr>
                </a:solidFill>
                <a:prstDash val="sys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</p:grpSp>
        <p:sp>
          <p:nvSpPr>
            <p:cNvPr id="65" name="Oval 16">
              <a:extLst>
                <a:ext uri="{FF2B5EF4-FFF2-40B4-BE49-F238E27FC236}">
                  <a16:creationId xmlns:a16="http://schemas.microsoft.com/office/drawing/2014/main" id="{9B0CEB62-8872-4BBA-BE93-D88B82814158}"/>
                </a:ext>
              </a:extLst>
            </p:cNvPr>
            <p:cNvSpPr/>
            <p:nvPr/>
          </p:nvSpPr>
          <p:spPr>
            <a:xfrm>
              <a:off x="4101184" y="4171269"/>
              <a:ext cx="404887" cy="404887"/>
            </a:xfrm>
            <a:prstGeom prst="ellipse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8" panose="020b0400000000000000" pitchFamily="34" typeface="思源黑体旧字形 Normal"/>
              </a:endParaRPr>
            </a:p>
          </p:txBody>
        </p:sp>
        <p:sp>
          <p:nvSpPr>
            <p:cNvPr id="66" name="Oval 17">
              <a:extLst>
                <a:ext uri="{FF2B5EF4-FFF2-40B4-BE49-F238E27FC236}">
                  <a16:creationId xmlns:a16="http://schemas.microsoft.com/office/drawing/2014/main" id="{F4985F66-1CDF-46E4-8533-3CB2FC8D1320}"/>
                </a:ext>
              </a:extLst>
            </p:cNvPr>
            <p:cNvSpPr/>
            <p:nvPr/>
          </p:nvSpPr>
          <p:spPr>
            <a:xfrm>
              <a:off x="7752663" y="2282644"/>
              <a:ext cx="404887" cy="404887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8" panose="020b0400000000000000" pitchFamily="34" typeface="思源黑体旧字形 Normal"/>
              </a:endParaRPr>
            </a:p>
          </p:txBody>
        </p:sp>
        <p:grpSp>
          <p:nvGrpSpPr>
            <p:cNvPr id="67" name="Group 3">
              <a:extLst>
                <a:ext uri="{FF2B5EF4-FFF2-40B4-BE49-F238E27FC236}">
                  <a16:creationId xmlns:a16="http://schemas.microsoft.com/office/drawing/2014/main" id="{140AC1BF-F592-4FCB-B1F6-313BFB65A5E7}"/>
                </a:ext>
              </a:extLst>
            </p:cNvPr>
            <p:cNvGrpSpPr/>
            <p:nvPr/>
          </p:nvGrpSpPr>
          <p:grpSpPr>
            <a:xfrm>
              <a:off x="6627184" y="3884724"/>
              <a:ext cx="1327924" cy="1327920"/>
              <a:chOff x="6714584" y="3938476"/>
              <a:chExt cx="1022143" cy="1022141"/>
            </a:xfrm>
          </p:grpSpPr>
          <p:sp>
            <p:nvSpPr>
              <p:cNvPr id="72" name="Oval 18">
                <a:extLst>
                  <a:ext uri="{FF2B5EF4-FFF2-40B4-BE49-F238E27FC236}">
                    <a16:creationId xmlns:a16="http://schemas.microsoft.com/office/drawing/2014/main" id="{20C8FF28-0431-420B-B28B-85D628625463}"/>
                  </a:ext>
                </a:extLst>
              </p:cNvPr>
              <p:cNvSpPr/>
              <p:nvPr/>
            </p:nvSpPr>
            <p:spPr>
              <a:xfrm flipH="1">
                <a:off x="6714584" y="3938476"/>
                <a:ext cx="1022143" cy="1022141"/>
              </a:xfrm>
              <a:prstGeom prst="ellipse">
                <a:avLst/>
              </a:prstGeom>
              <a:solidFill>
                <a:srgbClr val="FBD77F"/>
              </a:solidFill>
              <a:ln w="381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  <p:sp>
            <p:nvSpPr>
              <p:cNvPr id="73" name="Oval 19">
                <a:extLst>
                  <a:ext uri="{FF2B5EF4-FFF2-40B4-BE49-F238E27FC236}">
                    <a16:creationId xmlns:a16="http://schemas.microsoft.com/office/drawing/2014/main" id="{691B2A34-DF0F-45C0-B00E-F3BBFA5470C7}"/>
                  </a:ext>
                </a:extLst>
              </p:cNvPr>
              <p:cNvSpPr/>
              <p:nvPr/>
            </p:nvSpPr>
            <p:spPr>
              <a:xfrm flipH="1">
                <a:off x="6793889" y="4011683"/>
                <a:ext cx="871263" cy="871262"/>
              </a:xfrm>
              <a:prstGeom prst="ellipse">
                <a:avLst/>
              </a:prstGeom>
              <a:solidFill>
                <a:srgbClr val="FBD77F"/>
              </a:solidFill>
              <a:ln w="38100">
                <a:solidFill>
                  <a:srgbClr val="262626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  <p:sp>
            <p:nvSpPr>
              <p:cNvPr id="74" name="Freeform: Shape 29">
                <a:extLst>
                  <a:ext uri="{FF2B5EF4-FFF2-40B4-BE49-F238E27FC236}">
                    <a16:creationId xmlns:a16="http://schemas.microsoft.com/office/drawing/2014/main" id="{19C8D557-84BC-4BC5-895A-030747D84CF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7061794" y="4287769"/>
                <a:ext cx="381053" cy="311001"/>
              </a:xfrm>
              <a:custGeom>
                <a:gdLst>
                  <a:gd fmla="*/ 130130 w 508000" name="connsiteX0"/>
                  <a:gd fmla="*/ 314926 h 414610" name="connsiteY0"/>
                  <a:gd fmla="*/ 207920 w 508000" name="connsiteX1"/>
                  <a:gd fmla="*/ 327583 h 414610" name="connsiteY1"/>
                  <a:gd fmla="*/ 52339 w 508000" name="connsiteX2"/>
                  <a:gd fmla="*/ 327583 h 414610" name="connsiteY2"/>
                  <a:gd fmla="*/ 130130 w 508000" name="connsiteX3"/>
                  <a:gd fmla="*/ 314926 h 414610" name="connsiteY3"/>
                  <a:gd fmla="*/ 130130 w 508000" name="connsiteX4"/>
                  <a:gd fmla="*/ 243364 h 414610" name="connsiteY4"/>
                  <a:gd fmla="*/ 207920 w 508000" name="connsiteX5"/>
                  <a:gd fmla="*/ 255534 h 414610" name="connsiteY5"/>
                  <a:gd fmla="*/ 52339 w 508000" name="connsiteX6"/>
                  <a:gd fmla="*/ 255534 h 414610" name="connsiteY6"/>
                  <a:gd fmla="*/ 130130 w 508000" name="connsiteX7"/>
                  <a:gd fmla="*/ 243364 h 414610" name="connsiteY7"/>
                  <a:gd fmla="*/ 372875 w 508000" name="connsiteX8"/>
                  <a:gd fmla="*/ 242403 h 414610" name="connsiteY8"/>
                  <a:gd fmla="*/ 400550 w 508000" name="connsiteX9"/>
                  <a:gd fmla="*/ 259928 h 414610" name="connsiteY9"/>
                  <a:gd fmla="*/ 428226 w 508000" name="connsiteX10"/>
                  <a:gd fmla="*/ 242403 h 414610" name="connsiteY10"/>
                  <a:gd fmla="*/ 457843 w 508000" name="connsiteX11"/>
                  <a:gd fmla="*/ 271124 h 414610" name="connsiteY11"/>
                  <a:gd fmla="*/ 451532 w 508000" name="connsiteX12"/>
                  <a:gd fmla="*/ 293030 h 414610" name="connsiteY12"/>
                  <a:gd fmla="*/ 400550 w 508000" name="connsiteX13"/>
                  <a:gd fmla="*/ 335382 h 414610" name="connsiteY13"/>
                  <a:gd fmla="*/ 349569 w 508000" name="connsiteX14"/>
                  <a:gd fmla="*/ 293030 h 414610" name="connsiteY14"/>
                  <a:gd fmla="*/ 343258 w 508000" name="connsiteX15"/>
                  <a:gd fmla="*/ 271124 h 414610" name="connsiteY15"/>
                  <a:gd fmla="*/ 372875 w 508000" name="connsiteX16"/>
                  <a:gd fmla="*/ 242403 h 414610" name="connsiteY16"/>
                  <a:gd fmla="*/ 130130 w 508000" name="connsiteX17"/>
                  <a:gd fmla="*/ 171315 h 414610" name="connsiteY17"/>
                  <a:gd fmla="*/ 207920 w 508000" name="connsiteX18"/>
                  <a:gd fmla="*/ 183972 h 414610" name="connsiteY18"/>
                  <a:gd fmla="*/ 52339 w 508000" name="connsiteX19"/>
                  <a:gd fmla="*/ 183972 h 414610" name="connsiteY19"/>
                  <a:gd fmla="*/ 130130 w 508000" name="connsiteX20"/>
                  <a:gd fmla="*/ 171315 h 414610" name="connsiteY20"/>
                  <a:gd fmla="*/ 130130 w 508000" name="connsiteX21"/>
                  <a:gd fmla="*/ 99753 h 414610" name="connsiteY21"/>
                  <a:gd fmla="*/ 207920 w 508000" name="connsiteX22"/>
                  <a:gd fmla="*/ 112410 h 414610" name="connsiteY22"/>
                  <a:gd fmla="*/ 52339 w 508000" name="connsiteX23"/>
                  <a:gd fmla="*/ 112410 h 414610" name="connsiteY23"/>
                  <a:gd fmla="*/ 130130 w 508000" name="connsiteX24"/>
                  <a:gd fmla="*/ 99753 h 414610" name="connsiteY24"/>
                  <a:gd fmla="*/ 322230 w 508000" name="connsiteX25"/>
                  <a:gd fmla="*/ 85796 h 414610" name="connsiteY25"/>
                  <a:gd fmla="*/ 349955 w 508000" name="connsiteX26"/>
                  <a:gd fmla="*/ 102810 h 414610" name="connsiteY26"/>
                  <a:gd fmla="*/ 378166 w 508000" name="connsiteX27"/>
                  <a:gd fmla="*/ 85796 h 414610" name="connsiteY27"/>
                  <a:gd fmla="*/ 407350 w 508000" name="connsiteX28"/>
                  <a:gd fmla="*/ 114478 h 414610" name="connsiteY28"/>
                  <a:gd fmla="*/ 401026 w 508000" name="connsiteX29"/>
                  <a:gd fmla="*/ 136353 h 414610" name="connsiteY29"/>
                  <a:gd fmla="*/ 349955 w 508000" name="connsiteX30"/>
                  <a:gd fmla="*/ 178160 h 414610" name="connsiteY30"/>
                  <a:gd fmla="*/ 298884 w 508000" name="connsiteX31"/>
                  <a:gd fmla="*/ 136353 h 414610" name="connsiteY31"/>
                  <a:gd fmla="*/ 292560 w 508000" name="connsiteX32"/>
                  <a:gd fmla="*/ 114478 h 414610" name="connsiteY32"/>
                  <a:gd fmla="*/ 322230 w 508000" name="connsiteX33"/>
                  <a:gd fmla="*/ 85796 h 414610" name="connsiteY33"/>
                  <a:gd fmla="*/ 378205 w 508000" name="connsiteX34"/>
                  <a:gd fmla="*/ 28711 h 414610" name="connsiteY34"/>
                  <a:gd fmla="*/ 284869 w 508000" name="connsiteX35"/>
                  <a:gd fmla="*/ 39904 h 414610" name="connsiteY35"/>
                  <a:gd fmla="*/ 268827 w 508000" name="connsiteX36"/>
                  <a:gd fmla="*/ 58882 h 414610" name="connsiteY36"/>
                  <a:gd fmla="*/ 268827 w 508000" name="connsiteX37"/>
                  <a:gd fmla="*/ 369840 h 414610" name="connsiteY37"/>
                  <a:gd fmla="*/ 284869 w 508000" name="connsiteX38"/>
                  <a:gd fmla="*/ 386385 h 414610" name="connsiteY38"/>
                  <a:gd fmla="*/ 377233 w 508000" name="connsiteX39"/>
                  <a:gd fmla="*/ 382979 h 414610" name="connsiteY39"/>
                  <a:gd fmla="*/ 471541 w 508000" name="connsiteX40"/>
                  <a:gd fmla="*/ 386385 h 414610" name="connsiteY40"/>
                  <a:gd fmla="*/ 487583 w 508000" name="connsiteX41"/>
                  <a:gd fmla="*/ 369840 h 414610" name="connsiteY41"/>
                  <a:gd fmla="*/ 487583 w 508000" name="connsiteX42"/>
                  <a:gd fmla="*/ 58882 h 414610" name="connsiteY42"/>
                  <a:gd fmla="*/ 471541 w 508000" name="connsiteX43"/>
                  <a:gd fmla="*/ 39904 h 414610" name="connsiteY43"/>
                  <a:gd fmla="*/ 378205 w 508000" name="connsiteX44"/>
                  <a:gd fmla="*/ 28711 h 414610" name="connsiteY44"/>
                  <a:gd fmla="*/ 129795 w 508000" name="connsiteX45"/>
                  <a:gd fmla="*/ 28711 h 414610" name="connsiteY45"/>
                  <a:gd fmla="*/ 36459 w 508000" name="connsiteX46"/>
                  <a:gd fmla="*/ 39904 h 414610" name="connsiteY46"/>
                  <a:gd fmla="*/ 20417 w 508000" name="connsiteX47"/>
                  <a:gd fmla="*/ 58882 h 414610" name="connsiteY47"/>
                  <a:gd fmla="*/ 20417 w 508000" name="connsiteX48"/>
                  <a:gd fmla="*/ 369840 h 414610" name="connsiteY48"/>
                  <a:gd fmla="*/ 36459 w 508000" name="connsiteX49"/>
                  <a:gd fmla="*/ 386385 h 414610" name="connsiteY49"/>
                  <a:gd fmla="*/ 128823 w 508000" name="connsiteX50"/>
                  <a:gd fmla="*/ 382979 h 414610" name="connsiteY50"/>
                  <a:gd fmla="*/ 222645 w 508000" name="connsiteX51"/>
                  <a:gd fmla="*/ 386385 h 414610" name="connsiteY51"/>
                  <a:gd fmla="*/ 239173 w 508000" name="connsiteX52"/>
                  <a:gd fmla="*/ 369840 h 414610" name="connsiteY52"/>
                  <a:gd fmla="*/ 239173 w 508000" name="connsiteX53"/>
                  <a:gd fmla="*/ 58882 h 414610" name="connsiteY53"/>
                  <a:gd fmla="*/ 223131 w 508000" name="connsiteX54"/>
                  <a:gd fmla="*/ 39904 h 414610" name="connsiteY54"/>
                  <a:gd fmla="*/ 129795 w 508000" name="connsiteX55"/>
                  <a:gd fmla="*/ 28711 h 414610" name="connsiteY55"/>
                  <a:gd fmla="*/ 126878 w 508000" name="connsiteX56"/>
                  <a:gd fmla="*/ 0 h 414610" name="connsiteY56"/>
                  <a:gd fmla="*/ 254243 w 508000" name="connsiteX57"/>
                  <a:gd fmla="*/ 11679 h 414610" name="connsiteY57"/>
                  <a:gd fmla="*/ 381122 w 508000" name="connsiteX58"/>
                  <a:gd fmla="*/ 0 h 414610" name="connsiteY58"/>
                  <a:gd fmla="*/ 489041 w 508000" name="connsiteX59"/>
                  <a:gd fmla="*/ 13139 h 414610" name="connsiteY59"/>
                  <a:gd fmla="*/ 508000 w 508000" name="connsiteX60"/>
                  <a:gd fmla="*/ 35038 h 414610" name="connsiteY60"/>
                  <a:gd fmla="*/ 508000 w 508000" name="connsiteX61"/>
                  <a:gd fmla="*/ 395631 h 414610" name="connsiteY61"/>
                  <a:gd fmla="*/ 489041 w 508000" name="connsiteX62"/>
                  <a:gd fmla="*/ 414610 h 414610" name="connsiteY62"/>
                  <a:gd fmla="*/ 379663 w 508000" name="connsiteX63"/>
                  <a:gd fmla="*/ 410717 h 414610" name="connsiteY63"/>
                  <a:gd fmla="*/ 125906 w 508000" name="connsiteX64"/>
                  <a:gd fmla="*/ 410717 h 414610" name="connsiteY64"/>
                  <a:gd fmla="*/ 18959 w 508000" name="connsiteX65"/>
                  <a:gd fmla="*/ 414610 h 414610" name="connsiteY65"/>
                  <a:gd fmla="*/ 0 w 508000" name="connsiteX66"/>
                  <a:gd fmla="*/ 395631 h 414610" name="connsiteY66"/>
                  <a:gd fmla="*/ 0 w 508000" name="connsiteX67"/>
                  <a:gd fmla="*/ 35038 h 414610" name="connsiteY67"/>
                  <a:gd fmla="*/ 18959 w 508000" name="connsiteX68"/>
                  <a:gd fmla="*/ 13139 h 414610" name="connsiteY68"/>
                  <a:gd fmla="*/ 126878 w 508000" name="connsiteX69"/>
                  <a:gd fmla="*/ 0 h 414610" name="connsiteY6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b="b" l="l" r="r" t="t"/>
                <a:pathLst>
                  <a:path h="414609" w="508000">
                    <a:moveTo>
                      <a:pt x="130130" y="314926"/>
                    </a:moveTo>
                    <a:cubicBezTo>
                      <a:pt x="183610" y="314926"/>
                      <a:pt x="207920" y="327583"/>
                      <a:pt x="207920" y="327583"/>
                    </a:cubicBezTo>
                    <a:lnTo>
                      <a:pt x="52339" y="327583"/>
                    </a:lnTo>
                    <a:cubicBezTo>
                      <a:pt x="52339" y="327583"/>
                      <a:pt x="76649" y="314926"/>
                      <a:pt x="130130" y="314926"/>
                    </a:cubicBezTo>
                    <a:close/>
                    <a:moveTo>
                      <a:pt x="130130" y="243364"/>
                    </a:moveTo>
                    <a:cubicBezTo>
                      <a:pt x="183610" y="243364"/>
                      <a:pt x="207920" y="255534"/>
                      <a:pt x="207920" y="255534"/>
                    </a:cubicBezTo>
                    <a:lnTo>
                      <a:pt x="52339" y="255534"/>
                    </a:lnTo>
                    <a:cubicBezTo>
                      <a:pt x="52339" y="255534"/>
                      <a:pt x="76649" y="243364"/>
                      <a:pt x="130130" y="243364"/>
                    </a:cubicBezTo>
                    <a:close/>
                    <a:moveTo>
                      <a:pt x="372875" y="242403"/>
                    </a:moveTo>
                    <a:cubicBezTo>
                      <a:pt x="388898" y="242403"/>
                      <a:pt x="398608" y="259928"/>
                      <a:pt x="400550" y="259928"/>
                    </a:cubicBezTo>
                    <a:cubicBezTo>
                      <a:pt x="402978" y="259928"/>
                      <a:pt x="412689" y="242403"/>
                      <a:pt x="428226" y="242403"/>
                    </a:cubicBezTo>
                    <a:cubicBezTo>
                      <a:pt x="444249" y="242403"/>
                      <a:pt x="456872" y="255547"/>
                      <a:pt x="457843" y="271124"/>
                    </a:cubicBezTo>
                    <a:cubicBezTo>
                      <a:pt x="458329" y="280374"/>
                      <a:pt x="455416" y="287189"/>
                      <a:pt x="451532" y="293030"/>
                    </a:cubicBezTo>
                    <a:cubicBezTo>
                      <a:pt x="443277" y="305687"/>
                      <a:pt x="408319" y="335382"/>
                      <a:pt x="400550" y="335382"/>
                    </a:cubicBezTo>
                    <a:cubicBezTo>
                      <a:pt x="393267" y="335382"/>
                      <a:pt x="357824" y="305687"/>
                      <a:pt x="349569" y="293030"/>
                    </a:cubicBezTo>
                    <a:cubicBezTo>
                      <a:pt x="345685" y="287189"/>
                      <a:pt x="342772" y="280374"/>
                      <a:pt x="343258" y="271124"/>
                    </a:cubicBezTo>
                    <a:cubicBezTo>
                      <a:pt x="344229" y="255547"/>
                      <a:pt x="356852" y="242403"/>
                      <a:pt x="372875" y="242403"/>
                    </a:cubicBezTo>
                    <a:close/>
                    <a:moveTo>
                      <a:pt x="130130" y="171315"/>
                    </a:moveTo>
                    <a:cubicBezTo>
                      <a:pt x="183610" y="171315"/>
                      <a:pt x="207920" y="183972"/>
                      <a:pt x="207920" y="183972"/>
                    </a:cubicBezTo>
                    <a:lnTo>
                      <a:pt x="52339" y="183972"/>
                    </a:lnTo>
                    <a:cubicBezTo>
                      <a:pt x="52339" y="183972"/>
                      <a:pt x="76649" y="171315"/>
                      <a:pt x="130130" y="171315"/>
                    </a:cubicBezTo>
                    <a:close/>
                    <a:moveTo>
                      <a:pt x="130130" y="99753"/>
                    </a:moveTo>
                    <a:cubicBezTo>
                      <a:pt x="183610" y="99753"/>
                      <a:pt x="207920" y="112410"/>
                      <a:pt x="207920" y="112410"/>
                    </a:cubicBezTo>
                    <a:lnTo>
                      <a:pt x="52339" y="112410"/>
                    </a:lnTo>
                    <a:cubicBezTo>
                      <a:pt x="52339" y="112410"/>
                      <a:pt x="76649" y="99753"/>
                      <a:pt x="130130" y="99753"/>
                    </a:cubicBezTo>
                    <a:close/>
                    <a:moveTo>
                      <a:pt x="322230" y="85796"/>
                    </a:moveTo>
                    <a:cubicBezTo>
                      <a:pt x="338768" y="85796"/>
                      <a:pt x="348009" y="102810"/>
                      <a:pt x="349955" y="102810"/>
                    </a:cubicBezTo>
                    <a:cubicBezTo>
                      <a:pt x="352387" y="102810"/>
                      <a:pt x="362115" y="85796"/>
                      <a:pt x="378166" y="85796"/>
                    </a:cubicBezTo>
                    <a:cubicBezTo>
                      <a:pt x="393731" y="85796"/>
                      <a:pt x="406863" y="98435"/>
                      <a:pt x="407350" y="114478"/>
                    </a:cubicBezTo>
                    <a:cubicBezTo>
                      <a:pt x="407836" y="123228"/>
                      <a:pt x="405404" y="130034"/>
                      <a:pt x="401026" y="136353"/>
                    </a:cubicBezTo>
                    <a:cubicBezTo>
                      <a:pt x="392758" y="148992"/>
                      <a:pt x="357737" y="178160"/>
                      <a:pt x="349955" y="178160"/>
                    </a:cubicBezTo>
                    <a:cubicBezTo>
                      <a:pt x="342659" y="178160"/>
                      <a:pt x="307152" y="148506"/>
                      <a:pt x="298884" y="136353"/>
                    </a:cubicBezTo>
                    <a:cubicBezTo>
                      <a:pt x="294992" y="130034"/>
                      <a:pt x="292074" y="123228"/>
                      <a:pt x="292560" y="114478"/>
                    </a:cubicBezTo>
                    <a:cubicBezTo>
                      <a:pt x="293533" y="98435"/>
                      <a:pt x="306666" y="85796"/>
                      <a:pt x="322230" y="85796"/>
                    </a:cubicBezTo>
                    <a:close/>
                    <a:moveTo>
                      <a:pt x="378205" y="28711"/>
                    </a:moveTo>
                    <a:cubicBezTo>
                      <a:pt x="319870" y="28711"/>
                      <a:pt x="284869" y="39904"/>
                      <a:pt x="284869" y="39904"/>
                    </a:cubicBezTo>
                    <a:cubicBezTo>
                      <a:pt x="276119" y="41364"/>
                      <a:pt x="268827" y="50123"/>
                      <a:pt x="268827" y="58882"/>
                    </a:cubicBezTo>
                    <a:cubicBezTo>
                      <a:pt x="268827" y="58882"/>
                      <a:pt x="268827" y="58882"/>
                      <a:pt x="268827" y="369840"/>
                    </a:cubicBezTo>
                    <a:cubicBezTo>
                      <a:pt x="268827" y="378599"/>
                      <a:pt x="276119" y="386385"/>
                      <a:pt x="284869" y="386385"/>
                    </a:cubicBezTo>
                    <a:cubicBezTo>
                      <a:pt x="284869" y="386385"/>
                      <a:pt x="320842" y="382979"/>
                      <a:pt x="377233" y="382979"/>
                    </a:cubicBezTo>
                    <a:cubicBezTo>
                      <a:pt x="437026" y="382979"/>
                      <a:pt x="435567" y="386385"/>
                      <a:pt x="471541" y="386385"/>
                    </a:cubicBezTo>
                    <a:cubicBezTo>
                      <a:pt x="480291" y="386385"/>
                      <a:pt x="487583" y="378599"/>
                      <a:pt x="487583" y="369840"/>
                    </a:cubicBezTo>
                    <a:lnTo>
                      <a:pt x="487583" y="58882"/>
                    </a:lnTo>
                    <a:cubicBezTo>
                      <a:pt x="487583" y="50123"/>
                      <a:pt x="480291" y="41364"/>
                      <a:pt x="471541" y="39904"/>
                    </a:cubicBezTo>
                    <a:cubicBezTo>
                      <a:pt x="471541" y="39904"/>
                      <a:pt x="436540" y="28711"/>
                      <a:pt x="378205" y="28711"/>
                    </a:cubicBezTo>
                    <a:close/>
                    <a:moveTo>
                      <a:pt x="129795" y="28711"/>
                    </a:moveTo>
                    <a:cubicBezTo>
                      <a:pt x="71460" y="28711"/>
                      <a:pt x="36459" y="39904"/>
                      <a:pt x="36459" y="39904"/>
                    </a:cubicBezTo>
                    <a:cubicBezTo>
                      <a:pt x="27709" y="41364"/>
                      <a:pt x="20417" y="50123"/>
                      <a:pt x="20417" y="58882"/>
                    </a:cubicBezTo>
                    <a:cubicBezTo>
                      <a:pt x="20417" y="58882"/>
                      <a:pt x="20417" y="58882"/>
                      <a:pt x="20417" y="369840"/>
                    </a:cubicBezTo>
                    <a:cubicBezTo>
                      <a:pt x="20417" y="378599"/>
                      <a:pt x="27709" y="386385"/>
                      <a:pt x="36459" y="386385"/>
                    </a:cubicBezTo>
                    <a:cubicBezTo>
                      <a:pt x="36459" y="386385"/>
                      <a:pt x="72433" y="382979"/>
                      <a:pt x="128823" y="382979"/>
                    </a:cubicBezTo>
                    <a:cubicBezTo>
                      <a:pt x="188616" y="382979"/>
                      <a:pt x="187158" y="386385"/>
                      <a:pt x="222645" y="386385"/>
                    </a:cubicBezTo>
                    <a:cubicBezTo>
                      <a:pt x="231881" y="386385"/>
                      <a:pt x="239173" y="378599"/>
                      <a:pt x="239173" y="369840"/>
                    </a:cubicBezTo>
                    <a:lnTo>
                      <a:pt x="239173" y="58882"/>
                    </a:lnTo>
                    <a:cubicBezTo>
                      <a:pt x="239173" y="50123"/>
                      <a:pt x="231881" y="41364"/>
                      <a:pt x="223131" y="39904"/>
                    </a:cubicBezTo>
                    <a:cubicBezTo>
                      <a:pt x="223131" y="39904"/>
                      <a:pt x="188130" y="28711"/>
                      <a:pt x="129795" y="28711"/>
                    </a:cubicBezTo>
                    <a:close/>
                    <a:moveTo>
                      <a:pt x="126878" y="0"/>
                    </a:moveTo>
                    <a:cubicBezTo>
                      <a:pt x="160907" y="0"/>
                      <a:pt x="240632" y="11679"/>
                      <a:pt x="254243" y="11679"/>
                    </a:cubicBezTo>
                    <a:cubicBezTo>
                      <a:pt x="277091" y="11679"/>
                      <a:pt x="347093" y="0"/>
                      <a:pt x="381122" y="0"/>
                    </a:cubicBezTo>
                    <a:cubicBezTo>
                      <a:pt x="448693" y="0"/>
                      <a:pt x="489041" y="13139"/>
                      <a:pt x="489041" y="13139"/>
                    </a:cubicBezTo>
                    <a:cubicBezTo>
                      <a:pt x="499250" y="15086"/>
                      <a:pt x="508000" y="24818"/>
                      <a:pt x="508000" y="35038"/>
                    </a:cubicBezTo>
                    <a:cubicBezTo>
                      <a:pt x="508000" y="35038"/>
                      <a:pt x="508000" y="35038"/>
                      <a:pt x="508000" y="395631"/>
                    </a:cubicBezTo>
                    <a:cubicBezTo>
                      <a:pt x="508000" y="406337"/>
                      <a:pt x="499250" y="414610"/>
                      <a:pt x="489041" y="414610"/>
                    </a:cubicBezTo>
                    <a:cubicBezTo>
                      <a:pt x="447234" y="414610"/>
                      <a:pt x="449179" y="410717"/>
                      <a:pt x="379663" y="410717"/>
                    </a:cubicBezTo>
                    <a:cubicBezTo>
                      <a:pt x="379663" y="410717"/>
                      <a:pt x="379663" y="410717"/>
                      <a:pt x="125906" y="410717"/>
                    </a:cubicBezTo>
                    <a:cubicBezTo>
                      <a:pt x="60279" y="410717"/>
                      <a:pt x="18959" y="414610"/>
                      <a:pt x="18959" y="414610"/>
                    </a:cubicBezTo>
                    <a:cubicBezTo>
                      <a:pt x="8750" y="414610"/>
                      <a:pt x="0" y="406337"/>
                      <a:pt x="0" y="395631"/>
                    </a:cubicBezTo>
                    <a:cubicBezTo>
                      <a:pt x="0" y="395631"/>
                      <a:pt x="0" y="395631"/>
                      <a:pt x="0" y="35038"/>
                    </a:cubicBezTo>
                    <a:cubicBezTo>
                      <a:pt x="0" y="24818"/>
                      <a:pt x="8264" y="15086"/>
                      <a:pt x="18959" y="13139"/>
                    </a:cubicBezTo>
                    <a:cubicBezTo>
                      <a:pt x="18959" y="13139"/>
                      <a:pt x="59307" y="0"/>
                      <a:pt x="12687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</p:grpSp>
        <p:grpSp>
          <p:nvGrpSpPr>
            <p:cNvPr id="68" name="Group 6">
              <a:extLst>
                <a:ext uri="{FF2B5EF4-FFF2-40B4-BE49-F238E27FC236}">
                  <a16:creationId xmlns:a16="http://schemas.microsoft.com/office/drawing/2014/main" id="{8F98AD1A-E977-4C10-9FA8-3A720B14F3ED}"/>
                </a:ext>
              </a:extLst>
            </p:cNvPr>
            <p:cNvGrpSpPr/>
            <p:nvPr/>
          </p:nvGrpSpPr>
          <p:grpSpPr>
            <a:xfrm>
              <a:off x="4282608" y="1772816"/>
              <a:ext cx="1327924" cy="1327920"/>
              <a:chOff x="4909893" y="2312876"/>
              <a:chExt cx="1022143" cy="1022141"/>
            </a:xfrm>
          </p:grpSpPr>
          <p:sp>
            <p:nvSpPr>
              <p:cNvPr id="69" name="Oval 21">
                <a:extLst>
                  <a:ext uri="{FF2B5EF4-FFF2-40B4-BE49-F238E27FC236}">
                    <a16:creationId xmlns:a16="http://schemas.microsoft.com/office/drawing/2014/main" id="{382178BA-C4E1-4C3B-8ABC-73557645984F}"/>
                  </a:ext>
                </a:extLst>
              </p:cNvPr>
              <p:cNvSpPr/>
              <p:nvPr/>
            </p:nvSpPr>
            <p:spPr>
              <a:xfrm flipH="1">
                <a:off x="4909893" y="2312876"/>
                <a:ext cx="1022143" cy="1022141"/>
              </a:xfrm>
              <a:prstGeom prst="ellipse">
                <a:avLst/>
              </a:prstGeom>
              <a:solidFill>
                <a:srgbClr val="C4D7D3"/>
              </a:solidFill>
              <a:ln w="381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  <p:sp>
            <p:nvSpPr>
              <p:cNvPr id="70" name="Oval 22">
                <a:extLst>
                  <a:ext uri="{FF2B5EF4-FFF2-40B4-BE49-F238E27FC236}">
                    <a16:creationId xmlns:a16="http://schemas.microsoft.com/office/drawing/2014/main" id="{65630EF9-CC1E-4E4E-932A-47FEEEBE01CF}"/>
                  </a:ext>
                </a:extLst>
              </p:cNvPr>
              <p:cNvSpPr/>
              <p:nvPr/>
            </p:nvSpPr>
            <p:spPr>
              <a:xfrm flipH="1">
                <a:off x="4989198" y="2388316"/>
                <a:ext cx="871263" cy="871262"/>
              </a:xfrm>
              <a:prstGeom prst="ellipse">
                <a:avLst/>
              </a:prstGeom>
              <a:solidFill>
                <a:srgbClr val="C4D7D3"/>
              </a:solidFill>
              <a:ln w="38100">
                <a:solidFill>
                  <a:srgbClr val="262626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  <p:sp>
            <p:nvSpPr>
              <p:cNvPr id="71" name="Freeform: Shape 30">
                <a:extLst>
                  <a:ext uri="{FF2B5EF4-FFF2-40B4-BE49-F238E27FC236}">
                    <a16:creationId xmlns:a16="http://schemas.microsoft.com/office/drawing/2014/main" id="{997DC2D7-44F8-4B7B-A4F2-79A0AB21099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0439" y="2685625"/>
                <a:ext cx="381053" cy="276641"/>
              </a:xfrm>
              <a:custGeom>
                <a:gdLst>
                  <a:gd fmla="*/ 220682 w 508000" name="connsiteX0"/>
                  <a:gd fmla="*/ 153574 h 368803" name="connsiteY0"/>
                  <a:gd fmla="*/ 251847 w 508000" name="connsiteX1"/>
                  <a:gd fmla="*/ 166568 h 368803" name="connsiteY1"/>
                  <a:gd fmla="*/ 314177 w 508000" name="connsiteX2"/>
                  <a:gd fmla="*/ 166568 h 368803" name="connsiteY2"/>
                  <a:gd fmla="*/ 314177 w 508000" name="connsiteX3"/>
                  <a:gd fmla="*/ 232405 h 368803" name="connsiteY3"/>
                  <a:gd fmla="*/ 258773 w 508000" name="connsiteX4"/>
                  <a:gd fmla="*/ 287846 h 368803" name="connsiteY4"/>
                  <a:gd fmla="*/ 248384 w 508000" name="connsiteX5"/>
                  <a:gd fmla="*/ 287846 h 368803" name="connsiteY5"/>
                  <a:gd fmla="*/ 189517 w 508000" name="connsiteX6"/>
                  <a:gd fmla="*/ 232405 h 368803" name="connsiteY6"/>
                  <a:gd fmla="*/ 189517 w 508000" name="connsiteX7"/>
                  <a:gd fmla="*/ 166568 h 368803" name="connsiteY7"/>
                  <a:gd fmla="*/ 220682 w 508000" name="connsiteX8"/>
                  <a:gd fmla="*/ 153574 h 368803" name="connsiteY8"/>
                  <a:gd fmla="*/ 463075 w 508000" name="connsiteX9"/>
                  <a:gd fmla="*/ 73065 h 368803" name="connsiteY9"/>
                  <a:gd fmla="*/ 362857 w 508000" name="connsiteX10"/>
                  <a:gd fmla="*/ 191360 h 368803" name="connsiteY10"/>
                  <a:gd fmla="*/ 463075 w 508000" name="connsiteX11"/>
                  <a:gd fmla="*/ 295738 h 368803" name="connsiteY11"/>
                  <a:gd fmla="*/ 41469 w 508000" name="connsiteX12"/>
                  <a:gd fmla="*/ 73065 h 368803" name="connsiteY12"/>
                  <a:gd fmla="*/ 41469 w 508000" name="connsiteX13"/>
                  <a:gd fmla="*/ 295738 h 368803" name="connsiteY13"/>
                  <a:gd fmla="*/ 141687 w 508000" name="connsiteX14"/>
                  <a:gd fmla="*/ 191360 h 368803" name="connsiteY14"/>
                  <a:gd fmla="*/ 41469 w 508000" name="connsiteX15"/>
                  <a:gd fmla="*/ 73065 h 368803" name="connsiteY15"/>
                  <a:gd fmla="*/ 72571 w 508000" name="connsiteX16"/>
                  <a:gd fmla="*/ 41751 h 368803" name="connsiteY16"/>
                  <a:gd fmla="*/ 176245 w 508000" name="connsiteX17"/>
                  <a:gd fmla="*/ 163526 h 368803" name="connsiteY17"/>
                  <a:gd fmla="*/ 169333 w 508000" name="connsiteX18"/>
                  <a:gd fmla="*/ 226153 h 368803" name="connsiteY18"/>
                  <a:gd fmla="*/ 72571 w 508000" name="connsiteX19"/>
                  <a:gd fmla="*/ 327052 h 368803" name="connsiteY19"/>
                  <a:gd fmla="*/ 435429 w 508000" name="connsiteX20"/>
                  <a:gd fmla="*/ 327052 h 368803" name="connsiteY20"/>
                  <a:gd fmla="*/ 338667 w 508000" name="connsiteX21"/>
                  <a:gd fmla="*/ 226153 h 368803" name="connsiteY21"/>
                  <a:gd fmla="*/ 331755 w 508000" name="connsiteX22"/>
                  <a:gd fmla="*/ 163526 h 368803" name="connsiteY22"/>
                  <a:gd fmla="*/ 435429 w 508000" name="connsiteX23"/>
                  <a:gd fmla="*/ 41751 h 368803" name="connsiteY23"/>
                  <a:gd fmla="*/ 72571 w 508000" name="connsiteX24"/>
                  <a:gd fmla="*/ 41751 h 368803" name="connsiteY24"/>
                  <a:gd fmla="*/ 55293 w 508000" name="connsiteX25"/>
                  <a:gd fmla="*/ 0 h 368803" name="connsiteY25"/>
                  <a:gd fmla="*/ 449252 w 508000" name="connsiteX26"/>
                  <a:gd fmla="*/ 0 h 368803" name="connsiteY26"/>
                  <a:gd fmla="*/ 466531 w 508000" name="connsiteX27"/>
                  <a:gd fmla="*/ 3479 h 368803" name="connsiteY27"/>
                  <a:gd fmla="*/ 508000 w 508000" name="connsiteX28"/>
                  <a:gd fmla="*/ 55668 h 368803" name="connsiteY28"/>
                  <a:gd fmla="*/ 504544 w 508000" name="connsiteX29"/>
                  <a:gd fmla="*/ 313135 h 368803" name="connsiteY29"/>
                  <a:gd fmla="*/ 490721 w 508000" name="connsiteX30"/>
                  <a:gd fmla="*/ 351407 h 368803" name="connsiteY30"/>
                  <a:gd fmla="*/ 449252 w 508000" name="connsiteX31"/>
                  <a:gd fmla="*/ 368803 h 368803" name="connsiteY31"/>
                  <a:gd fmla="*/ 55293 w 508000" name="connsiteX32"/>
                  <a:gd fmla="*/ 368803 h 368803" name="connsiteY32"/>
                  <a:gd fmla="*/ 17279 w 508000" name="connsiteX33"/>
                  <a:gd fmla="*/ 351407 h 368803" name="connsiteY33"/>
                  <a:gd fmla="*/ 0 w 508000" name="connsiteX34"/>
                  <a:gd fmla="*/ 313135 h 368803" name="connsiteY34"/>
                  <a:gd fmla="*/ 0 w 508000" name="connsiteX35"/>
                  <a:gd fmla="*/ 55668 h 368803" name="connsiteY35"/>
                  <a:gd fmla="*/ 41469 w 508000" name="connsiteX36"/>
                  <a:gd fmla="*/ 3479 h 368803" name="connsiteY36"/>
                  <a:gd fmla="*/ 55293 w 508000" name="connsiteX37"/>
                  <a:gd fmla="*/ 0 h 368803" name="connsiteY3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b="b" l="l" r="r" t="t"/>
                <a:pathLst>
                  <a:path h="368803" w="508000">
                    <a:moveTo>
                      <a:pt x="220682" y="153574"/>
                    </a:moveTo>
                    <a:cubicBezTo>
                      <a:pt x="231936" y="153574"/>
                      <a:pt x="243190" y="157906"/>
                      <a:pt x="251847" y="166568"/>
                    </a:cubicBezTo>
                    <a:cubicBezTo>
                      <a:pt x="269161" y="149243"/>
                      <a:pt x="296863" y="149243"/>
                      <a:pt x="314177" y="166568"/>
                    </a:cubicBezTo>
                    <a:cubicBezTo>
                      <a:pt x="331491" y="183894"/>
                      <a:pt x="331491" y="215079"/>
                      <a:pt x="314177" y="232405"/>
                    </a:cubicBezTo>
                    <a:cubicBezTo>
                      <a:pt x="314177" y="232405"/>
                      <a:pt x="272624" y="273986"/>
                      <a:pt x="258773" y="287846"/>
                    </a:cubicBezTo>
                    <a:cubicBezTo>
                      <a:pt x="255310" y="291311"/>
                      <a:pt x="251847" y="291311"/>
                      <a:pt x="248384" y="287846"/>
                    </a:cubicBezTo>
                    <a:cubicBezTo>
                      <a:pt x="231070" y="273986"/>
                      <a:pt x="189517" y="232405"/>
                      <a:pt x="189517" y="232405"/>
                    </a:cubicBezTo>
                    <a:cubicBezTo>
                      <a:pt x="172203" y="215079"/>
                      <a:pt x="172203" y="183894"/>
                      <a:pt x="189517" y="166568"/>
                    </a:cubicBezTo>
                    <a:cubicBezTo>
                      <a:pt x="198174" y="157906"/>
                      <a:pt x="209428" y="153574"/>
                      <a:pt x="220682" y="153574"/>
                    </a:cubicBezTo>
                    <a:close/>
                    <a:moveTo>
                      <a:pt x="463075" y="73065"/>
                    </a:moveTo>
                    <a:cubicBezTo>
                      <a:pt x="463075" y="73065"/>
                      <a:pt x="463075" y="73065"/>
                      <a:pt x="362857" y="191360"/>
                    </a:cubicBezTo>
                    <a:cubicBezTo>
                      <a:pt x="362857" y="191360"/>
                      <a:pt x="362857" y="191360"/>
                      <a:pt x="463075" y="295738"/>
                    </a:cubicBezTo>
                    <a:close/>
                    <a:moveTo>
                      <a:pt x="41469" y="73065"/>
                    </a:moveTo>
                    <a:cubicBezTo>
                      <a:pt x="41469" y="73065"/>
                      <a:pt x="41469" y="73065"/>
                      <a:pt x="41469" y="295738"/>
                    </a:cubicBezTo>
                    <a:lnTo>
                      <a:pt x="141687" y="191360"/>
                    </a:lnTo>
                    <a:cubicBezTo>
                      <a:pt x="141687" y="191360"/>
                      <a:pt x="141687" y="191360"/>
                      <a:pt x="41469" y="73065"/>
                    </a:cubicBezTo>
                    <a:close/>
                    <a:moveTo>
                      <a:pt x="72571" y="41751"/>
                    </a:moveTo>
                    <a:cubicBezTo>
                      <a:pt x="72571" y="41751"/>
                      <a:pt x="127864" y="107858"/>
                      <a:pt x="176245" y="163526"/>
                    </a:cubicBezTo>
                    <a:cubicBezTo>
                      <a:pt x="162422" y="180922"/>
                      <a:pt x="158966" y="205277"/>
                      <a:pt x="169333" y="226153"/>
                    </a:cubicBezTo>
                    <a:cubicBezTo>
                      <a:pt x="169333" y="226153"/>
                      <a:pt x="169333" y="226153"/>
                      <a:pt x="72571" y="327052"/>
                    </a:cubicBezTo>
                    <a:lnTo>
                      <a:pt x="435429" y="327052"/>
                    </a:lnTo>
                    <a:cubicBezTo>
                      <a:pt x="435429" y="327052"/>
                      <a:pt x="435429" y="327052"/>
                      <a:pt x="338667" y="226153"/>
                    </a:cubicBezTo>
                    <a:cubicBezTo>
                      <a:pt x="349034" y="205277"/>
                      <a:pt x="345578" y="180922"/>
                      <a:pt x="331755" y="163526"/>
                    </a:cubicBezTo>
                    <a:cubicBezTo>
                      <a:pt x="380136" y="107858"/>
                      <a:pt x="435429" y="41751"/>
                      <a:pt x="435429" y="41751"/>
                    </a:cubicBezTo>
                    <a:cubicBezTo>
                      <a:pt x="435429" y="41751"/>
                      <a:pt x="435429" y="41751"/>
                      <a:pt x="72571" y="41751"/>
                    </a:cubicBezTo>
                    <a:close/>
                    <a:moveTo>
                      <a:pt x="55293" y="0"/>
                    </a:moveTo>
                    <a:cubicBezTo>
                      <a:pt x="55293" y="0"/>
                      <a:pt x="55293" y="0"/>
                      <a:pt x="449252" y="0"/>
                    </a:cubicBezTo>
                    <a:cubicBezTo>
                      <a:pt x="456163" y="0"/>
                      <a:pt x="459619" y="0"/>
                      <a:pt x="466531" y="3479"/>
                    </a:cubicBezTo>
                    <a:cubicBezTo>
                      <a:pt x="490721" y="10438"/>
                      <a:pt x="508000" y="31313"/>
                      <a:pt x="508000" y="55668"/>
                    </a:cubicBezTo>
                    <a:cubicBezTo>
                      <a:pt x="508000" y="55668"/>
                      <a:pt x="508000" y="55668"/>
                      <a:pt x="504544" y="313135"/>
                    </a:cubicBezTo>
                    <a:cubicBezTo>
                      <a:pt x="504544" y="327052"/>
                      <a:pt x="501088" y="340969"/>
                      <a:pt x="490721" y="351407"/>
                    </a:cubicBezTo>
                    <a:cubicBezTo>
                      <a:pt x="480354" y="361844"/>
                      <a:pt x="463075" y="368803"/>
                      <a:pt x="449252" y="368803"/>
                    </a:cubicBezTo>
                    <a:cubicBezTo>
                      <a:pt x="449252" y="368803"/>
                      <a:pt x="449252" y="368803"/>
                      <a:pt x="55293" y="368803"/>
                    </a:cubicBezTo>
                    <a:cubicBezTo>
                      <a:pt x="41469" y="368803"/>
                      <a:pt x="27646" y="361844"/>
                      <a:pt x="17279" y="351407"/>
                    </a:cubicBezTo>
                    <a:cubicBezTo>
                      <a:pt x="6912" y="340969"/>
                      <a:pt x="0" y="327052"/>
                      <a:pt x="0" y="313135"/>
                    </a:cubicBezTo>
                    <a:cubicBezTo>
                      <a:pt x="0" y="313135"/>
                      <a:pt x="0" y="313135"/>
                      <a:pt x="0" y="55668"/>
                    </a:cubicBezTo>
                    <a:cubicBezTo>
                      <a:pt x="0" y="31313"/>
                      <a:pt x="17279" y="10438"/>
                      <a:pt x="41469" y="3479"/>
                    </a:cubicBezTo>
                    <a:cubicBezTo>
                      <a:pt x="44925" y="0"/>
                      <a:pt x="51837" y="0"/>
                      <a:pt x="5529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endParaRPr>
              </a:p>
            </p:txBody>
          </p:sp>
        </p:grpSp>
      </p:grpSp>
      <p:grpSp>
        <p:nvGrpSpPr>
          <p:cNvPr id="77" name="组合 76">
            <a:extLst>
              <a:ext uri="{FF2B5EF4-FFF2-40B4-BE49-F238E27FC236}">
                <a16:creationId xmlns:a16="http://schemas.microsoft.com/office/drawing/2014/main" id="{43234069-7FE2-4185-A27E-BBA4E3BD1E1B}"/>
              </a:ext>
            </a:extLst>
          </p:cNvPr>
          <p:cNvGrpSpPr/>
          <p:nvPr/>
        </p:nvGrpSpPr>
        <p:grpSpPr>
          <a:xfrm>
            <a:off x="870920" y="2092021"/>
            <a:ext cx="2574620" cy="1033041"/>
            <a:chOff x="5121123" y="1649255"/>
            <a:chExt cx="2574620" cy="1033041"/>
          </a:xfrm>
        </p:grpSpPr>
        <p:sp>
          <p:nvSpPr>
            <p:cNvPr id="78" name="矩形 77">
              <a:extLst>
                <a:ext uri="{FF2B5EF4-FFF2-40B4-BE49-F238E27FC236}">
                  <a16:creationId xmlns:a16="http://schemas.microsoft.com/office/drawing/2014/main" id="{4FFF8CDE-1A9F-4F0A-AB49-DCDD278A7251}"/>
                </a:ext>
              </a:extLst>
            </p:cNvPr>
            <p:cNvSpPr/>
            <p:nvPr/>
          </p:nvSpPr>
          <p:spPr>
            <a:xfrm>
              <a:off x="5121123" y="2050007"/>
              <a:ext cx="2574620" cy="6502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C66A542A-65B1-4255-886E-C84EA7CDF806}"/>
                </a:ext>
              </a:extLst>
            </p:cNvPr>
            <p:cNvSpPr/>
            <p:nvPr/>
          </p:nvSpPr>
          <p:spPr>
            <a:xfrm>
              <a:off x="5133155" y="1649255"/>
              <a:ext cx="1499301" cy="53035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 defTabSz="914400" eaLnBrk="1" fontAlgn="auto" hangingPunct="1" indent="0" latinLnBrk="0" lvl="0" marL="0" marR="0" rtl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rPr>
                <a:t>标题文字</a:t>
              </a:r>
            </a:p>
          </p:txBody>
        </p:sp>
      </p:grp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4667542E-5928-42A4-AA87-8FF846C3FB78}"/>
              </a:ext>
            </a:extLst>
          </p:cNvPr>
          <p:cNvGrpSpPr/>
          <p:nvPr/>
        </p:nvGrpSpPr>
        <p:grpSpPr>
          <a:xfrm>
            <a:off x="882952" y="4173456"/>
            <a:ext cx="2574620" cy="1033041"/>
            <a:chOff x="5133155" y="1649255"/>
            <a:chExt cx="2574620" cy="1033041"/>
          </a:xfrm>
        </p:grpSpPr>
        <p:sp>
          <p:nvSpPr>
            <p:cNvPr id="81" name="矩形 80">
              <a:extLst>
                <a:ext uri="{FF2B5EF4-FFF2-40B4-BE49-F238E27FC236}">
                  <a16:creationId xmlns:a16="http://schemas.microsoft.com/office/drawing/2014/main" id="{883D21F8-2A8C-4F8A-AF79-97BDF15C43B3}"/>
                </a:ext>
              </a:extLst>
            </p:cNvPr>
            <p:cNvSpPr/>
            <p:nvPr/>
          </p:nvSpPr>
          <p:spPr>
            <a:xfrm>
              <a:off x="5133155" y="2050008"/>
              <a:ext cx="2574620" cy="6502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33EB41BE-FEE3-4313-A722-F703DBDBE222}"/>
                </a:ext>
              </a:extLst>
            </p:cNvPr>
            <p:cNvSpPr/>
            <p:nvPr/>
          </p:nvSpPr>
          <p:spPr>
            <a:xfrm>
              <a:off x="5133155" y="1649255"/>
              <a:ext cx="1499301" cy="53035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rPr>
                <a:t>标题文字</a:t>
              </a:r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286388F9-52D8-4FE8-98E8-E0DBE53E0CAA}"/>
              </a:ext>
            </a:extLst>
          </p:cNvPr>
          <p:cNvGrpSpPr/>
          <p:nvPr/>
        </p:nvGrpSpPr>
        <p:grpSpPr>
          <a:xfrm>
            <a:off x="8698832" y="2092021"/>
            <a:ext cx="2618456" cy="1033041"/>
            <a:chOff x="5271161" y="1649255"/>
            <a:chExt cx="2618456" cy="1033041"/>
          </a:xfrm>
        </p:grpSpPr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F283E29E-AEA5-4E89-BF94-DA206837C2EE}"/>
                </a:ext>
              </a:extLst>
            </p:cNvPr>
            <p:cNvSpPr/>
            <p:nvPr/>
          </p:nvSpPr>
          <p:spPr>
            <a:xfrm>
              <a:off x="5271160" y="2050007"/>
              <a:ext cx="2618456" cy="6502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id="85" name="矩形 84">
              <a:extLst>
                <a:ext uri="{FF2B5EF4-FFF2-40B4-BE49-F238E27FC236}">
                  <a16:creationId xmlns:a16="http://schemas.microsoft.com/office/drawing/2014/main" id="{62BEA1B1-5142-4A71-B4E7-6ACA2BAD7FC3}"/>
                </a:ext>
              </a:extLst>
            </p:cNvPr>
            <p:cNvSpPr/>
            <p:nvPr/>
          </p:nvSpPr>
          <p:spPr>
            <a:xfrm>
              <a:off x="6281812" y="1649255"/>
              <a:ext cx="1607804" cy="53035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rPr>
                <a:t>标题文字</a:t>
              </a:r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0CA22DA0-A90E-4AA4-A66C-28A69231729D}"/>
              </a:ext>
            </a:extLst>
          </p:cNvPr>
          <p:cNvGrpSpPr/>
          <p:nvPr/>
        </p:nvGrpSpPr>
        <p:grpSpPr>
          <a:xfrm>
            <a:off x="8698832" y="4173456"/>
            <a:ext cx="2618456" cy="1033041"/>
            <a:chOff x="5271161" y="1649255"/>
            <a:chExt cx="2618456" cy="1033041"/>
          </a:xfrm>
        </p:grpSpPr>
        <p:sp>
          <p:nvSpPr>
            <p:cNvPr id="87" name="矩形 86">
              <a:extLst>
                <a:ext uri="{FF2B5EF4-FFF2-40B4-BE49-F238E27FC236}">
                  <a16:creationId xmlns:a16="http://schemas.microsoft.com/office/drawing/2014/main" id="{4B53AC71-0223-422B-ACF6-AAB9FDE984C0}"/>
                </a:ext>
              </a:extLst>
            </p:cNvPr>
            <p:cNvSpPr/>
            <p:nvPr/>
          </p:nvSpPr>
          <p:spPr>
            <a:xfrm>
              <a:off x="5271160" y="2050008"/>
              <a:ext cx="2618456" cy="6502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id="88" name="矩形 87">
              <a:extLst>
                <a:ext uri="{FF2B5EF4-FFF2-40B4-BE49-F238E27FC236}">
                  <a16:creationId xmlns:a16="http://schemas.microsoft.com/office/drawing/2014/main" id="{54AF40E1-4395-457A-910F-069CDB3A71FF}"/>
                </a:ext>
              </a:extLst>
            </p:cNvPr>
            <p:cNvSpPr/>
            <p:nvPr/>
          </p:nvSpPr>
          <p:spPr>
            <a:xfrm>
              <a:off x="6443465" y="1649255"/>
              <a:ext cx="1446151" cy="53035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8" panose="020b0400000000000000" pitchFamily="34" typeface="思源黑体旧字形 Normal"/>
                </a:rPr>
                <a:t>标题文字</a:t>
              </a:r>
            </a:p>
          </p:txBody>
        </p:sp>
      </p:grpSp>
    </p:spTree>
    <p:extLst>
      <p:ext uri="{BB962C8B-B14F-4D97-AF65-F5344CB8AC3E}">
        <p14:creationId val="2244894487"/>
      </p:ext>
    </p:extLst>
  </p:cSld>
  <p:clrMapOvr>
    <a:masterClrMapping/>
  </p:clrMapOvr>
  <mc:AlternateContent>
    <mc:Choice Requires="p14">
      <p:transition p14:dur="1750" spd="slow">
        <p14:window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5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8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7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03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前期准备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C4BEBEA-A53C-4C1F-BD9F-4373BDDA8D57}"/>
              </a:ext>
            </a:extLst>
          </p:cNvPr>
          <p:cNvGrpSpPr/>
          <p:nvPr/>
        </p:nvGrpSpPr>
        <p:grpSpPr>
          <a:xfrm>
            <a:off x="2040895" y="2279331"/>
            <a:ext cx="8577398" cy="1246263"/>
            <a:chOff x="2040895" y="2279331"/>
            <a:chExt cx="8577398" cy="1246263"/>
          </a:xfrm>
        </p:grpSpPr>
        <p:sp>
          <p:nvSpPr>
            <p:cNvPr id="36" name="矩形 1">
              <a:extLst>
                <a:ext uri="{FF2B5EF4-FFF2-40B4-BE49-F238E27FC236}">
                  <a16:creationId xmlns:a16="http://schemas.microsoft.com/office/drawing/2014/main" id="{64151670-5F29-429F-A669-6A46CF0B5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887" y="2807274"/>
              <a:ext cx="3366875" cy="718320"/>
            </a:xfrm>
            <a:prstGeom prst="rect">
              <a:avLst/>
            </a:prstGeom>
            <a:solidFill>
              <a:srgbClr val="C4D7D3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endParaRPr altLang="zh-CN" b="0" baseline="0" cap="none" i="0" kern="0" kumimoji="0" lang="zh-CN" noProof="0" normalizeH="0" spc="0" strike="noStrike" sz="2365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Han Sans HW SC"/>
                <a:ea charset="-122" panose="02010600030101010101" pitchFamily="2" typeface="PangMenZhengDao"/>
                <a:sym typeface="Source Han Sans HW SC"/>
              </a:endParaRPr>
            </a:p>
          </p:txBody>
        </p:sp>
        <p:sp>
          <p:nvSpPr>
            <p:cNvPr id="38" name="文本框 76">
              <a:extLst>
                <a:ext uri="{FF2B5EF4-FFF2-40B4-BE49-F238E27FC236}">
                  <a16:creationId xmlns:a16="http://schemas.microsoft.com/office/drawing/2014/main" id="{92FFDB0C-77D8-49DA-9A08-FCB3C7CA3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915" y="2865308"/>
              <a:ext cx="882967" cy="652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3679">
                  <a:solidFill>
                    <a:prstClr val="white"/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Source Han Sans HW SC"/>
                </a:rPr>
                <a:t>48%</a:t>
              </a:r>
            </a:p>
          </p:txBody>
        </p:sp>
        <p:sp>
          <p:nvSpPr>
            <p:cNvPr id="40" name="直接连接符 78">
              <a:extLst>
                <a:ext uri="{FF2B5EF4-FFF2-40B4-BE49-F238E27FC236}">
                  <a16:creationId xmlns:a16="http://schemas.microsoft.com/office/drawing/2014/main" id="{99FDE03B-4B1B-4880-BA4A-4A9902C6DF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1763" y="3525594"/>
              <a:ext cx="4978330" cy="0"/>
            </a:xfrm>
            <a:prstGeom prst="line">
              <a:avLst/>
            </a:prstGeom>
            <a:noFill/>
            <a:ln w="6350">
              <a:solidFill>
                <a:srgbClr val="7F7F7F"/>
              </a:solidFill>
              <a:bevel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 sz="2365">
                <a:solidFill>
                  <a:prstClr val="black"/>
                </a:solidFill>
                <a:latin typeface="Source Han Sans HW SC"/>
                <a:ea charset="-122" panose="02010600030101010101" pitchFamily="2" typeface="PangMenZhengDao"/>
                <a:sym typeface="Source Han Sans HW SC"/>
              </a:endParaRPr>
            </a:p>
          </p:txBody>
        </p:sp>
        <p:sp>
          <p:nvSpPr>
            <p:cNvPr id="42" name="TextBox 22">
              <a:extLst>
                <a:ext uri="{FF2B5EF4-FFF2-40B4-BE49-F238E27FC236}">
                  <a16:creationId xmlns:a16="http://schemas.microsoft.com/office/drawing/2014/main" id="{4D05C7A0-B944-4C2C-B5B6-A6C219A0B34D}"/>
                </a:ext>
              </a:extLst>
            </p:cNvPr>
            <p:cNvSpPr txBox="1"/>
            <p:nvPr/>
          </p:nvSpPr>
          <p:spPr>
            <a:xfrm>
              <a:off x="5707126" y="2831033"/>
              <a:ext cx="4911167" cy="650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请在此处添加具体内容，文字尽量言简意赅，简单说明即可，不必过于繁琐，注意版面美观度。</a:t>
              </a:r>
            </a:p>
          </p:txBody>
        </p:sp>
        <p:sp>
          <p:nvSpPr>
            <p:cNvPr id="43" name="TextBox 25">
              <a:extLst>
                <a:ext uri="{FF2B5EF4-FFF2-40B4-BE49-F238E27FC236}">
                  <a16:creationId xmlns:a16="http://schemas.microsoft.com/office/drawing/2014/main" id="{13AD888A-B037-42E7-8555-7417F3845158}"/>
                </a:ext>
              </a:extLst>
            </p:cNvPr>
            <p:cNvSpPr txBox="1"/>
            <p:nvPr/>
          </p:nvSpPr>
          <p:spPr>
            <a:xfrm>
              <a:off x="2040895" y="2279331"/>
              <a:ext cx="1449832" cy="41178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pc="394" sz="2102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0" typeface="Montserrat Semi"/>
                  <a:sym typeface="Source Han Sans HW SC"/>
                </a:rPr>
                <a:t>输入标题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DBF70AF1-0D42-438B-9EAE-388CAF81487D}"/>
              </a:ext>
            </a:extLst>
          </p:cNvPr>
          <p:cNvGrpSpPr/>
          <p:nvPr/>
        </p:nvGrpSpPr>
        <p:grpSpPr>
          <a:xfrm>
            <a:off x="2040895" y="4506208"/>
            <a:ext cx="8715688" cy="1187169"/>
            <a:chOff x="2040895" y="4506208"/>
            <a:chExt cx="8715688" cy="1187169"/>
          </a:xfrm>
        </p:grpSpPr>
        <p:sp>
          <p:nvSpPr>
            <p:cNvPr id="37" name="矩形 63">
              <a:extLst>
                <a:ext uri="{FF2B5EF4-FFF2-40B4-BE49-F238E27FC236}">
                  <a16:creationId xmlns:a16="http://schemas.microsoft.com/office/drawing/2014/main" id="{CA1D559A-23A7-4F98-A708-76E1CCF9A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4887" y="4989229"/>
              <a:ext cx="4325847" cy="704148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endParaRPr altLang="zh-CN" b="0" baseline="0" cap="none" i="0" kern="0" kumimoji="0" lang="zh-CN" noProof="0" normalizeH="0" spc="0" strike="noStrike" sz="2365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Han Sans HW SC"/>
                <a:ea charset="-122" panose="02010600030101010101" pitchFamily="2" typeface="PangMenZhengDao"/>
                <a:sym typeface="Source Han Sans HW SC"/>
              </a:endParaRPr>
            </a:p>
          </p:txBody>
        </p:sp>
        <p:sp>
          <p:nvSpPr>
            <p:cNvPr id="39" name="文本框 77">
              <a:extLst>
                <a:ext uri="{FF2B5EF4-FFF2-40B4-BE49-F238E27FC236}">
                  <a16:creationId xmlns:a16="http://schemas.microsoft.com/office/drawing/2014/main" id="{A55456F4-4D93-4403-AD43-A7210E135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255" y="5034863"/>
              <a:ext cx="882967" cy="652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3679">
                  <a:solidFill>
                    <a:prstClr val="white"/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Source Han Sans HW SC"/>
                </a:rPr>
                <a:t>52%</a:t>
              </a:r>
            </a:p>
          </p:txBody>
        </p:sp>
        <p:sp>
          <p:nvSpPr>
            <p:cNvPr id="41" name="直接连接符 79">
              <a:extLst>
                <a:ext uri="{FF2B5EF4-FFF2-40B4-BE49-F238E27FC236}">
                  <a16:creationId xmlns:a16="http://schemas.microsoft.com/office/drawing/2014/main" id="{85E34EE2-9694-48C8-B5A1-D32084A99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30734" y="5693377"/>
              <a:ext cx="4302514" cy="0"/>
            </a:xfrm>
            <a:prstGeom prst="line">
              <a:avLst/>
            </a:prstGeom>
            <a:noFill/>
            <a:ln w="6350">
              <a:solidFill>
                <a:srgbClr val="7F7F7F"/>
              </a:solidFill>
              <a:bevel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 sz="2365">
                <a:solidFill>
                  <a:prstClr val="black"/>
                </a:solidFill>
                <a:latin typeface="Source Han Sans HW SC"/>
                <a:ea charset="-122" panose="02010600030101010101" pitchFamily="2" typeface="PangMenZhengDao"/>
                <a:sym typeface="Source Han Sans HW SC"/>
              </a:endParaRPr>
            </a:p>
          </p:txBody>
        </p:sp>
        <p:sp>
          <p:nvSpPr>
            <p:cNvPr id="44" name="TextBox 22">
              <a:extLst>
                <a:ext uri="{FF2B5EF4-FFF2-40B4-BE49-F238E27FC236}">
                  <a16:creationId xmlns:a16="http://schemas.microsoft.com/office/drawing/2014/main" id="{3BE21D99-DA6E-43E7-A8C5-D192758AC7A7}"/>
                </a:ext>
              </a:extLst>
            </p:cNvPr>
            <p:cNvSpPr txBox="1"/>
            <p:nvPr/>
          </p:nvSpPr>
          <p:spPr>
            <a:xfrm>
              <a:off x="6430735" y="4998815"/>
              <a:ext cx="4325848" cy="650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请在此处添加具体内容，文字尽量言简意赅，简单说明即可，不必过于繁琐，注意版面美观度。</a:t>
              </a:r>
            </a:p>
          </p:txBody>
        </p:sp>
        <p:sp>
          <p:nvSpPr>
            <p:cNvPr id="45" name="TextBox 25">
              <a:extLst>
                <a:ext uri="{FF2B5EF4-FFF2-40B4-BE49-F238E27FC236}">
                  <a16:creationId xmlns:a16="http://schemas.microsoft.com/office/drawing/2014/main" id="{8CECA727-11BE-4DD5-BF51-8D43B1504A51}"/>
                </a:ext>
              </a:extLst>
            </p:cNvPr>
            <p:cNvSpPr txBox="1"/>
            <p:nvPr/>
          </p:nvSpPr>
          <p:spPr>
            <a:xfrm>
              <a:off x="2040895" y="4506208"/>
              <a:ext cx="1449832" cy="41178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pc="394" sz="2102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0" typeface="Montserrat Semi"/>
                  <a:sym typeface="Source Han Sans HW SC"/>
                </a:rPr>
                <a:t>输入标题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9AD6647E-F708-40B0-AA81-3CEFDC90E9F6}"/>
              </a:ext>
            </a:extLst>
          </p:cNvPr>
          <p:cNvGrpSpPr/>
          <p:nvPr/>
        </p:nvGrpSpPr>
        <p:grpSpPr>
          <a:xfrm>
            <a:off x="1177997" y="2508753"/>
            <a:ext cx="437752" cy="1057766"/>
            <a:chOff x="1177997" y="2508753"/>
            <a:chExt cx="437752" cy="1057766"/>
          </a:xfrm>
        </p:grpSpPr>
        <p:sp>
          <p:nvSpPr>
            <p:cNvPr id="46" name="Oval 109">
              <a:extLst>
                <a:ext uri="{FF2B5EF4-FFF2-40B4-BE49-F238E27FC236}">
                  <a16:creationId xmlns:a16="http://schemas.microsoft.com/office/drawing/2014/main" id="{09E9C2B6-EB91-4D94-B2F3-33B057E42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929" y="2508753"/>
              <a:ext cx="183889" cy="188770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endParaRPr altLang="zh-CN" b="0" baseline="0" cap="none" i="0" kern="0" kumimoji="0" lang="zh-CN" noProof="0" normalizeH="0" spc="0" strike="noStrike" sz="2365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  <p:sp>
          <p:nvSpPr>
            <p:cNvPr id="47" name="Freeform 110">
              <a:extLst>
                <a:ext uri="{FF2B5EF4-FFF2-40B4-BE49-F238E27FC236}">
                  <a16:creationId xmlns:a16="http://schemas.microsoft.com/office/drawing/2014/main" id="{2898358C-5019-454E-851B-822EF1ED9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997" y="2715425"/>
              <a:ext cx="437752" cy="851094"/>
            </a:xfrm>
            <a:custGeom>
              <a:gdLst>
                <a:gd fmla="*/ 2147483646 w 87" name="T0"/>
                <a:gd fmla="*/ 2147483646 h 168" name="T1"/>
                <a:gd fmla="*/ 2147483646 w 87" name="T2"/>
                <a:gd fmla="*/ 0 h 168" name="T3"/>
                <a:gd fmla="*/ 2147483646 w 87" name="T4"/>
                <a:gd fmla="*/ 0 h 168" name="T5"/>
                <a:gd fmla="*/ 2147483646 w 87" name="T6"/>
                <a:gd fmla="*/ 0 h 168" name="T7"/>
                <a:gd fmla="*/ 2147483646 w 87" name="T8"/>
                <a:gd fmla="*/ 0 h 168" name="T9"/>
                <a:gd fmla="*/ 0 w 87" name="T10"/>
                <a:gd fmla="*/ 2147483646 h 168" name="T11"/>
                <a:gd fmla="*/ 0 w 87" name="T12"/>
                <a:gd fmla="*/ 2147483646 h 168" name="T13"/>
                <a:gd fmla="*/ 0 w 87" name="T14"/>
                <a:gd fmla="*/ 2147483646 h 168" name="T15"/>
                <a:gd fmla="*/ 2147483646 w 87" name="T16"/>
                <a:gd fmla="*/ 2147483646 h 168" name="T17"/>
                <a:gd fmla="*/ 2147483646 w 87" name="T18"/>
                <a:gd fmla="*/ 2147483646 h 168" name="T19"/>
                <a:gd fmla="*/ 2147483646 w 87" name="T20"/>
                <a:gd fmla="*/ 2147483646 h 168" name="T21"/>
                <a:gd fmla="*/ 2147483646 w 87" name="T22"/>
                <a:gd fmla="*/ 2147483646 h 168" name="T23"/>
                <a:gd fmla="*/ 2147483646 w 87" name="T24"/>
                <a:gd fmla="*/ 2147483646 h 168" name="T25"/>
                <a:gd fmla="*/ 2147483646 w 87" name="T26"/>
                <a:gd fmla="*/ 2147483646 h 168" name="T27"/>
                <a:gd fmla="*/ 2147483646 w 87" name="T28"/>
                <a:gd fmla="*/ 2147483646 h 168" name="T29"/>
                <a:gd fmla="*/ 2147483646 w 87" name="T30"/>
                <a:gd fmla="*/ 2147483646 h 168" name="T31"/>
                <a:gd fmla="*/ 2147483646 w 87" name="T32"/>
                <a:gd fmla="*/ 2147483646 h 168" name="T33"/>
                <a:gd fmla="*/ 2147483646 w 87" name="T34"/>
                <a:gd fmla="*/ 2147483646 h 168" name="T35"/>
                <a:gd fmla="*/ 2147483646 w 87" name="T36"/>
                <a:gd fmla="*/ 2147483646 h 168" name="T37"/>
                <a:gd fmla="*/ 2147483646 w 87" name="T38"/>
                <a:gd fmla="*/ 2147483646 h 168" name="T39"/>
                <a:gd fmla="*/ 2147483646 w 87" name="T40"/>
                <a:gd fmla="*/ 2147483646 h 168" name="T41"/>
                <a:gd fmla="*/ 2147483646 w 87" name="T42"/>
                <a:gd fmla="*/ 2147483646 h 168" name="T43"/>
                <a:gd fmla="*/ 2147483646 w 87" name="T44"/>
                <a:gd fmla="*/ 2147483646 h 168" name="T45"/>
                <a:gd fmla="*/ 2147483646 w 87" name="T46"/>
                <a:gd fmla="*/ 2147483646 h 168" name="T47"/>
                <a:gd fmla="*/ 2147483646 w 87" name="T48"/>
                <a:gd fmla="*/ 2147483646 h 168" name="T49"/>
                <a:gd fmla="*/ 2147483646 w 87" name="T50"/>
                <a:gd fmla="*/ 2147483646 h 168" name="T51"/>
                <a:gd fmla="*/ 2147483646 w 87" name="T52"/>
                <a:gd fmla="*/ 2147483646 h 168" name="T53"/>
                <a:gd fmla="*/ 2147483646 w 87" name="T54"/>
                <a:gd fmla="*/ 2147483646 h 168" name="T55"/>
                <a:gd fmla="*/ 2147483646 w 87" name="T56"/>
                <a:gd fmla="*/ 2147483646 h 168" name="T57"/>
                <a:gd fmla="*/ 2147483646 w 87" name="T58"/>
                <a:gd fmla="*/ 2147483646 h 168" name="T59"/>
                <a:gd fmla="*/ 2147483646 w 87" name="T60"/>
                <a:gd fmla="*/ 2147483646 h 168" name="T61"/>
                <a:gd fmla="*/ 2147483646 w 87" name="T62"/>
                <a:gd fmla="*/ 2147483646 h 168" name="T63"/>
                <a:gd fmla="*/ 2147483646 w 87" name="T64"/>
                <a:gd fmla="*/ 2147483646 h 168" name="T65"/>
                <a:gd fmla="*/ 2147483646 w 87" name="T66"/>
                <a:gd fmla="*/ 2147483646 h 168" name="T67"/>
                <a:gd fmla="*/ 2147483646 w 87" name="T68"/>
                <a:gd fmla="*/ 2147483646 h 168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87" name="T105"/>
                <a:gd fmla="*/ 0 h 168" name="T106"/>
                <a:gd fmla="*/ 87 w 87" name="T107"/>
                <a:gd fmla="*/ 168 h 168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168" w="87">
                  <a:moveTo>
                    <a:pt x="87" y="25"/>
                  </a:moveTo>
                  <a:cubicBezTo>
                    <a:pt x="87" y="11"/>
                    <a:pt x="75" y="0"/>
                    <a:pt x="62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8"/>
                    <a:pt x="4" y="81"/>
                    <a:pt x="8" y="81"/>
                  </a:cubicBezTo>
                  <a:cubicBezTo>
                    <a:pt x="13" y="81"/>
                    <a:pt x="16" y="78"/>
                    <a:pt x="16" y="73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0" y="46"/>
                    <a:pt x="20" y="46"/>
                    <a:pt x="20" y="46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20" y="157"/>
                    <a:pt x="20" y="157"/>
                    <a:pt x="20" y="157"/>
                  </a:cubicBezTo>
                  <a:cubicBezTo>
                    <a:pt x="20" y="163"/>
                    <a:pt x="25" y="168"/>
                    <a:pt x="31" y="168"/>
                  </a:cubicBezTo>
                  <a:cubicBezTo>
                    <a:pt x="37" y="168"/>
                    <a:pt x="41" y="163"/>
                    <a:pt x="41" y="157"/>
                  </a:cubicBezTo>
                  <a:cubicBezTo>
                    <a:pt x="41" y="81"/>
                    <a:pt x="41" y="81"/>
                    <a:pt x="41" y="81"/>
                  </a:cubicBezTo>
                  <a:cubicBezTo>
                    <a:pt x="46" y="81"/>
                    <a:pt x="46" y="81"/>
                    <a:pt x="46" y="81"/>
                  </a:cubicBezTo>
                  <a:cubicBezTo>
                    <a:pt x="46" y="157"/>
                    <a:pt x="46" y="157"/>
                    <a:pt x="46" y="157"/>
                  </a:cubicBezTo>
                  <a:cubicBezTo>
                    <a:pt x="46" y="163"/>
                    <a:pt x="50" y="168"/>
                    <a:pt x="56" y="168"/>
                  </a:cubicBezTo>
                  <a:cubicBezTo>
                    <a:pt x="62" y="168"/>
                    <a:pt x="67" y="163"/>
                    <a:pt x="67" y="157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77"/>
                    <a:pt x="67" y="77"/>
                    <a:pt x="67" y="77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71" y="28"/>
                    <a:pt x="71" y="28"/>
                    <a:pt x="71" y="28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1" y="78"/>
                    <a:pt x="74" y="81"/>
                    <a:pt x="79" y="81"/>
                  </a:cubicBezTo>
                  <a:cubicBezTo>
                    <a:pt x="83" y="81"/>
                    <a:pt x="87" y="78"/>
                    <a:pt x="87" y="73"/>
                  </a:cubicBezTo>
                  <a:cubicBezTo>
                    <a:pt x="87" y="25"/>
                    <a:pt x="87" y="25"/>
                    <a:pt x="87" y="25"/>
                  </a:cubicBezTo>
                  <a:cubicBezTo>
                    <a:pt x="87" y="25"/>
                    <a:pt x="87" y="25"/>
                    <a:pt x="87" y="25"/>
                  </a:cubicBezTo>
                  <a:close/>
                </a:path>
              </a:pathLst>
            </a:custGeom>
            <a:solidFill>
              <a:srgbClr val="C4D7D3"/>
            </a:solidFill>
            <a:ln>
              <a:noFill/>
            </a:ln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365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  <p:sp>
          <p:nvSpPr>
            <p:cNvPr id="48" name="Oval 111">
              <a:extLst>
                <a:ext uri="{FF2B5EF4-FFF2-40B4-BE49-F238E27FC236}">
                  <a16:creationId xmlns:a16="http://schemas.microsoft.com/office/drawing/2014/main" id="{E468C51F-951A-4F98-85DC-D4025213C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929" y="2508753"/>
              <a:ext cx="183889" cy="188770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endParaRPr altLang="zh-CN" b="0" baseline="0" cap="none" i="0" kern="0" kumimoji="0" lang="zh-CN" noProof="0" normalizeH="0" spc="0" strike="noStrike" sz="2365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  <p:sp>
          <p:nvSpPr>
            <p:cNvPr id="49" name="Freeform 112">
              <a:extLst>
                <a:ext uri="{FF2B5EF4-FFF2-40B4-BE49-F238E27FC236}">
                  <a16:creationId xmlns:a16="http://schemas.microsoft.com/office/drawing/2014/main" id="{F2DEC8A8-E722-454E-A1BD-41E96E455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997" y="2715425"/>
              <a:ext cx="437752" cy="851094"/>
            </a:xfrm>
            <a:custGeom>
              <a:gdLst>
                <a:gd fmla="*/ 2147483646 w 87" name="T0"/>
                <a:gd fmla="*/ 2147483646 h 168" name="T1"/>
                <a:gd fmla="*/ 2147483646 w 87" name="T2"/>
                <a:gd fmla="*/ 0 h 168" name="T3"/>
                <a:gd fmla="*/ 2147483646 w 87" name="T4"/>
                <a:gd fmla="*/ 0 h 168" name="T5"/>
                <a:gd fmla="*/ 2147483646 w 87" name="T6"/>
                <a:gd fmla="*/ 0 h 168" name="T7"/>
                <a:gd fmla="*/ 2147483646 w 87" name="T8"/>
                <a:gd fmla="*/ 0 h 168" name="T9"/>
                <a:gd fmla="*/ 0 w 87" name="T10"/>
                <a:gd fmla="*/ 2147483646 h 168" name="T11"/>
                <a:gd fmla="*/ 0 w 87" name="T12"/>
                <a:gd fmla="*/ 2147483646 h 168" name="T13"/>
                <a:gd fmla="*/ 0 w 87" name="T14"/>
                <a:gd fmla="*/ 2147483646 h 168" name="T15"/>
                <a:gd fmla="*/ 2147483646 w 87" name="T16"/>
                <a:gd fmla="*/ 2147483646 h 168" name="T17"/>
                <a:gd fmla="*/ 2147483646 w 87" name="T18"/>
                <a:gd fmla="*/ 2147483646 h 168" name="T19"/>
                <a:gd fmla="*/ 2147483646 w 87" name="T20"/>
                <a:gd fmla="*/ 2147483646 h 168" name="T21"/>
                <a:gd fmla="*/ 2147483646 w 87" name="T22"/>
                <a:gd fmla="*/ 2147483646 h 168" name="T23"/>
                <a:gd fmla="*/ 2147483646 w 87" name="T24"/>
                <a:gd fmla="*/ 2147483646 h 168" name="T25"/>
                <a:gd fmla="*/ 2147483646 w 87" name="T26"/>
                <a:gd fmla="*/ 2147483646 h 168" name="T27"/>
                <a:gd fmla="*/ 2147483646 w 87" name="T28"/>
                <a:gd fmla="*/ 2147483646 h 168" name="T29"/>
                <a:gd fmla="*/ 2147483646 w 87" name="T30"/>
                <a:gd fmla="*/ 2147483646 h 168" name="T31"/>
                <a:gd fmla="*/ 2147483646 w 87" name="T32"/>
                <a:gd fmla="*/ 2147483646 h 168" name="T33"/>
                <a:gd fmla="*/ 2147483646 w 87" name="T34"/>
                <a:gd fmla="*/ 2147483646 h 168" name="T35"/>
                <a:gd fmla="*/ 2147483646 w 87" name="T36"/>
                <a:gd fmla="*/ 2147483646 h 168" name="T37"/>
                <a:gd fmla="*/ 2147483646 w 87" name="T38"/>
                <a:gd fmla="*/ 2147483646 h 168" name="T39"/>
                <a:gd fmla="*/ 2147483646 w 87" name="T40"/>
                <a:gd fmla="*/ 2147483646 h 168" name="T41"/>
                <a:gd fmla="*/ 2147483646 w 87" name="T42"/>
                <a:gd fmla="*/ 2147483646 h 168" name="T43"/>
                <a:gd fmla="*/ 2147483646 w 87" name="T44"/>
                <a:gd fmla="*/ 2147483646 h 168" name="T45"/>
                <a:gd fmla="*/ 2147483646 w 87" name="T46"/>
                <a:gd fmla="*/ 2147483646 h 168" name="T47"/>
                <a:gd fmla="*/ 2147483646 w 87" name="T48"/>
                <a:gd fmla="*/ 2147483646 h 168" name="T49"/>
                <a:gd fmla="*/ 2147483646 w 87" name="T50"/>
                <a:gd fmla="*/ 2147483646 h 168" name="T51"/>
                <a:gd fmla="*/ 2147483646 w 87" name="T52"/>
                <a:gd fmla="*/ 2147483646 h 168" name="T53"/>
                <a:gd fmla="*/ 2147483646 w 87" name="T54"/>
                <a:gd fmla="*/ 2147483646 h 168" name="T55"/>
                <a:gd fmla="*/ 2147483646 w 87" name="T56"/>
                <a:gd fmla="*/ 2147483646 h 168" name="T57"/>
                <a:gd fmla="*/ 2147483646 w 87" name="T58"/>
                <a:gd fmla="*/ 2147483646 h 168" name="T59"/>
                <a:gd fmla="*/ 2147483646 w 87" name="T60"/>
                <a:gd fmla="*/ 2147483646 h 168" name="T61"/>
                <a:gd fmla="*/ 2147483646 w 87" name="T62"/>
                <a:gd fmla="*/ 2147483646 h 168" name="T63"/>
                <a:gd fmla="*/ 2147483646 w 87" name="T64"/>
                <a:gd fmla="*/ 2147483646 h 168" name="T65"/>
                <a:gd fmla="*/ 2147483646 w 87" name="T66"/>
                <a:gd fmla="*/ 2147483646 h 168" name="T67"/>
                <a:gd fmla="*/ 2147483646 w 87" name="T68"/>
                <a:gd fmla="*/ 2147483646 h 168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87" name="T105"/>
                <a:gd fmla="*/ 0 h 168" name="T106"/>
                <a:gd fmla="*/ 87 w 87" name="T107"/>
                <a:gd fmla="*/ 168 h 168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168" w="87">
                  <a:moveTo>
                    <a:pt x="87" y="25"/>
                  </a:moveTo>
                  <a:cubicBezTo>
                    <a:pt x="87" y="11"/>
                    <a:pt x="75" y="0"/>
                    <a:pt x="62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8"/>
                    <a:pt x="4" y="81"/>
                    <a:pt x="8" y="81"/>
                  </a:cubicBezTo>
                  <a:cubicBezTo>
                    <a:pt x="13" y="81"/>
                    <a:pt x="16" y="78"/>
                    <a:pt x="16" y="73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0" y="46"/>
                    <a:pt x="20" y="46"/>
                    <a:pt x="20" y="46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20" y="157"/>
                    <a:pt x="20" y="157"/>
                    <a:pt x="20" y="157"/>
                  </a:cubicBezTo>
                  <a:cubicBezTo>
                    <a:pt x="20" y="163"/>
                    <a:pt x="25" y="168"/>
                    <a:pt x="31" y="168"/>
                  </a:cubicBezTo>
                  <a:cubicBezTo>
                    <a:pt x="37" y="168"/>
                    <a:pt x="41" y="163"/>
                    <a:pt x="41" y="157"/>
                  </a:cubicBezTo>
                  <a:cubicBezTo>
                    <a:pt x="41" y="81"/>
                    <a:pt x="41" y="81"/>
                    <a:pt x="41" y="81"/>
                  </a:cubicBezTo>
                  <a:cubicBezTo>
                    <a:pt x="46" y="81"/>
                    <a:pt x="46" y="81"/>
                    <a:pt x="46" y="81"/>
                  </a:cubicBezTo>
                  <a:cubicBezTo>
                    <a:pt x="46" y="157"/>
                    <a:pt x="46" y="157"/>
                    <a:pt x="46" y="157"/>
                  </a:cubicBezTo>
                  <a:cubicBezTo>
                    <a:pt x="46" y="163"/>
                    <a:pt x="50" y="168"/>
                    <a:pt x="56" y="168"/>
                  </a:cubicBezTo>
                  <a:cubicBezTo>
                    <a:pt x="62" y="168"/>
                    <a:pt x="67" y="163"/>
                    <a:pt x="67" y="157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67" y="77"/>
                    <a:pt x="67" y="77"/>
                    <a:pt x="67" y="77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71" y="28"/>
                    <a:pt x="71" y="28"/>
                    <a:pt x="71" y="28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1" y="78"/>
                    <a:pt x="74" y="81"/>
                    <a:pt x="79" y="81"/>
                  </a:cubicBezTo>
                  <a:cubicBezTo>
                    <a:pt x="83" y="81"/>
                    <a:pt x="87" y="78"/>
                    <a:pt x="87" y="73"/>
                  </a:cubicBezTo>
                  <a:cubicBezTo>
                    <a:pt x="87" y="25"/>
                    <a:pt x="87" y="25"/>
                    <a:pt x="87" y="25"/>
                  </a:cubicBezTo>
                  <a:cubicBezTo>
                    <a:pt x="87" y="25"/>
                    <a:pt x="87" y="25"/>
                    <a:pt x="87" y="25"/>
                  </a:cubicBezTo>
                  <a:close/>
                </a:path>
              </a:pathLst>
            </a:custGeom>
            <a:solidFill>
              <a:srgbClr val="C4D7D3"/>
            </a:solidFill>
            <a:ln>
              <a:noFill/>
            </a:ln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365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2813E75A-10B6-4376-8D96-6DEB33C6CF54}"/>
              </a:ext>
            </a:extLst>
          </p:cNvPr>
          <p:cNvGrpSpPr/>
          <p:nvPr/>
        </p:nvGrpSpPr>
        <p:grpSpPr>
          <a:xfrm>
            <a:off x="1177997" y="4637572"/>
            <a:ext cx="475180" cy="1065902"/>
            <a:chOff x="1177997" y="4637572"/>
            <a:chExt cx="475180" cy="1065902"/>
          </a:xfrm>
        </p:grpSpPr>
        <p:sp>
          <p:nvSpPr>
            <p:cNvPr id="50" name="Oval 5">
              <a:extLst>
                <a:ext uri="{FF2B5EF4-FFF2-40B4-BE49-F238E27FC236}">
                  <a16:creationId xmlns:a16="http://schemas.microsoft.com/office/drawing/2014/main" id="{DF6907DE-FF3C-43A7-9AD6-DFD53257F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457" y="4637572"/>
              <a:ext cx="183889" cy="185516"/>
            </a:xfrm>
            <a:prstGeom prst="ellipse">
              <a:avLst/>
            </a:prstGeom>
            <a:solidFill>
              <a:srgbClr val="FBD77F"/>
            </a:solidFill>
            <a:ln>
              <a:noFill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endParaRPr altLang="zh-CN" b="0" baseline="0" cap="none" i="0" kern="0" kumimoji="0" lang="zh-CN" noProof="0" normalizeH="0" spc="0" strike="noStrike" sz="2365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279A2A9F-4C21-4D99-8771-63614C13A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7997" y="4844243"/>
              <a:ext cx="475180" cy="859231"/>
            </a:xfrm>
            <a:custGeom>
              <a:gdLst>
                <a:gd fmla="*/ 2147483646 w 95" name="T0"/>
                <a:gd fmla="*/ 2147483646 h 166" name="T1"/>
                <a:gd fmla="*/ 2147483646 w 95" name="T2"/>
                <a:gd fmla="*/ 2147483646 h 166" name="T3"/>
                <a:gd fmla="*/ 2147483646 w 95" name="T4"/>
                <a:gd fmla="*/ 2147483646 h 166" name="T5"/>
                <a:gd fmla="*/ 2147483646 w 95" name="T6"/>
                <a:gd fmla="*/ 0 h 166" name="T7"/>
                <a:gd fmla="*/ 2147483646 w 95" name="T8"/>
                <a:gd fmla="*/ 0 h 166" name="T9"/>
                <a:gd fmla="*/ 2147483646 w 95" name="T10"/>
                <a:gd fmla="*/ 0 h 166" name="T11"/>
                <a:gd fmla="*/ 2147483646 w 95" name="T12"/>
                <a:gd fmla="*/ 0 h 166" name="T13"/>
                <a:gd fmla="*/ 2147483646 w 95" name="T14"/>
                <a:gd fmla="*/ 2147483646 h 166" name="T15"/>
                <a:gd fmla="*/ 2147483646 w 95" name="T16"/>
                <a:gd fmla="*/ 2147483646 h 166" name="T17"/>
                <a:gd fmla="*/ 2147483646 w 95" name="T18"/>
                <a:gd fmla="*/ 2147483646 h 166" name="T19"/>
                <a:gd fmla="*/ 2147483646 w 95" name="T20"/>
                <a:gd fmla="*/ 2147483646 h 166" name="T21"/>
                <a:gd fmla="*/ 2147483646 w 95" name="T22"/>
                <a:gd fmla="*/ 2147483646 h 166" name="T23"/>
                <a:gd fmla="*/ 2147483646 w 95" name="T24"/>
                <a:gd fmla="*/ 2147483646 h 166" name="T25"/>
                <a:gd fmla="*/ 2147483646 w 95" name="T26"/>
                <a:gd fmla="*/ 2147483646 h 166" name="T27"/>
                <a:gd fmla="*/ 2147483646 w 95" name="T28"/>
                <a:gd fmla="*/ 2147483646 h 166" name="T29"/>
                <a:gd fmla="*/ 2147483646 w 95" name="T30"/>
                <a:gd fmla="*/ 2147483646 h 166" name="T31"/>
                <a:gd fmla="*/ 2147483646 w 95" name="T32"/>
                <a:gd fmla="*/ 2147483646 h 166" name="T33"/>
                <a:gd fmla="*/ 2147483646 w 95" name="T34"/>
                <a:gd fmla="*/ 2147483646 h 166" name="T35"/>
                <a:gd fmla="*/ 2147483646 w 95" name="T36"/>
                <a:gd fmla="*/ 2147483646 h 166" name="T37"/>
                <a:gd fmla="*/ 2147483646 w 95" name="T38"/>
                <a:gd fmla="*/ 2147483646 h 166" name="T39"/>
                <a:gd fmla="*/ 2147483646 w 95" name="T40"/>
                <a:gd fmla="*/ 2147483646 h 166" name="T41"/>
                <a:gd fmla="*/ 2147483646 w 95" name="T42"/>
                <a:gd fmla="*/ 2147483646 h 166" name="T43"/>
                <a:gd fmla="*/ 2147483646 w 95" name="T44"/>
                <a:gd fmla="*/ 2147483646 h 166" name="T45"/>
                <a:gd fmla="*/ 2147483646 w 95" name="T46"/>
                <a:gd fmla="*/ 2147483646 h 166" name="T47"/>
                <a:gd fmla="*/ 2147483646 w 95" name="T48"/>
                <a:gd fmla="*/ 2147483646 h 166" name="T49"/>
                <a:gd fmla="*/ 2147483646 w 95" name="T50"/>
                <a:gd fmla="*/ 2147483646 h 166" name="T51"/>
                <a:gd fmla="*/ 2147483646 w 95" name="T52"/>
                <a:gd fmla="*/ 2147483646 h 166" name="T53"/>
                <a:gd fmla="*/ 2147483646 w 95" name="T54"/>
                <a:gd fmla="*/ 2147483646 h 166" name="T55"/>
                <a:gd fmla="*/ 2147483646 w 95" name="T56"/>
                <a:gd fmla="*/ 2147483646 h 166" name="T57"/>
                <a:gd fmla="*/ 2147483646 w 95" name="T58"/>
                <a:gd fmla="*/ 2147483646 h 166" name="T59"/>
                <a:gd fmla="*/ 2147483646 w 95" name="T60"/>
                <a:gd fmla="*/ 2147483646 h 16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95" name="T93"/>
                <a:gd fmla="*/ 0 h 166" name="T94"/>
                <a:gd fmla="*/ 95 w 95" name="T95"/>
                <a:gd fmla="*/ 166 h 166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166" w="95">
                  <a:moveTo>
                    <a:pt x="94" y="63"/>
                  </a:moveTo>
                  <a:cubicBezTo>
                    <a:pt x="80" y="18"/>
                    <a:pt x="80" y="18"/>
                    <a:pt x="80" y="18"/>
                  </a:cubicBezTo>
                  <a:cubicBezTo>
                    <a:pt x="80" y="18"/>
                    <a:pt x="79" y="18"/>
                    <a:pt x="79" y="18"/>
                  </a:cubicBezTo>
                  <a:cubicBezTo>
                    <a:pt x="74" y="3"/>
                    <a:pt x="61" y="0"/>
                    <a:pt x="56" y="0"/>
                  </a:cubicBezTo>
                  <a:cubicBezTo>
                    <a:pt x="52" y="0"/>
                    <a:pt x="53" y="0"/>
                    <a:pt x="49" y="0"/>
                  </a:cubicBezTo>
                  <a:cubicBezTo>
                    <a:pt x="48" y="0"/>
                    <a:pt x="47" y="0"/>
                    <a:pt x="46" y="0"/>
                  </a:cubicBezTo>
                  <a:cubicBezTo>
                    <a:pt x="42" y="0"/>
                    <a:pt x="43" y="0"/>
                    <a:pt x="39" y="0"/>
                  </a:cubicBezTo>
                  <a:cubicBezTo>
                    <a:pt x="34" y="0"/>
                    <a:pt x="21" y="3"/>
                    <a:pt x="16" y="18"/>
                  </a:cubicBezTo>
                  <a:cubicBezTo>
                    <a:pt x="16" y="18"/>
                    <a:pt x="15" y="18"/>
                    <a:pt x="15" y="18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0" y="67"/>
                    <a:pt x="2" y="71"/>
                    <a:pt x="5" y="73"/>
                  </a:cubicBezTo>
                  <a:cubicBezTo>
                    <a:pt x="9" y="74"/>
                    <a:pt x="13" y="72"/>
                    <a:pt x="15" y="68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27" y="99"/>
                    <a:pt x="27" y="99"/>
                    <a:pt x="27" y="99"/>
                  </a:cubicBezTo>
                  <a:cubicBezTo>
                    <a:pt x="27" y="158"/>
                    <a:pt x="27" y="158"/>
                    <a:pt x="27" y="158"/>
                  </a:cubicBezTo>
                  <a:cubicBezTo>
                    <a:pt x="27" y="163"/>
                    <a:pt x="31" y="166"/>
                    <a:pt x="36" y="166"/>
                  </a:cubicBezTo>
                  <a:cubicBezTo>
                    <a:pt x="41" y="166"/>
                    <a:pt x="44" y="163"/>
                    <a:pt x="44" y="158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51" y="99"/>
                    <a:pt x="51" y="99"/>
                    <a:pt x="51" y="99"/>
                  </a:cubicBezTo>
                  <a:cubicBezTo>
                    <a:pt x="51" y="158"/>
                    <a:pt x="51" y="158"/>
                    <a:pt x="51" y="158"/>
                  </a:cubicBezTo>
                  <a:cubicBezTo>
                    <a:pt x="51" y="163"/>
                    <a:pt x="54" y="166"/>
                    <a:pt x="59" y="166"/>
                  </a:cubicBezTo>
                  <a:cubicBezTo>
                    <a:pt x="64" y="166"/>
                    <a:pt x="68" y="163"/>
                    <a:pt x="68" y="158"/>
                  </a:cubicBezTo>
                  <a:cubicBezTo>
                    <a:pt x="68" y="99"/>
                    <a:pt x="68" y="99"/>
                    <a:pt x="68" y="99"/>
                  </a:cubicBezTo>
                  <a:cubicBezTo>
                    <a:pt x="87" y="99"/>
                    <a:pt x="87" y="99"/>
                    <a:pt x="87" y="99"/>
                  </a:cubicBezTo>
                  <a:cubicBezTo>
                    <a:pt x="63" y="25"/>
                    <a:pt x="63" y="25"/>
                    <a:pt x="63" y="25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80" y="68"/>
                    <a:pt x="80" y="68"/>
                    <a:pt x="80" y="68"/>
                  </a:cubicBezTo>
                  <a:cubicBezTo>
                    <a:pt x="82" y="72"/>
                    <a:pt x="86" y="74"/>
                    <a:pt x="90" y="73"/>
                  </a:cubicBezTo>
                  <a:cubicBezTo>
                    <a:pt x="93" y="71"/>
                    <a:pt x="95" y="67"/>
                    <a:pt x="94" y="63"/>
                  </a:cubicBezTo>
                  <a:close/>
                </a:path>
              </a:pathLst>
            </a:custGeom>
            <a:solidFill>
              <a:srgbClr val="FBD77F"/>
            </a:solidFill>
            <a:ln>
              <a:noFill/>
            </a:ln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365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</p:grpSp>
    </p:spTree>
    <p:extLst>
      <p:ext uri="{BB962C8B-B14F-4D97-AF65-F5344CB8AC3E}">
        <p14:creationId val="4235764363"/>
      </p:ext>
    </p:extLst>
  </p:cSld>
  <p:clrMapOvr>
    <a:masterClrMapping/>
  </p:clrMapOvr>
  <mc:AlternateContent>
    <mc:Choice Requires="p14">
      <p:transition p14:dur="1750" spd="slow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03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前期准备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71DDC4E-24B9-41E9-9449-093EC6CED33E}"/>
              </a:ext>
            </a:extLst>
          </p:cNvPr>
          <p:cNvGrpSpPr/>
          <p:nvPr/>
        </p:nvGrpSpPr>
        <p:grpSpPr>
          <a:xfrm>
            <a:off x="883060" y="2975413"/>
            <a:ext cx="10328092" cy="1372617"/>
            <a:chOff x="1207139" y="1981715"/>
            <a:chExt cx="10328092" cy="1372617"/>
          </a:xfrm>
        </p:grpSpPr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6BCE69F2-7486-4E25-A4F8-5FEAD35986B5}"/>
                </a:ext>
              </a:extLst>
            </p:cNvPr>
            <p:cNvGrpSpPr/>
            <p:nvPr/>
          </p:nvGrpSpPr>
          <p:grpSpPr>
            <a:xfrm>
              <a:off x="1207139" y="2384377"/>
              <a:ext cx="10328092" cy="632966"/>
              <a:chOff x="1070940" y="2429043"/>
              <a:chExt cx="10328092" cy="632966"/>
            </a:xfrm>
          </p:grpSpPr>
          <p:sp>
            <p:nvSpPr>
              <p:cNvPr id="72" name="矩形 71">
                <a:extLst>
                  <a:ext uri="{FF2B5EF4-FFF2-40B4-BE49-F238E27FC236}">
                    <a16:creationId xmlns:a16="http://schemas.microsoft.com/office/drawing/2014/main" id="{9616BF58-DF4A-4346-98C8-5CD04E9E934C}"/>
                  </a:ext>
                </a:extLst>
              </p:cNvPr>
              <p:cNvSpPr/>
              <p:nvPr/>
            </p:nvSpPr>
            <p:spPr>
              <a:xfrm>
                <a:off x="1070940" y="2429043"/>
                <a:ext cx="2613488" cy="626214"/>
              </a:xfrm>
              <a:prstGeom prst="rect">
                <a:avLst/>
              </a:prstGeom>
              <a:solidFill>
                <a:srgbClr val="FBD7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  <p:sp>
            <p:nvSpPr>
              <p:cNvPr id="73" name="矩形 72">
                <a:extLst>
                  <a:ext uri="{FF2B5EF4-FFF2-40B4-BE49-F238E27FC236}">
                    <a16:creationId xmlns:a16="http://schemas.microsoft.com/office/drawing/2014/main" id="{B2567CA2-DE73-4F59-B08B-D7CDB001C69D}"/>
                  </a:ext>
                </a:extLst>
              </p:cNvPr>
              <p:cNvSpPr/>
              <p:nvPr/>
            </p:nvSpPr>
            <p:spPr>
              <a:xfrm>
                <a:off x="8785544" y="2435795"/>
                <a:ext cx="2613488" cy="626214"/>
              </a:xfrm>
              <a:prstGeom prst="rect">
                <a:avLst/>
              </a:prstGeom>
              <a:solidFill>
                <a:srgbClr val="C4D7D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  <p:sp>
            <p:nvSpPr>
              <p:cNvPr id="74" name="矩形 73">
                <a:extLst>
                  <a:ext uri="{FF2B5EF4-FFF2-40B4-BE49-F238E27FC236}">
                    <a16:creationId xmlns:a16="http://schemas.microsoft.com/office/drawing/2014/main" id="{97BBEA73-D242-4173-B3E5-67086E562CA6}"/>
                  </a:ext>
                </a:extLst>
              </p:cNvPr>
              <p:cNvSpPr/>
              <p:nvPr/>
            </p:nvSpPr>
            <p:spPr>
              <a:xfrm>
                <a:off x="3680406" y="2429043"/>
                <a:ext cx="2613488" cy="626214"/>
              </a:xfrm>
              <a:prstGeom prst="rect">
                <a:avLst/>
              </a:prstGeom>
              <a:solidFill>
                <a:srgbClr val="C4D7D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  <p:sp>
            <p:nvSpPr>
              <p:cNvPr id="75" name="矩形 74">
                <a:extLst>
                  <a:ext uri="{FF2B5EF4-FFF2-40B4-BE49-F238E27FC236}">
                    <a16:creationId xmlns:a16="http://schemas.microsoft.com/office/drawing/2014/main" id="{7251F282-3B49-4EC3-95A2-7EDC362A693D}"/>
                  </a:ext>
                </a:extLst>
              </p:cNvPr>
              <p:cNvSpPr/>
              <p:nvPr/>
            </p:nvSpPr>
            <p:spPr>
              <a:xfrm>
                <a:off x="6275661" y="2435795"/>
                <a:ext cx="2613488" cy="626214"/>
              </a:xfrm>
              <a:prstGeom prst="rect">
                <a:avLst/>
              </a:prstGeom>
              <a:solidFill>
                <a:srgbClr val="FBD7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</p:grpSp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E9F99532-A844-4150-B840-2CE579221C70}"/>
                </a:ext>
              </a:extLst>
            </p:cNvPr>
            <p:cNvSpPr/>
            <p:nvPr/>
          </p:nvSpPr>
          <p:spPr>
            <a:xfrm>
              <a:off x="1953029" y="2020382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131C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  <p:grpSp>
          <p:nvGrpSpPr>
            <p:cNvPr id="52" name="组合 51">
              <a:extLst>
                <a:ext uri="{FF2B5EF4-FFF2-40B4-BE49-F238E27FC236}">
                  <a16:creationId xmlns:a16="http://schemas.microsoft.com/office/drawing/2014/main" id="{D6F8D353-B1B2-48EB-B13F-C456553F1155}"/>
                </a:ext>
              </a:extLst>
            </p:cNvPr>
            <p:cNvGrpSpPr/>
            <p:nvPr/>
          </p:nvGrpSpPr>
          <p:grpSpPr>
            <a:xfrm>
              <a:off x="2128099" y="2380445"/>
              <a:ext cx="834600" cy="594642"/>
              <a:chOff x="1756121" y="1038676"/>
              <a:chExt cx="1253352" cy="862898"/>
            </a:xfrm>
          </p:grpSpPr>
          <p:sp>
            <p:nvSpPr>
              <p:cNvPr id="68" name="任意多边形 7">
                <a:extLst>
                  <a:ext uri="{FF2B5EF4-FFF2-40B4-BE49-F238E27FC236}">
                    <a16:creationId xmlns:a16="http://schemas.microsoft.com/office/drawing/2014/main" id="{4912CECE-3028-436A-9604-D5DBA6CA9077}"/>
                  </a:ext>
                </a:extLst>
              </p:cNvPr>
              <p:cNvSpPr/>
              <p:nvPr/>
            </p:nvSpPr>
            <p:spPr>
              <a:xfrm>
                <a:off x="1838191" y="1038676"/>
                <a:ext cx="1089213" cy="689163"/>
              </a:xfrm>
              <a:custGeom>
                <a:gdLst>
                  <a:gd fmla="*/ 107577 w 1089213" name="connsiteX0"/>
                  <a:gd fmla="*/ 79281 h 689163" name="connsiteY0"/>
                  <a:gd fmla="*/ 107577 w 1089213" name="connsiteX1"/>
                  <a:gd fmla="*/ 609880 h 689163" name="connsiteY1"/>
                  <a:gd fmla="*/ 981635 w 1089213" name="connsiteX2"/>
                  <a:gd fmla="*/ 609880 h 689163" name="connsiteY2"/>
                  <a:gd fmla="*/ 981635 w 1089213" name="connsiteX3"/>
                  <a:gd fmla="*/ 79281 h 689163" name="connsiteY3"/>
                  <a:gd fmla="*/ 87972 w 1089213" name="connsiteX4"/>
                  <a:gd fmla="*/ 0 h 689163" name="connsiteY4"/>
                  <a:gd fmla="*/ 1001241 w 1089213" name="connsiteX5"/>
                  <a:gd fmla="*/ 0 h 689163" name="connsiteY5"/>
                  <a:gd fmla="*/ 1089213 w 1089213" name="connsiteX6"/>
                  <a:gd fmla="*/ 87972 h 689163" name="connsiteY6"/>
                  <a:gd fmla="*/ 1089213 w 1089213" name="connsiteX7"/>
                  <a:gd fmla="*/ 601191 h 689163" name="connsiteY7"/>
                  <a:gd fmla="*/ 1001241 w 1089213" name="connsiteX8"/>
                  <a:gd fmla="*/ 689163 h 689163" name="connsiteY8"/>
                  <a:gd fmla="*/ 87972 w 1089213" name="connsiteX9"/>
                  <a:gd fmla="*/ 689163 h 689163" name="connsiteY9"/>
                  <a:gd fmla="*/ 0 w 1089213" name="connsiteX10"/>
                  <a:gd fmla="*/ 601191 h 689163" name="connsiteY10"/>
                  <a:gd fmla="*/ 0 w 1089213" name="connsiteX11"/>
                  <a:gd fmla="*/ 87972 h 689163" name="connsiteY11"/>
                  <a:gd fmla="*/ 87972 w 1089213" name="connsiteX12"/>
                  <a:gd fmla="*/ 0 h 689163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689163" w="1089213">
                    <a:moveTo>
                      <a:pt x="107577" y="79281"/>
                    </a:moveTo>
                    <a:lnTo>
                      <a:pt x="107577" y="609880"/>
                    </a:lnTo>
                    <a:lnTo>
                      <a:pt x="981635" y="609880"/>
                    </a:lnTo>
                    <a:lnTo>
                      <a:pt x="981635" y="79281"/>
                    </a:lnTo>
                    <a:close/>
                    <a:moveTo>
                      <a:pt x="87972" y="0"/>
                    </a:moveTo>
                    <a:lnTo>
                      <a:pt x="1001241" y="0"/>
                    </a:lnTo>
                    <a:cubicBezTo>
                      <a:pt x="1049827" y="0"/>
                      <a:pt x="1089213" y="39386"/>
                      <a:pt x="1089213" y="87972"/>
                    </a:cubicBezTo>
                    <a:lnTo>
                      <a:pt x="1089213" y="601191"/>
                    </a:lnTo>
                    <a:cubicBezTo>
                      <a:pt x="1089213" y="649777"/>
                      <a:pt x="1049827" y="689163"/>
                      <a:pt x="1001241" y="689163"/>
                    </a:cubicBezTo>
                    <a:lnTo>
                      <a:pt x="87972" y="689163"/>
                    </a:lnTo>
                    <a:cubicBezTo>
                      <a:pt x="39386" y="689163"/>
                      <a:pt x="0" y="649777"/>
                      <a:pt x="0" y="601191"/>
                    </a:cubicBezTo>
                    <a:lnTo>
                      <a:pt x="0" y="87972"/>
                    </a:lnTo>
                    <a:cubicBezTo>
                      <a:pt x="0" y="39386"/>
                      <a:pt x="39386" y="0"/>
                      <a:pt x="87972" y="0"/>
                    </a:cubicBezTo>
                    <a:close/>
                  </a:path>
                </a:pathLst>
              </a:custGeom>
              <a:solidFill>
                <a:srgbClr val="FBD7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  <p:grpSp>
            <p:nvGrpSpPr>
              <p:cNvPr id="69" name="组合 68">
                <a:extLst>
                  <a:ext uri="{FF2B5EF4-FFF2-40B4-BE49-F238E27FC236}">
                    <a16:creationId xmlns:a16="http://schemas.microsoft.com/office/drawing/2014/main" id="{227E9EDE-E0F6-4DDD-BD1A-ABE13B819E86}"/>
                  </a:ext>
                </a:extLst>
              </p:cNvPr>
              <p:cNvGrpSpPr/>
              <p:nvPr/>
            </p:nvGrpSpPr>
            <p:grpSpPr>
              <a:xfrm>
                <a:off x="1756121" y="1759797"/>
                <a:ext cx="1253352" cy="141777"/>
                <a:chOff x="1756121" y="1759797"/>
                <a:chExt cx="1253352" cy="141777"/>
              </a:xfrm>
            </p:grpSpPr>
            <p:sp>
              <p:nvSpPr>
                <p:cNvPr id="70" name="同侧圆角矩形 9">
                  <a:extLst>
                    <a:ext uri="{FF2B5EF4-FFF2-40B4-BE49-F238E27FC236}">
                      <a16:creationId xmlns:a16="http://schemas.microsoft.com/office/drawing/2014/main" id="{4E849F94-98C6-46D7-B4F7-4D1EC196F53E}"/>
                    </a:ext>
                  </a:extLst>
                </p:cNvPr>
                <p:cNvSpPr/>
                <p:nvPr/>
              </p:nvSpPr>
              <p:spPr>
                <a:xfrm rot="10800000">
                  <a:off x="1756121" y="1759797"/>
                  <a:ext cx="1253352" cy="141777"/>
                </a:xfrm>
                <a:prstGeom prst="round2SameRect">
                  <a:avLst>
                    <a:gd fmla="val 50000" name="adj1"/>
                    <a:gd fmla="val 0" name="adj2"/>
                  </a:avLst>
                </a:prstGeom>
                <a:solidFill>
                  <a:srgbClr val="FBD7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 defTabSz="914400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aseline="0" cap="none" i="0" kern="1200" kumimoji="0" lang="zh-CN" noProof="0" normalizeH="0" spc="0" strike="noStrike" sz="1800" u="none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charset="-122" panose="02020400000000000000" pitchFamily="18" typeface="仓耳今楷05-6763 W05"/>
                    <a:ea charset="-122" panose="02020400000000000000" pitchFamily="18" typeface="仓耳今楷05-6763 W05"/>
                  </a:endParaRPr>
                </a:p>
              </p:txBody>
            </p:sp>
            <p:cxnSp>
              <p:nvCxnSpPr>
                <p:cNvPr id="71" name="直接连接符 70">
                  <a:extLst>
                    <a:ext uri="{FF2B5EF4-FFF2-40B4-BE49-F238E27FC236}">
                      <a16:creationId xmlns:a16="http://schemas.microsoft.com/office/drawing/2014/main" id="{569AB54A-E330-4AF2-AFAB-79D43E924C48}"/>
                    </a:ext>
                  </a:extLst>
                </p:cNvPr>
                <p:cNvCxnSpPr/>
                <p:nvPr/>
              </p:nvCxnSpPr>
              <p:spPr>
                <a:xfrm flipV="1">
                  <a:off x="2259424" y="1823520"/>
                  <a:ext cx="246743" cy="1"/>
                </a:xfrm>
                <a:prstGeom prst="line">
                  <a:avLst/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3" name="椭圆 52">
              <a:extLst>
                <a:ext uri="{FF2B5EF4-FFF2-40B4-BE49-F238E27FC236}">
                  <a16:creationId xmlns:a16="http://schemas.microsoft.com/office/drawing/2014/main" id="{C56B1641-1C22-4FB4-BFCC-BD87DAAA3C22}"/>
                </a:ext>
              </a:extLst>
            </p:cNvPr>
            <p:cNvSpPr/>
            <p:nvPr/>
          </p:nvSpPr>
          <p:spPr>
            <a:xfrm>
              <a:off x="7128317" y="2034877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131C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  <p:sp>
          <p:nvSpPr>
            <p:cNvPr id="54" name="椭圆 53">
              <a:extLst>
                <a:ext uri="{FF2B5EF4-FFF2-40B4-BE49-F238E27FC236}">
                  <a16:creationId xmlns:a16="http://schemas.microsoft.com/office/drawing/2014/main" id="{0FCB9E01-270E-41EA-BF08-16C862522B56}"/>
                </a:ext>
              </a:extLst>
            </p:cNvPr>
            <p:cNvSpPr/>
            <p:nvPr/>
          </p:nvSpPr>
          <p:spPr>
            <a:xfrm>
              <a:off x="4533732" y="1981715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2626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29F9E0FF-9455-40C0-A2E3-9D54257F02BC}"/>
                </a:ext>
              </a:extLst>
            </p:cNvPr>
            <p:cNvSpPr/>
            <p:nvPr/>
          </p:nvSpPr>
          <p:spPr>
            <a:xfrm>
              <a:off x="9709020" y="2054139"/>
              <a:ext cx="1258789" cy="1300193"/>
            </a:xfrm>
            <a:prstGeom prst="ellipse">
              <a:avLst/>
            </a:prstGeom>
            <a:solidFill>
              <a:schemeClr val="bg1"/>
            </a:solidFill>
            <a:ln w="34925">
              <a:solidFill>
                <a:srgbClr val="26262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8763A9D9-7E7A-45E4-AA04-779D3EAF7EC9}"/>
                </a:ext>
              </a:extLst>
            </p:cNvPr>
            <p:cNvGrpSpPr/>
            <p:nvPr/>
          </p:nvGrpSpPr>
          <p:grpSpPr>
            <a:xfrm rot="19104624">
              <a:off x="7329646" y="2637034"/>
              <a:ext cx="814962" cy="197864"/>
              <a:chOff x="6409173" y="2921545"/>
              <a:chExt cx="1907514" cy="541005"/>
            </a:xfrm>
          </p:grpSpPr>
          <p:sp>
            <p:nvSpPr>
              <p:cNvPr id="66" name="任意多边形 4">
                <a:extLst>
                  <a:ext uri="{FF2B5EF4-FFF2-40B4-BE49-F238E27FC236}">
                    <a16:creationId xmlns:a16="http://schemas.microsoft.com/office/drawing/2014/main" id="{21388142-B5F0-44B9-AFBD-A02ACB6EF887}"/>
                  </a:ext>
                </a:extLst>
              </p:cNvPr>
              <p:cNvSpPr/>
              <p:nvPr/>
            </p:nvSpPr>
            <p:spPr>
              <a:xfrm rot="5400000">
                <a:off x="7092427" y="2238291"/>
                <a:ext cx="541005" cy="1907514"/>
              </a:xfrm>
              <a:custGeom>
                <a:gdLst>
                  <a:gd fmla="*/ 1220 w 541005" name="connsiteX0"/>
                  <a:gd fmla="*/ 1445557 h 1907514" name="connsiteY0"/>
                  <a:gd fmla="*/ 1220 w 541005" name="connsiteX1"/>
                  <a:gd fmla="*/ 349342 h 1907514" name="connsiteY1"/>
                  <a:gd fmla="*/ 541005 w 541005" name="connsiteX2"/>
                  <a:gd fmla="*/ 349342 h 1907514" name="connsiteY2"/>
                  <a:gd fmla="*/ 541005 w 541005" name="connsiteX3"/>
                  <a:gd fmla="*/ 1445560 h 1907514" name="connsiteY3"/>
                  <a:gd fmla="*/ 541003 w 541005" name="connsiteX4"/>
                  <a:gd fmla="*/ 1445560 h 1907514" name="connsiteY4"/>
                  <a:gd fmla="*/ 541004 w 541005" name="connsiteX5"/>
                  <a:gd fmla="*/ 1445557 h 1907514" name="connsiteY5"/>
                  <a:gd fmla="*/ 2 w 541005" name="connsiteX6"/>
                  <a:gd fmla="*/ 317962 h 1907514" name="connsiteY6"/>
                  <a:gd fmla="*/ 2 w 541005" name="connsiteX7"/>
                  <a:gd fmla="*/ 52995 h 1907514" name="connsiteY7"/>
                  <a:gd fmla="*/ 52997 w 541005" name="connsiteX8"/>
                  <a:gd fmla="*/ 0 h 1907514" name="connsiteY8"/>
                  <a:gd fmla="*/ 478428 w 541005" name="connsiteX9"/>
                  <a:gd fmla="*/ 0 h 1907514" name="connsiteY9"/>
                  <a:gd fmla="*/ 531423 w 541005" name="connsiteX10"/>
                  <a:gd fmla="*/ 52995 h 1907514" name="connsiteY10"/>
                  <a:gd fmla="*/ 531423 w 541005" name="connsiteX11"/>
                  <a:gd fmla="*/ 317962 h 1907514" name="connsiteY11"/>
                  <a:gd fmla="*/ 0 w 541005" name="connsiteX12"/>
                  <a:gd fmla="*/ 1445557 h 1907514" name="connsiteY12"/>
                  <a:gd fmla="*/ 1220 w 541005" name="connsiteX13"/>
                  <a:gd fmla="*/ 1445557 h 1907514" name="connsiteY13"/>
                  <a:gd fmla="*/ 1220 w 541005" name="connsiteX14"/>
                  <a:gd fmla="*/ 1445560 h 1907514" name="connsiteY14"/>
                  <a:gd fmla="*/ 541003 w 541005" name="connsiteX15"/>
                  <a:gd fmla="*/ 1445560 h 1907514" name="connsiteY15"/>
                  <a:gd fmla="*/ 268306 w 541005" name="connsiteX16"/>
                  <a:gd fmla="*/ 1907514 h 1907514" name="connsiteY1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b="b" l="l" r="r" t="t"/>
                <a:pathLst>
                  <a:path h="1907514" w="541005">
                    <a:moveTo>
                      <a:pt x="1220" y="1445557"/>
                    </a:moveTo>
                    <a:lnTo>
                      <a:pt x="1220" y="349342"/>
                    </a:lnTo>
                    <a:lnTo>
                      <a:pt x="541005" y="349342"/>
                    </a:lnTo>
                    <a:lnTo>
                      <a:pt x="541005" y="1445560"/>
                    </a:lnTo>
                    <a:lnTo>
                      <a:pt x="541003" y="1445560"/>
                    </a:lnTo>
                    <a:lnTo>
                      <a:pt x="541004" y="1445557"/>
                    </a:lnTo>
                    <a:close/>
                    <a:moveTo>
                      <a:pt x="2" y="317962"/>
                    </a:moveTo>
                    <a:lnTo>
                      <a:pt x="2" y="52995"/>
                    </a:lnTo>
                    <a:cubicBezTo>
                      <a:pt x="2" y="23727"/>
                      <a:pt x="23729" y="0"/>
                      <a:pt x="52997" y="0"/>
                    </a:cubicBezTo>
                    <a:lnTo>
                      <a:pt x="478428" y="0"/>
                    </a:lnTo>
                    <a:cubicBezTo>
                      <a:pt x="507696" y="0"/>
                      <a:pt x="531423" y="23727"/>
                      <a:pt x="531423" y="52995"/>
                    </a:cubicBezTo>
                    <a:lnTo>
                      <a:pt x="531423" y="317962"/>
                    </a:lnTo>
                    <a:close/>
                    <a:moveTo>
                      <a:pt x="0" y="1445557"/>
                    </a:moveTo>
                    <a:lnTo>
                      <a:pt x="1220" y="1445557"/>
                    </a:lnTo>
                    <a:lnTo>
                      <a:pt x="1220" y="1445560"/>
                    </a:lnTo>
                    <a:lnTo>
                      <a:pt x="541003" y="1445560"/>
                    </a:lnTo>
                    <a:lnTo>
                      <a:pt x="268306" y="1907514"/>
                    </a:lnTo>
                    <a:close/>
                  </a:path>
                </a:pathLst>
              </a:custGeom>
              <a:solidFill>
                <a:srgbClr val="FBD77F"/>
              </a:solidFill>
              <a:ln>
                <a:solidFill>
                  <a:srgbClr val="FBD77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  <p:cxnSp>
            <p:nvCxnSpPr>
              <p:cNvPr id="67" name="直接连接符 66">
                <a:extLst>
                  <a:ext uri="{FF2B5EF4-FFF2-40B4-BE49-F238E27FC236}">
                    <a16:creationId xmlns:a16="http://schemas.microsoft.com/office/drawing/2014/main" id="{AAAF8EE0-08C6-4377-BE63-EC3B3C11626E}"/>
                  </a:ext>
                </a:extLst>
              </p:cNvPr>
              <p:cNvCxnSpPr/>
              <p:nvPr/>
            </p:nvCxnSpPr>
            <p:spPr>
              <a:xfrm>
                <a:off x="7073457" y="3037659"/>
                <a:ext cx="691558" cy="0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4E8BFB1F-CB1D-4A17-85B8-0BBEFE5B9583}"/>
                </a:ext>
              </a:extLst>
            </p:cNvPr>
            <p:cNvGrpSpPr/>
            <p:nvPr/>
          </p:nvGrpSpPr>
          <p:grpSpPr>
            <a:xfrm>
              <a:off x="4751097" y="2387494"/>
              <a:ext cx="814094" cy="594960"/>
              <a:chOff x="3932077" y="2411350"/>
              <a:chExt cx="814094" cy="594960"/>
            </a:xfrm>
            <a:noFill/>
          </p:grpSpPr>
          <p:sp>
            <p:nvSpPr>
              <p:cNvPr id="63" name="任意多边形 17">
                <a:extLst>
                  <a:ext uri="{FF2B5EF4-FFF2-40B4-BE49-F238E27FC236}">
                    <a16:creationId xmlns:a16="http://schemas.microsoft.com/office/drawing/2014/main" id="{F1FE01DA-D061-4474-98F7-8773F84E7A72}"/>
                  </a:ext>
                </a:extLst>
              </p:cNvPr>
              <p:cNvSpPr/>
              <p:nvPr/>
            </p:nvSpPr>
            <p:spPr>
              <a:xfrm>
                <a:off x="3932077" y="2411350"/>
                <a:ext cx="814094" cy="594960"/>
              </a:xfrm>
              <a:custGeom>
                <a:gdLst>
                  <a:gd fmla="*/ 43920 w 814094" name="connsiteX0"/>
                  <a:gd fmla="*/ 331448 h 594960" name="connsiteY0"/>
                  <a:gd fmla="*/ 770174 w 814094" name="connsiteX1"/>
                  <a:gd fmla="*/ 331448 h 594960" name="connsiteY1"/>
                  <a:gd fmla="*/ 814094 w 814094" name="connsiteX2"/>
                  <a:gd fmla="*/ 375368 h 594960" name="connsiteY2"/>
                  <a:gd fmla="*/ 814094 w 814094" name="connsiteX3"/>
                  <a:gd fmla="*/ 551040 h 594960" name="connsiteY3"/>
                  <a:gd fmla="*/ 770174 w 814094" name="connsiteX4"/>
                  <a:gd fmla="*/ 594960 h 594960" name="connsiteY4"/>
                  <a:gd fmla="*/ 43920 w 814094" name="connsiteX5"/>
                  <a:gd fmla="*/ 594960 h 594960" name="connsiteY5"/>
                  <a:gd fmla="*/ 0 w 814094" name="connsiteX6"/>
                  <a:gd fmla="*/ 551040 h 594960" name="connsiteY6"/>
                  <a:gd fmla="*/ 0 w 814094" name="connsiteX7"/>
                  <a:gd fmla="*/ 375368 h 594960" name="connsiteY7"/>
                  <a:gd fmla="*/ 43920 w 814094" name="connsiteX8"/>
                  <a:gd fmla="*/ 331448 h 594960" name="connsiteY8"/>
                  <a:gd fmla="*/ 82862 w 814094" name="connsiteX9"/>
                  <a:gd fmla="*/ 0 h 594960" name="connsiteY9"/>
                  <a:gd fmla="*/ 731232 w 814094" name="connsiteX10"/>
                  <a:gd fmla="*/ 0 h 594960" name="connsiteY10"/>
                  <a:gd fmla="*/ 814094 w 814094" name="connsiteX11"/>
                  <a:gd fmla="*/ 331447 h 594960" name="connsiteY11"/>
                  <a:gd fmla="*/ 0 w 814094" name="connsiteX12"/>
                  <a:gd fmla="*/ 331447 h 594960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594960" w="814094">
                    <a:moveTo>
                      <a:pt x="43920" y="331448"/>
                    </a:moveTo>
                    <a:lnTo>
                      <a:pt x="770174" y="331448"/>
                    </a:lnTo>
                    <a:cubicBezTo>
                      <a:pt x="794430" y="331448"/>
                      <a:pt x="814094" y="351112"/>
                      <a:pt x="814094" y="375368"/>
                    </a:cubicBezTo>
                    <a:lnTo>
                      <a:pt x="814094" y="551040"/>
                    </a:lnTo>
                    <a:cubicBezTo>
                      <a:pt x="814094" y="575296"/>
                      <a:pt x="794430" y="594960"/>
                      <a:pt x="770174" y="594960"/>
                    </a:cubicBezTo>
                    <a:lnTo>
                      <a:pt x="43920" y="594960"/>
                    </a:lnTo>
                    <a:cubicBezTo>
                      <a:pt x="19664" y="594960"/>
                      <a:pt x="0" y="575296"/>
                      <a:pt x="0" y="551040"/>
                    </a:cubicBezTo>
                    <a:lnTo>
                      <a:pt x="0" y="375368"/>
                    </a:lnTo>
                    <a:cubicBezTo>
                      <a:pt x="0" y="351112"/>
                      <a:pt x="19664" y="331448"/>
                      <a:pt x="43920" y="331448"/>
                    </a:cubicBezTo>
                    <a:close/>
                    <a:moveTo>
                      <a:pt x="82862" y="0"/>
                    </a:moveTo>
                    <a:lnTo>
                      <a:pt x="731232" y="0"/>
                    </a:lnTo>
                    <a:lnTo>
                      <a:pt x="814094" y="331447"/>
                    </a:lnTo>
                    <a:lnTo>
                      <a:pt x="0" y="331447"/>
                    </a:lnTo>
                    <a:close/>
                  </a:path>
                </a:pathLst>
              </a:custGeom>
              <a:grpFill/>
              <a:ln w="38100">
                <a:solidFill>
                  <a:srgbClr val="C4D7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  <p:sp>
            <p:nvSpPr>
              <p:cNvPr id="64" name="椭圆 63">
                <a:extLst>
                  <a:ext uri="{FF2B5EF4-FFF2-40B4-BE49-F238E27FC236}">
                    <a16:creationId xmlns:a16="http://schemas.microsoft.com/office/drawing/2014/main" id="{E43C692C-3092-4735-A796-72F485154224}"/>
                  </a:ext>
                </a:extLst>
              </p:cNvPr>
              <p:cNvSpPr/>
              <p:nvPr/>
            </p:nvSpPr>
            <p:spPr>
              <a:xfrm>
                <a:off x="4482734" y="2796340"/>
                <a:ext cx="60800" cy="101600"/>
              </a:xfrm>
              <a:prstGeom prst="ellipse">
                <a:avLst/>
              </a:prstGeom>
              <a:grpFill/>
              <a:ln>
                <a:solidFill>
                  <a:srgbClr val="C4D7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  <p:sp>
            <p:nvSpPr>
              <p:cNvPr id="65" name="椭圆 64">
                <a:extLst>
                  <a:ext uri="{FF2B5EF4-FFF2-40B4-BE49-F238E27FC236}">
                    <a16:creationId xmlns:a16="http://schemas.microsoft.com/office/drawing/2014/main" id="{B262FF3B-A2B9-4636-A47D-0F257632640B}"/>
                  </a:ext>
                </a:extLst>
              </p:cNvPr>
              <p:cNvSpPr/>
              <p:nvPr/>
            </p:nvSpPr>
            <p:spPr>
              <a:xfrm flipH="1">
                <a:off x="4621993" y="2796340"/>
                <a:ext cx="45719" cy="101600"/>
              </a:xfrm>
              <a:prstGeom prst="ellipse">
                <a:avLst/>
              </a:prstGeom>
              <a:grpFill/>
              <a:ln>
                <a:solidFill>
                  <a:srgbClr val="C4D7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</p:grp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9B9A6676-7357-4836-8095-40E034DCEA54}"/>
                </a:ext>
              </a:extLst>
            </p:cNvPr>
            <p:cNvGrpSpPr/>
            <p:nvPr/>
          </p:nvGrpSpPr>
          <p:grpSpPr>
            <a:xfrm>
              <a:off x="9927667" y="2228923"/>
              <a:ext cx="837850" cy="805775"/>
              <a:chOff x="3324090" y="2932500"/>
              <a:chExt cx="837850" cy="805775"/>
            </a:xfrm>
          </p:grpSpPr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id="{526DB7C5-84F2-4DB3-B087-1E44A6647EB0}"/>
                  </a:ext>
                </a:extLst>
              </p:cNvPr>
              <p:cNvCxnSpPr/>
              <p:nvPr/>
            </p:nvCxnSpPr>
            <p:spPr>
              <a:xfrm flipV="1">
                <a:off x="3574518" y="2932500"/>
                <a:ext cx="336995" cy="7360"/>
              </a:xfrm>
              <a:prstGeom prst="line">
                <a:avLst/>
              </a:prstGeom>
              <a:ln w="60325">
                <a:solidFill>
                  <a:srgbClr val="C4D7D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组合 59">
                <a:extLst>
                  <a:ext uri="{FF2B5EF4-FFF2-40B4-BE49-F238E27FC236}">
                    <a16:creationId xmlns:a16="http://schemas.microsoft.com/office/drawing/2014/main" id="{55240E1F-F669-452C-B98F-DB3341A73065}"/>
                  </a:ext>
                </a:extLst>
              </p:cNvPr>
              <p:cNvGrpSpPr/>
              <p:nvPr/>
            </p:nvGrpSpPr>
            <p:grpSpPr>
              <a:xfrm>
                <a:off x="3324090" y="2936180"/>
                <a:ext cx="837850" cy="802095"/>
                <a:chOff x="3324091" y="2911861"/>
                <a:chExt cx="837850" cy="802095"/>
              </a:xfrm>
            </p:grpSpPr>
            <p:sp>
              <p:nvSpPr>
                <p:cNvPr id="61" name="任意多边形 14">
                  <a:extLst>
                    <a:ext uri="{FF2B5EF4-FFF2-40B4-BE49-F238E27FC236}">
                      <a16:creationId xmlns:a16="http://schemas.microsoft.com/office/drawing/2014/main" id="{20A6E7C8-38C6-4631-B22E-5044663CDAB4}"/>
                    </a:ext>
                  </a:extLst>
                </p:cNvPr>
                <p:cNvSpPr/>
                <p:nvPr/>
              </p:nvSpPr>
              <p:spPr>
                <a:xfrm>
                  <a:off x="3324091" y="2911861"/>
                  <a:ext cx="837850" cy="802095"/>
                </a:xfrm>
                <a:custGeom>
                  <a:gdLst>
                    <a:gd fmla="*/ 303214 w 837850" name="connsiteX0"/>
                    <a:gd fmla="*/ 0 h 802095" name="connsiteY0"/>
                    <a:gd fmla="*/ 534636 w 837850" name="connsiteX1"/>
                    <a:gd fmla="*/ 0 h 802095" name="connsiteY1"/>
                    <a:gd fmla="*/ 534636 w 837850" name="connsiteX2"/>
                    <a:gd fmla="*/ 292923 h 802095" name="connsiteY2"/>
                    <a:gd fmla="*/ 837850 w 837850" name="connsiteX3"/>
                    <a:gd fmla="*/ 802095 h 802095" name="connsiteY3"/>
                    <a:gd fmla="*/ 0 w 837850" name="connsiteX4"/>
                    <a:gd fmla="*/ 802095 h 802095" name="connsiteY4"/>
                    <a:gd fmla="*/ 303214 w 837850" name="connsiteX5"/>
                    <a:gd fmla="*/ 292923 h 802095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802095" w="837850">
                      <a:moveTo>
                        <a:pt x="303214" y="0"/>
                      </a:moveTo>
                      <a:lnTo>
                        <a:pt x="534636" y="0"/>
                      </a:lnTo>
                      <a:lnTo>
                        <a:pt x="534636" y="292923"/>
                      </a:lnTo>
                      <a:lnTo>
                        <a:pt x="837850" y="802095"/>
                      </a:lnTo>
                      <a:lnTo>
                        <a:pt x="0" y="802095"/>
                      </a:lnTo>
                      <a:lnTo>
                        <a:pt x="303214" y="292923"/>
                      </a:lnTo>
                      <a:close/>
                    </a:path>
                  </a:pathLst>
                </a:custGeom>
                <a:solidFill>
                  <a:srgbClr val="C4D7D3"/>
                </a:solidFill>
                <a:ln>
                  <a:solidFill>
                    <a:srgbClr val="C4D7D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 defTabSz="914400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aseline="0" cap="none" i="0" kern="1200" kumimoji="0" lang="zh-CN" noProof="0" normalizeH="0" spc="0" strike="noStrike" sz="1800" u="none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charset="-122" panose="02020400000000000000" pitchFamily="18" typeface="仓耳今楷05-6763 W05"/>
                    <a:ea charset="-122" panose="02020400000000000000" pitchFamily="18" typeface="仓耳今楷05-6763 W05"/>
                  </a:endParaRPr>
                </a:p>
              </p:txBody>
            </p:sp>
            <p:sp>
              <p:nvSpPr>
                <p:cNvPr id="62" name="任意多边形 15">
                  <a:extLst>
                    <a:ext uri="{FF2B5EF4-FFF2-40B4-BE49-F238E27FC236}">
                      <a16:creationId xmlns:a16="http://schemas.microsoft.com/office/drawing/2014/main" id="{5C8F77CF-6D93-43C3-8C39-97322B526D38}"/>
                    </a:ext>
                  </a:extLst>
                </p:cNvPr>
                <p:cNvSpPr/>
                <p:nvPr/>
              </p:nvSpPr>
              <p:spPr>
                <a:xfrm>
                  <a:off x="3511106" y="3007004"/>
                  <a:ext cx="472138" cy="508665"/>
                </a:xfrm>
                <a:custGeom>
                  <a:gdLst>
                    <a:gd fmla="*/ 303214 w 837850" name="connsiteX0"/>
                    <a:gd fmla="*/ 0 h 802095" name="connsiteY0"/>
                    <a:gd fmla="*/ 534636 w 837850" name="connsiteX1"/>
                    <a:gd fmla="*/ 0 h 802095" name="connsiteY1"/>
                    <a:gd fmla="*/ 534636 w 837850" name="connsiteX2"/>
                    <a:gd fmla="*/ 292923 h 802095" name="connsiteY2"/>
                    <a:gd fmla="*/ 837850 w 837850" name="connsiteX3"/>
                    <a:gd fmla="*/ 802095 h 802095" name="connsiteY3"/>
                    <a:gd fmla="*/ 0 w 837850" name="connsiteX4"/>
                    <a:gd fmla="*/ 802095 h 802095" name="connsiteY4"/>
                    <a:gd fmla="*/ 303214 w 837850" name="connsiteX5"/>
                    <a:gd fmla="*/ 292923 h 802095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802095" w="837850">
                      <a:moveTo>
                        <a:pt x="303214" y="0"/>
                      </a:moveTo>
                      <a:lnTo>
                        <a:pt x="534636" y="0"/>
                      </a:lnTo>
                      <a:lnTo>
                        <a:pt x="534636" y="292923"/>
                      </a:lnTo>
                      <a:lnTo>
                        <a:pt x="837850" y="802095"/>
                      </a:lnTo>
                      <a:lnTo>
                        <a:pt x="0" y="802095"/>
                      </a:lnTo>
                      <a:lnTo>
                        <a:pt x="303214" y="29292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 defTabSz="914400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aseline="0" cap="none" i="0" kern="1200" kumimoji="0" lang="zh-CN" noProof="0" normalizeH="0" spc="0" strike="noStrike" sz="1800" u="none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latin charset="-122" panose="02020400000000000000" pitchFamily="18" typeface="仓耳今楷05-6763 W05"/>
                    <a:ea charset="-122" panose="02020400000000000000" pitchFamily="18" typeface="仓耳今楷05-6763 W05"/>
                  </a:endParaRPr>
                </a:p>
              </p:txBody>
            </p:sp>
          </p:grpSp>
        </p:grp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2DC5EF6E-691E-43D9-AB61-0BC13C326C76}"/>
              </a:ext>
            </a:extLst>
          </p:cNvPr>
          <p:cNvGrpSpPr/>
          <p:nvPr/>
        </p:nvGrpSpPr>
        <p:grpSpPr>
          <a:xfrm>
            <a:off x="961586" y="4537810"/>
            <a:ext cx="2683771" cy="1018121"/>
            <a:chOff x="836349" y="2147175"/>
            <a:chExt cx="2683771" cy="1018121"/>
          </a:xfrm>
        </p:grpSpPr>
        <p:sp>
          <p:nvSpPr>
            <p:cNvPr id="48" name="文本框 22">
              <a:extLst>
                <a:ext uri="{FF2B5EF4-FFF2-40B4-BE49-F238E27FC236}">
                  <a16:creationId xmlns:a16="http://schemas.microsoft.com/office/drawing/2014/main" id="{CB9EE11B-C709-4BD4-9800-A3D52E78B9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100" y="2147175"/>
              <a:ext cx="207626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49" name="文本框 23">
              <a:extLst>
                <a:ext uri="{FF2B5EF4-FFF2-40B4-BE49-F238E27FC236}">
                  <a16:creationId xmlns:a16="http://schemas.microsoft.com/office/drawing/2014/main" id="{59334369-11EF-4957-A5F7-889A7DE8C9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349" y="2533007"/>
              <a:ext cx="2683771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AB3227E2-72E6-4289-A2DC-EA69236F020D}"/>
              </a:ext>
            </a:extLst>
          </p:cNvPr>
          <p:cNvGrpSpPr/>
          <p:nvPr/>
        </p:nvGrpSpPr>
        <p:grpSpPr>
          <a:xfrm>
            <a:off x="3357104" y="1713636"/>
            <a:ext cx="2683771" cy="1018121"/>
            <a:chOff x="836349" y="2147175"/>
            <a:chExt cx="2683771" cy="1018121"/>
          </a:xfrm>
        </p:grpSpPr>
        <p:sp>
          <p:nvSpPr>
            <p:cNvPr id="46" name="文本框 22">
              <a:extLst>
                <a:ext uri="{FF2B5EF4-FFF2-40B4-BE49-F238E27FC236}">
                  <a16:creationId xmlns:a16="http://schemas.microsoft.com/office/drawing/2014/main" id="{B4899C2D-E61A-46AE-8141-6C34F0E25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100" y="2147175"/>
              <a:ext cx="207626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47" name="文本框 23">
              <a:extLst>
                <a:ext uri="{FF2B5EF4-FFF2-40B4-BE49-F238E27FC236}">
                  <a16:creationId xmlns:a16="http://schemas.microsoft.com/office/drawing/2014/main" id="{84576BD2-9711-4B00-8F2A-ED5F2683B4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349" y="2533007"/>
              <a:ext cx="2683771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39F97929-0599-4E71-A4FD-FDBBAB027FAC}"/>
              </a:ext>
            </a:extLst>
          </p:cNvPr>
          <p:cNvGrpSpPr/>
          <p:nvPr/>
        </p:nvGrpSpPr>
        <p:grpSpPr>
          <a:xfrm>
            <a:off x="6240612" y="4540639"/>
            <a:ext cx="2683771" cy="1018121"/>
            <a:chOff x="836349" y="2147175"/>
            <a:chExt cx="2683771" cy="1018121"/>
          </a:xfrm>
        </p:grpSpPr>
        <p:sp>
          <p:nvSpPr>
            <p:cNvPr id="44" name="文本框 22">
              <a:extLst>
                <a:ext uri="{FF2B5EF4-FFF2-40B4-BE49-F238E27FC236}">
                  <a16:creationId xmlns:a16="http://schemas.microsoft.com/office/drawing/2014/main" id="{AB333C3A-D837-47BE-8659-7DA61151D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100" y="2147175"/>
              <a:ext cx="207626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45" name="文本框 23">
              <a:extLst>
                <a:ext uri="{FF2B5EF4-FFF2-40B4-BE49-F238E27FC236}">
                  <a16:creationId xmlns:a16="http://schemas.microsoft.com/office/drawing/2014/main" id="{B863BEB1-F44E-47F8-AF64-D9FFBBDD88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348" y="2533008"/>
              <a:ext cx="2683771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1B3B2B3F-CEEB-4C2E-A985-30F3D4690FF7}"/>
              </a:ext>
            </a:extLst>
          </p:cNvPr>
          <p:cNvGrpSpPr/>
          <p:nvPr/>
        </p:nvGrpSpPr>
        <p:grpSpPr>
          <a:xfrm>
            <a:off x="8636130" y="1716465"/>
            <a:ext cx="2683771" cy="1018121"/>
            <a:chOff x="836349" y="2147175"/>
            <a:chExt cx="2683771" cy="1018121"/>
          </a:xfrm>
        </p:grpSpPr>
        <p:sp>
          <p:nvSpPr>
            <p:cNvPr id="42" name="文本框 22">
              <a:extLst>
                <a:ext uri="{FF2B5EF4-FFF2-40B4-BE49-F238E27FC236}">
                  <a16:creationId xmlns:a16="http://schemas.microsoft.com/office/drawing/2014/main" id="{16B6EF1C-53D9-462F-814B-28C8ABEFA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0100" y="2147175"/>
              <a:ext cx="207626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5D88011A-9276-4EBC-A14F-7381025A65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350" y="2533007"/>
              <a:ext cx="2683771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</p:grpSp>
    </p:spTree>
    <p:extLst>
      <p:ext uri="{BB962C8B-B14F-4D97-AF65-F5344CB8AC3E}">
        <p14:creationId val="400738627"/>
      </p:ext>
    </p:extLst>
  </p:cSld>
  <p:clrMapOvr>
    <a:masterClrMapping/>
  </p:clrMapOvr>
  <mc:AlternateContent>
    <mc:Choice Requires="p14">
      <p:transition p14:dur="1750" spd="slow">
        <p14:flythrough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1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7B257169-96CD-422C-916D-D7FD3CB17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65AA34C-4CD7-481B-AB94-588F3E0B43ED}"/>
              </a:ext>
            </a:extLst>
          </p:cNvPr>
          <p:cNvSpPr/>
          <p:nvPr/>
        </p:nvSpPr>
        <p:spPr>
          <a:xfrm>
            <a:off x="2346158" y="721895"/>
            <a:ext cx="8049126" cy="539014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EA51227-71EA-4890-9B04-EA6133641AC0}"/>
              </a:ext>
            </a:extLst>
          </p:cNvPr>
          <p:cNvSpPr/>
          <p:nvPr/>
        </p:nvSpPr>
        <p:spPr>
          <a:xfrm>
            <a:off x="9516979" y="-20598"/>
            <a:ext cx="2675021" cy="6878598"/>
          </a:xfrm>
          <a:prstGeom prst="rect">
            <a:avLst/>
          </a:prstGeom>
          <a:solidFill>
            <a:srgbClr val="FBD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DD64C85-C1FD-4351-8C9B-E13656417D7A}"/>
              </a:ext>
            </a:extLst>
          </p:cNvPr>
          <p:cNvGrpSpPr/>
          <p:nvPr/>
        </p:nvGrpSpPr>
        <p:grpSpPr>
          <a:xfrm>
            <a:off x="866277" y="950495"/>
            <a:ext cx="439149" cy="4957010"/>
            <a:chOff x="866277" y="950495"/>
            <a:chExt cx="439149" cy="4957010"/>
          </a:xfrm>
        </p:grpSpPr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309EAC9D-F32F-40AB-A38C-7078AD6E25B1}"/>
                </a:ext>
              </a:extLst>
            </p:cNvPr>
            <p:cNvCxnSpPr/>
            <p:nvPr/>
          </p:nvCxnSpPr>
          <p:spPr>
            <a:xfrm flipH="1">
              <a:off x="1082841" y="1170071"/>
              <a:ext cx="0" cy="4565984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F0E6F071-1D49-4EDF-9773-E350799215A2}"/>
                </a:ext>
              </a:extLst>
            </p:cNvPr>
            <p:cNvSpPr/>
            <p:nvPr/>
          </p:nvSpPr>
          <p:spPr>
            <a:xfrm>
              <a:off x="884320" y="950495"/>
              <a:ext cx="421106" cy="421106"/>
            </a:xfrm>
            <a:prstGeom prst="ellipse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F6F86BB4-3A9A-44FB-849A-FFABC19D76F0}"/>
                </a:ext>
              </a:extLst>
            </p:cNvPr>
            <p:cNvSpPr/>
            <p:nvPr/>
          </p:nvSpPr>
          <p:spPr>
            <a:xfrm>
              <a:off x="866277" y="2480484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E014A65F-7074-4035-A866-8596E7716424}"/>
                </a:ext>
              </a:extLst>
            </p:cNvPr>
            <p:cNvSpPr/>
            <p:nvPr/>
          </p:nvSpPr>
          <p:spPr>
            <a:xfrm>
              <a:off x="874293" y="4010473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4BAFD2F3-D7BD-4310-9B55-245F51401E84}"/>
                </a:ext>
              </a:extLst>
            </p:cNvPr>
            <p:cNvSpPr/>
            <p:nvPr/>
          </p:nvSpPr>
          <p:spPr>
            <a:xfrm>
              <a:off x="884320" y="5486399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79CC180-B58E-42A0-A742-49FA28E897C3}"/>
              </a:ext>
            </a:extLst>
          </p:cNvPr>
          <p:cNvGrpSpPr/>
          <p:nvPr/>
        </p:nvGrpSpPr>
        <p:grpSpPr>
          <a:xfrm>
            <a:off x="7772400" y="1479884"/>
            <a:ext cx="3645568" cy="3946358"/>
            <a:chOff x="7772400" y="1479884"/>
            <a:chExt cx="3645568" cy="394635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DAA9740-3368-4BBF-A67F-F2D7336E559C}"/>
                </a:ext>
              </a:extLst>
            </p:cNvPr>
            <p:cNvSpPr/>
            <p:nvPr/>
          </p:nvSpPr>
          <p:spPr>
            <a:xfrm>
              <a:off x="7772400" y="1479884"/>
              <a:ext cx="3645568" cy="3946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37E19EE-359F-4D9B-8224-878CC362391A}"/>
                </a:ext>
              </a:extLst>
            </p:cNvPr>
            <p:cNvSpPr/>
            <p:nvPr/>
          </p:nvSpPr>
          <p:spPr>
            <a:xfrm>
              <a:off x="8155361" y="3005812"/>
              <a:ext cx="2373273" cy="523392"/>
            </a:xfrm>
            <a:prstGeom prst="rect">
              <a:avLst/>
            </a:prstGeom>
          </p:spPr>
          <p:txBody>
            <a:bodyPr anchor="b" bIns="45720" lIns="91440" rIns="91440" rtlCol="0" tIns="45720" vert="horz">
              <a:noAutofit/>
            </a:bodyPr>
            <a:lstStyle/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04.</a:t>
              </a:r>
            </a:p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执行方案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A23DD510-2D33-4C71-BACE-C273A02D289F}"/>
                </a:ext>
              </a:extLst>
            </p:cNvPr>
            <p:cNvSpPr/>
            <p:nvPr/>
          </p:nvSpPr>
          <p:spPr>
            <a:xfrm>
              <a:off x="8253664" y="3638505"/>
              <a:ext cx="2373273" cy="853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b="0" i="0" lang="en-US" strike="noStrike" sz="1600" u="none">
                  <a:solidFill>
                    <a:srgbClr val="333333"/>
                  </a:solidFill>
                  <a:effectLst/>
                  <a:latin charset="-122" panose="02020400000000000000" pitchFamily="18" typeface="仓耳玄三M W05"/>
                  <a:ea charset="-122" panose="02020400000000000000" pitchFamily="18" typeface="仓耳玄三M W05"/>
                </a:rPr>
                <a:t>No matter how distant future, growth path you have me; </a:t>
              </a: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96C2DBA8-04B7-47CB-9C36-7EFCC40F7D18}"/>
              </a:ext>
            </a:extLst>
          </p:cNvPr>
          <p:cNvSpPr/>
          <p:nvPr/>
        </p:nvSpPr>
        <p:spPr>
          <a:xfrm>
            <a:off x="2242935" y="5645809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zh-CN" i="1" lang="en-US" spc="300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FOUR</a:t>
            </a:r>
          </a:p>
        </p:txBody>
      </p:sp>
    </p:spTree>
    <p:extLst>
      <p:ext uri="{BB962C8B-B14F-4D97-AF65-F5344CB8AC3E}">
        <p14:creationId val="4083304612"/>
      </p:ext>
    </p:extLst>
  </p:cSld>
  <p:clrMapOvr>
    <a:masterClrMapping/>
  </p:clrMapOvr>
  <mc:AlternateContent>
    <mc:Choice Requires="p14">
      <p:transition p14:dur="17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9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750" id="2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2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5"/>
      <p:bldP grpId="0" spid="25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04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执行方案</a:t>
            </a:r>
          </a:p>
        </p:txBody>
      </p:sp>
      <p:grpSp>
        <p:nvGrpSpPr>
          <p:cNvPr id="1049" name="组合 1048">
            <a:extLst>
              <a:ext uri="{FF2B5EF4-FFF2-40B4-BE49-F238E27FC236}">
                <a16:creationId xmlns:a16="http://schemas.microsoft.com/office/drawing/2014/main" id="{08994810-9CEB-4392-B030-FB63B3EC0A0F}"/>
              </a:ext>
            </a:extLst>
          </p:cNvPr>
          <p:cNvGrpSpPr/>
          <p:nvPr/>
        </p:nvGrpSpPr>
        <p:grpSpPr>
          <a:xfrm>
            <a:off x="1203735" y="1815772"/>
            <a:ext cx="2680784" cy="4185608"/>
            <a:chOff x="1233715" y="1742596"/>
            <a:chExt cx="2680784" cy="4185608"/>
          </a:xfrm>
        </p:grpSpPr>
        <p:sp>
          <p:nvSpPr>
            <p:cNvPr id="1050" name="Rectangle: Rounded Corners 41">
              <a:extLst>
                <a:ext uri="{FF2B5EF4-FFF2-40B4-BE49-F238E27FC236}">
                  <a16:creationId xmlns:a16="http://schemas.microsoft.com/office/drawing/2014/main" id="{4815883D-ADA4-472D-BA8F-D7E9410A9130}"/>
                </a:ext>
              </a:extLst>
            </p:cNvPr>
            <p:cNvSpPr/>
            <p:nvPr/>
          </p:nvSpPr>
          <p:spPr>
            <a:xfrm>
              <a:off x="1233715" y="1742596"/>
              <a:ext cx="2680784" cy="4185608"/>
            </a:xfrm>
            <a:prstGeom prst="roundRect">
              <a:avLst>
                <a:gd fmla="val 0" name="adj"/>
              </a:avLst>
            </a:prstGeom>
            <a:solidFill>
              <a:srgbClr val="C4D7D3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noProof="0" normalizeH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  <p:sp>
          <p:nvSpPr>
            <p:cNvPr id="1051" name="Rectangle 15">
              <a:extLst>
                <a:ext uri="{FF2B5EF4-FFF2-40B4-BE49-F238E27FC236}">
                  <a16:creationId xmlns:a16="http://schemas.microsoft.com/office/drawing/2014/main" id="{D7C6D4B8-1764-4C60-96D3-7E38272AF5AD}"/>
                </a:ext>
              </a:extLst>
            </p:cNvPr>
            <p:cNvSpPr/>
            <p:nvPr/>
          </p:nvSpPr>
          <p:spPr bwMode="auto">
            <a:xfrm>
              <a:off x="1523456" y="5219388"/>
              <a:ext cx="2101299" cy="381189"/>
            </a:xfrm>
            <a:prstGeom prst="rect">
              <a:avLst/>
            </a:prstGeom>
            <a:noFill/>
            <a:ln algn="ctr" cap="flat" cmpd="sng" w="38100">
              <a:noFill/>
              <a:prstDash val="solid"/>
              <a:miter lim="800000"/>
            </a:ln>
            <a:effectLst/>
          </p:spPr>
          <p:txBody>
            <a:bodyPr anchor="ctr" wrap="none">
              <a:norm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600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Source Han Sans HW SC"/>
                </a:rPr>
                <a:t>标题文本预设</a:t>
              </a:r>
            </a:p>
          </p:txBody>
        </p:sp>
        <p:sp>
          <p:nvSpPr>
            <p:cNvPr id="1052" name="Freeform: Shape 49">
              <a:extLst>
                <a:ext uri="{FF2B5EF4-FFF2-40B4-BE49-F238E27FC236}">
                  <a16:creationId xmlns:a16="http://schemas.microsoft.com/office/drawing/2014/main" id="{72ADD6F7-B6DF-4477-81D0-F206567E87B9}"/>
                </a:ext>
              </a:extLst>
            </p:cNvPr>
            <p:cNvSpPr/>
            <p:nvPr/>
          </p:nvSpPr>
          <p:spPr bwMode="auto">
            <a:xfrm>
              <a:off x="2207054" y="2025634"/>
              <a:ext cx="745316" cy="745316"/>
            </a:xfrm>
            <a:custGeom>
              <a:gdLst>
                <a:gd fmla="*/ 223 w 228" name="T0"/>
                <a:gd fmla="*/ 95 h 228" name="T1"/>
                <a:gd fmla="*/ 196 w 228" name="T2"/>
                <a:gd fmla="*/ 90 h 228" name="T3"/>
                <a:gd fmla="*/ 189 w 228" name="T4"/>
                <a:gd fmla="*/ 74 h 228" name="T5"/>
                <a:gd fmla="*/ 205 w 228" name="T6"/>
                <a:gd fmla="*/ 50 h 228" name="T7"/>
                <a:gd fmla="*/ 205 w 228" name="T8"/>
                <a:gd fmla="*/ 43 h 228" name="T9"/>
                <a:gd fmla="*/ 185 w 228" name="T10"/>
                <a:gd fmla="*/ 24 h 228" name="T11"/>
                <a:gd fmla="*/ 178 w 228" name="T12"/>
                <a:gd fmla="*/ 23 h 228" name="T13"/>
                <a:gd fmla="*/ 155 w 228" name="T14"/>
                <a:gd fmla="*/ 39 h 228" name="T15"/>
                <a:gd fmla="*/ 138 w 228" name="T16"/>
                <a:gd fmla="*/ 32 h 228" name="T17"/>
                <a:gd fmla="*/ 133 w 228" name="T18"/>
                <a:gd fmla="*/ 5 h 228" name="T19"/>
                <a:gd fmla="*/ 127 w 228" name="T20"/>
                <a:gd fmla="*/ 0 h 228" name="T21"/>
                <a:gd fmla="*/ 100 w 228" name="T22"/>
                <a:gd fmla="*/ 0 h 228" name="T23"/>
                <a:gd fmla="*/ 94 w 228" name="T24"/>
                <a:gd fmla="*/ 5 h 228" name="T25"/>
                <a:gd fmla="*/ 89 w 228" name="T26"/>
                <a:gd fmla="*/ 32 h 228" name="T27"/>
                <a:gd fmla="*/ 73 w 228" name="T28"/>
                <a:gd fmla="*/ 39 h 228" name="T29"/>
                <a:gd fmla="*/ 50 w 228" name="T30"/>
                <a:gd fmla="*/ 23 h 228" name="T31"/>
                <a:gd fmla="*/ 43 w 228" name="T32"/>
                <a:gd fmla="*/ 24 h 228" name="T33"/>
                <a:gd fmla="*/ 23 w 228" name="T34"/>
                <a:gd fmla="*/ 43 h 228" name="T35"/>
                <a:gd fmla="*/ 23 w 228" name="T36"/>
                <a:gd fmla="*/ 51 h 228" name="T37"/>
                <a:gd fmla="*/ 39 w 228" name="T38"/>
                <a:gd fmla="*/ 74 h 228" name="T39"/>
                <a:gd fmla="*/ 32 w 228" name="T40"/>
                <a:gd fmla="*/ 90 h 228" name="T41"/>
                <a:gd fmla="*/ 5 w 228" name="T42"/>
                <a:gd fmla="*/ 95 h 228" name="T43"/>
                <a:gd fmla="*/ 0 w 228" name="T44"/>
                <a:gd fmla="*/ 100 h 228" name="T45"/>
                <a:gd fmla="*/ 0 w 228" name="T46"/>
                <a:gd fmla="*/ 128 h 228" name="T47"/>
                <a:gd fmla="*/ 5 w 228" name="T48"/>
                <a:gd fmla="*/ 134 h 228" name="T49"/>
                <a:gd fmla="*/ 32 w 228" name="T50"/>
                <a:gd fmla="*/ 139 h 228" name="T51"/>
                <a:gd fmla="*/ 39 w 228" name="T52"/>
                <a:gd fmla="*/ 155 h 228" name="T53"/>
                <a:gd fmla="*/ 23 w 228" name="T54"/>
                <a:gd fmla="*/ 178 h 228" name="T55"/>
                <a:gd fmla="*/ 24 w 228" name="T56"/>
                <a:gd fmla="*/ 185 h 228" name="T57"/>
                <a:gd fmla="*/ 43 w 228" name="T58"/>
                <a:gd fmla="*/ 204 h 228" name="T59"/>
                <a:gd fmla="*/ 51 w 228" name="T60"/>
                <a:gd fmla="*/ 205 h 228" name="T61"/>
                <a:gd fmla="*/ 73 w 228" name="T62"/>
                <a:gd fmla="*/ 189 h 228" name="T63"/>
                <a:gd fmla="*/ 89 w 228" name="T64"/>
                <a:gd fmla="*/ 196 h 228" name="T65"/>
                <a:gd fmla="*/ 94 w 228" name="T66"/>
                <a:gd fmla="*/ 223 h 228" name="T67"/>
                <a:gd fmla="*/ 100 w 228" name="T68"/>
                <a:gd fmla="*/ 228 h 228" name="T69"/>
                <a:gd fmla="*/ 127 w 228" name="T70"/>
                <a:gd fmla="*/ 228 h 228" name="T71"/>
                <a:gd fmla="*/ 133 w 228" name="T72"/>
                <a:gd fmla="*/ 223 h 228" name="T73"/>
                <a:gd fmla="*/ 138 w 228" name="T74"/>
                <a:gd fmla="*/ 196 h 228" name="T75"/>
                <a:gd fmla="*/ 154 w 228" name="T76"/>
                <a:gd fmla="*/ 190 h 228" name="T77"/>
                <a:gd fmla="*/ 177 w 228" name="T78"/>
                <a:gd fmla="*/ 205 h 228" name="T79"/>
                <a:gd fmla="*/ 185 w 228" name="T80"/>
                <a:gd fmla="*/ 205 h 228" name="T81"/>
                <a:gd fmla="*/ 204 w 228" name="T82"/>
                <a:gd fmla="*/ 185 h 228" name="T83"/>
                <a:gd fmla="*/ 205 w 228" name="T84"/>
                <a:gd fmla="*/ 178 h 228" name="T85"/>
                <a:gd fmla="*/ 189 w 228" name="T86"/>
                <a:gd fmla="*/ 155 h 228" name="T87"/>
                <a:gd fmla="*/ 196 w 228" name="T88"/>
                <a:gd fmla="*/ 139 h 228" name="T89"/>
                <a:gd fmla="*/ 223 w 228" name="T90"/>
                <a:gd fmla="*/ 134 h 228" name="T91"/>
                <a:gd fmla="*/ 228 w 228" name="T92"/>
                <a:gd fmla="*/ 128 h 228" name="T93"/>
                <a:gd fmla="*/ 228 w 228" name="T94"/>
                <a:gd fmla="*/ 100 h 228" name="T95"/>
                <a:gd fmla="*/ 223 w 228" name="T96"/>
                <a:gd fmla="*/ 95 h 228" name="T97"/>
                <a:gd fmla="*/ 114 w 228" name="T98"/>
                <a:gd fmla="*/ 149 h 228" name="T99"/>
                <a:gd fmla="*/ 79 w 228" name="T100"/>
                <a:gd fmla="*/ 114 h 228" name="T101"/>
                <a:gd fmla="*/ 114 w 228" name="T102"/>
                <a:gd fmla="*/ 79 h 228" name="T103"/>
                <a:gd fmla="*/ 149 w 228" name="T104"/>
                <a:gd fmla="*/ 114 h 228" name="T105"/>
                <a:gd fmla="*/ 114 w 228" name="T106"/>
                <a:gd fmla="*/ 149 h 22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28" w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ysClr lastClr="FFFFFF" val="window"/>
            </a:solidFill>
            <a:ln>
              <a:noFill/>
            </a:ln>
          </p:spPr>
          <p:txBody>
            <a:bodyPr anchor="ctr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noProof="0" normalizeH="0" spc="0" strike="noStrike" sz="2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typeface="Source Han Sans HW SC"/>
              </a:endParaRPr>
            </a:p>
          </p:txBody>
        </p:sp>
        <p:sp>
          <p:nvSpPr>
            <p:cNvPr id="1053" name="矩形 1052">
              <a:extLst>
                <a:ext uri="{FF2B5EF4-FFF2-40B4-BE49-F238E27FC236}">
                  <a16:creationId xmlns:a16="http://schemas.microsoft.com/office/drawing/2014/main" id="{2FED4932-76AE-4785-B303-EBF4290C2084}"/>
                </a:ext>
              </a:extLst>
            </p:cNvPr>
            <p:cNvSpPr/>
            <p:nvPr/>
          </p:nvSpPr>
          <p:spPr>
            <a:xfrm>
              <a:off x="1455851" y="3272170"/>
              <a:ext cx="2236511" cy="1361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ts val="25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535E09E7-8C6A-478D-8AE9-FE21C0536D91}"/>
              </a:ext>
            </a:extLst>
          </p:cNvPr>
          <p:cNvGrpSpPr/>
          <p:nvPr/>
        </p:nvGrpSpPr>
        <p:grpSpPr>
          <a:xfrm>
            <a:off x="8247523" y="1815772"/>
            <a:ext cx="2680784" cy="4185608"/>
            <a:chOff x="8247523" y="1815772"/>
            <a:chExt cx="2680784" cy="4185608"/>
          </a:xfrm>
        </p:grpSpPr>
        <p:grpSp>
          <p:nvGrpSpPr>
            <p:cNvPr id="1058" name="组合 1057">
              <a:extLst>
                <a:ext uri="{FF2B5EF4-FFF2-40B4-BE49-F238E27FC236}">
                  <a16:creationId xmlns:a16="http://schemas.microsoft.com/office/drawing/2014/main" id="{1DF96D26-82E8-4567-8C25-D99D8AC87DF7}"/>
                </a:ext>
              </a:extLst>
            </p:cNvPr>
            <p:cNvGrpSpPr/>
            <p:nvPr/>
          </p:nvGrpSpPr>
          <p:grpSpPr>
            <a:xfrm>
              <a:off x="8247523" y="1815772"/>
              <a:ext cx="2680784" cy="4185608"/>
              <a:chOff x="8277503" y="1742596"/>
              <a:chExt cx="2680784" cy="4185608"/>
            </a:xfrm>
          </p:grpSpPr>
          <p:sp>
            <p:nvSpPr>
              <p:cNvPr id="1059" name="Rectangle: Rounded Corners 60">
                <a:extLst>
                  <a:ext uri="{FF2B5EF4-FFF2-40B4-BE49-F238E27FC236}">
                    <a16:creationId xmlns:a16="http://schemas.microsoft.com/office/drawing/2014/main" id="{0A71D36E-70B8-4BFE-A1A6-098DD30EB912}"/>
                  </a:ext>
                </a:extLst>
              </p:cNvPr>
              <p:cNvSpPr/>
              <p:nvPr/>
            </p:nvSpPr>
            <p:spPr>
              <a:xfrm>
                <a:off x="8277503" y="1742596"/>
                <a:ext cx="2680784" cy="4185608"/>
              </a:xfrm>
              <a:prstGeom prst="roundRect">
                <a:avLst>
                  <a:gd fmla="val 0" name="adj"/>
                </a:avLst>
              </a:prstGeom>
              <a:solidFill>
                <a:srgbClr val="C4D7D3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24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Source Han Sans HW SC"/>
                </a:endParaRPr>
              </a:p>
            </p:txBody>
          </p:sp>
          <p:sp>
            <p:nvSpPr>
              <p:cNvPr id="1060" name="Freeform: Shape 48">
                <a:extLst>
                  <a:ext uri="{FF2B5EF4-FFF2-40B4-BE49-F238E27FC236}">
                    <a16:creationId xmlns:a16="http://schemas.microsoft.com/office/drawing/2014/main" id="{EDD7ABB4-DF4B-4274-AD66-6251414200AF}"/>
                  </a:ext>
                </a:extLst>
              </p:cNvPr>
              <p:cNvSpPr/>
              <p:nvPr/>
            </p:nvSpPr>
            <p:spPr bwMode="auto">
              <a:xfrm>
                <a:off x="9262055" y="2025634"/>
                <a:ext cx="745316" cy="745316"/>
              </a:xfrm>
              <a:custGeom>
                <a:gdLst>
                  <a:gd fmla="*/ 118 w 236" name="T0"/>
                  <a:gd fmla="*/ 0 h 236" name="T1"/>
                  <a:gd fmla="*/ 0 w 236" name="T2"/>
                  <a:gd fmla="*/ 118 h 236" name="T3"/>
                  <a:gd fmla="*/ 118 w 236" name="T4"/>
                  <a:gd fmla="*/ 236 h 236" name="T5"/>
                  <a:gd fmla="*/ 236 w 236" name="T6"/>
                  <a:gd fmla="*/ 118 h 236" name="T7"/>
                  <a:gd fmla="*/ 118 w 236" name="T8"/>
                  <a:gd fmla="*/ 0 h 236" name="T9"/>
                  <a:gd fmla="*/ 106 w 236" name="T10"/>
                  <a:gd fmla="*/ 171 h 236" name="T11"/>
                  <a:gd fmla="*/ 54 w 236" name="T12"/>
                  <a:gd fmla="*/ 163 h 236" name="T13"/>
                  <a:gd fmla="*/ 54 w 236" name="T14"/>
                  <a:gd fmla="*/ 121 h 236" name="T15"/>
                  <a:gd fmla="*/ 106 w 236" name="T16"/>
                  <a:gd fmla="*/ 121 h 236" name="T17"/>
                  <a:gd fmla="*/ 106 w 236" name="T18"/>
                  <a:gd fmla="*/ 171 h 236" name="T19"/>
                  <a:gd fmla="*/ 106 w 236" name="T20"/>
                  <a:gd fmla="*/ 114 h 236" name="T21"/>
                  <a:gd fmla="*/ 54 w 236" name="T22"/>
                  <a:gd fmla="*/ 114 h 236" name="T23"/>
                  <a:gd fmla="*/ 54 w 236" name="T24"/>
                  <a:gd fmla="*/ 72 h 236" name="T25"/>
                  <a:gd fmla="*/ 106 w 236" name="T26"/>
                  <a:gd fmla="*/ 64 h 236" name="T27"/>
                  <a:gd fmla="*/ 106 w 236" name="T28"/>
                  <a:gd fmla="*/ 114 h 236" name="T29"/>
                  <a:gd fmla="*/ 182 w 236" name="T30"/>
                  <a:gd fmla="*/ 182 h 236" name="T31"/>
                  <a:gd fmla="*/ 113 w 236" name="T32"/>
                  <a:gd fmla="*/ 172 h 236" name="T33"/>
                  <a:gd fmla="*/ 113 w 236" name="T34"/>
                  <a:gd fmla="*/ 121 h 236" name="T35"/>
                  <a:gd fmla="*/ 182 w 236" name="T36"/>
                  <a:gd fmla="*/ 121 h 236" name="T37"/>
                  <a:gd fmla="*/ 182 w 236" name="T38"/>
                  <a:gd fmla="*/ 182 h 236" name="T39"/>
                  <a:gd fmla="*/ 182 w 236" name="T40"/>
                  <a:gd fmla="*/ 114 h 236" name="T41"/>
                  <a:gd fmla="*/ 113 w 236" name="T42"/>
                  <a:gd fmla="*/ 114 h 236" name="T43"/>
                  <a:gd fmla="*/ 113 w 236" name="T44"/>
                  <a:gd fmla="*/ 63 h 236" name="T45"/>
                  <a:gd fmla="*/ 182 w 236" name="T46"/>
                  <a:gd fmla="*/ 53 h 236" name="T47"/>
                  <a:gd fmla="*/ 182 w 236" name="T48"/>
                  <a:gd fmla="*/ 114 h 236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236" w="236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06" y="171"/>
                    </a:moveTo>
                    <a:cubicBezTo>
                      <a:pt x="54" y="163"/>
                      <a:pt x="54" y="163"/>
                      <a:pt x="54" y="163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106" y="121"/>
                      <a:pt x="106" y="121"/>
                      <a:pt x="106" y="121"/>
                    </a:cubicBezTo>
                    <a:lnTo>
                      <a:pt x="106" y="171"/>
                    </a:lnTo>
                    <a:close/>
                    <a:moveTo>
                      <a:pt x="106" y="114"/>
                    </a:moveTo>
                    <a:cubicBezTo>
                      <a:pt x="54" y="114"/>
                      <a:pt x="54" y="114"/>
                      <a:pt x="54" y="114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106" y="64"/>
                      <a:pt x="106" y="64"/>
                      <a:pt x="106" y="64"/>
                    </a:cubicBezTo>
                    <a:lnTo>
                      <a:pt x="106" y="114"/>
                    </a:lnTo>
                    <a:close/>
                    <a:moveTo>
                      <a:pt x="182" y="182"/>
                    </a:moveTo>
                    <a:cubicBezTo>
                      <a:pt x="113" y="172"/>
                      <a:pt x="113" y="172"/>
                      <a:pt x="113" y="172"/>
                    </a:cubicBezTo>
                    <a:cubicBezTo>
                      <a:pt x="113" y="121"/>
                      <a:pt x="113" y="121"/>
                      <a:pt x="113" y="121"/>
                    </a:cubicBezTo>
                    <a:cubicBezTo>
                      <a:pt x="182" y="121"/>
                      <a:pt x="182" y="121"/>
                      <a:pt x="182" y="121"/>
                    </a:cubicBezTo>
                    <a:lnTo>
                      <a:pt x="182" y="182"/>
                    </a:lnTo>
                    <a:close/>
                    <a:moveTo>
                      <a:pt x="182" y="114"/>
                    </a:moveTo>
                    <a:cubicBezTo>
                      <a:pt x="113" y="114"/>
                      <a:pt x="113" y="114"/>
                      <a:pt x="113" y="114"/>
                    </a:cubicBezTo>
                    <a:cubicBezTo>
                      <a:pt x="113" y="63"/>
                      <a:pt x="113" y="63"/>
                      <a:pt x="113" y="63"/>
                    </a:cubicBezTo>
                    <a:cubicBezTo>
                      <a:pt x="182" y="53"/>
                      <a:pt x="182" y="53"/>
                      <a:pt x="182" y="53"/>
                    </a:cubicBezTo>
                    <a:lnTo>
                      <a:pt x="182" y="114"/>
                    </a:lnTo>
                    <a:close/>
                  </a:path>
                </a:pathLst>
              </a:custGeom>
              <a:solidFill>
                <a:sysClr lastClr="FFFFFF" val="window"/>
              </a:solidFill>
              <a:ln>
                <a:noFill/>
              </a:ln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24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Source Han Sans HW SC"/>
                </a:endParaRPr>
              </a:p>
            </p:txBody>
          </p:sp>
          <p:sp>
            <p:nvSpPr>
              <p:cNvPr id="1061" name="Rectangle 61">
                <a:extLst>
                  <a:ext uri="{FF2B5EF4-FFF2-40B4-BE49-F238E27FC236}">
                    <a16:creationId xmlns:a16="http://schemas.microsoft.com/office/drawing/2014/main" id="{1549E88F-6810-4092-82AB-9757B4D1F32B}"/>
                  </a:ext>
                </a:extLst>
              </p:cNvPr>
              <p:cNvSpPr/>
              <p:nvPr/>
            </p:nvSpPr>
            <p:spPr bwMode="auto">
              <a:xfrm>
                <a:off x="8555026" y="5219388"/>
                <a:ext cx="2159374" cy="381189"/>
              </a:xfrm>
              <a:prstGeom prst="rect">
                <a:avLst/>
              </a:prstGeom>
              <a:noFill/>
              <a:ln algn="ctr" cap="flat" cmpd="sng" w="38100">
                <a:noFill/>
                <a:prstDash val="solid"/>
                <a:miter lim="800000"/>
              </a:ln>
              <a:effectLst/>
            </p:spPr>
            <p:txBody>
              <a:bodyPr anchor="ctr" wrap="none">
                <a:normAutofit/>
              </a:bodyPr>
              <a:lstStyle/>
              <a:p>
                <a:pPr algn="ctr"/>
                <a:r>
                  <a:rPr altLang="en-US" kern="0" lang="zh-CN" sz="1600">
                    <a:solidFill>
                      <a:prstClr val="black">
                        <a:lumMod val="85000"/>
                        <a:lumOff val="15000"/>
                      </a:prstClr>
                    </a:solidFill>
                    <a:latin charset="-122" panose="02020400000000000000" pitchFamily="18" typeface="仓耳今楷05-6763 W05"/>
                    <a:ea charset="-122" panose="02020400000000000000" pitchFamily="18" typeface="仓耳今楷05-6763 W05"/>
                    <a:sym typeface="Source Han Sans HW SC"/>
                  </a:rPr>
                  <a:t>标题文本预设</a:t>
                </a:r>
              </a:p>
            </p:txBody>
          </p:sp>
        </p:grpSp>
        <p:sp>
          <p:nvSpPr>
            <p:cNvPr id="1063" name="矩形 1062">
              <a:extLst>
                <a:ext uri="{FF2B5EF4-FFF2-40B4-BE49-F238E27FC236}">
                  <a16:creationId xmlns:a16="http://schemas.microsoft.com/office/drawing/2014/main" id="{38287953-EE19-4E0A-816B-0AB4B3E27AAC}"/>
                </a:ext>
              </a:extLst>
            </p:cNvPr>
            <p:cNvSpPr/>
            <p:nvPr/>
          </p:nvSpPr>
          <p:spPr>
            <a:xfrm>
              <a:off x="8563675" y="3345345"/>
              <a:ext cx="2236511" cy="1361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ts val="25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请在此处添加具体内容，文字尽量言简意赅，简单说明即可，不必过于繁琐，注意版面美观度。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27BD00B9-514C-4CB5-BE8F-1572B7EE8FD8}"/>
              </a:ext>
            </a:extLst>
          </p:cNvPr>
          <p:cNvGrpSpPr/>
          <p:nvPr/>
        </p:nvGrpSpPr>
        <p:grpSpPr>
          <a:xfrm>
            <a:off x="4501791" y="1815772"/>
            <a:ext cx="3071896" cy="4185608"/>
            <a:chOff x="4501791" y="1815772"/>
            <a:chExt cx="3071896" cy="4185608"/>
          </a:xfrm>
        </p:grpSpPr>
        <p:grpSp>
          <p:nvGrpSpPr>
            <p:cNvPr id="1054" name="组合 1053">
              <a:extLst>
                <a:ext uri="{FF2B5EF4-FFF2-40B4-BE49-F238E27FC236}">
                  <a16:creationId xmlns:a16="http://schemas.microsoft.com/office/drawing/2014/main" id="{A0A559F0-665C-41FA-AF42-104747D46FC2}"/>
                </a:ext>
              </a:extLst>
            </p:cNvPr>
            <p:cNvGrpSpPr/>
            <p:nvPr/>
          </p:nvGrpSpPr>
          <p:grpSpPr>
            <a:xfrm>
              <a:off x="4697347" y="1815772"/>
              <a:ext cx="2680784" cy="4185608"/>
              <a:chOff x="4727327" y="1742596"/>
              <a:chExt cx="2680784" cy="4185608"/>
            </a:xfrm>
          </p:grpSpPr>
          <p:sp>
            <p:nvSpPr>
              <p:cNvPr id="1055" name="Rectangle: Rounded Corners 53">
                <a:extLst>
                  <a:ext uri="{FF2B5EF4-FFF2-40B4-BE49-F238E27FC236}">
                    <a16:creationId xmlns:a16="http://schemas.microsoft.com/office/drawing/2014/main" id="{6C0DDC47-61AC-4982-B3C9-2557FEA13A04}"/>
                  </a:ext>
                </a:extLst>
              </p:cNvPr>
              <p:cNvSpPr/>
              <p:nvPr/>
            </p:nvSpPr>
            <p:spPr>
              <a:xfrm>
                <a:off x="4727327" y="1742596"/>
                <a:ext cx="2680784" cy="4185608"/>
              </a:xfrm>
              <a:prstGeom prst="roundRect">
                <a:avLst>
                  <a:gd fmla="val 0" name="adj"/>
                </a:avLst>
              </a:prstGeom>
              <a:solidFill>
                <a:srgbClr val="FBD77F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24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Source Han Sans HW SC"/>
                </a:endParaRPr>
              </a:p>
            </p:txBody>
          </p:sp>
          <p:sp>
            <p:nvSpPr>
              <p:cNvPr id="1056" name="Freeform: Shape 50">
                <a:extLst>
                  <a:ext uri="{FF2B5EF4-FFF2-40B4-BE49-F238E27FC236}">
                    <a16:creationId xmlns:a16="http://schemas.microsoft.com/office/drawing/2014/main" id="{5E901928-C5E0-4DAA-8431-D8E681C0BD5D}"/>
                  </a:ext>
                </a:extLst>
              </p:cNvPr>
              <p:cNvSpPr/>
              <p:nvPr/>
            </p:nvSpPr>
            <p:spPr bwMode="auto">
              <a:xfrm>
                <a:off x="5711879" y="2025634"/>
                <a:ext cx="745316" cy="745316"/>
              </a:xfrm>
              <a:custGeom>
                <a:gdLst>
                  <a:gd fmla="*/ 130 w 236" name="T0"/>
                  <a:gd fmla="*/ 1 h 236" name="T1"/>
                  <a:gd fmla="*/ 118 w 236" name="T2"/>
                  <a:gd fmla="*/ 0 h 236" name="T3"/>
                  <a:gd fmla="*/ 30 w 236" name="T4"/>
                  <a:gd fmla="*/ 40 h 236" name="T5"/>
                  <a:gd fmla="*/ 68 w 236" name="T6"/>
                  <a:gd fmla="*/ 105 h 236" name="T7"/>
                  <a:gd fmla="*/ 130 w 236" name="T8"/>
                  <a:gd fmla="*/ 1 h 236" name="T9"/>
                  <a:gd fmla="*/ 20 w 236" name="T10"/>
                  <a:gd fmla="*/ 52 h 236" name="T11"/>
                  <a:gd fmla="*/ 0 w 236" name="T12"/>
                  <a:gd fmla="*/ 118 h 236" name="T13"/>
                  <a:gd fmla="*/ 5 w 236" name="T14"/>
                  <a:gd fmla="*/ 153 h 236" name="T15"/>
                  <a:gd fmla="*/ 81 w 236" name="T16"/>
                  <a:gd fmla="*/ 153 h 236" name="T17"/>
                  <a:gd fmla="*/ 20 w 236" name="T18"/>
                  <a:gd fmla="*/ 52 h 236" name="T19"/>
                  <a:gd fmla="*/ 225 w 236" name="T20"/>
                  <a:gd fmla="*/ 68 h 236" name="T21"/>
                  <a:gd fmla="*/ 145 w 236" name="T22"/>
                  <a:gd fmla="*/ 3 h 236" name="T23"/>
                  <a:gd fmla="*/ 106 w 236" name="T24"/>
                  <a:gd fmla="*/ 68 h 236" name="T25"/>
                  <a:gd fmla="*/ 225 w 236" name="T26"/>
                  <a:gd fmla="*/ 68 h 236" name="T27"/>
                  <a:gd fmla="*/ 130 w 236" name="T28"/>
                  <a:gd fmla="*/ 167 h 236" name="T29"/>
                  <a:gd fmla="*/ 11 w 236" name="T30"/>
                  <a:gd fmla="*/ 167 h 236" name="T31"/>
                  <a:gd fmla="*/ 96 w 236" name="T32"/>
                  <a:gd fmla="*/ 234 h 236" name="T33"/>
                  <a:gd fmla="*/ 93 w 236" name="T34"/>
                  <a:gd fmla="*/ 232 h 236" name="T35"/>
                  <a:gd fmla="*/ 130 w 236" name="T36"/>
                  <a:gd fmla="*/ 167 h 236" name="T37"/>
                  <a:gd fmla="*/ 230 w 236" name="T38"/>
                  <a:gd fmla="*/ 82 h 236" name="T39"/>
                  <a:gd fmla="*/ 155 w 236" name="T40"/>
                  <a:gd fmla="*/ 82 h 236" name="T41"/>
                  <a:gd fmla="*/ 215 w 236" name="T42"/>
                  <a:gd fmla="*/ 186 h 236" name="T43"/>
                  <a:gd fmla="*/ 236 w 236" name="T44"/>
                  <a:gd fmla="*/ 118 h 236" name="T45"/>
                  <a:gd fmla="*/ 230 w 236" name="T46"/>
                  <a:gd fmla="*/ 82 h 236" name="T47"/>
                  <a:gd fmla="*/ 108 w 236" name="T48"/>
                  <a:gd fmla="*/ 236 h 236" name="T49"/>
                  <a:gd fmla="*/ 118 w 236" name="T50"/>
                  <a:gd fmla="*/ 236 h 236" name="T51"/>
                  <a:gd fmla="*/ 205 w 236" name="T52"/>
                  <a:gd fmla="*/ 198 h 236" name="T53"/>
                  <a:gd fmla="*/ 167 w 236" name="T54"/>
                  <a:gd fmla="*/ 132 h 236" name="T55"/>
                  <a:gd fmla="*/ 108 w 236" name="T56"/>
                  <a:gd fmla="*/ 236 h 236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236" w="236">
                    <a:moveTo>
                      <a:pt x="130" y="1"/>
                    </a:moveTo>
                    <a:cubicBezTo>
                      <a:pt x="126" y="0"/>
                      <a:pt x="122" y="0"/>
                      <a:pt x="118" y="0"/>
                    </a:cubicBezTo>
                    <a:cubicBezTo>
                      <a:pt x="83" y="0"/>
                      <a:pt x="51" y="16"/>
                      <a:pt x="30" y="40"/>
                    </a:cubicBezTo>
                    <a:cubicBezTo>
                      <a:pt x="68" y="105"/>
                      <a:pt x="68" y="105"/>
                      <a:pt x="68" y="105"/>
                    </a:cubicBezTo>
                    <a:lnTo>
                      <a:pt x="130" y="1"/>
                    </a:lnTo>
                    <a:close/>
                    <a:moveTo>
                      <a:pt x="20" y="52"/>
                    </a:moveTo>
                    <a:cubicBezTo>
                      <a:pt x="7" y="71"/>
                      <a:pt x="0" y="94"/>
                      <a:pt x="0" y="118"/>
                    </a:cubicBezTo>
                    <a:cubicBezTo>
                      <a:pt x="0" y="130"/>
                      <a:pt x="2" y="142"/>
                      <a:pt x="5" y="153"/>
                    </a:cubicBezTo>
                    <a:cubicBezTo>
                      <a:pt x="81" y="153"/>
                      <a:pt x="81" y="153"/>
                      <a:pt x="81" y="153"/>
                    </a:cubicBezTo>
                    <a:lnTo>
                      <a:pt x="20" y="52"/>
                    </a:lnTo>
                    <a:close/>
                    <a:moveTo>
                      <a:pt x="225" y="68"/>
                    </a:moveTo>
                    <a:cubicBezTo>
                      <a:pt x="210" y="36"/>
                      <a:pt x="180" y="11"/>
                      <a:pt x="145" y="3"/>
                    </a:cubicBezTo>
                    <a:cubicBezTo>
                      <a:pt x="106" y="68"/>
                      <a:pt x="106" y="68"/>
                      <a:pt x="106" y="68"/>
                    </a:cubicBezTo>
                    <a:lnTo>
                      <a:pt x="225" y="68"/>
                    </a:lnTo>
                    <a:close/>
                    <a:moveTo>
                      <a:pt x="130" y="167"/>
                    </a:moveTo>
                    <a:cubicBezTo>
                      <a:pt x="11" y="167"/>
                      <a:pt x="11" y="167"/>
                      <a:pt x="11" y="167"/>
                    </a:cubicBezTo>
                    <a:cubicBezTo>
                      <a:pt x="26" y="201"/>
                      <a:pt x="58" y="227"/>
                      <a:pt x="96" y="234"/>
                    </a:cubicBezTo>
                    <a:cubicBezTo>
                      <a:pt x="93" y="232"/>
                      <a:pt x="93" y="232"/>
                      <a:pt x="93" y="232"/>
                    </a:cubicBezTo>
                    <a:lnTo>
                      <a:pt x="130" y="167"/>
                    </a:lnTo>
                    <a:close/>
                    <a:moveTo>
                      <a:pt x="230" y="82"/>
                    </a:moveTo>
                    <a:cubicBezTo>
                      <a:pt x="155" y="82"/>
                      <a:pt x="155" y="82"/>
                      <a:pt x="155" y="82"/>
                    </a:cubicBezTo>
                    <a:cubicBezTo>
                      <a:pt x="215" y="186"/>
                      <a:pt x="215" y="186"/>
                      <a:pt x="215" y="186"/>
                    </a:cubicBezTo>
                    <a:cubicBezTo>
                      <a:pt x="228" y="167"/>
                      <a:pt x="236" y="143"/>
                      <a:pt x="236" y="118"/>
                    </a:cubicBezTo>
                    <a:cubicBezTo>
                      <a:pt x="236" y="106"/>
                      <a:pt x="234" y="94"/>
                      <a:pt x="230" y="82"/>
                    </a:cubicBezTo>
                    <a:close/>
                    <a:moveTo>
                      <a:pt x="108" y="236"/>
                    </a:moveTo>
                    <a:cubicBezTo>
                      <a:pt x="111" y="236"/>
                      <a:pt x="115" y="236"/>
                      <a:pt x="118" y="236"/>
                    </a:cubicBezTo>
                    <a:cubicBezTo>
                      <a:pt x="152" y="236"/>
                      <a:pt x="183" y="221"/>
                      <a:pt x="205" y="198"/>
                    </a:cubicBezTo>
                    <a:cubicBezTo>
                      <a:pt x="167" y="132"/>
                      <a:pt x="167" y="132"/>
                      <a:pt x="167" y="132"/>
                    </a:cubicBezTo>
                    <a:lnTo>
                      <a:pt x="108" y="236"/>
                    </a:lnTo>
                    <a:close/>
                  </a:path>
                </a:pathLst>
              </a:custGeom>
              <a:solidFill>
                <a:sysClr lastClr="FFFFFF" val="window"/>
              </a:solidFill>
              <a:ln>
                <a:noFill/>
              </a:ln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24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Source Han Sans HW SC"/>
                </a:endParaRPr>
              </a:p>
            </p:txBody>
          </p:sp>
          <p:sp>
            <p:nvSpPr>
              <p:cNvPr id="1057" name="Rectangle 54">
                <a:extLst>
                  <a:ext uri="{FF2B5EF4-FFF2-40B4-BE49-F238E27FC236}">
                    <a16:creationId xmlns:a16="http://schemas.microsoft.com/office/drawing/2014/main" id="{7C5F6028-F28C-4E96-9C3D-686DCA9FA355}"/>
                  </a:ext>
                </a:extLst>
              </p:cNvPr>
              <p:cNvSpPr/>
              <p:nvPr/>
            </p:nvSpPr>
            <p:spPr bwMode="auto">
              <a:xfrm>
                <a:off x="5076977" y="5219388"/>
                <a:ext cx="2074293" cy="381189"/>
              </a:xfrm>
              <a:prstGeom prst="rect">
                <a:avLst/>
              </a:prstGeom>
              <a:noFill/>
              <a:ln algn="ctr" cap="flat" cmpd="sng" w="38100">
                <a:noFill/>
                <a:prstDash val="solid"/>
                <a:miter lim="800000"/>
              </a:ln>
              <a:effectLst/>
            </p:spPr>
            <p:txBody>
              <a:bodyPr anchor="ctr" wrap="none">
                <a:normAutofit/>
              </a:bodyPr>
              <a:lstStyle/>
              <a:p>
                <a:pPr algn="ctr"/>
                <a:r>
                  <a:rPr altLang="en-US" kern="0" lang="zh-CN" sz="1600">
                    <a:solidFill>
                      <a:prstClr val="black">
                        <a:lumMod val="85000"/>
                        <a:lumOff val="15000"/>
                      </a:prstClr>
                    </a:solidFill>
                    <a:latin charset="-122" panose="02020400000000000000" pitchFamily="18" typeface="仓耳今楷05-6763 W05"/>
                    <a:ea charset="-122" panose="02020400000000000000" pitchFamily="18" typeface="仓耳今楷05-6763 W05"/>
                    <a:sym typeface="Source Han Sans HW SC"/>
                  </a:rPr>
                  <a:t>标题文本预设</a:t>
                </a:r>
              </a:p>
            </p:txBody>
          </p:sp>
        </p:grpSp>
        <p:sp>
          <p:nvSpPr>
            <p:cNvPr id="1062" name="矩形 1061">
              <a:extLst>
                <a:ext uri="{FF2B5EF4-FFF2-40B4-BE49-F238E27FC236}">
                  <a16:creationId xmlns:a16="http://schemas.microsoft.com/office/drawing/2014/main" id="{8C6DD7FC-63E4-464A-835E-1BC25878E631}"/>
                </a:ext>
              </a:extLst>
            </p:cNvPr>
            <p:cNvSpPr/>
            <p:nvPr/>
          </p:nvSpPr>
          <p:spPr>
            <a:xfrm>
              <a:off x="4936301" y="3345345"/>
              <a:ext cx="2236511" cy="1361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ts val="25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请在此处添加具体内容，文字尽量言简意赅，简单说明即可，不必过于繁琐，注意版面美观度。</a:t>
              </a:r>
            </a:p>
          </p:txBody>
        </p:sp>
        <p:sp>
          <p:nvSpPr>
            <p:cNvPr id="1064" name="矩形 1063">
              <a:extLst>
                <a:ext uri="{FF2B5EF4-FFF2-40B4-BE49-F238E27FC236}">
                  <a16:creationId xmlns:a16="http://schemas.microsoft.com/office/drawing/2014/main" id="{64E7EBE2-82B4-4076-8385-5EA35523684F}"/>
                </a:ext>
              </a:extLst>
            </p:cNvPr>
            <p:cNvSpPr/>
            <p:nvPr/>
          </p:nvSpPr>
          <p:spPr>
            <a:xfrm>
              <a:off x="4501791" y="1984158"/>
              <a:ext cx="3071896" cy="3821556"/>
            </a:xfrm>
            <a:prstGeom prst="rect">
              <a:avLst/>
            </a:prstGeom>
            <a:noFill/>
            <a:ln w="762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</p:spTree>
    <p:extLst>
      <p:ext uri="{BB962C8B-B14F-4D97-AF65-F5344CB8AC3E}">
        <p14:creationId val="1779237794"/>
      </p:ext>
    </p:extLst>
  </p:cSld>
  <p:clrMapOvr>
    <a:masterClrMapping/>
  </p:clrMapOvr>
  <mc:AlternateContent>
    <mc:Choice Requires="p14">
      <p:transition p14:dur="17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BA62B5F3-AA26-4268-89E4-2E923DE558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59" name="组合 58">
            <a:extLst>
              <a:ext uri="{FF2B5EF4-FFF2-40B4-BE49-F238E27FC236}">
                <a16:creationId xmlns:a16="http://schemas.microsoft.com/office/drawing/2014/main" id="{ED0CB280-CE4A-421C-B495-31EB2FD9621F}"/>
              </a:ext>
            </a:extLst>
          </p:cNvPr>
          <p:cNvGrpSpPr/>
          <p:nvPr/>
        </p:nvGrpSpPr>
        <p:grpSpPr>
          <a:xfrm>
            <a:off x="854419" y="2228562"/>
            <a:ext cx="1823073" cy="2406274"/>
            <a:chOff x="854419" y="2228562"/>
            <a:chExt cx="1823073" cy="2406274"/>
          </a:xfrm>
        </p:grpSpPr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id="{2B8B67C5-17E5-49CE-9923-79546901E34A}"/>
                </a:ext>
              </a:extLst>
            </p:cNvPr>
            <p:cNvGrpSpPr/>
            <p:nvPr/>
          </p:nvGrpSpPr>
          <p:grpSpPr>
            <a:xfrm>
              <a:off x="1699415" y="4059691"/>
              <a:ext cx="136606" cy="575145"/>
              <a:chOff x="-865922" y="3565277"/>
              <a:chExt cx="152847" cy="643524"/>
            </a:xfrm>
          </p:grpSpPr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id="{291E518C-49F5-4C71-A7F3-B420C5F6525B}"/>
                  </a:ext>
                </a:extLst>
              </p:cNvPr>
              <p:cNvCxnSpPr/>
              <p:nvPr/>
            </p:nvCxnSpPr>
            <p:spPr>
              <a:xfrm flipH="1">
                <a:off x="-790477" y="3565277"/>
                <a:ext cx="980" cy="5856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id="{4014DCD3-E24E-499B-B8E9-083282674DCE}"/>
                  </a:ext>
                </a:extLst>
              </p:cNvPr>
              <p:cNvSpPr/>
              <p:nvPr/>
            </p:nvSpPr>
            <p:spPr>
              <a:xfrm>
                <a:off x="-865922" y="4055954"/>
                <a:ext cx="152847" cy="152847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</p:grp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88C8F634-082E-4465-A85B-266CC1881B48}"/>
                </a:ext>
              </a:extLst>
            </p:cNvPr>
            <p:cNvSpPr/>
            <p:nvPr/>
          </p:nvSpPr>
          <p:spPr>
            <a:xfrm>
              <a:off x="997854" y="2228562"/>
              <a:ext cx="1536199" cy="1887203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ONE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90058478-807F-43BD-92F4-C7180F987F9E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762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2A2FC172-4DCD-4D91-86AC-1BFA58626FB4}"/>
              </a:ext>
            </a:extLst>
          </p:cNvPr>
          <p:cNvGrpSpPr/>
          <p:nvPr/>
        </p:nvGrpSpPr>
        <p:grpSpPr>
          <a:xfrm>
            <a:off x="3727804" y="2226456"/>
            <a:ext cx="1823073" cy="2433721"/>
            <a:chOff x="3727804" y="2226456"/>
            <a:chExt cx="1823073" cy="2433721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69F0487-F919-46DB-AC18-2B47C8B297B0}"/>
                </a:ext>
              </a:extLst>
            </p:cNvPr>
            <p:cNvSpPr/>
            <p:nvPr/>
          </p:nvSpPr>
          <p:spPr>
            <a:xfrm>
              <a:off x="3877503" y="2226456"/>
              <a:ext cx="1536199" cy="1887203"/>
            </a:xfrm>
            <a:prstGeom prst="rect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TWO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78C44358-B8EC-45B8-883F-8103896F6C90}"/>
                </a:ext>
              </a:extLst>
            </p:cNvPr>
            <p:cNvSpPr/>
            <p:nvPr/>
          </p:nvSpPr>
          <p:spPr>
            <a:xfrm>
              <a:off x="3727804" y="2370754"/>
              <a:ext cx="1823073" cy="1599007"/>
            </a:xfrm>
            <a:prstGeom prst="rect">
              <a:avLst/>
            </a:prstGeom>
            <a:noFill/>
            <a:ln w="762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CBE0263A-F585-4101-BCD2-AFBBF8F17655}"/>
                </a:ext>
              </a:extLst>
            </p:cNvPr>
            <p:cNvGrpSpPr/>
            <p:nvPr/>
          </p:nvGrpSpPr>
          <p:grpSpPr>
            <a:xfrm>
              <a:off x="4583189" y="4085032"/>
              <a:ext cx="136606" cy="575145"/>
              <a:chOff x="-865922" y="3565277"/>
              <a:chExt cx="152847" cy="643524"/>
            </a:xfrm>
          </p:grpSpPr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F13BC290-83C2-4017-A6D6-73FC37FF8524}"/>
                  </a:ext>
                </a:extLst>
              </p:cNvPr>
              <p:cNvCxnSpPr/>
              <p:nvPr/>
            </p:nvCxnSpPr>
            <p:spPr>
              <a:xfrm flipH="1">
                <a:off x="-790477" y="3565277"/>
                <a:ext cx="980" cy="5856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95068775-E49A-4E9E-9C42-941E513D929F}"/>
                  </a:ext>
                </a:extLst>
              </p:cNvPr>
              <p:cNvSpPr/>
              <p:nvPr/>
            </p:nvSpPr>
            <p:spPr>
              <a:xfrm>
                <a:off x="-865922" y="4055954"/>
                <a:ext cx="152847" cy="152847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</p:grp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91F32B2B-CEC7-4A4D-9EBF-1D7DCB57D13C}"/>
              </a:ext>
            </a:extLst>
          </p:cNvPr>
          <p:cNvGrpSpPr/>
          <p:nvPr/>
        </p:nvGrpSpPr>
        <p:grpSpPr>
          <a:xfrm>
            <a:off x="6594052" y="2226656"/>
            <a:ext cx="1823073" cy="2437978"/>
            <a:chOff x="6594052" y="2226656"/>
            <a:chExt cx="1823073" cy="2437978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75DEFAD-B1C5-4E8E-A1A3-519B84DDCC61}"/>
                </a:ext>
              </a:extLst>
            </p:cNvPr>
            <p:cNvSpPr/>
            <p:nvPr/>
          </p:nvSpPr>
          <p:spPr>
            <a:xfrm>
              <a:off x="6745553" y="2226656"/>
              <a:ext cx="1536199" cy="1887203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THREE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FB52F8D5-9B5B-459D-B46B-C11087F8B225}"/>
                </a:ext>
              </a:extLst>
            </p:cNvPr>
            <p:cNvSpPr/>
            <p:nvPr/>
          </p:nvSpPr>
          <p:spPr>
            <a:xfrm>
              <a:off x="6594052" y="2372660"/>
              <a:ext cx="1823073" cy="1599007"/>
            </a:xfrm>
            <a:prstGeom prst="rect">
              <a:avLst/>
            </a:prstGeom>
            <a:noFill/>
            <a:ln w="762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4CF013A0-7CE0-4E8A-9C95-24A76CF8E4BB}"/>
                </a:ext>
              </a:extLst>
            </p:cNvPr>
            <p:cNvGrpSpPr/>
            <p:nvPr/>
          </p:nvGrpSpPr>
          <p:grpSpPr>
            <a:xfrm>
              <a:off x="7447700" y="4089489"/>
              <a:ext cx="136606" cy="575145"/>
              <a:chOff x="-865922" y="3565277"/>
              <a:chExt cx="152847" cy="643524"/>
            </a:xfrm>
          </p:grpSpPr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A25FA4A8-8C32-4ECE-B9B0-83F30FBD9212}"/>
                  </a:ext>
                </a:extLst>
              </p:cNvPr>
              <p:cNvCxnSpPr/>
              <p:nvPr/>
            </p:nvCxnSpPr>
            <p:spPr>
              <a:xfrm flipH="1">
                <a:off x="-790477" y="3565277"/>
                <a:ext cx="980" cy="5856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60265935-5F0A-48E5-9591-E398ADE29B2E}"/>
                  </a:ext>
                </a:extLst>
              </p:cNvPr>
              <p:cNvSpPr/>
              <p:nvPr/>
            </p:nvSpPr>
            <p:spPr>
              <a:xfrm>
                <a:off x="-865922" y="4055954"/>
                <a:ext cx="152847" cy="152847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</p:grp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D72FA6D7-16B5-486B-A5F0-CF6481B6453D}"/>
              </a:ext>
            </a:extLst>
          </p:cNvPr>
          <p:cNvGrpSpPr/>
          <p:nvPr/>
        </p:nvGrpSpPr>
        <p:grpSpPr>
          <a:xfrm>
            <a:off x="9466866" y="2226656"/>
            <a:ext cx="1823073" cy="2463854"/>
            <a:chOff x="9466866" y="2226656"/>
            <a:chExt cx="1823073" cy="2463854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F6070FE-54B6-49FD-B572-C7DE55C32773}"/>
                </a:ext>
              </a:extLst>
            </p:cNvPr>
            <p:cNvSpPr/>
            <p:nvPr/>
          </p:nvSpPr>
          <p:spPr>
            <a:xfrm>
              <a:off x="9611266" y="2226656"/>
              <a:ext cx="1536199" cy="1887203"/>
            </a:xfrm>
            <a:prstGeom prst="rect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FOUR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D1D40DC1-7358-4124-A998-32E20E4CCE4C}"/>
                </a:ext>
              </a:extLst>
            </p:cNvPr>
            <p:cNvSpPr/>
            <p:nvPr/>
          </p:nvSpPr>
          <p:spPr>
            <a:xfrm>
              <a:off x="9466866" y="2370754"/>
              <a:ext cx="1823073" cy="1599007"/>
            </a:xfrm>
            <a:prstGeom prst="rect">
              <a:avLst/>
            </a:prstGeom>
            <a:noFill/>
            <a:ln w="762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C8DD1DD6-9A63-44D8-9D8A-CA843435135D}"/>
                </a:ext>
              </a:extLst>
            </p:cNvPr>
            <p:cNvGrpSpPr/>
            <p:nvPr/>
          </p:nvGrpSpPr>
          <p:grpSpPr>
            <a:xfrm>
              <a:off x="10312050" y="4115365"/>
              <a:ext cx="136606" cy="575145"/>
              <a:chOff x="-865922" y="3565277"/>
              <a:chExt cx="152847" cy="643524"/>
            </a:xfrm>
          </p:grpSpPr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id="{5ADED967-A110-4D0B-BB59-998BFB308874}"/>
                  </a:ext>
                </a:extLst>
              </p:cNvPr>
              <p:cNvCxnSpPr/>
              <p:nvPr/>
            </p:nvCxnSpPr>
            <p:spPr>
              <a:xfrm flipH="1">
                <a:off x="-790477" y="3565277"/>
                <a:ext cx="980" cy="585618"/>
              </a:xfrm>
              <a:prstGeom prst="line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A79A262B-63FA-4B5E-80F8-51F693B5D4E4}"/>
                  </a:ext>
                </a:extLst>
              </p:cNvPr>
              <p:cNvSpPr/>
              <p:nvPr/>
            </p:nvSpPr>
            <p:spPr>
              <a:xfrm>
                <a:off x="-865922" y="4055954"/>
                <a:ext cx="152847" cy="152847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endParaRPr>
              </a:p>
            </p:txBody>
          </p:sp>
        </p:grp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id="{8B7A73C5-D047-4743-8BFB-4AC825F3481E}"/>
              </a:ext>
            </a:extLst>
          </p:cNvPr>
          <p:cNvSpPr/>
          <p:nvPr/>
        </p:nvSpPr>
        <p:spPr>
          <a:xfrm>
            <a:off x="575595" y="4764346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整体思路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9A9B5FAF-BE6A-43C7-B486-CC7E605D3FDA}"/>
              </a:ext>
            </a:extLst>
          </p:cNvPr>
          <p:cNvSpPr/>
          <p:nvPr/>
        </p:nvSpPr>
        <p:spPr>
          <a:xfrm>
            <a:off x="3448221" y="4822491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内容构成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3B1A3BE-C0EB-4EB5-97A7-F0330BCD3B86}"/>
              </a:ext>
            </a:extLst>
          </p:cNvPr>
          <p:cNvSpPr/>
          <p:nvPr/>
        </p:nvSpPr>
        <p:spPr>
          <a:xfrm>
            <a:off x="6320852" y="4849369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前期准备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B0452D5D-1B75-4EB8-A8C9-0AA1890A8BAD}"/>
              </a:ext>
            </a:extLst>
          </p:cNvPr>
          <p:cNvSpPr/>
          <p:nvPr/>
        </p:nvSpPr>
        <p:spPr>
          <a:xfrm>
            <a:off x="9195483" y="4822491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执行方案 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159C479-56B5-4E38-8BA4-EEB03E725A02}"/>
              </a:ext>
            </a:extLst>
          </p:cNvPr>
          <p:cNvSpPr/>
          <p:nvPr/>
        </p:nvSpPr>
        <p:spPr>
          <a:xfrm>
            <a:off x="831911" y="5303596"/>
            <a:ext cx="1830647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zh-CN" lang="en-US" sz="1400">
                <a:solidFill>
                  <a:srgbClr val="333333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With you, recall we had the common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4A3FA2C7-BB7E-403D-8FEB-7C38DB082D9D}"/>
              </a:ext>
            </a:extLst>
          </p:cNvPr>
          <p:cNvSpPr/>
          <p:nvPr/>
        </p:nvSpPr>
        <p:spPr>
          <a:xfrm>
            <a:off x="9404372" y="5333065"/>
            <a:ext cx="1830647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zh-CN" lang="en-US" sz="1400">
                <a:solidFill>
                  <a:srgbClr val="333333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With you, recall we had the common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41ED81F4-C7EE-4AF0-BF80-DCF0A9E61424}"/>
              </a:ext>
            </a:extLst>
          </p:cNvPr>
          <p:cNvSpPr/>
          <p:nvPr/>
        </p:nvSpPr>
        <p:spPr>
          <a:xfrm>
            <a:off x="6567849" y="5303596"/>
            <a:ext cx="1830647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zh-CN" lang="en-US" sz="1400">
                <a:solidFill>
                  <a:srgbClr val="333333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With you, recall we had the common</a:t>
            </a: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0CFDEDAE-2724-4EB0-8BE1-E84B3137D771}"/>
              </a:ext>
            </a:extLst>
          </p:cNvPr>
          <p:cNvSpPr/>
          <p:nvPr/>
        </p:nvSpPr>
        <p:spPr>
          <a:xfrm>
            <a:off x="3788135" y="5324868"/>
            <a:ext cx="1830647" cy="5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zh-CN" lang="en-US" sz="1400">
                <a:solidFill>
                  <a:srgbClr val="333333"/>
                </a:solidFill>
                <a:latin charset="-122" panose="020b0503020204020204" pitchFamily="34" typeface="Microsoft YaHei"/>
                <a:ea charset="-122" panose="020b0503020204020204" pitchFamily="34" typeface="Microsoft YaHei"/>
              </a:rPr>
              <a:t>With you, recall we had the common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8EBC7D55-CFA7-47B9-8ABE-EF4A3406887A}"/>
              </a:ext>
            </a:extLst>
          </p:cNvPr>
          <p:cNvSpPr txBox="1"/>
          <p:nvPr/>
        </p:nvSpPr>
        <p:spPr>
          <a:xfrm>
            <a:off x="3890332" y="937514"/>
            <a:ext cx="4454606" cy="70104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aseline="0" cap="none" i="0" kern="1200" kumimoji="0" lang="zh-CN" noProof="0" normalizeH="0" spc="0" strike="noStrike" sz="40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目录/CONTENTS</a:t>
            </a:r>
          </a:p>
        </p:txBody>
      </p:sp>
    </p:spTree>
    <p:extLst>
      <p:ext uri="{BB962C8B-B14F-4D97-AF65-F5344CB8AC3E}">
        <p14:creationId val="3466325704"/>
      </p:ext>
    </p:extLst>
  </p:cSld>
  <p:clrMapOvr>
    <a:masterClrMapping/>
  </p:clrMapOvr>
  <mc:AlternateContent>
    <mc:Choice Requires="p14">
      <p:transition p14:dur="17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6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8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3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3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3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3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3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3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4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4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4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5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5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5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5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5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3"/>
      <p:bldP grpId="0" spid="35"/>
      <p:bldP grpId="0" spid="36"/>
      <p:bldP grpId="0" spid="37"/>
      <p:bldP grpId="0" spid="38"/>
      <p:bldP grpId="0" spid="40"/>
      <p:bldP grpId="0" spid="41"/>
      <p:bldP grpId="0" spid="42"/>
      <p:bldP grpId="0" spid="5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04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执行方案</a:t>
            </a:r>
          </a:p>
        </p:txBody>
      </p:sp>
      <p:sp>
        <p:nvSpPr>
          <p:cNvPr id="41" name="TextBox 33">
            <a:extLst>
              <a:ext uri="{FF2B5EF4-FFF2-40B4-BE49-F238E27FC236}">
                <a16:creationId xmlns:a16="http://schemas.microsoft.com/office/drawing/2014/main" id="{75FEBC05-401E-44CE-99D4-4D232F26F6BB}"/>
              </a:ext>
            </a:extLst>
          </p:cNvPr>
          <p:cNvSpPr txBox="1"/>
          <p:nvPr/>
        </p:nvSpPr>
        <p:spPr>
          <a:xfrm>
            <a:off x="8695932" y="2669242"/>
            <a:ext cx="227648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412104" hangingPunct="0"/>
            <a:r>
              <a:rPr altLang="en-US" kern="0" lang="zh-CN" spc="-151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n-ea"/>
                <a:sym typeface="+mn-lt"/>
              </a:rPr>
              <a:t>请输入标题</a:t>
            </a:r>
          </a:p>
        </p:txBody>
      </p:sp>
      <p:sp>
        <p:nvSpPr>
          <p:cNvPr id="42" name="TextBox 34">
            <a:extLst>
              <a:ext uri="{FF2B5EF4-FFF2-40B4-BE49-F238E27FC236}">
                <a16:creationId xmlns:a16="http://schemas.microsoft.com/office/drawing/2014/main" id="{F9584E78-623A-47EA-A2C7-FE9514A958B1}"/>
              </a:ext>
            </a:extLst>
          </p:cNvPr>
          <p:cNvSpPr txBox="1"/>
          <p:nvPr/>
        </p:nvSpPr>
        <p:spPr>
          <a:xfrm>
            <a:off x="8690902" y="3130907"/>
            <a:ext cx="2690974" cy="1488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请在此处添加具体内容，文字尽量言简意赅，简单说明即可。</a:t>
            </a:r>
          </a:p>
          <a:p>
            <a:pPr>
              <a:lnSpc>
                <a:spcPts val="2200"/>
              </a:lnSpc>
            </a:pPr>
            <a:endParaRPr altLang="en-US" lang="zh-CN" sz="1400">
              <a:solidFill>
                <a:schemeClr val="tx1">
                  <a:lumMod val="75000"/>
                  <a:lumOff val="2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</a:endParaRPr>
          </a:p>
          <a:p>
            <a:pPr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请在此处添加具体内容，文字尽量言简意赅，简单说明即可。</a:t>
            </a:r>
          </a:p>
        </p:txBody>
      </p:sp>
      <p:grpSp>
        <p:nvGrpSpPr>
          <p:cNvPr id="36" name="Group 3486">
            <a:extLst>
              <a:ext uri="{FF2B5EF4-FFF2-40B4-BE49-F238E27FC236}">
                <a16:creationId xmlns:a16="http://schemas.microsoft.com/office/drawing/2014/main" id="{5B2CF548-1EA4-4285-A638-3D15350975D7}"/>
              </a:ext>
            </a:extLst>
          </p:cNvPr>
          <p:cNvGrpSpPr/>
          <p:nvPr/>
        </p:nvGrpSpPr>
        <p:grpSpPr>
          <a:xfrm>
            <a:off x="3764407" y="2114754"/>
            <a:ext cx="4663186" cy="3693695"/>
            <a:chExt cx="10190417" cy="8071800"/>
          </a:xfrm>
        </p:grpSpPr>
        <p:sp>
          <p:nvSpPr>
            <p:cNvPr id="37" name="Shape 3481">
              <a:extLst>
                <a:ext uri="{FF2B5EF4-FFF2-40B4-BE49-F238E27FC236}">
                  <a16:creationId xmlns:a16="http://schemas.microsoft.com/office/drawing/2014/main" id="{72454E4D-EE44-4C34-AA4C-D25089D97252}"/>
                </a:ext>
              </a:extLst>
            </p:cNvPr>
            <p:cNvSpPr/>
            <p:nvPr/>
          </p:nvSpPr>
          <p:spPr>
            <a:xfrm>
              <a:off x="3370462" y="7023756"/>
              <a:ext cx="3456434" cy="104804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570">
                  <a:moveTo>
                    <a:pt x="21483" y="21314"/>
                  </a:moveTo>
                  <a:cubicBezTo>
                    <a:pt x="21378" y="21223"/>
                    <a:pt x="19318" y="19929"/>
                    <a:pt x="19191" y="19748"/>
                  </a:cubicBezTo>
                  <a:cubicBezTo>
                    <a:pt x="19052" y="19568"/>
                    <a:pt x="18879" y="19417"/>
                    <a:pt x="18826" y="19025"/>
                  </a:cubicBezTo>
                  <a:cubicBezTo>
                    <a:pt x="18297" y="14751"/>
                    <a:pt x="17914" y="0"/>
                    <a:pt x="17914" y="0"/>
                  </a:cubicBezTo>
                  <a:lnTo>
                    <a:pt x="10639" y="0"/>
                  </a:lnTo>
                  <a:lnTo>
                    <a:pt x="3656" y="0"/>
                  </a:lnTo>
                  <a:cubicBezTo>
                    <a:pt x="3656" y="0"/>
                    <a:pt x="3274" y="14751"/>
                    <a:pt x="2745" y="19025"/>
                  </a:cubicBezTo>
                  <a:cubicBezTo>
                    <a:pt x="2692" y="19417"/>
                    <a:pt x="2520" y="19568"/>
                    <a:pt x="2380" y="19748"/>
                  </a:cubicBezTo>
                  <a:cubicBezTo>
                    <a:pt x="2253" y="19929"/>
                    <a:pt x="193" y="21223"/>
                    <a:pt x="88" y="21314"/>
                  </a:cubicBezTo>
                  <a:cubicBezTo>
                    <a:pt x="-17" y="21524"/>
                    <a:pt x="1" y="21600"/>
                    <a:pt x="1" y="21600"/>
                  </a:cubicBezTo>
                  <a:lnTo>
                    <a:pt x="10639" y="21600"/>
                  </a:lnTo>
                  <a:lnTo>
                    <a:pt x="21570" y="21600"/>
                  </a:lnTo>
                  <a:cubicBezTo>
                    <a:pt x="21570" y="21600"/>
                    <a:pt x="21583" y="21438"/>
                    <a:pt x="21483" y="21314"/>
                  </a:cubicBezTo>
                  <a:close/>
                </a:path>
              </a:pathLst>
            </a:custGeom>
            <a:solidFill>
              <a:srgbClr val="DCDEE0"/>
            </a:solidFill>
            <a:ln cap="flat" w="12700">
              <a:noFill/>
              <a:miter lim="400000"/>
            </a:ln>
            <a:effectLst/>
          </p:spPr>
          <p:txBody>
            <a:bodyPr anchor="ctr" bIns="19051" lIns="19051" numCol="1" rIns="19051" tIns="19051" wrap="square">
              <a:noAutofit/>
            </a:bodyPr>
            <a:lstStyle/>
            <a:p>
              <a:pPr defTabSz="1219170">
                <a:lnSpc>
                  <a:spcPct val="130000"/>
                </a:lnSpc>
                <a:defRPr b="1" baseline="9000" spc="96" sz="3200">
                  <a:latin typeface="Helvetica"/>
                  <a:ea typeface="Helvetica"/>
                  <a:cs typeface="Helvetica"/>
                  <a:sym typeface="Helvetica"/>
                </a:defRPr>
              </a:pPr>
              <a:endParaRPr b="1" baseline="9000" spc="128" sz="1600">
                <a:solidFill>
                  <a:srgbClr val="000000"/>
                </a:solidFill>
                <a:latin typeface="Helvetica"/>
                <a:ea typeface="Helvetica"/>
                <a:cs typeface="+mn-ea"/>
                <a:sym typeface="+mn-lt"/>
              </a:endParaRPr>
            </a:p>
          </p:txBody>
        </p:sp>
        <p:sp>
          <p:nvSpPr>
            <p:cNvPr id="38" name="Shape 3482">
              <a:extLst>
                <a:ext uri="{FF2B5EF4-FFF2-40B4-BE49-F238E27FC236}">
                  <a16:creationId xmlns:a16="http://schemas.microsoft.com/office/drawing/2014/main" id="{5469008C-C4CE-445B-9252-BD6ADA33E4C1}"/>
                </a:ext>
              </a:extLst>
            </p:cNvPr>
            <p:cNvSpPr/>
            <p:nvPr/>
          </p:nvSpPr>
          <p:spPr>
            <a:xfrm>
              <a:off x="0" y="0"/>
              <a:ext cx="10190405" cy="702954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0878"/>
                  </a:moveTo>
                  <a:cubicBezTo>
                    <a:pt x="21600" y="21277"/>
                    <a:pt x="21378" y="21600"/>
                    <a:pt x="21103" y="21600"/>
                  </a:cubicBezTo>
                  <a:lnTo>
                    <a:pt x="496" y="21600"/>
                  </a:lnTo>
                  <a:cubicBezTo>
                    <a:pt x="222" y="21600"/>
                    <a:pt x="0" y="21277"/>
                    <a:pt x="0" y="20878"/>
                  </a:cubicBezTo>
                  <a:lnTo>
                    <a:pt x="0" y="722"/>
                  </a:lnTo>
                  <a:cubicBezTo>
                    <a:pt x="0" y="323"/>
                    <a:pt x="222" y="0"/>
                    <a:pt x="496" y="0"/>
                  </a:cubicBezTo>
                  <a:lnTo>
                    <a:pt x="21103" y="0"/>
                  </a:lnTo>
                  <a:cubicBezTo>
                    <a:pt x="21378" y="0"/>
                    <a:pt x="21600" y="323"/>
                    <a:pt x="21600" y="722"/>
                  </a:cubicBezTo>
                  <a:cubicBezTo>
                    <a:pt x="21600" y="722"/>
                    <a:pt x="21600" y="20878"/>
                    <a:pt x="21600" y="20878"/>
                  </a:cubicBezTo>
                  <a:close/>
                </a:path>
              </a:pathLst>
            </a:custGeom>
            <a:solidFill>
              <a:srgbClr val="DCDEE0"/>
            </a:solidFill>
            <a:ln cap="flat" w="12700">
              <a:noFill/>
              <a:miter lim="400000"/>
            </a:ln>
            <a:effectLst>
              <a:outerShdw blurRad="25400" dir="5400000" dist="25400" rotWithShape="0">
                <a:srgbClr val="000000">
                  <a:alpha val="50000"/>
                </a:srgbClr>
              </a:outerShdw>
            </a:effectLst>
          </p:spPr>
          <p:txBody>
            <a:bodyPr anchor="ctr" bIns="19051" lIns="19051" numCol="1" rIns="19051" tIns="19051" wrap="square">
              <a:noAutofit/>
            </a:bodyPr>
            <a:lstStyle/>
            <a:p>
              <a:pPr defTabSz="1219170">
                <a:lnSpc>
                  <a:spcPct val="130000"/>
                </a:lnSpc>
                <a:defRPr b="1" baseline="9000" spc="96" sz="3200">
                  <a:latin typeface="Helvetica"/>
                  <a:ea typeface="Helvetica"/>
                  <a:cs typeface="Helvetica"/>
                  <a:sym typeface="Helvetica"/>
                </a:defRPr>
              </a:pPr>
              <a:endParaRPr b="1" baseline="9000" spc="128" sz="1600">
                <a:solidFill>
                  <a:srgbClr val="000000"/>
                </a:solidFill>
                <a:latin typeface="Helvetica"/>
                <a:ea typeface="Helvetica"/>
                <a:cs typeface="+mn-ea"/>
                <a:sym typeface="+mn-lt"/>
              </a:endParaRPr>
            </a:p>
          </p:txBody>
        </p:sp>
        <p:sp>
          <p:nvSpPr>
            <p:cNvPr id="39" name="Shape 3483">
              <a:extLst>
                <a:ext uri="{FF2B5EF4-FFF2-40B4-BE49-F238E27FC236}">
                  <a16:creationId xmlns:a16="http://schemas.microsoft.com/office/drawing/2014/main" id="{4976D6AF-F478-4B55-9806-D164EB4803BF}"/>
                </a:ext>
              </a:extLst>
            </p:cNvPr>
            <p:cNvSpPr/>
            <p:nvPr/>
          </p:nvSpPr>
          <p:spPr>
            <a:xfrm>
              <a:off x="0" y="0"/>
              <a:ext cx="10190417" cy="610349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21600"/>
                  </a:moveTo>
                  <a:lnTo>
                    <a:pt x="21600" y="831"/>
                  </a:lnTo>
                  <a:cubicBezTo>
                    <a:pt x="21600" y="372"/>
                    <a:pt x="21378" y="0"/>
                    <a:pt x="21103" y="0"/>
                  </a:cubicBezTo>
                  <a:lnTo>
                    <a:pt x="497" y="0"/>
                  </a:lnTo>
                  <a:cubicBezTo>
                    <a:pt x="222" y="0"/>
                    <a:pt x="0" y="372"/>
                    <a:pt x="0" y="831"/>
                  </a:cubicBezTo>
                  <a:lnTo>
                    <a:pt x="0" y="21600"/>
                  </a:lnTo>
                  <a:cubicBezTo>
                    <a:pt x="0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rgbClr val="1E1E1E"/>
            </a:solidFill>
            <a:ln cap="flat" w="12700">
              <a:noFill/>
              <a:miter lim="400000"/>
            </a:ln>
            <a:effectLst/>
          </p:spPr>
          <p:txBody>
            <a:bodyPr anchor="ctr" bIns="19051" lIns="19051" numCol="1" rIns="19051" tIns="19051" wrap="square">
              <a:noAutofit/>
            </a:bodyPr>
            <a:lstStyle/>
            <a:p>
              <a:pPr defTabSz="228594">
                <a:lnSpc>
                  <a:spcPct val="130000"/>
                </a:lnSpc>
                <a:defRPr baseline="10000" sz="3000"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panose="020b0603030403020204" typeface="Source Sans Pro Semibold"/>
                  <a:ea panose="020b0603030403020204" typeface="Source Sans Pro Semibold"/>
                  <a:cs panose="020b0603030403020204" typeface="Source Sans Pro Semibold"/>
                  <a:sym panose="020b0603030403020204" typeface="Source Sans Pro Semibold"/>
                </a:defRPr>
              </a:pPr>
              <a:endParaRPr baseline="10000" sz="1500">
                <a:solidFill>
                  <a:srgbClr val="000000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latin panose="020b0603030403020204" typeface="Source Sans Pro Semibold"/>
                <a:ea panose="020b0603030403020204" typeface="Source Sans Pro Semibold"/>
                <a:cs typeface="+mn-ea"/>
                <a:sym typeface="+mn-lt"/>
              </a:endParaRPr>
            </a:p>
          </p:txBody>
        </p:sp>
        <p:pic>
          <p:nvPicPr>
            <p:cNvPr id="40" name="blank7.jpg">
              <a:extLst>
                <a:ext uri="{FF2B5EF4-FFF2-40B4-BE49-F238E27FC236}">
                  <a16:creationId xmlns:a16="http://schemas.microsoft.com/office/drawing/2014/main" id="{8D7D9F26-58F0-4F2B-BA2F-8EABF3418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b="29671" t="29671"/>
            <a:stretch>
              <a:fillRect/>
            </a:stretch>
          </p:blipFill>
          <p:spPr>
            <a:xfrm>
              <a:off x="379315" y="329937"/>
              <a:ext cx="9460552" cy="5440689"/>
            </a:xfrm>
            <a:prstGeom prst="rect">
              <a:avLst/>
            </a:prstGeom>
            <a:ln cap="flat" w="12700">
              <a:noFill/>
              <a:miter lim="400000"/>
            </a:ln>
            <a:effectLst/>
          </p:spPr>
        </p:pic>
      </p:grpSp>
      <p:pic>
        <p:nvPicPr>
          <p:cNvPr id="51" name="图片占位符 2">
            <a:extLst>
              <a:ext uri="{FF2B5EF4-FFF2-40B4-BE49-F238E27FC236}">
                <a16:creationId xmlns:a16="http://schemas.microsoft.com/office/drawing/2014/main" id="{F5F209B4-D267-4DA3-886E-225538858D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937978" y="2266656"/>
            <a:ext cx="4329196" cy="2487763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id="{F788674B-770A-4EB6-BF0C-87F90452472A}"/>
              </a:ext>
            </a:extLst>
          </p:cNvPr>
          <p:cNvGrpSpPr/>
          <p:nvPr/>
        </p:nvGrpSpPr>
        <p:grpSpPr>
          <a:xfrm>
            <a:off x="2993486" y="2216490"/>
            <a:ext cx="1422685" cy="915632"/>
            <a:chOff x="2993486" y="2216490"/>
            <a:chExt cx="1422685" cy="915632"/>
          </a:xfrm>
        </p:grpSpPr>
        <p:sp>
          <p:nvSpPr>
            <p:cNvPr id="43" name="Shape 3489">
              <a:extLst>
                <a:ext uri="{FF2B5EF4-FFF2-40B4-BE49-F238E27FC236}">
                  <a16:creationId xmlns:a16="http://schemas.microsoft.com/office/drawing/2014/main" id="{027FC359-2F0E-4417-A545-DD694ED5E31D}"/>
                </a:ext>
              </a:extLst>
            </p:cNvPr>
            <p:cNvSpPr/>
            <p:nvPr/>
          </p:nvSpPr>
          <p:spPr>
            <a:xfrm>
              <a:off x="2993486" y="2216490"/>
              <a:ext cx="1369719" cy="862667"/>
            </a:xfrm>
            <a:prstGeom prst="line">
              <a:avLst/>
            </a:prstGeom>
            <a:ln>
              <a:solidFill>
                <a:srgbClr val="FFFFFF">
                  <a:lumMod val="75000"/>
                </a:srgbClr>
              </a:solidFill>
              <a:miter lim="400000"/>
            </a:ln>
          </p:spPr>
          <p:txBody>
            <a:bodyPr anchor="ctr" bIns="25400" lIns="25400" rIns="25400" tIns="25400"/>
            <a:lstStyle/>
            <a:p>
              <a:pPr defTabSz="121917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aseline="12000" spc="75" sz="2500">
                  <a:solidFill>
                    <a:srgbClr val="53585F"/>
                  </a:solidFill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b="0" baseline="12000" cap="none" i="0" kern="0" kumimoji="0" noProof="0" normalizeH="0" spc="100" strike="noStrike" sz="1251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n-ea"/>
                <a:sym typeface="+mn-lt"/>
              </a:endParaRPr>
            </a:p>
          </p:txBody>
        </p:sp>
        <p:sp>
          <p:nvSpPr>
            <p:cNvPr id="44" name="Shape 3490">
              <a:extLst>
                <a:ext uri="{FF2B5EF4-FFF2-40B4-BE49-F238E27FC236}">
                  <a16:creationId xmlns:a16="http://schemas.microsoft.com/office/drawing/2014/main" id="{A08649F0-D669-4177-8807-366B3D5019F9}"/>
                </a:ext>
              </a:extLst>
            </p:cNvPr>
            <p:cNvSpPr/>
            <p:nvPr/>
          </p:nvSpPr>
          <p:spPr>
            <a:xfrm>
              <a:off x="4319184" y="3035135"/>
              <a:ext cx="96987" cy="96987"/>
            </a:xfrm>
            <a:prstGeom prst="ellipse">
              <a:avLst/>
            </a:prstGeom>
            <a:solidFill>
              <a:srgbClr val="000000"/>
            </a:solidFill>
            <a:ln w="12700">
              <a:miter lim="400000"/>
            </a:ln>
          </p:spPr>
          <p:txBody>
            <a:bodyPr anchor="ctr" bIns="19051" lIns="19051" rIns="19051" tIns="19051"/>
            <a:lstStyle/>
            <a:p>
              <a:pPr defTabSz="1219170">
                <a:lnSpc>
                  <a:spcPct val="130000"/>
                </a:lnSpc>
                <a:defRPr baseline="12000" spc="75" sz="2500">
                  <a:solidFill>
                    <a:srgbClr val="53585F"/>
                  </a:solidFill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baseline="12000" spc="100" sz="1251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n-ea"/>
                <a:sym typeface="+mn-lt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09C78968-2D52-4F1E-9B26-6FBAEAA7C74A}"/>
              </a:ext>
            </a:extLst>
          </p:cNvPr>
          <p:cNvGrpSpPr/>
          <p:nvPr/>
        </p:nvGrpSpPr>
        <p:grpSpPr>
          <a:xfrm>
            <a:off x="2903589" y="3746534"/>
            <a:ext cx="1422687" cy="915631"/>
            <a:chOff x="2903589" y="3746534"/>
            <a:chExt cx="1422687" cy="915631"/>
          </a:xfrm>
        </p:grpSpPr>
        <p:sp>
          <p:nvSpPr>
            <p:cNvPr id="45" name="Shape 3493">
              <a:extLst>
                <a:ext uri="{FF2B5EF4-FFF2-40B4-BE49-F238E27FC236}">
                  <a16:creationId xmlns:a16="http://schemas.microsoft.com/office/drawing/2014/main" id="{DBCE0D68-8D3A-45FB-9815-D2DB6BE55902}"/>
                </a:ext>
              </a:extLst>
            </p:cNvPr>
            <p:cNvSpPr/>
            <p:nvPr/>
          </p:nvSpPr>
          <p:spPr>
            <a:xfrm>
              <a:off x="2903589" y="3746534"/>
              <a:ext cx="1369719" cy="862667"/>
            </a:xfrm>
            <a:prstGeom prst="line">
              <a:avLst/>
            </a:prstGeom>
            <a:ln>
              <a:solidFill>
                <a:srgbClr val="FFFFFF">
                  <a:lumMod val="75000"/>
                </a:srgbClr>
              </a:solidFill>
              <a:miter lim="400000"/>
            </a:ln>
          </p:spPr>
          <p:txBody>
            <a:bodyPr anchor="ctr" bIns="25400" lIns="25400" rIns="25400" tIns="25400"/>
            <a:lstStyle/>
            <a:p>
              <a:pPr defTabSz="1219170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aseline="12000" spc="75" sz="2500">
                  <a:solidFill>
                    <a:srgbClr val="53585F"/>
                  </a:solidFill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b="0" baseline="12000" cap="none" i="0" kern="0" kumimoji="0" noProof="0" normalizeH="0" spc="100" strike="noStrike" sz="1251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n-ea"/>
                <a:sym typeface="+mn-lt"/>
              </a:endParaRPr>
            </a:p>
          </p:txBody>
        </p:sp>
        <p:sp>
          <p:nvSpPr>
            <p:cNvPr id="46" name="Shape 3494">
              <a:extLst>
                <a:ext uri="{FF2B5EF4-FFF2-40B4-BE49-F238E27FC236}">
                  <a16:creationId xmlns:a16="http://schemas.microsoft.com/office/drawing/2014/main" id="{9D32584A-07F6-402D-B2D5-F30E6DC7BC5D}"/>
                </a:ext>
              </a:extLst>
            </p:cNvPr>
            <p:cNvSpPr/>
            <p:nvPr/>
          </p:nvSpPr>
          <p:spPr>
            <a:xfrm>
              <a:off x="4229289" y="4565178"/>
              <a:ext cx="96987" cy="96987"/>
            </a:xfrm>
            <a:prstGeom prst="ellipse">
              <a:avLst/>
            </a:prstGeom>
            <a:solidFill>
              <a:srgbClr val="000000"/>
            </a:solidFill>
            <a:ln w="12700">
              <a:miter lim="400000"/>
            </a:ln>
          </p:spPr>
          <p:txBody>
            <a:bodyPr anchor="ctr" bIns="19051" lIns="19051" rIns="19051" tIns="19051"/>
            <a:lstStyle/>
            <a:p>
              <a:pPr defTabSz="1219170">
                <a:lnSpc>
                  <a:spcPct val="130000"/>
                </a:lnSpc>
                <a:defRPr baseline="12000" spc="75" sz="2500">
                  <a:solidFill>
                    <a:srgbClr val="53585F"/>
                  </a:solidFill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baseline="12000" spc="100" sz="1251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n-ea"/>
                <a:sym typeface="+mn-lt"/>
              </a:endParaRPr>
            </a:p>
          </p:txBody>
        </p:sp>
      </p:grpSp>
      <p:sp>
        <p:nvSpPr>
          <p:cNvPr id="47" name="TextBox 45">
            <a:extLst>
              <a:ext uri="{FF2B5EF4-FFF2-40B4-BE49-F238E27FC236}">
                <a16:creationId xmlns:a16="http://schemas.microsoft.com/office/drawing/2014/main" id="{73F1730C-AC31-432C-8336-D63E3A81E41D}"/>
              </a:ext>
            </a:extLst>
          </p:cNvPr>
          <p:cNvSpPr txBox="1"/>
          <p:nvPr/>
        </p:nvSpPr>
        <p:spPr>
          <a:xfrm>
            <a:off x="1247128" y="1812554"/>
            <a:ext cx="174799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412104" hangingPunct="0"/>
            <a:r>
              <a:rPr altLang="en-US" kern="0" lang="zh-CN" spc="-151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n-ea"/>
                <a:sym typeface="+mn-lt"/>
              </a:rPr>
              <a:t>请输入标题</a:t>
            </a:r>
          </a:p>
        </p:txBody>
      </p:sp>
      <p:sp>
        <p:nvSpPr>
          <p:cNvPr id="48" name="TextBox 52">
            <a:extLst>
              <a:ext uri="{FF2B5EF4-FFF2-40B4-BE49-F238E27FC236}">
                <a16:creationId xmlns:a16="http://schemas.microsoft.com/office/drawing/2014/main" id="{0C75B2B4-ADC7-4DB0-B599-7F5D886F5477}"/>
              </a:ext>
            </a:extLst>
          </p:cNvPr>
          <p:cNvSpPr txBox="1"/>
          <p:nvPr/>
        </p:nvSpPr>
        <p:spPr>
          <a:xfrm>
            <a:off x="1004189" y="2216490"/>
            <a:ext cx="1989297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</a:t>
            </a:r>
          </a:p>
        </p:txBody>
      </p:sp>
      <p:sp>
        <p:nvSpPr>
          <p:cNvPr id="49" name="TextBox 53">
            <a:extLst>
              <a:ext uri="{FF2B5EF4-FFF2-40B4-BE49-F238E27FC236}">
                <a16:creationId xmlns:a16="http://schemas.microsoft.com/office/drawing/2014/main" id="{6372273F-ABAA-4ECF-87D9-CACC16AB315F}"/>
              </a:ext>
            </a:extLst>
          </p:cNvPr>
          <p:cNvSpPr txBox="1"/>
          <p:nvPr/>
        </p:nvSpPr>
        <p:spPr>
          <a:xfrm>
            <a:off x="1127325" y="3495177"/>
            <a:ext cx="181068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412104" hangingPunct="0"/>
            <a:r>
              <a:rPr altLang="en-US" kern="0" lang="zh-CN" spc="-151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n-ea"/>
                <a:sym typeface="+mn-lt"/>
              </a:rPr>
              <a:t>请输入标题</a:t>
            </a:r>
          </a:p>
        </p:txBody>
      </p:sp>
      <p:sp>
        <p:nvSpPr>
          <p:cNvPr id="50" name="TextBox 54">
            <a:extLst>
              <a:ext uri="{FF2B5EF4-FFF2-40B4-BE49-F238E27FC236}">
                <a16:creationId xmlns:a16="http://schemas.microsoft.com/office/drawing/2014/main" id="{D99F71F0-C0BB-4A61-A399-CE59E05ABC5A}"/>
              </a:ext>
            </a:extLst>
          </p:cNvPr>
          <p:cNvSpPr txBox="1"/>
          <p:nvPr/>
        </p:nvSpPr>
        <p:spPr>
          <a:xfrm>
            <a:off x="961966" y="3868937"/>
            <a:ext cx="1989297" cy="929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</a:t>
            </a:r>
          </a:p>
        </p:txBody>
      </p:sp>
    </p:spTree>
    <p:extLst>
      <p:ext uri="{BB962C8B-B14F-4D97-AF65-F5344CB8AC3E}">
        <p14:creationId val="4269746400"/>
      </p:ext>
    </p:extLst>
  </p:cSld>
  <p:clrMapOvr>
    <a:masterClrMapping/>
  </p:clrMapOvr>
  <mc:AlternateContent>
    <mc:Choice Requires="p14">
      <p:transition p14:dur="175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2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2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3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3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41"/>
      <p:bldP grpId="0" spid="42"/>
      <p:bldP grpId="0" spid="47"/>
      <p:bldP grpId="0" spid="48"/>
      <p:bldP grpId="0" spid="49"/>
      <p:bldP grpId="0" spid="50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04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执行方案</a:t>
            </a:r>
          </a:p>
        </p:txBody>
      </p:sp>
      <p:graphicFrame>
        <p:nvGraphicFramePr>
          <p:cNvPr id="23" name="图表 22">
            <a:extLst>
              <a:ext uri="{FF2B5EF4-FFF2-40B4-BE49-F238E27FC236}">
                <a16:creationId xmlns:a16="http://schemas.microsoft.com/office/drawing/2014/main" id="{E7058665-55C5-416B-90E2-1EDB0AB78CBB}"/>
              </a:ext>
            </a:extLst>
          </p:cNvPr>
          <p:cNvGraphicFramePr/>
          <p:nvPr>
            <p:extLst>
              <p:ext uri="{D42A27DB-BD31-4B8C-83A1-F6EECF244321}">
                <p14:modId val="3982772751"/>
              </p:ext>
            </p:extLst>
          </p:nvPr>
        </p:nvGraphicFramePr>
        <p:xfrm>
          <a:off x="5833896" y="1976881"/>
          <a:ext cx="5187043" cy="3755179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pSp>
        <p:nvGrpSpPr>
          <p:cNvPr id="24" name="组合 23">
            <a:extLst>
              <a:ext uri="{FF2B5EF4-FFF2-40B4-BE49-F238E27FC236}">
                <a16:creationId xmlns:a16="http://schemas.microsoft.com/office/drawing/2014/main" id="{54ADFBD1-ABAF-4EA0-958E-8C30199DC7FE}"/>
              </a:ext>
            </a:extLst>
          </p:cNvPr>
          <p:cNvGrpSpPr/>
          <p:nvPr/>
        </p:nvGrpSpPr>
        <p:grpSpPr>
          <a:xfrm>
            <a:off x="1520512" y="2290638"/>
            <a:ext cx="3753072" cy="1021502"/>
            <a:chOff x="1712983" y="3945606"/>
            <a:chExt cx="2683771" cy="1021502"/>
          </a:xfrm>
        </p:grpSpPr>
        <p:sp>
          <p:nvSpPr>
            <p:cNvPr id="25" name="文本框 22">
              <a:extLst>
                <a:ext uri="{FF2B5EF4-FFF2-40B4-BE49-F238E27FC236}">
                  <a16:creationId xmlns:a16="http://schemas.microsoft.com/office/drawing/2014/main" id="{39C4AC7B-FBF6-4600-BD77-10653D73F1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373" y="3945606"/>
              <a:ext cx="2076269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r">
                <a:defRPr/>
              </a:pPr>
              <a:r>
                <a:rPr altLang="en-US" lang="zh-CN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26" name="文本框 23">
              <a:extLst>
                <a:ext uri="{FF2B5EF4-FFF2-40B4-BE49-F238E27FC236}">
                  <a16:creationId xmlns:a16="http://schemas.microsoft.com/office/drawing/2014/main" id="{74D70EF7-65CA-43DD-9A38-1B78F7F94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2983" y="4328215"/>
              <a:ext cx="2683771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r"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51B307F2-45C1-4FB4-8A29-7BE55014BB41}"/>
              </a:ext>
            </a:extLst>
          </p:cNvPr>
          <p:cNvGrpSpPr/>
          <p:nvPr/>
        </p:nvGrpSpPr>
        <p:grpSpPr>
          <a:xfrm>
            <a:off x="1520512" y="3968894"/>
            <a:ext cx="3753072" cy="1027076"/>
            <a:chOff x="1712983" y="3945606"/>
            <a:chExt cx="2683771" cy="1027076"/>
          </a:xfrm>
        </p:grpSpPr>
        <p:sp>
          <p:nvSpPr>
            <p:cNvPr id="28" name="文本框 22">
              <a:extLst>
                <a:ext uri="{FF2B5EF4-FFF2-40B4-BE49-F238E27FC236}">
                  <a16:creationId xmlns:a16="http://schemas.microsoft.com/office/drawing/2014/main" id="{CD0B6E22-7374-4985-9D73-4AD388E77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3373" y="3945606"/>
              <a:ext cx="2076269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r">
                <a:defRPr/>
              </a:pPr>
              <a:r>
                <a:rPr altLang="en-US" lang="zh-CN" sz="20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29" name="文本框 23">
              <a:extLst>
                <a:ext uri="{FF2B5EF4-FFF2-40B4-BE49-F238E27FC236}">
                  <a16:creationId xmlns:a16="http://schemas.microsoft.com/office/drawing/2014/main" id="{910414B8-1054-4670-989A-0BA1DD45D6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2983" y="4333789"/>
              <a:ext cx="2683771" cy="65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r" lvl="0">
                <a:lnSpc>
                  <a:spcPts val="22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indent="-285750" marL="742950">
                <a:defRPr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</p:grpSp>
    </p:spTree>
    <p:extLst>
      <p:ext uri="{BB962C8B-B14F-4D97-AF65-F5344CB8AC3E}">
        <p14:creationId val="236985369"/>
      </p:ext>
    </p:extLst>
  </p:cSld>
  <p:clrMapOvr>
    <a:masterClrMapping/>
  </p:clrMapOvr>
  <mc:AlternateContent>
    <mc:Choice Requires="p14">
      <p:transition p14:dur="175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1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Graphic grpId="0" spid="23">
        <p:bldAsOne/>
      </p:bldGraphic>
      <p:bldGraphic grpId="1" spid="23">
        <p:bldAsOne/>
      </p:bldGraphic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04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执行方案</a:t>
            </a:r>
          </a:p>
        </p:txBody>
      </p:sp>
      <p:sp>
        <p:nvSpPr>
          <p:cNvPr id="177" name="išľíďè">
            <a:extLst>
              <a:ext uri="{FF2B5EF4-FFF2-40B4-BE49-F238E27FC236}">
                <a16:creationId xmlns:a16="http://schemas.microsoft.com/office/drawing/2014/main" id="{79FD2787-A874-420C-B07D-13531A4CBD1E}"/>
              </a:ext>
            </a:extLst>
          </p:cNvPr>
          <p:cNvSpPr/>
          <p:nvPr/>
        </p:nvSpPr>
        <p:spPr bwMode="auto">
          <a:xfrm>
            <a:off x="1901016" y="2058437"/>
            <a:ext cx="2560108" cy="66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algn="r"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</a:t>
            </a:r>
          </a:p>
        </p:txBody>
      </p:sp>
      <p:sp>
        <p:nvSpPr>
          <p:cNvPr id="178" name="iSlíďè">
            <a:extLst>
              <a:ext uri="{FF2B5EF4-FFF2-40B4-BE49-F238E27FC236}">
                <a16:creationId xmlns:a16="http://schemas.microsoft.com/office/drawing/2014/main" id="{2721E3DE-4366-4436-B542-B844B98CD5EE}"/>
              </a:ext>
            </a:extLst>
          </p:cNvPr>
          <p:cNvSpPr txBox="1"/>
          <p:nvPr/>
        </p:nvSpPr>
        <p:spPr bwMode="auto">
          <a:xfrm>
            <a:off x="1899771" y="1607002"/>
            <a:ext cx="2623285" cy="4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Autofit/>
          </a:bodyPr>
          <a:lstStyle/>
          <a:p>
            <a:pPr algn="r" defTabSz="913765">
              <a:spcBef>
                <a:spcPct val="0"/>
              </a:spcBef>
              <a:defRPr/>
            </a:pPr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20400000000000000" pitchFamily="18" typeface="Source Han Serif SC"/>
              </a:rPr>
              <a:t>标题文本预设</a:t>
            </a:r>
          </a:p>
        </p:txBody>
      </p:sp>
      <p:sp>
        <p:nvSpPr>
          <p:cNvPr id="181" name="išľíďè">
            <a:extLst>
              <a:ext uri="{FF2B5EF4-FFF2-40B4-BE49-F238E27FC236}">
                <a16:creationId xmlns:a16="http://schemas.microsoft.com/office/drawing/2014/main" id="{290FBED1-E605-4FC7-ABC1-2E88E88FA4C2}"/>
              </a:ext>
            </a:extLst>
          </p:cNvPr>
          <p:cNvSpPr/>
          <p:nvPr/>
        </p:nvSpPr>
        <p:spPr bwMode="auto">
          <a:xfrm>
            <a:off x="2210841" y="4506219"/>
            <a:ext cx="2560108" cy="66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 defTabSz="913765">
              <a:lnSpc>
                <a:spcPct val="120000"/>
              </a:lnSpc>
              <a:spcBef>
                <a:spcPct val="0"/>
              </a:spcBef>
              <a:defRPr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</a:t>
            </a:r>
          </a:p>
        </p:txBody>
      </p:sp>
      <p:sp>
        <p:nvSpPr>
          <p:cNvPr id="182" name="iSlíďè">
            <a:extLst>
              <a:ext uri="{FF2B5EF4-FFF2-40B4-BE49-F238E27FC236}">
                <a16:creationId xmlns:a16="http://schemas.microsoft.com/office/drawing/2014/main" id="{47F9E49A-235C-47FF-A5C6-3E414178F5FD}"/>
              </a:ext>
            </a:extLst>
          </p:cNvPr>
          <p:cNvSpPr txBox="1"/>
          <p:nvPr/>
        </p:nvSpPr>
        <p:spPr bwMode="auto">
          <a:xfrm>
            <a:off x="2102175" y="4046514"/>
            <a:ext cx="2623285" cy="4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Autofit/>
          </a:bodyPr>
          <a:lstStyle/>
          <a:p>
            <a:pPr algn="r" defTabSz="913765">
              <a:spcBef>
                <a:spcPct val="0"/>
              </a:spcBef>
              <a:defRPr/>
            </a:pPr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20400000000000000" pitchFamily="18" typeface="Source Han Serif SC"/>
              </a:rPr>
              <a:t>标题文本预设</a:t>
            </a:r>
          </a:p>
        </p:txBody>
      </p:sp>
      <p:sp>
        <p:nvSpPr>
          <p:cNvPr id="183" name="išľíďè">
            <a:extLst>
              <a:ext uri="{FF2B5EF4-FFF2-40B4-BE49-F238E27FC236}">
                <a16:creationId xmlns:a16="http://schemas.microsoft.com/office/drawing/2014/main" id="{13674F16-FAF0-477F-B270-C5185DDD92E7}"/>
              </a:ext>
            </a:extLst>
          </p:cNvPr>
          <p:cNvSpPr/>
          <p:nvPr/>
        </p:nvSpPr>
        <p:spPr bwMode="auto">
          <a:xfrm>
            <a:off x="7814708" y="2090310"/>
            <a:ext cx="2560108" cy="66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</a:t>
            </a:r>
          </a:p>
        </p:txBody>
      </p:sp>
      <p:sp>
        <p:nvSpPr>
          <p:cNvPr id="184" name="iSlíďè">
            <a:extLst>
              <a:ext uri="{FF2B5EF4-FFF2-40B4-BE49-F238E27FC236}">
                <a16:creationId xmlns:a16="http://schemas.microsoft.com/office/drawing/2014/main" id="{CE74B21A-AFA2-4790-8271-BDCE4CA8D511}"/>
              </a:ext>
            </a:extLst>
          </p:cNvPr>
          <p:cNvSpPr txBox="1"/>
          <p:nvPr/>
        </p:nvSpPr>
        <p:spPr bwMode="auto">
          <a:xfrm>
            <a:off x="7813463" y="1638875"/>
            <a:ext cx="2623285" cy="4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20400000000000000" pitchFamily="18" typeface="Source Han Serif SC"/>
              </a:rPr>
              <a:t>标题文本预设</a:t>
            </a:r>
          </a:p>
        </p:txBody>
      </p:sp>
      <p:sp>
        <p:nvSpPr>
          <p:cNvPr id="185" name="išľíďè">
            <a:extLst>
              <a:ext uri="{FF2B5EF4-FFF2-40B4-BE49-F238E27FC236}">
                <a16:creationId xmlns:a16="http://schemas.microsoft.com/office/drawing/2014/main" id="{A204CCA2-007C-4084-AC9D-6A681845C55B}"/>
              </a:ext>
            </a:extLst>
          </p:cNvPr>
          <p:cNvSpPr/>
          <p:nvPr/>
        </p:nvSpPr>
        <p:spPr bwMode="auto">
          <a:xfrm>
            <a:off x="7373515" y="4478404"/>
            <a:ext cx="2560108" cy="66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lIns="90000" rIns="90000" wrap="square">
            <a:noAutofit/>
          </a:bodyPr>
          <a:lstStyle/>
          <a:p>
            <a:pPr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</a:t>
            </a:r>
          </a:p>
        </p:txBody>
      </p:sp>
      <p:sp>
        <p:nvSpPr>
          <p:cNvPr id="186" name="iSlíďè">
            <a:extLst>
              <a:ext uri="{FF2B5EF4-FFF2-40B4-BE49-F238E27FC236}">
                <a16:creationId xmlns:a16="http://schemas.microsoft.com/office/drawing/2014/main" id="{0CD114ED-D723-4337-8942-285364AF2AEC}"/>
              </a:ext>
            </a:extLst>
          </p:cNvPr>
          <p:cNvSpPr txBox="1"/>
          <p:nvPr/>
        </p:nvSpPr>
        <p:spPr bwMode="auto">
          <a:xfrm>
            <a:off x="7372270" y="4026969"/>
            <a:ext cx="2623285" cy="4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 wrap="none">
            <a:noAutofit/>
          </a:bodyPr>
          <a:lstStyle/>
          <a:p>
            <a:pPr defTabSz="913765">
              <a:spcBef>
                <a:spcPct val="0"/>
              </a:spcBef>
              <a:defRPr/>
            </a:pPr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20400000000000000" pitchFamily="18" typeface="Source Han Serif SC"/>
              </a:rPr>
              <a:t>标题文本预设</a:t>
            </a:r>
          </a:p>
        </p:txBody>
      </p:sp>
      <p:grpSp>
        <p:nvGrpSpPr>
          <p:cNvPr id="187" name="Group 1">
            <a:extLst>
              <a:ext uri="{FF2B5EF4-FFF2-40B4-BE49-F238E27FC236}">
                <a16:creationId xmlns:a16="http://schemas.microsoft.com/office/drawing/2014/main" id="{E26BB967-4431-4E6F-9A18-FED91B46D792}"/>
              </a:ext>
            </a:extLst>
          </p:cNvPr>
          <p:cNvGrpSpPr/>
          <p:nvPr/>
        </p:nvGrpSpPr>
        <p:grpSpPr>
          <a:xfrm>
            <a:off x="4598126" y="1413642"/>
            <a:ext cx="2925185" cy="4543705"/>
            <a:chOff x="4764088" y="1755775"/>
            <a:chExt cx="2665413" cy="4140200"/>
          </a:xfrm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grpSpPr>
        <p:sp>
          <p:nvSpPr>
            <p:cNvPr id="188" name="Freeform 42">
              <a:extLst>
                <a:ext uri="{FF2B5EF4-FFF2-40B4-BE49-F238E27FC236}">
                  <a16:creationId xmlns:a16="http://schemas.microsoft.com/office/drawing/2014/main" id="{D8A6583E-E6FD-4816-A278-73961BD472E0}"/>
                </a:ext>
              </a:extLst>
            </p:cNvPr>
            <p:cNvSpPr/>
            <p:nvPr/>
          </p:nvSpPr>
          <p:spPr bwMode="auto">
            <a:xfrm>
              <a:off x="4799013" y="1755775"/>
              <a:ext cx="1238250" cy="1028700"/>
            </a:xfrm>
            <a:custGeom>
              <a:gdLst>
                <a:gd fmla="*/ 780 w 780" name="T0"/>
                <a:gd fmla="*/ 0 h 648" name="T1"/>
                <a:gd fmla="*/ 780 w 780" name="T2"/>
                <a:gd fmla="*/ 648 h 648" name="T3"/>
                <a:gd fmla="*/ 0 w 780" name="T4"/>
                <a:gd fmla="*/ 648 h 648" name="T5"/>
                <a:gd fmla="*/ 21 w 780" name="T6"/>
                <a:gd fmla="*/ 574 h 648" name="T7"/>
                <a:gd fmla="*/ 50 w 780" name="T8"/>
                <a:gd fmla="*/ 500 h 648" name="T9"/>
                <a:gd fmla="*/ 84 w 780" name="T10"/>
                <a:gd fmla="*/ 432 h 648" name="T11"/>
                <a:gd fmla="*/ 126 w 780" name="T12"/>
                <a:gd fmla="*/ 367 h 648" name="T13"/>
                <a:gd fmla="*/ 172 w 780" name="T14"/>
                <a:gd fmla="*/ 305 h 648" name="T15"/>
                <a:gd fmla="*/ 223 w 780" name="T16"/>
                <a:gd fmla="*/ 248 h 648" name="T17"/>
                <a:gd fmla="*/ 280 w 780" name="T18"/>
                <a:gd fmla="*/ 197 h 648" name="T19"/>
                <a:gd fmla="*/ 340 w 780" name="T20"/>
                <a:gd fmla="*/ 149 h 648" name="T21"/>
                <a:gd fmla="*/ 406 w 780" name="T22"/>
                <a:gd fmla="*/ 109 h 648" name="T23"/>
                <a:gd fmla="*/ 475 w 780" name="T24"/>
                <a:gd fmla="*/ 73 h 648" name="T25"/>
                <a:gd fmla="*/ 547 w 780" name="T26"/>
                <a:gd fmla="*/ 45 h 648" name="T27"/>
                <a:gd fmla="*/ 622 w 780" name="T28"/>
                <a:gd fmla="*/ 22 h 648" name="T29"/>
                <a:gd fmla="*/ 700 w 780" name="T30"/>
                <a:gd fmla="*/ 8 h 648" name="T31"/>
                <a:gd fmla="*/ 780 w 780" name="T32"/>
                <a:gd fmla="*/ 0 h 64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48" w="780">
                  <a:moveTo>
                    <a:pt x="780" y="0"/>
                  </a:moveTo>
                  <a:lnTo>
                    <a:pt x="780" y="648"/>
                  </a:lnTo>
                  <a:lnTo>
                    <a:pt x="0" y="648"/>
                  </a:lnTo>
                  <a:lnTo>
                    <a:pt x="21" y="574"/>
                  </a:lnTo>
                  <a:lnTo>
                    <a:pt x="50" y="500"/>
                  </a:lnTo>
                  <a:lnTo>
                    <a:pt x="84" y="432"/>
                  </a:lnTo>
                  <a:lnTo>
                    <a:pt x="126" y="367"/>
                  </a:lnTo>
                  <a:lnTo>
                    <a:pt x="172" y="305"/>
                  </a:lnTo>
                  <a:lnTo>
                    <a:pt x="223" y="248"/>
                  </a:lnTo>
                  <a:lnTo>
                    <a:pt x="280" y="197"/>
                  </a:lnTo>
                  <a:lnTo>
                    <a:pt x="340" y="149"/>
                  </a:lnTo>
                  <a:lnTo>
                    <a:pt x="406" y="109"/>
                  </a:lnTo>
                  <a:lnTo>
                    <a:pt x="475" y="73"/>
                  </a:lnTo>
                  <a:lnTo>
                    <a:pt x="547" y="45"/>
                  </a:lnTo>
                  <a:lnTo>
                    <a:pt x="622" y="22"/>
                  </a:lnTo>
                  <a:lnTo>
                    <a:pt x="700" y="8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rgbClr val="FBD77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89" name="Freeform 43">
              <a:extLst>
                <a:ext uri="{FF2B5EF4-FFF2-40B4-BE49-F238E27FC236}">
                  <a16:creationId xmlns:a16="http://schemas.microsoft.com/office/drawing/2014/main" id="{2FB2AF95-3F1B-4978-911C-C39C62EB1158}"/>
                </a:ext>
              </a:extLst>
            </p:cNvPr>
            <p:cNvSpPr/>
            <p:nvPr/>
          </p:nvSpPr>
          <p:spPr bwMode="auto">
            <a:xfrm>
              <a:off x="4764088" y="2898775"/>
              <a:ext cx="1273175" cy="1123950"/>
            </a:xfrm>
            <a:custGeom>
              <a:gdLst>
                <a:gd fmla="*/ 8 w 802" name="T0"/>
                <a:gd fmla="*/ 0 h 708" name="T1"/>
                <a:gd fmla="*/ 802 w 802" name="T2"/>
                <a:gd fmla="*/ 0 h 708" name="T3"/>
                <a:gd fmla="*/ 802 w 802" name="T4"/>
                <a:gd fmla="*/ 708 h 708" name="T5"/>
                <a:gd fmla="*/ 239 w 802" name="T6"/>
                <a:gd fmla="*/ 708 h 708" name="T7"/>
                <a:gd fmla="*/ 239 w 802" name="T8"/>
                <a:gd fmla="*/ 707 h 708" name="T9"/>
                <a:gd fmla="*/ 187 w 802" name="T10"/>
                <a:gd fmla="*/ 649 h 708" name="T11"/>
                <a:gd fmla="*/ 141 w 802" name="T12"/>
                <a:gd fmla="*/ 587 h 708" name="T13"/>
                <a:gd fmla="*/ 101 w 802" name="T14"/>
                <a:gd fmla="*/ 520 h 708" name="T15"/>
                <a:gd fmla="*/ 67 w 802" name="T16"/>
                <a:gd fmla="*/ 449 h 708" name="T17"/>
                <a:gd fmla="*/ 39 w 802" name="T18"/>
                <a:gd fmla="*/ 375 h 708" name="T19"/>
                <a:gd fmla="*/ 18 w 802" name="T20"/>
                <a:gd fmla="*/ 297 h 708" name="T21"/>
                <a:gd fmla="*/ 5 w 802" name="T22"/>
                <a:gd fmla="*/ 217 h 708" name="T23"/>
                <a:gd fmla="*/ 0 w 802" name="T24"/>
                <a:gd fmla="*/ 135 h 708" name="T25"/>
                <a:gd fmla="*/ 1 w 802" name="T26"/>
                <a:gd fmla="*/ 67 h 708" name="T27"/>
                <a:gd fmla="*/ 8 w 802" name="T28"/>
                <a:gd fmla="*/ 0 h 70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708" w="802">
                  <a:moveTo>
                    <a:pt x="8" y="0"/>
                  </a:moveTo>
                  <a:lnTo>
                    <a:pt x="802" y="0"/>
                  </a:lnTo>
                  <a:lnTo>
                    <a:pt x="802" y="708"/>
                  </a:lnTo>
                  <a:lnTo>
                    <a:pt x="239" y="708"/>
                  </a:lnTo>
                  <a:lnTo>
                    <a:pt x="239" y="707"/>
                  </a:lnTo>
                  <a:lnTo>
                    <a:pt x="187" y="649"/>
                  </a:lnTo>
                  <a:lnTo>
                    <a:pt x="141" y="587"/>
                  </a:lnTo>
                  <a:lnTo>
                    <a:pt x="101" y="520"/>
                  </a:lnTo>
                  <a:lnTo>
                    <a:pt x="67" y="449"/>
                  </a:lnTo>
                  <a:lnTo>
                    <a:pt x="39" y="375"/>
                  </a:lnTo>
                  <a:lnTo>
                    <a:pt x="18" y="297"/>
                  </a:lnTo>
                  <a:lnTo>
                    <a:pt x="5" y="217"/>
                  </a:lnTo>
                  <a:lnTo>
                    <a:pt x="0" y="135"/>
                  </a:lnTo>
                  <a:lnTo>
                    <a:pt x="1" y="6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BD77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90" name="Freeform 44">
              <a:extLst>
                <a:ext uri="{FF2B5EF4-FFF2-40B4-BE49-F238E27FC236}">
                  <a16:creationId xmlns:a16="http://schemas.microsoft.com/office/drawing/2014/main" id="{00C3BF61-E958-4E08-847D-6D83303E778E}"/>
                </a:ext>
              </a:extLst>
            </p:cNvPr>
            <p:cNvSpPr/>
            <p:nvPr/>
          </p:nvSpPr>
          <p:spPr bwMode="auto">
            <a:xfrm>
              <a:off x="5243513" y="4137025"/>
              <a:ext cx="793750" cy="1025525"/>
            </a:xfrm>
            <a:custGeom>
              <a:gdLst>
                <a:gd fmla="*/ 0 w 500" name="T0"/>
                <a:gd fmla="*/ 0 h 646" name="T1"/>
                <a:gd fmla="*/ 500 w 500" name="T2"/>
                <a:gd fmla="*/ 0 h 646" name="T3"/>
                <a:gd fmla="*/ 500 w 500" name="T4"/>
                <a:gd fmla="*/ 646 h 646" name="T5"/>
                <a:gd fmla="*/ 223 w 500" name="T6"/>
                <a:gd fmla="*/ 646 h 646" name="T7"/>
                <a:gd fmla="*/ 202 w 500" name="T8"/>
                <a:gd fmla="*/ 642 h 646" name="T9"/>
                <a:gd fmla="*/ 184 w 500" name="T10"/>
                <a:gd fmla="*/ 633 h 646" name="T11"/>
                <a:gd fmla="*/ 170 w 500" name="T12"/>
                <a:gd fmla="*/ 618 h 646" name="T13"/>
                <a:gd fmla="*/ 161 w 500" name="T14"/>
                <a:gd fmla="*/ 601 h 646" name="T15"/>
                <a:gd fmla="*/ 157 w 500" name="T16"/>
                <a:gd fmla="*/ 580 h 646" name="T17"/>
                <a:gd fmla="*/ 157 w 500" name="T18"/>
                <a:gd fmla="*/ 459 h 646" name="T19"/>
                <a:gd fmla="*/ 155 w 500" name="T20"/>
                <a:gd fmla="*/ 388 h 646" name="T21"/>
                <a:gd fmla="*/ 144 w 500" name="T22"/>
                <a:gd fmla="*/ 319 h 646" name="T23"/>
                <a:gd fmla="*/ 127 w 500" name="T24"/>
                <a:gd fmla="*/ 249 h 646" name="T25"/>
                <a:gd fmla="*/ 105 w 500" name="T26"/>
                <a:gd fmla="*/ 184 h 646" name="T27"/>
                <a:gd fmla="*/ 76 w 500" name="T28"/>
                <a:gd fmla="*/ 120 h 646" name="T29"/>
                <a:gd fmla="*/ 41 w 500" name="T30"/>
                <a:gd fmla="*/ 58 h 646" name="T31"/>
                <a:gd fmla="*/ 0 w 500" name="T32"/>
                <a:gd fmla="*/ 0 h 64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46" w="500">
                  <a:moveTo>
                    <a:pt x="0" y="0"/>
                  </a:moveTo>
                  <a:lnTo>
                    <a:pt x="500" y="0"/>
                  </a:lnTo>
                  <a:lnTo>
                    <a:pt x="500" y="646"/>
                  </a:lnTo>
                  <a:lnTo>
                    <a:pt x="223" y="646"/>
                  </a:lnTo>
                  <a:lnTo>
                    <a:pt x="202" y="642"/>
                  </a:lnTo>
                  <a:lnTo>
                    <a:pt x="184" y="633"/>
                  </a:lnTo>
                  <a:lnTo>
                    <a:pt x="170" y="618"/>
                  </a:lnTo>
                  <a:lnTo>
                    <a:pt x="161" y="601"/>
                  </a:lnTo>
                  <a:lnTo>
                    <a:pt x="157" y="580"/>
                  </a:lnTo>
                  <a:lnTo>
                    <a:pt x="157" y="459"/>
                  </a:lnTo>
                  <a:lnTo>
                    <a:pt x="155" y="388"/>
                  </a:lnTo>
                  <a:lnTo>
                    <a:pt x="144" y="319"/>
                  </a:lnTo>
                  <a:lnTo>
                    <a:pt x="127" y="249"/>
                  </a:lnTo>
                  <a:lnTo>
                    <a:pt x="105" y="184"/>
                  </a:lnTo>
                  <a:lnTo>
                    <a:pt x="76" y="120"/>
                  </a:lnTo>
                  <a:lnTo>
                    <a:pt x="41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D77F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91" name="Freeform 45">
              <a:extLst>
                <a:ext uri="{FF2B5EF4-FFF2-40B4-BE49-F238E27FC236}">
                  <a16:creationId xmlns:a16="http://schemas.microsoft.com/office/drawing/2014/main" id="{B57D7DEE-24B1-48A7-8D4E-24E812CE4558}"/>
                </a:ext>
              </a:extLst>
            </p:cNvPr>
            <p:cNvSpPr/>
            <p:nvPr/>
          </p:nvSpPr>
          <p:spPr bwMode="auto">
            <a:xfrm>
              <a:off x="6154738" y="1755775"/>
              <a:ext cx="1239838" cy="1028700"/>
            </a:xfrm>
            <a:custGeom>
              <a:gdLst>
                <a:gd fmla="*/ 0 w 781" name="T0"/>
                <a:gd fmla="*/ 0 h 648" name="T1"/>
                <a:gd fmla="*/ 80 w 781" name="T2"/>
                <a:gd fmla="*/ 8 h 648" name="T3"/>
                <a:gd fmla="*/ 158 w 781" name="T4"/>
                <a:gd fmla="*/ 22 h 648" name="T5"/>
                <a:gd fmla="*/ 234 w 781" name="T6"/>
                <a:gd fmla="*/ 45 h 648" name="T7"/>
                <a:gd fmla="*/ 306 w 781" name="T8"/>
                <a:gd fmla="*/ 72 h 648" name="T9"/>
                <a:gd fmla="*/ 375 w 781" name="T10"/>
                <a:gd fmla="*/ 108 h 648" name="T11"/>
                <a:gd fmla="*/ 441 w 781" name="T12"/>
                <a:gd fmla="*/ 148 h 648" name="T13"/>
                <a:gd fmla="*/ 502 w 781" name="T14"/>
                <a:gd fmla="*/ 195 h 648" name="T15"/>
                <a:gd fmla="*/ 559 w 781" name="T16"/>
                <a:gd fmla="*/ 246 h 648" name="T17"/>
                <a:gd fmla="*/ 610 w 781" name="T18"/>
                <a:gd fmla="*/ 304 h 648" name="T19"/>
                <a:gd fmla="*/ 657 w 781" name="T20"/>
                <a:gd fmla="*/ 365 h 648" name="T21"/>
                <a:gd fmla="*/ 697 w 781" name="T22"/>
                <a:gd fmla="*/ 431 h 648" name="T23"/>
                <a:gd fmla="*/ 731 w 781" name="T24"/>
                <a:gd fmla="*/ 500 h 648" name="T25"/>
                <a:gd fmla="*/ 760 w 781" name="T26"/>
                <a:gd fmla="*/ 572 h 648" name="T27"/>
                <a:gd fmla="*/ 781 w 781" name="T28"/>
                <a:gd fmla="*/ 648 h 648" name="T29"/>
                <a:gd fmla="*/ 0 w 781" name="T30"/>
                <a:gd fmla="*/ 648 h 648" name="T31"/>
                <a:gd fmla="*/ 0 w 781" name="T32"/>
                <a:gd fmla="*/ 0 h 648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48" w="781">
                  <a:moveTo>
                    <a:pt x="0" y="0"/>
                  </a:moveTo>
                  <a:lnTo>
                    <a:pt x="80" y="8"/>
                  </a:lnTo>
                  <a:lnTo>
                    <a:pt x="158" y="22"/>
                  </a:lnTo>
                  <a:lnTo>
                    <a:pt x="234" y="45"/>
                  </a:lnTo>
                  <a:lnTo>
                    <a:pt x="306" y="72"/>
                  </a:lnTo>
                  <a:lnTo>
                    <a:pt x="375" y="108"/>
                  </a:lnTo>
                  <a:lnTo>
                    <a:pt x="441" y="148"/>
                  </a:lnTo>
                  <a:lnTo>
                    <a:pt x="502" y="195"/>
                  </a:lnTo>
                  <a:lnTo>
                    <a:pt x="559" y="246"/>
                  </a:lnTo>
                  <a:lnTo>
                    <a:pt x="610" y="304"/>
                  </a:lnTo>
                  <a:lnTo>
                    <a:pt x="657" y="365"/>
                  </a:lnTo>
                  <a:lnTo>
                    <a:pt x="697" y="431"/>
                  </a:lnTo>
                  <a:lnTo>
                    <a:pt x="731" y="500"/>
                  </a:lnTo>
                  <a:lnTo>
                    <a:pt x="760" y="572"/>
                  </a:lnTo>
                  <a:lnTo>
                    <a:pt x="781" y="648"/>
                  </a:lnTo>
                  <a:lnTo>
                    <a:pt x="0" y="6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D7D3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92" name="Freeform 46">
              <a:extLst>
                <a:ext uri="{FF2B5EF4-FFF2-40B4-BE49-F238E27FC236}">
                  <a16:creationId xmlns:a16="http://schemas.microsoft.com/office/drawing/2014/main" id="{A0881157-24DC-4ABD-BF92-3AC31F96BA36}"/>
                </a:ext>
              </a:extLst>
            </p:cNvPr>
            <p:cNvSpPr/>
            <p:nvPr/>
          </p:nvSpPr>
          <p:spPr bwMode="auto">
            <a:xfrm>
              <a:off x="6154738" y="4137025"/>
              <a:ext cx="793750" cy="1025525"/>
            </a:xfrm>
            <a:custGeom>
              <a:gdLst>
                <a:gd fmla="*/ 0 w 500" name="T0"/>
                <a:gd fmla="*/ 0 h 646" name="T1"/>
                <a:gd fmla="*/ 500 w 500" name="T2"/>
                <a:gd fmla="*/ 0 h 646" name="T3"/>
                <a:gd fmla="*/ 459 w 500" name="T4"/>
                <a:gd fmla="*/ 59 h 646" name="T5"/>
                <a:gd fmla="*/ 425 w 500" name="T6"/>
                <a:gd fmla="*/ 121 h 646" name="T7"/>
                <a:gd fmla="*/ 395 w 500" name="T8"/>
                <a:gd fmla="*/ 186 h 646" name="T9"/>
                <a:gd fmla="*/ 373 w 500" name="T10"/>
                <a:gd fmla="*/ 253 h 646" name="T11"/>
                <a:gd fmla="*/ 356 w 500" name="T12"/>
                <a:gd fmla="*/ 322 h 646" name="T13"/>
                <a:gd fmla="*/ 345 w 500" name="T14"/>
                <a:gd fmla="*/ 392 h 646" name="T15"/>
                <a:gd fmla="*/ 343 w 500" name="T16"/>
                <a:gd fmla="*/ 464 h 646" name="T17"/>
                <a:gd fmla="*/ 343 w 500" name="T18"/>
                <a:gd fmla="*/ 580 h 646" name="T19"/>
                <a:gd fmla="*/ 339 w 500" name="T20"/>
                <a:gd fmla="*/ 601 h 646" name="T21"/>
                <a:gd fmla="*/ 330 w 500" name="T22"/>
                <a:gd fmla="*/ 618 h 646" name="T23"/>
                <a:gd fmla="*/ 316 w 500" name="T24"/>
                <a:gd fmla="*/ 633 h 646" name="T25"/>
                <a:gd fmla="*/ 298 w 500" name="T26"/>
                <a:gd fmla="*/ 642 h 646" name="T27"/>
                <a:gd fmla="*/ 277 w 500" name="T28"/>
                <a:gd fmla="*/ 646 h 646" name="T29"/>
                <a:gd fmla="*/ 0 w 500" name="T30"/>
                <a:gd fmla="*/ 646 h 646" name="T31"/>
                <a:gd fmla="*/ 0 w 500" name="T32"/>
                <a:gd fmla="*/ 0 h 64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46" w="500">
                  <a:moveTo>
                    <a:pt x="0" y="0"/>
                  </a:moveTo>
                  <a:lnTo>
                    <a:pt x="500" y="0"/>
                  </a:lnTo>
                  <a:lnTo>
                    <a:pt x="459" y="59"/>
                  </a:lnTo>
                  <a:lnTo>
                    <a:pt x="425" y="121"/>
                  </a:lnTo>
                  <a:lnTo>
                    <a:pt x="395" y="186"/>
                  </a:lnTo>
                  <a:lnTo>
                    <a:pt x="373" y="253"/>
                  </a:lnTo>
                  <a:lnTo>
                    <a:pt x="356" y="322"/>
                  </a:lnTo>
                  <a:lnTo>
                    <a:pt x="345" y="392"/>
                  </a:lnTo>
                  <a:lnTo>
                    <a:pt x="343" y="464"/>
                  </a:lnTo>
                  <a:lnTo>
                    <a:pt x="343" y="580"/>
                  </a:lnTo>
                  <a:lnTo>
                    <a:pt x="339" y="601"/>
                  </a:lnTo>
                  <a:lnTo>
                    <a:pt x="330" y="618"/>
                  </a:lnTo>
                  <a:lnTo>
                    <a:pt x="316" y="633"/>
                  </a:lnTo>
                  <a:lnTo>
                    <a:pt x="298" y="642"/>
                  </a:lnTo>
                  <a:lnTo>
                    <a:pt x="277" y="646"/>
                  </a:lnTo>
                  <a:lnTo>
                    <a:pt x="0" y="6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D7D3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93" name="Freeform 47">
              <a:extLst>
                <a:ext uri="{FF2B5EF4-FFF2-40B4-BE49-F238E27FC236}">
                  <a16:creationId xmlns:a16="http://schemas.microsoft.com/office/drawing/2014/main" id="{A85CD4B8-0DC2-4DBC-82AC-1AC6362C091A}"/>
                </a:ext>
              </a:extLst>
            </p:cNvPr>
            <p:cNvSpPr/>
            <p:nvPr/>
          </p:nvSpPr>
          <p:spPr bwMode="auto">
            <a:xfrm>
              <a:off x="6154738" y="2898775"/>
              <a:ext cx="1274763" cy="1123950"/>
            </a:xfrm>
            <a:custGeom>
              <a:gdLst>
                <a:gd fmla="*/ 0 w 803" name="T0"/>
                <a:gd fmla="*/ 0 h 708" name="T1"/>
                <a:gd fmla="*/ 794 w 803" name="T2"/>
                <a:gd fmla="*/ 0 h 708" name="T3"/>
                <a:gd fmla="*/ 801 w 803" name="T4"/>
                <a:gd fmla="*/ 59 h 708" name="T5"/>
                <a:gd fmla="*/ 803 w 803" name="T6"/>
                <a:gd fmla="*/ 119 h 708" name="T7"/>
                <a:gd fmla="*/ 800 w 803" name="T8"/>
                <a:gd fmla="*/ 194 h 708" name="T9"/>
                <a:gd fmla="*/ 790 w 803" name="T10"/>
                <a:gd fmla="*/ 267 h 708" name="T11"/>
                <a:gd fmla="*/ 773 w 803" name="T12"/>
                <a:gd fmla="*/ 339 h 708" name="T13"/>
                <a:gd fmla="*/ 752 w 803" name="T14"/>
                <a:gd fmla="*/ 407 h 708" name="T15"/>
                <a:gd fmla="*/ 725 w 803" name="T16"/>
                <a:gd fmla="*/ 474 h 708" name="T17"/>
                <a:gd fmla="*/ 692 w 803" name="T18"/>
                <a:gd fmla="*/ 537 h 708" name="T19"/>
                <a:gd fmla="*/ 654 w 803" name="T20"/>
                <a:gd fmla="*/ 597 h 708" name="T21"/>
                <a:gd fmla="*/ 611 w 803" name="T22"/>
                <a:gd fmla="*/ 652 h 708" name="T23"/>
                <a:gd fmla="*/ 565 w 803" name="T24"/>
                <a:gd fmla="*/ 706 h 708" name="T25"/>
                <a:gd fmla="*/ 563 w 803" name="T26"/>
                <a:gd fmla="*/ 708 h 708" name="T27"/>
                <a:gd fmla="*/ 0 w 803" name="T28"/>
                <a:gd fmla="*/ 708 h 708" name="T29"/>
                <a:gd fmla="*/ 0 w 803" name="T30"/>
                <a:gd fmla="*/ 0 h 708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708" w="803">
                  <a:moveTo>
                    <a:pt x="0" y="0"/>
                  </a:moveTo>
                  <a:lnTo>
                    <a:pt x="794" y="0"/>
                  </a:lnTo>
                  <a:lnTo>
                    <a:pt x="801" y="59"/>
                  </a:lnTo>
                  <a:lnTo>
                    <a:pt x="803" y="119"/>
                  </a:lnTo>
                  <a:lnTo>
                    <a:pt x="800" y="194"/>
                  </a:lnTo>
                  <a:lnTo>
                    <a:pt x="790" y="267"/>
                  </a:lnTo>
                  <a:lnTo>
                    <a:pt x="773" y="339"/>
                  </a:lnTo>
                  <a:lnTo>
                    <a:pt x="752" y="407"/>
                  </a:lnTo>
                  <a:lnTo>
                    <a:pt x="725" y="474"/>
                  </a:lnTo>
                  <a:lnTo>
                    <a:pt x="692" y="537"/>
                  </a:lnTo>
                  <a:lnTo>
                    <a:pt x="654" y="597"/>
                  </a:lnTo>
                  <a:lnTo>
                    <a:pt x="611" y="652"/>
                  </a:lnTo>
                  <a:lnTo>
                    <a:pt x="565" y="706"/>
                  </a:lnTo>
                  <a:lnTo>
                    <a:pt x="563" y="708"/>
                  </a:lnTo>
                  <a:lnTo>
                    <a:pt x="0" y="7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D7D3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94" name="Freeform 48">
              <a:extLst>
                <a:ext uri="{FF2B5EF4-FFF2-40B4-BE49-F238E27FC236}">
                  <a16:creationId xmlns:a16="http://schemas.microsoft.com/office/drawing/2014/main" id="{49E6A9DA-C66A-48FE-9A14-C47F87185F6C}"/>
                </a:ext>
              </a:extLst>
            </p:cNvPr>
            <p:cNvSpPr/>
            <p:nvPr/>
          </p:nvSpPr>
          <p:spPr bwMode="auto">
            <a:xfrm>
              <a:off x="5492750" y="5224463"/>
              <a:ext cx="1206500" cy="182563"/>
            </a:xfrm>
            <a:custGeom>
              <a:gdLst>
                <a:gd fmla="*/ 57 w 760" name="T0"/>
                <a:gd fmla="*/ 0 h 115" name="T1"/>
                <a:gd fmla="*/ 703 w 760" name="T2"/>
                <a:gd fmla="*/ 0 h 115" name="T3"/>
                <a:gd fmla="*/ 722 w 760" name="T4"/>
                <a:gd fmla="*/ 3 h 115" name="T5"/>
                <a:gd fmla="*/ 737 w 760" name="T6"/>
                <a:gd fmla="*/ 12 h 115" name="T7"/>
                <a:gd fmla="*/ 749 w 760" name="T8"/>
                <a:gd fmla="*/ 24 h 115" name="T9"/>
                <a:gd fmla="*/ 757 w 760" name="T10"/>
                <a:gd fmla="*/ 39 h 115" name="T11"/>
                <a:gd fmla="*/ 760 w 760" name="T12"/>
                <a:gd fmla="*/ 58 h 115" name="T13"/>
                <a:gd fmla="*/ 757 w 760" name="T14"/>
                <a:gd fmla="*/ 76 h 115" name="T15"/>
                <a:gd fmla="*/ 749 w 760" name="T16"/>
                <a:gd fmla="*/ 92 h 115" name="T17"/>
                <a:gd fmla="*/ 737 w 760" name="T18"/>
                <a:gd fmla="*/ 103 h 115" name="T19"/>
                <a:gd fmla="*/ 722 w 760" name="T20"/>
                <a:gd fmla="*/ 111 h 115" name="T21"/>
                <a:gd fmla="*/ 703 w 760" name="T22"/>
                <a:gd fmla="*/ 115 h 115" name="T23"/>
                <a:gd fmla="*/ 57 w 760" name="T24"/>
                <a:gd fmla="*/ 115 h 115" name="T25"/>
                <a:gd fmla="*/ 38 w 760" name="T26"/>
                <a:gd fmla="*/ 111 h 115" name="T27"/>
                <a:gd fmla="*/ 23 w 760" name="T28"/>
                <a:gd fmla="*/ 103 h 115" name="T29"/>
                <a:gd fmla="*/ 11 w 760" name="T30"/>
                <a:gd fmla="*/ 92 h 115" name="T31"/>
                <a:gd fmla="*/ 3 w 760" name="T32"/>
                <a:gd fmla="*/ 76 h 115" name="T33"/>
                <a:gd fmla="*/ 0 w 760" name="T34"/>
                <a:gd fmla="*/ 58 h 115" name="T35"/>
                <a:gd fmla="*/ 3 w 760" name="T36"/>
                <a:gd fmla="*/ 39 h 115" name="T37"/>
                <a:gd fmla="*/ 11 w 760" name="T38"/>
                <a:gd fmla="*/ 24 h 115" name="T39"/>
                <a:gd fmla="*/ 23 w 760" name="T40"/>
                <a:gd fmla="*/ 12 h 115" name="T41"/>
                <a:gd fmla="*/ 38 w 760" name="T42"/>
                <a:gd fmla="*/ 3 h 115" name="T43"/>
                <a:gd fmla="*/ 57 w 760" name="T44"/>
                <a:gd fmla="*/ 0 h 115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15" w="760">
                  <a:moveTo>
                    <a:pt x="57" y="0"/>
                  </a:moveTo>
                  <a:lnTo>
                    <a:pt x="703" y="0"/>
                  </a:lnTo>
                  <a:lnTo>
                    <a:pt x="722" y="3"/>
                  </a:lnTo>
                  <a:lnTo>
                    <a:pt x="737" y="12"/>
                  </a:lnTo>
                  <a:lnTo>
                    <a:pt x="749" y="24"/>
                  </a:lnTo>
                  <a:lnTo>
                    <a:pt x="757" y="39"/>
                  </a:lnTo>
                  <a:lnTo>
                    <a:pt x="760" y="58"/>
                  </a:lnTo>
                  <a:lnTo>
                    <a:pt x="757" y="76"/>
                  </a:lnTo>
                  <a:lnTo>
                    <a:pt x="749" y="92"/>
                  </a:lnTo>
                  <a:lnTo>
                    <a:pt x="737" y="103"/>
                  </a:lnTo>
                  <a:lnTo>
                    <a:pt x="722" y="111"/>
                  </a:lnTo>
                  <a:lnTo>
                    <a:pt x="703" y="115"/>
                  </a:lnTo>
                  <a:lnTo>
                    <a:pt x="57" y="115"/>
                  </a:lnTo>
                  <a:lnTo>
                    <a:pt x="38" y="111"/>
                  </a:lnTo>
                  <a:lnTo>
                    <a:pt x="23" y="103"/>
                  </a:lnTo>
                  <a:lnTo>
                    <a:pt x="11" y="92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39"/>
                  </a:lnTo>
                  <a:lnTo>
                    <a:pt x="11" y="24"/>
                  </a:lnTo>
                  <a:lnTo>
                    <a:pt x="23" y="12"/>
                  </a:lnTo>
                  <a:lnTo>
                    <a:pt x="38" y="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95" name="Freeform 49">
              <a:extLst>
                <a:ext uri="{FF2B5EF4-FFF2-40B4-BE49-F238E27FC236}">
                  <a16:creationId xmlns:a16="http://schemas.microsoft.com/office/drawing/2014/main" id="{C4675056-CF4E-420B-AFEC-8CF399EE12B1}"/>
                </a:ext>
              </a:extLst>
            </p:cNvPr>
            <p:cNvSpPr/>
            <p:nvPr/>
          </p:nvSpPr>
          <p:spPr bwMode="auto">
            <a:xfrm>
              <a:off x="5492750" y="5470525"/>
              <a:ext cx="1206500" cy="179388"/>
            </a:xfrm>
            <a:custGeom>
              <a:gdLst>
                <a:gd fmla="*/ 57 w 760" name="T0"/>
                <a:gd fmla="*/ 0 h 113" name="T1"/>
                <a:gd fmla="*/ 703 w 760" name="T2"/>
                <a:gd fmla="*/ 0 h 113" name="T3"/>
                <a:gd fmla="*/ 722 w 760" name="T4"/>
                <a:gd fmla="*/ 2 h 113" name="T5"/>
                <a:gd fmla="*/ 737 w 760" name="T6"/>
                <a:gd fmla="*/ 10 h 113" name="T7"/>
                <a:gd fmla="*/ 749 w 760" name="T8"/>
                <a:gd fmla="*/ 23 h 113" name="T9"/>
                <a:gd fmla="*/ 757 w 760" name="T10"/>
                <a:gd fmla="*/ 39 h 113" name="T11"/>
                <a:gd fmla="*/ 760 w 760" name="T12"/>
                <a:gd fmla="*/ 57 h 113" name="T13"/>
                <a:gd fmla="*/ 757 w 760" name="T14"/>
                <a:gd fmla="*/ 74 h 113" name="T15"/>
                <a:gd fmla="*/ 749 w 760" name="T16"/>
                <a:gd fmla="*/ 90 h 113" name="T17"/>
                <a:gd fmla="*/ 737 w 760" name="T18"/>
                <a:gd fmla="*/ 103 h 113" name="T19"/>
                <a:gd fmla="*/ 722 w 760" name="T20"/>
                <a:gd fmla="*/ 111 h 113" name="T21"/>
                <a:gd fmla="*/ 703 w 760" name="T22"/>
                <a:gd fmla="*/ 113 h 113" name="T23"/>
                <a:gd fmla="*/ 57 w 760" name="T24"/>
                <a:gd fmla="*/ 113 h 113" name="T25"/>
                <a:gd fmla="*/ 38 w 760" name="T26"/>
                <a:gd fmla="*/ 111 h 113" name="T27"/>
                <a:gd fmla="*/ 23 w 760" name="T28"/>
                <a:gd fmla="*/ 103 h 113" name="T29"/>
                <a:gd fmla="*/ 11 w 760" name="T30"/>
                <a:gd fmla="*/ 90 h 113" name="T31"/>
                <a:gd fmla="*/ 3 w 760" name="T32"/>
                <a:gd fmla="*/ 74 h 113" name="T33"/>
                <a:gd fmla="*/ 0 w 760" name="T34"/>
                <a:gd fmla="*/ 57 h 113" name="T35"/>
                <a:gd fmla="*/ 3 w 760" name="T36"/>
                <a:gd fmla="*/ 39 h 113" name="T37"/>
                <a:gd fmla="*/ 11 w 760" name="T38"/>
                <a:gd fmla="*/ 23 h 113" name="T39"/>
                <a:gd fmla="*/ 23 w 760" name="T40"/>
                <a:gd fmla="*/ 10 h 113" name="T41"/>
                <a:gd fmla="*/ 38 w 760" name="T42"/>
                <a:gd fmla="*/ 2 h 113" name="T43"/>
                <a:gd fmla="*/ 57 w 760" name="T44"/>
                <a:gd fmla="*/ 0 h 11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13" w="760">
                  <a:moveTo>
                    <a:pt x="57" y="0"/>
                  </a:moveTo>
                  <a:lnTo>
                    <a:pt x="703" y="0"/>
                  </a:lnTo>
                  <a:lnTo>
                    <a:pt x="722" y="2"/>
                  </a:lnTo>
                  <a:lnTo>
                    <a:pt x="737" y="10"/>
                  </a:lnTo>
                  <a:lnTo>
                    <a:pt x="749" y="23"/>
                  </a:lnTo>
                  <a:lnTo>
                    <a:pt x="757" y="39"/>
                  </a:lnTo>
                  <a:lnTo>
                    <a:pt x="760" y="57"/>
                  </a:lnTo>
                  <a:lnTo>
                    <a:pt x="757" y="74"/>
                  </a:lnTo>
                  <a:lnTo>
                    <a:pt x="749" y="90"/>
                  </a:lnTo>
                  <a:lnTo>
                    <a:pt x="737" y="103"/>
                  </a:lnTo>
                  <a:lnTo>
                    <a:pt x="722" y="111"/>
                  </a:lnTo>
                  <a:lnTo>
                    <a:pt x="703" y="113"/>
                  </a:lnTo>
                  <a:lnTo>
                    <a:pt x="57" y="113"/>
                  </a:lnTo>
                  <a:lnTo>
                    <a:pt x="38" y="111"/>
                  </a:lnTo>
                  <a:lnTo>
                    <a:pt x="23" y="103"/>
                  </a:lnTo>
                  <a:lnTo>
                    <a:pt x="11" y="90"/>
                  </a:lnTo>
                  <a:lnTo>
                    <a:pt x="3" y="74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1" y="23"/>
                  </a:lnTo>
                  <a:lnTo>
                    <a:pt x="23" y="10"/>
                  </a:lnTo>
                  <a:lnTo>
                    <a:pt x="38" y="2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  <p:sp>
          <p:nvSpPr>
            <p:cNvPr id="196" name="Freeform 50">
              <a:extLst>
                <a:ext uri="{FF2B5EF4-FFF2-40B4-BE49-F238E27FC236}">
                  <a16:creationId xmlns:a16="http://schemas.microsoft.com/office/drawing/2014/main" id="{BA3C1644-9172-43DE-8563-C2A3C7CA57C8}"/>
                </a:ext>
              </a:extLst>
            </p:cNvPr>
            <p:cNvSpPr/>
            <p:nvPr/>
          </p:nvSpPr>
          <p:spPr bwMode="auto">
            <a:xfrm>
              <a:off x="5646738" y="5715000"/>
              <a:ext cx="879475" cy="180975"/>
            </a:xfrm>
            <a:custGeom>
              <a:gdLst>
                <a:gd fmla="*/ 58 w 554" name="T0"/>
                <a:gd fmla="*/ 0 h 114" name="T1"/>
                <a:gd fmla="*/ 496 w 554" name="T2"/>
                <a:gd fmla="*/ 0 h 114" name="T3"/>
                <a:gd fmla="*/ 515 w 554" name="T4"/>
                <a:gd fmla="*/ 3 h 114" name="T5"/>
                <a:gd fmla="*/ 530 w 554" name="T6"/>
                <a:gd fmla="*/ 10 h 114" name="T7"/>
                <a:gd fmla="*/ 542 w 554" name="T8"/>
                <a:gd fmla="*/ 24 h 114" name="T9"/>
                <a:gd fmla="*/ 550 w 554" name="T10"/>
                <a:gd fmla="*/ 39 h 114" name="T11"/>
                <a:gd fmla="*/ 554 w 554" name="T12"/>
                <a:gd fmla="*/ 56 h 114" name="T13"/>
                <a:gd fmla="*/ 550 w 554" name="T14"/>
                <a:gd fmla="*/ 75 h 114" name="T15"/>
                <a:gd fmla="*/ 542 w 554" name="T16"/>
                <a:gd fmla="*/ 90 h 114" name="T17"/>
                <a:gd fmla="*/ 530 w 554" name="T18"/>
                <a:gd fmla="*/ 103 h 114" name="T19"/>
                <a:gd fmla="*/ 515 w 554" name="T20"/>
                <a:gd fmla="*/ 111 h 114" name="T21"/>
                <a:gd fmla="*/ 496 w 554" name="T22"/>
                <a:gd fmla="*/ 114 h 114" name="T23"/>
                <a:gd fmla="*/ 58 w 554" name="T24"/>
                <a:gd fmla="*/ 114 h 114" name="T25"/>
                <a:gd fmla="*/ 40 w 554" name="T26"/>
                <a:gd fmla="*/ 111 h 114" name="T27"/>
                <a:gd fmla="*/ 24 w 554" name="T28"/>
                <a:gd fmla="*/ 103 h 114" name="T29"/>
                <a:gd fmla="*/ 11 w 554" name="T30"/>
                <a:gd fmla="*/ 90 h 114" name="T31"/>
                <a:gd fmla="*/ 3 w 554" name="T32"/>
                <a:gd fmla="*/ 75 h 114" name="T33"/>
                <a:gd fmla="*/ 0 w 554" name="T34"/>
                <a:gd fmla="*/ 56 h 114" name="T35"/>
                <a:gd fmla="*/ 3 w 554" name="T36"/>
                <a:gd fmla="*/ 39 h 114" name="T37"/>
                <a:gd fmla="*/ 11 w 554" name="T38"/>
                <a:gd fmla="*/ 24 h 114" name="T39"/>
                <a:gd fmla="*/ 24 w 554" name="T40"/>
                <a:gd fmla="*/ 10 h 114" name="T41"/>
                <a:gd fmla="*/ 40 w 554" name="T42"/>
                <a:gd fmla="*/ 3 h 114" name="T43"/>
                <a:gd fmla="*/ 58 w 554" name="T44"/>
                <a:gd fmla="*/ 0 h 114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14" w="554">
                  <a:moveTo>
                    <a:pt x="58" y="0"/>
                  </a:moveTo>
                  <a:lnTo>
                    <a:pt x="496" y="0"/>
                  </a:lnTo>
                  <a:lnTo>
                    <a:pt x="515" y="3"/>
                  </a:lnTo>
                  <a:lnTo>
                    <a:pt x="530" y="10"/>
                  </a:lnTo>
                  <a:lnTo>
                    <a:pt x="542" y="24"/>
                  </a:lnTo>
                  <a:lnTo>
                    <a:pt x="550" y="39"/>
                  </a:lnTo>
                  <a:lnTo>
                    <a:pt x="554" y="56"/>
                  </a:lnTo>
                  <a:lnTo>
                    <a:pt x="550" y="75"/>
                  </a:lnTo>
                  <a:lnTo>
                    <a:pt x="542" y="90"/>
                  </a:lnTo>
                  <a:lnTo>
                    <a:pt x="530" y="103"/>
                  </a:lnTo>
                  <a:lnTo>
                    <a:pt x="515" y="111"/>
                  </a:lnTo>
                  <a:lnTo>
                    <a:pt x="496" y="114"/>
                  </a:lnTo>
                  <a:lnTo>
                    <a:pt x="58" y="114"/>
                  </a:lnTo>
                  <a:lnTo>
                    <a:pt x="40" y="111"/>
                  </a:lnTo>
                  <a:lnTo>
                    <a:pt x="24" y="103"/>
                  </a:lnTo>
                  <a:lnTo>
                    <a:pt x="11" y="90"/>
                  </a:lnTo>
                  <a:lnTo>
                    <a:pt x="3" y="75"/>
                  </a:lnTo>
                  <a:lnTo>
                    <a:pt x="0" y="56"/>
                  </a:lnTo>
                  <a:lnTo>
                    <a:pt x="3" y="39"/>
                  </a:lnTo>
                  <a:lnTo>
                    <a:pt x="11" y="24"/>
                  </a:lnTo>
                  <a:lnTo>
                    <a:pt x="24" y="10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1030101010101" pitchFamily="2" typeface="方正黑体简体"/>
                <a:ea charset="-122" panose="02010601030101010101" pitchFamily="2" typeface="方正黑体简体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3386345001"/>
      </p:ext>
    </p:extLst>
  </p:cSld>
  <p:clrMapOvr>
    <a:masterClrMapping/>
  </p:clrMapOvr>
  <mc:AlternateContent>
    <mc:Choice Requires="p14">
      <p:transition p14:dur="175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7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1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5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2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9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33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3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37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3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41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fill="hold" grpId="0" id="4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45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4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49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177"/>
      <p:bldP grpId="0" spid="178"/>
      <p:bldP grpId="0" spid="181"/>
      <p:bldP grpId="0" spid="182"/>
      <p:bldP grpId="0" spid="183"/>
      <p:bldP grpId="0" spid="184"/>
      <p:bldP grpId="0" spid="185"/>
      <p:bldP grpId="0" spid="186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04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执行方案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16616D08-1D6A-47EF-90CF-00E754C662A7}"/>
              </a:ext>
            </a:extLst>
          </p:cNvPr>
          <p:cNvGrpSpPr/>
          <p:nvPr/>
        </p:nvGrpSpPr>
        <p:grpSpPr>
          <a:xfrm>
            <a:off x="5976721" y="2508555"/>
            <a:ext cx="4583409" cy="3206095"/>
            <a:chOff x="6362640" y="2180082"/>
            <a:chExt cx="4583244" cy="3205975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6C8D98EB-547E-4508-8A55-0FE72A746FFF}"/>
                </a:ext>
              </a:extLst>
            </p:cNvPr>
            <p:cNvSpPr/>
            <p:nvPr/>
          </p:nvSpPr>
          <p:spPr>
            <a:xfrm>
              <a:off x="7207048" y="2546902"/>
              <a:ext cx="3738834" cy="650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 id="17" name="矩形 16">
              <a:extLst>
                <a:ext uri="{FF2B5EF4-FFF2-40B4-BE49-F238E27FC236}">
                  <a16:creationId xmlns:a16="http://schemas.microsoft.com/office/drawing/2014/main" id="{19954E9C-F869-4FB4-BE7D-D72458B27A79}"/>
                </a:ext>
              </a:extLst>
            </p:cNvPr>
            <p:cNvSpPr/>
            <p:nvPr/>
          </p:nvSpPr>
          <p:spPr>
            <a:xfrm>
              <a:off x="7180604" y="2180082"/>
              <a:ext cx="2068222" cy="4613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67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请在此输入标题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2D1A519D-0F9C-47F5-BA71-DCA129B7042D}"/>
                </a:ext>
              </a:extLst>
            </p:cNvPr>
            <p:cNvSpPr/>
            <p:nvPr/>
          </p:nvSpPr>
          <p:spPr>
            <a:xfrm>
              <a:off x="7207048" y="3650345"/>
              <a:ext cx="3738834" cy="650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 id="19" name="矩形 18">
              <a:extLst>
                <a:ext uri="{FF2B5EF4-FFF2-40B4-BE49-F238E27FC236}">
                  <a16:creationId xmlns:a16="http://schemas.microsoft.com/office/drawing/2014/main" id="{1A9630B0-DD4F-47F3-B1DF-D7F03B41D7D6}"/>
                </a:ext>
              </a:extLst>
            </p:cNvPr>
            <p:cNvSpPr/>
            <p:nvPr/>
          </p:nvSpPr>
          <p:spPr>
            <a:xfrm>
              <a:off x="7180604" y="3283527"/>
              <a:ext cx="2068222" cy="4613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67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请在此输入标题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54F79513-3CBF-4371-883A-5D4AFE645A57}"/>
                </a:ext>
              </a:extLst>
            </p:cNvPr>
            <p:cNvSpPr/>
            <p:nvPr/>
          </p:nvSpPr>
          <p:spPr>
            <a:xfrm>
              <a:off x="7207048" y="4753792"/>
              <a:ext cx="3738834" cy="650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 id="21" name="矩形 20">
              <a:extLst>
                <a:ext uri="{FF2B5EF4-FFF2-40B4-BE49-F238E27FC236}">
                  <a16:creationId xmlns:a16="http://schemas.microsoft.com/office/drawing/2014/main" id="{B81C18F7-59E0-428D-9ED7-1B674FCD5E54}"/>
                </a:ext>
              </a:extLst>
            </p:cNvPr>
            <p:cNvSpPr/>
            <p:nvPr/>
          </p:nvSpPr>
          <p:spPr>
            <a:xfrm>
              <a:off x="7180604" y="4386971"/>
              <a:ext cx="2068222" cy="4613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867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请在此输入标题</a:t>
              </a:r>
            </a:p>
          </p:txBody>
        </p: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BEEA2101-94A0-4C0E-A0A1-1EFECA0896A4}"/>
                </a:ext>
              </a:extLst>
            </p:cNvPr>
            <p:cNvSpPr/>
            <p:nvPr/>
          </p:nvSpPr>
          <p:spPr>
            <a:xfrm>
              <a:off x="6362640" y="2318485"/>
              <a:ext cx="576000" cy="576000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  <a:effectLst>
              <a:outerShdw algn="tl" blurRad="254000" dir="2700000" dist="635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8F885B3D-22B0-4379-AB90-0E171D27DB7A}"/>
                </a:ext>
              </a:extLst>
            </p:cNvPr>
            <p:cNvSpPr/>
            <p:nvPr/>
          </p:nvSpPr>
          <p:spPr>
            <a:xfrm>
              <a:off x="6362640" y="3437415"/>
              <a:ext cx="576000" cy="576000"/>
            </a:xfrm>
            <a:prstGeom prst="ellipse">
              <a:avLst/>
            </a:prstGeom>
            <a:solidFill>
              <a:srgbClr val="FBD77F"/>
            </a:solidFill>
            <a:ln>
              <a:noFill/>
            </a:ln>
            <a:effectLst>
              <a:outerShdw algn="tl" blurRad="254000" dir="2700000" dist="635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C8737C76-F0F4-43D3-94AE-EBAC8CA3B2A1}"/>
                </a:ext>
              </a:extLst>
            </p:cNvPr>
            <p:cNvSpPr/>
            <p:nvPr/>
          </p:nvSpPr>
          <p:spPr>
            <a:xfrm>
              <a:off x="6362640" y="4540859"/>
              <a:ext cx="576000" cy="576000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  <a:effectLst>
              <a:outerShdw algn="tl" blurRad="254000" dir="2700000" dist="63500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lnSpc>
                  <a:spcPct val="130000"/>
                </a:lnSpc>
              </a:pPr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03</a:t>
              </a:r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0B619230-F29B-45A3-98C7-EF7BB78D30B9}"/>
              </a:ext>
            </a:extLst>
          </p:cNvPr>
          <p:cNvSpPr/>
          <p:nvPr/>
        </p:nvSpPr>
        <p:spPr>
          <a:xfrm>
            <a:off x="1503961" y="1852862"/>
            <a:ext cx="3746215" cy="3861788"/>
          </a:xfrm>
          <a:prstGeom prst="rect">
            <a:avLst/>
          </a:prstGeom>
          <a:noFill/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chemeClr val="tx1">
                  <a:lumMod val="85000"/>
                  <a:lumOff val="1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2D9B45A5-A77B-4278-BA43-36675B862B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04193" y="1674637"/>
            <a:ext cx="3861788" cy="386178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val="2349572550"/>
      </p:ext>
    </p:extLst>
  </p:cSld>
  <p:clrMapOvr>
    <a:masterClrMapping/>
  </p:clrMapOvr>
  <mc:AlternateContent>
    <mc:Choice Requires="p14">
      <p:transition p14:dur="175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38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04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执行方案</a:t>
            </a:r>
          </a:p>
        </p:txBody>
      </p: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74C028EC-81F1-4733-B579-B334F64F7458}"/>
              </a:ext>
            </a:extLst>
          </p:cNvPr>
          <p:cNvCxnSpPr/>
          <p:nvPr/>
        </p:nvCxnSpPr>
        <p:spPr>
          <a:xfrm>
            <a:off x="1409700" y="4128431"/>
            <a:ext cx="93726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9C5C1488-1CBC-42A1-A38E-DF6F5E5F56A1}"/>
              </a:ext>
            </a:extLst>
          </p:cNvPr>
          <p:cNvCxnSpPr/>
          <p:nvPr/>
        </p:nvCxnSpPr>
        <p:spPr>
          <a:xfrm rot="5400000">
            <a:off x="2953475" y="3642082"/>
            <a:ext cx="23270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9C3E273E-424E-4378-BEF3-2133E964A369}"/>
              </a:ext>
            </a:extLst>
          </p:cNvPr>
          <p:cNvCxnSpPr/>
          <p:nvPr/>
        </p:nvCxnSpPr>
        <p:spPr>
          <a:xfrm rot="5400000">
            <a:off x="6949566" y="3642082"/>
            <a:ext cx="23270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30376B96-6780-484F-8301-42A796FB0375}"/>
              </a:ext>
            </a:extLst>
          </p:cNvPr>
          <p:cNvCxnSpPr/>
          <p:nvPr/>
        </p:nvCxnSpPr>
        <p:spPr>
          <a:xfrm rot="5400000">
            <a:off x="1696347" y="3705816"/>
            <a:ext cx="84523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17FBFF52-8F14-4876-875E-720E2D6BC448}"/>
              </a:ext>
            </a:extLst>
          </p:cNvPr>
          <p:cNvCxnSpPr/>
          <p:nvPr/>
        </p:nvCxnSpPr>
        <p:spPr>
          <a:xfrm rot="5400000">
            <a:off x="5692437" y="3705816"/>
            <a:ext cx="84523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5FCF0D47-5164-4CA8-AA52-18A7AC979926}"/>
              </a:ext>
            </a:extLst>
          </p:cNvPr>
          <p:cNvCxnSpPr/>
          <p:nvPr/>
        </p:nvCxnSpPr>
        <p:spPr>
          <a:xfrm rot="5400000">
            <a:off x="9688525" y="3705816"/>
            <a:ext cx="84523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六边形 41">
            <a:extLst>
              <a:ext uri="{FF2B5EF4-FFF2-40B4-BE49-F238E27FC236}">
                <a16:creationId xmlns:a16="http://schemas.microsoft.com/office/drawing/2014/main" id="{600A4570-3B88-4523-815C-4E941B5F67D6}"/>
              </a:ext>
            </a:extLst>
          </p:cNvPr>
          <p:cNvSpPr/>
          <p:nvPr/>
        </p:nvSpPr>
        <p:spPr>
          <a:xfrm rot="5400000">
            <a:off x="1517199" y="2502602"/>
            <a:ext cx="1203528" cy="1037524"/>
          </a:xfrm>
          <a:prstGeom prst="hexagon">
            <a:avLst/>
          </a:prstGeom>
          <a:solidFill>
            <a:srgbClr val="C4D7D3"/>
          </a:solidFill>
          <a:ln w="57150"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43" name="六边形 42">
            <a:extLst>
              <a:ext uri="{FF2B5EF4-FFF2-40B4-BE49-F238E27FC236}">
                <a16:creationId xmlns:a16="http://schemas.microsoft.com/office/drawing/2014/main" id="{69EB9178-B884-4FB8-AC15-2483CF8F3F0E}"/>
              </a:ext>
            </a:extLst>
          </p:cNvPr>
          <p:cNvSpPr/>
          <p:nvPr/>
        </p:nvSpPr>
        <p:spPr>
          <a:xfrm rot="5400000">
            <a:off x="3515243" y="1753304"/>
            <a:ext cx="1203528" cy="1037524"/>
          </a:xfrm>
          <a:prstGeom prst="hexagon">
            <a:avLst/>
          </a:prstGeom>
          <a:solidFill>
            <a:srgbClr val="FBD77F"/>
          </a:solidFill>
          <a:ln w="57150"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44" name="六边形 43">
            <a:extLst>
              <a:ext uri="{FF2B5EF4-FFF2-40B4-BE49-F238E27FC236}">
                <a16:creationId xmlns:a16="http://schemas.microsoft.com/office/drawing/2014/main" id="{BADADFC7-8D4E-41C8-BB54-F41253B2FF80}"/>
              </a:ext>
            </a:extLst>
          </p:cNvPr>
          <p:cNvSpPr/>
          <p:nvPr/>
        </p:nvSpPr>
        <p:spPr>
          <a:xfrm rot="5400000">
            <a:off x="5513287" y="2502605"/>
            <a:ext cx="1203528" cy="1037524"/>
          </a:xfrm>
          <a:prstGeom prst="hexagon">
            <a:avLst/>
          </a:prstGeom>
          <a:solidFill>
            <a:srgbClr val="C4D7D3"/>
          </a:solidFill>
          <a:ln w="57150"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45" name="六边形 44">
            <a:extLst>
              <a:ext uri="{FF2B5EF4-FFF2-40B4-BE49-F238E27FC236}">
                <a16:creationId xmlns:a16="http://schemas.microsoft.com/office/drawing/2014/main" id="{02EEEBFD-3C1A-4EFB-822B-4CB91EE20EEA}"/>
              </a:ext>
            </a:extLst>
          </p:cNvPr>
          <p:cNvSpPr/>
          <p:nvPr/>
        </p:nvSpPr>
        <p:spPr>
          <a:xfrm rot="5400000">
            <a:off x="7511332" y="1753306"/>
            <a:ext cx="1203528" cy="1037524"/>
          </a:xfrm>
          <a:prstGeom prst="hexagon">
            <a:avLst/>
          </a:prstGeom>
          <a:solidFill>
            <a:srgbClr val="FBD77F"/>
          </a:solidFill>
          <a:ln w="57150"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46" name="六边形 45">
            <a:extLst>
              <a:ext uri="{FF2B5EF4-FFF2-40B4-BE49-F238E27FC236}">
                <a16:creationId xmlns:a16="http://schemas.microsoft.com/office/drawing/2014/main" id="{E06508B5-52F1-4CC5-9F62-5B2BF07E3C32}"/>
              </a:ext>
            </a:extLst>
          </p:cNvPr>
          <p:cNvSpPr/>
          <p:nvPr/>
        </p:nvSpPr>
        <p:spPr>
          <a:xfrm rot="5400000">
            <a:off x="9509375" y="2502608"/>
            <a:ext cx="1203528" cy="1037524"/>
          </a:xfrm>
          <a:prstGeom prst="hexagon">
            <a:avLst/>
          </a:prstGeom>
          <a:solidFill>
            <a:srgbClr val="C4D7D3"/>
          </a:solidFill>
          <a:ln w="57150"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47" name="椭圆 46">
            <a:extLst>
              <a:ext uri="{FF2B5EF4-FFF2-40B4-BE49-F238E27FC236}">
                <a16:creationId xmlns:a16="http://schemas.microsoft.com/office/drawing/2014/main" id="{B56B6332-88FB-4F0B-9581-6D50B213968B}"/>
              </a:ext>
            </a:extLst>
          </p:cNvPr>
          <p:cNvSpPr/>
          <p:nvPr/>
        </p:nvSpPr>
        <p:spPr>
          <a:xfrm>
            <a:off x="4031858" y="4043285"/>
            <a:ext cx="170295" cy="170295"/>
          </a:xfrm>
          <a:prstGeom prst="ellipse">
            <a:avLst/>
          </a:prstGeom>
          <a:solidFill>
            <a:srgbClr val="FBD77F"/>
          </a:solidFill>
          <a:ln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48" name="椭圆 47">
            <a:extLst>
              <a:ext uri="{FF2B5EF4-FFF2-40B4-BE49-F238E27FC236}">
                <a16:creationId xmlns:a16="http://schemas.microsoft.com/office/drawing/2014/main" id="{8F72C65F-E60D-4F79-985D-E0E94CEC6925}"/>
              </a:ext>
            </a:extLst>
          </p:cNvPr>
          <p:cNvSpPr/>
          <p:nvPr/>
        </p:nvSpPr>
        <p:spPr>
          <a:xfrm>
            <a:off x="2033811" y="4043285"/>
            <a:ext cx="170295" cy="170295"/>
          </a:xfrm>
          <a:prstGeom prst="ellipse">
            <a:avLst/>
          </a:prstGeom>
          <a:solidFill>
            <a:srgbClr val="C4D7D3"/>
          </a:solidFill>
          <a:ln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:a16="http://schemas.microsoft.com/office/drawing/2014/main" id="{C6324194-955D-4906-85A4-D40384B7062E}"/>
              </a:ext>
            </a:extLst>
          </p:cNvPr>
          <p:cNvSpPr/>
          <p:nvPr/>
        </p:nvSpPr>
        <p:spPr>
          <a:xfrm>
            <a:off x="6017206" y="4043285"/>
            <a:ext cx="170295" cy="170295"/>
          </a:xfrm>
          <a:prstGeom prst="ellipse">
            <a:avLst/>
          </a:prstGeom>
          <a:solidFill>
            <a:srgbClr val="C4D7D3"/>
          </a:solidFill>
          <a:ln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50" name="椭圆 49">
            <a:extLst>
              <a:ext uri="{FF2B5EF4-FFF2-40B4-BE49-F238E27FC236}">
                <a16:creationId xmlns:a16="http://schemas.microsoft.com/office/drawing/2014/main" id="{B413E826-B759-46E1-829A-0DF51B1444C0}"/>
              </a:ext>
            </a:extLst>
          </p:cNvPr>
          <p:cNvSpPr/>
          <p:nvPr/>
        </p:nvSpPr>
        <p:spPr>
          <a:xfrm>
            <a:off x="8034302" y="4043285"/>
            <a:ext cx="170295" cy="170295"/>
          </a:xfrm>
          <a:prstGeom prst="ellipse">
            <a:avLst/>
          </a:prstGeom>
          <a:solidFill>
            <a:srgbClr val="FBD77F"/>
          </a:solidFill>
          <a:ln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id="{0CE90CCF-D32B-4F2B-A70B-726A64A44E88}"/>
              </a:ext>
            </a:extLst>
          </p:cNvPr>
          <p:cNvSpPr/>
          <p:nvPr/>
        </p:nvSpPr>
        <p:spPr>
          <a:xfrm>
            <a:off x="10039667" y="4043285"/>
            <a:ext cx="170295" cy="170295"/>
          </a:xfrm>
          <a:prstGeom prst="ellipse">
            <a:avLst/>
          </a:prstGeom>
          <a:solidFill>
            <a:srgbClr val="C4D7D3"/>
          </a:solidFill>
          <a:ln>
            <a:noFill/>
          </a:ln>
          <a:effectLst>
            <a:outerShdw algn="tl" blurRad="254000" dir="2700000" dist="635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30000"/>
              </a:lnSpc>
            </a:pPr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52" name="椭圆 23">
            <a:extLst>
              <a:ext uri="{FF2B5EF4-FFF2-40B4-BE49-F238E27FC236}">
                <a16:creationId xmlns:a16="http://schemas.microsoft.com/office/drawing/2014/main" id="{FF199E29-D624-44AF-A2FC-2B3C35676554}"/>
              </a:ext>
            </a:extLst>
          </p:cNvPr>
          <p:cNvSpPr/>
          <p:nvPr/>
        </p:nvSpPr>
        <p:spPr>
          <a:xfrm>
            <a:off x="1899800" y="2792765"/>
            <a:ext cx="438315" cy="457199"/>
          </a:xfrm>
          <a:custGeom>
            <a:gdLst>
              <a:gd fmla="*/ 538645 w 553582" name="connsiteX0"/>
              <a:gd fmla="*/ 334589 h 577432" name="connsiteY0"/>
              <a:gd fmla="*/ 548787 w 553582" name="connsiteX1"/>
              <a:gd fmla="*/ 338849 h 577432" name="connsiteY1"/>
              <a:gd fmla="*/ 550631 w 553582" name="connsiteX2"/>
              <a:gd fmla="*/ 360036 h 577432" name="connsiteY2"/>
              <a:gd fmla="*/ 395736 w 553582" name="connsiteX3"/>
              <a:gd fmla="*/ 570984 h 577432" name="connsiteY3"/>
              <a:gd fmla="*/ 382828 w 553582" name="connsiteX4"/>
              <a:gd fmla="*/ 577432 h 577432" name="connsiteY4"/>
              <a:gd fmla="*/ 369920 w 553582" name="connsiteX5"/>
              <a:gd fmla="*/ 570063 h 577432" name="connsiteY5"/>
              <a:gd fmla="*/ 265735 w 553582" name="connsiteX6"/>
              <a:gd fmla="*/ 422675 h 577432" name="connsiteY6"/>
              <a:gd fmla="*/ 266657 w 553582" name="connsiteX7"/>
              <a:gd fmla="*/ 402410 h 577432" name="connsiteY7"/>
              <a:gd fmla="*/ 286941 w 553582" name="connsiteX8"/>
              <a:gd fmla="*/ 399646 h 577432" name="connsiteY8"/>
              <a:gd fmla="*/ 382828 w 553582" name="connsiteX9"/>
              <a:gd fmla="*/ 457680 h 577432" name="connsiteY9"/>
              <a:gd fmla="*/ 528503 w 553582" name="connsiteX10"/>
              <a:gd fmla="*/ 337928 h 577432" name="connsiteY10"/>
              <a:gd fmla="*/ 538645 w 553582" name="connsiteX11"/>
              <a:gd fmla="*/ 334589 h 577432" name="connsiteY11"/>
              <a:gd fmla="*/ 134657 w 553582" name="connsiteX12"/>
              <a:gd fmla="*/ 299294 h 577432" name="connsiteY12"/>
              <a:gd fmla="*/ 323715 w 553582" name="connsiteX13"/>
              <a:gd fmla="*/ 299294 h 577432" name="connsiteY13"/>
              <a:gd fmla="*/ 355071 w 553582" name="connsiteX14"/>
              <a:gd fmla="*/ 331488 h 577432" name="connsiteY14"/>
              <a:gd fmla="*/ 323715 w 553582" name="connsiteX15"/>
              <a:gd fmla="*/ 362763 h 577432" name="connsiteY15"/>
              <a:gd fmla="*/ 134657 w 553582" name="connsiteX16"/>
              <a:gd fmla="*/ 362763 h 577432" name="connsiteY16"/>
              <a:gd fmla="*/ 102379 w 553582" name="connsiteX17"/>
              <a:gd fmla="*/ 331488 h 577432" name="connsiteY17"/>
              <a:gd fmla="*/ 134657 w 553582" name="connsiteX18"/>
              <a:gd fmla="*/ 299294 h 577432" name="connsiteY18"/>
              <a:gd fmla="*/ 134657 w 553582" name="connsiteX19"/>
              <a:gd fmla="*/ 205349 h 577432" name="connsiteY19"/>
              <a:gd fmla="*/ 323715 w 553582" name="connsiteX20"/>
              <a:gd fmla="*/ 205349 h 577432" name="connsiteY20"/>
              <a:gd fmla="*/ 355071 w 553582" name="connsiteX21"/>
              <a:gd fmla="*/ 236640 h 577432" name="connsiteY21"/>
              <a:gd fmla="*/ 323715 w 553582" name="connsiteX22"/>
              <a:gd fmla="*/ 267930 h 577432" name="connsiteY22"/>
              <a:gd fmla="*/ 134657 w 553582" name="connsiteX23"/>
              <a:gd fmla="*/ 267930 h 577432" name="connsiteY23"/>
              <a:gd fmla="*/ 102379 w 553582" name="connsiteX24"/>
              <a:gd fmla="*/ 236640 h 577432" name="connsiteY24"/>
              <a:gd fmla="*/ 134657 w 553582" name="connsiteX25"/>
              <a:gd fmla="*/ 205349 h 577432" name="connsiteY25"/>
              <a:gd fmla="*/ 134657 w 553582" name="connsiteX26"/>
              <a:gd fmla="*/ 110515 h 577432" name="connsiteY26"/>
              <a:gd fmla="*/ 323715 w 553582" name="connsiteX27"/>
              <a:gd fmla="*/ 110515 h 577432" name="connsiteY27"/>
              <a:gd fmla="*/ 355071 w 553582" name="connsiteX28"/>
              <a:gd fmla="*/ 141806 h 577432" name="connsiteY28"/>
              <a:gd fmla="*/ 323715 w 553582" name="connsiteX29"/>
              <a:gd fmla="*/ 173096 h 577432" name="connsiteY29"/>
              <a:gd fmla="*/ 134657 w 553582" name="connsiteX30"/>
              <a:gd fmla="*/ 173096 h 577432" name="connsiteY30"/>
              <a:gd fmla="*/ 102379 w 553582" name="connsiteX31"/>
              <a:gd fmla="*/ 141806 h 577432" name="connsiteY31"/>
              <a:gd fmla="*/ 134657 w 553582" name="connsiteX32"/>
              <a:gd fmla="*/ 110515 h 577432" name="connsiteY32"/>
              <a:gd fmla="*/ 31365 w 553582" name="connsiteX33"/>
              <a:gd fmla="*/ 0 h 577432" name="connsiteY33"/>
              <a:gd fmla="*/ 426196 w 553582" name="connsiteX34"/>
              <a:gd fmla="*/ 0 h 577432" name="connsiteY34"/>
              <a:gd fmla="*/ 458484 w 553582" name="connsiteX35"/>
              <a:gd fmla="*/ 31313 h 577432" name="connsiteY35"/>
              <a:gd fmla="*/ 458484 w 553582" name="connsiteX36"/>
              <a:gd fmla="*/ 355496 h 577432" name="connsiteY36"/>
              <a:gd fmla="*/ 394831 w 553582" name="connsiteX37"/>
              <a:gd fmla="*/ 407071 h 577432" name="connsiteY37"/>
              <a:gd fmla="*/ 394831 w 553582" name="connsiteX38"/>
              <a:gd fmla="*/ 62626 h 577432" name="connsiteY38"/>
              <a:gd fmla="*/ 63653 w 553582" name="connsiteX39"/>
              <a:gd fmla="*/ 62626 h 577432" name="connsiteY39"/>
              <a:gd fmla="*/ 63653 w 553582" name="connsiteX40"/>
              <a:gd fmla="*/ 473381 h 577432" name="connsiteY40"/>
              <a:gd fmla="*/ 262913 w 553582" name="connsiteX41"/>
              <a:gd fmla="*/ 473381 h 577432" name="connsiteY41"/>
              <a:gd fmla="*/ 307194 w 553582" name="connsiteX42"/>
              <a:gd fmla="*/ 536007 h 577432" name="connsiteY42"/>
              <a:gd fmla="*/ 31365 w 553582" name="connsiteX43"/>
              <a:gd fmla="*/ 536007 h 577432" name="connsiteY43"/>
              <a:gd fmla="*/ 0 w 553582" name="connsiteX44"/>
              <a:gd fmla="*/ 504694 h 577432" name="connsiteY44"/>
              <a:gd fmla="*/ 0 w 553582" name="connsiteX45"/>
              <a:gd fmla="*/ 31313 h 577432" name="connsiteY45"/>
              <a:gd fmla="*/ 31365 w 553582" name="connsiteX46"/>
              <a:gd fmla="*/ 0 h 577432" name="connsiteY4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b="b" l="l" r="r" t="t"/>
            <a:pathLst>
              <a:path h="577432" w="553582">
                <a:moveTo>
                  <a:pt x="538645" y="334589"/>
                </a:moveTo>
                <a:cubicBezTo>
                  <a:pt x="542333" y="334704"/>
                  <a:pt x="546021" y="336086"/>
                  <a:pt x="548787" y="338849"/>
                </a:cubicBezTo>
                <a:cubicBezTo>
                  <a:pt x="554319" y="344376"/>
                  <a:pt x="555241" y="353588"/>
                  <a:pt x="550631" y="360036"/>
                </a:cubicBezTo>
                <a:lnTo>
                  <a:pt x="395736" y="570984"/>
                </a:lnTo>
                <a:cubicBezTo>
                  <a:pt x="392970" y="574669"/>
                  <a:pt x="388360" y="577432"/>
                  <a:pt x="382828" y="577432"/>
                </a:cubicBezTo>
                <a:cubicBezTo>
                  <a:pt x="378218" y="577432"/>
                  <a:pt x="373608" y="574669"/>
                  <a:pt x="369920" y="570063"/>
                </a:cubicBezTo>
                <a:lnTo>
                  <a:pt x="265735" y="422675"/>
                </a:lnTo>
                <a:cubicBezTo>
                  <a:pt x="261125" y="416227"/>
                  <a:pt x="262047" y="407937"/>
                  <a:pt x="266657" y="402410"/>
                </a:cubicBezTo>
                <a:cubicBezTo>
                  <a:pt x="272189" y="396883"/>
                  <a:pt x="280487" y="395962"/>
                  <a:pt x="286941" y="399646"/>
                </a:cubicBezTo>
                <a:lnTo>
                  <a:pt x="382828" y="457680"/>
                </a:lnTo>
                <a:lnTo>
                  <a:pt x="528503" y="337928"/>
                </a:lnTo>
                <a:cubicBezTo>
                  <a:pt x="531269" y="335625"/>
                  <a:pt x="534957" y="334473"/>
                  <a:pt x="538645" y="334589"/>
                </a:cubicBezTo>
                <a:close/>
                <a:moveTo>
                  <a:pt x="134657" y="299294"/>
                </a:moveTo>
                <a:lnTo>
                  <a:pt x="323715" y="299294"/>
                </a:lnTo>
                <a:cubicBezTo>
                  <a:pt x="341238" y="299294"/>
                  <a:pt x="355071" y="314011"/>
                  <a:pt x="355071" y="331488"/>
                </a:cubicBezTo>
                <a:cubicBezTo>
                  <a:pt x="355071" y="348046"/>
                  <a:pt x="341238" y="362763"/>
                  <a:pt x="323715" y="362763"/>
                </a:cubicBezTo>
                <a:lnTo>
                  <a:pt x="134657" y="362763"/>
                </a:lnTo>
                <a:cubicBezTo>
                  <a:pt x="117135" y="362763"/>
                  <a:pt x="102379" y="348046"/>
                  <a:pt x="102379" y="331488"/>
                </a:cubicBezTo>
                <a:cubicBezTo>
                  <a:pt x="102379" y="314011"/>
                  <a:pt x="117135" y="299294"/>
                  <a:pt x="134657" y="299294"/>
                </a:cubicBezTo>
                <a:close/>
                <a:moveTo>
                  <a:pt x="134657" y="205349"/>
                </a:moveTo>
                <a:lnTo>
                  <a:pt x="323715" y="205349"/>
                </a:lnTo>
                <a:cubicBezTo>
                  <a:pt x="341238" y="205349"/>
                  <a:pt x="355071" y="219154"/>
                  <a:pt x="355071" y="236640"/>
                </a:cubicBezTo>
                <a:cubicBezTo>
                  <a:pt x="355071" y="254125"/>
                  <a:pt x="341238" y="267930"/>
                  <a:pt x="323715" y="267930"/>
                </a:cubicBezTo>
                <a:lnTo>
                  <a:pt x="134657" y="267930"/>
                </a:lnTo>
                <a:cubicBezTo>
                  <a:pt x="117135" y="267930"/>
                  <a:pt x="102379" y="254125"/>
                  <a:pt x="102379" y="236640"/>
                </a:cubicBezTo>
                <a:cubicBezTo>
                  <a:pt x="102379" y="219154"/>
                  <a:pt x="117135" y="205349"/>
                  <a:pt x="134657" y="205349"/>
                </a:cubicBezTo>
                <a:close/>
                <a:moveTo>
                  <a:pt x="134657" y="110515"/>
                </a:moveTo>
                <a:lnTo>
                  <a:pt x="323715" y="110515"/>
                </a:lnTo>
                <a:cubicBezTo>
                  <a:pt x="341238" y="110515"/>
                  <a:pt x="355071" y="124320"/>
                  <a:pt x="355071" y="141806"/>
                </a:cubicBezTo>
                <a:cubicBezTo>
                  <a:pt x="355071" y="159291"/>
                  <a:pt x="341238" y="173096"/>
                  <a:pt x="323715" y="173096"/>
                </a:cubicBezTo>
                <a:lnTo>
                  <a:pt x="134657" y="173096"/>
                </a:lnTo>
                <a:cubicBezTo>
                  <a:pt x="117135" y="173096"/>
                  <a:pt x="102379" y="159291"/>
                  <a:pt x="102379" y="141806"/>
                </a:cubicBezTo>
                <a:cubicBezTo>
                  <a:pt x="102379" y="124320"/>
                  <a:pt x="117135" y="110515"/>
                  <a:pt x="134657" y="110515"/>
                </a:cubicBezTo>
                <a:close/>
                <a:moveTo>
                  <a:pt x="31365" y="0"/>
                </a:moveTo>
                <a:lnTo>
                  <a:pt x="426196" y="0"/>
                </a:lnTo>
                <a:cubicBezTo>
                  <a:pt x="443724" y="0"/>
                  <a:pt x="458484" y="13815"/>
                  <a:pt x="458484" y="31313"/>
                </a:cubicBezTo>
                <a:lnTo>
                  <a:pt x="458484" y="355496"/>
                </a:lnTo>
                <a:lnTo>
                  <a:pt x="394831" y="407071"/>
                </a:lnTo>
                <a:lnTo>
                  <a:pt x="394831" y="62626"/>
                </a:lnTo>
                <a:lnTo>
                  <a:pt x="63653" y="62626"/>
                </a:lnTo>
                <a:lnTo>
                  <a:pt x="63653" y="473381"/>
                </a:lnTo>
                <a:lnTo>
                  <a:pt x="262913" y="473381"/>
                </a:lnTo>
                <a:lnTo>
                  <a:pt x="307194" y="536007"/>
                </a:lnTo>
                <a:lnTo>
                  <a:pt x="31365" y="536007"/>
                </a:lnTo>
                <a:cubicBezTo>
                  <a:pt x="13838" y="536007"/>
                  <a:pt x="0" y="522192"/>
                  <a:pt x="0" y="504694"/>
                </a:cubicBezTo>
                <a:lnTo>
                  <a:pt x="0" y="31313"/>
                </a:lnTo>
                <a:cubicBezTo>
                  <a:pt x="0" y="13815"/>
                  <a:pt x="13838" y="0"/>
                  <a:pt x="313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53" name="椭圆 24">
            <a:extLst>
              <a:ext uri="{FF2B5EF4-FFF2-40B4-BE49-F238E27FC236}">
                <a16:creationId xmlns:a16="http://schemas.microsoft.com/office/drawing/2014/main" id="{A80830FF-1C92-432B-963D-E08F84B4DAAC}"/>
              </a:ext>
            </a:extLst>
          </p:cNvPr>
          <p:cNvSpPr/>
          <p:nvPr/>
        </p:nvSpPr>
        <p:spPr>
          <a:xfrm>
            <a:off x="5881133" y="2792765"/>
            <a:ext cx="442435" cy="457199"/>
          </a:xfrm>
          <a:custGeom>
            <a:gdLst>
              <a:gd fmla="*/ 201045 w 587108" name="connsiteX0"/>
              <a:gd fmla="*/ 374989 h 606698" name="connsiteY0"/>
              <a:gd fmla="*/ 401729 w 587108" name="connsiteX1"/>
              <a:gd fmla="*/ 374989 h 606698" name="connsiteY1"/>
              <a:gd fmla="*/ 432462 w 587108" name="connsiteX2"/>
              <a:gd fmla="*/ 405650 h 606698" name="connsiteY2"/>
              <a:gd fmla="*/ 401729 w 587108" name="connsiteX3"/>
              <a:gd fmla="*/ 436310 h 606698" name="connsiteY3"/>
              <a:gd fmla="*/ 201045 w 587108" name="connsiteX4"/>
              <a:gd fmla="*/ 436310 h 606698" name="connsiteY4"/>
              <a:gd fmla="*/ 170312 w 587108" name="connsiteX5"/>
              <a:gd fmla="*/ 405650 h 606698" name="connsiteY5"/>
              <a:gd fmla="*/ 201045 w 587108" name="connsiteX6"/>
              <a:gd fmla="*/ 374989 h 606698" name="connsiteY6"/>
              <a:gd fmla="*/ 201041 w 587108" name="connsiteX7"/>
              <a:gd fmla="*/ 247195 h 606698" name="connsiteY7"/>
              <a:gd fmla="*/ 539054 w 587108" name="connsiteX8"/>
              <a:gd fmla="*/ 247195 h 606698" name="connsiteY8"/>
              <a:gd fmla="*/ 569783 w 587108" name="connsiteX9"/>
              <a:gd fmla="*/ 277856 h 606698" name="connsiteY9"/>
              <a:gd fmla="*/ 539054 w 587108" name="connsiteX10"/>
              <a:gd fmla="*/ 308516 h 606698" name="connsiteY10"/>
              <a:gd fmla="*/ 201041 w 587108" name="connsiteX11"/>
              <a:gd fmla="*/ 308516 h 606698" name="connsiteY11"/>
              <a:gd fmla="*/ 170312 w 587108" name="connsiteX12"/>
              <a:gd fmla="*/ 277856 h 606698" name="connsiteY12"/>
              <a:gd fmla="*/ 201041 w 587108" name="connsiteX13"/>
              <a:gd fmla="*/ 247195 h 606698" name="connsiteY13"/>
              <a:gd fmla="*/ 201045 w 587108" name="connsiteX14"/>
              <a:gd fmla="*/ 119189 h 606698" name="connsiteY14"/>
              <a:gd fmla="*/ 356709 w 587108" name="connsiteX15"/>
              <a:gd fmla="*/ 119189 h 606698" name="connsiteY15"/>
              <a:gd fmla="*/ 387442 w 587108" name="connsiteX16"/>
              <a:gd fmla="*/ 149885 h 606698" name="connsiteY16"/>
              <a:gd fmla="*/ 356709 w 587108" name="connsiteX17"/>
              <a:gd fmla="*/ 180581 h 606698" name="connsiteY17"/>
              <a:gd fmla="*/ 201045 w 587108" name="connsiteX18"/>
              <a:gd fmla="*/ 180581 h 606698" name="connsiteY18"/>
              <a:gd fmla="*/ 170312 w 587108" name="connsiteX19"/>
              <a:gd fmla="*/ 149885 h 606698" name="connsiteY19"/>
              <a:gd fmla="*/ 201045 w 587108" name="connsiteX20"/>
              <a:gd fmla="*/ 119189 h 606698" name="connsiteY20"/>
              <a:gd fmla="*/ 87274 w 587108" name="connsiteX21"/>
              <a:gd fmla="*/ 0 h 606698" name="connsiteY21"/>
              <a:gd fmla="*/ 109016 w 587108" name="connsiteX22"/>
              <a:gd fmla="*/ 9089 h 606698" name="connsiteY22"/>
              <a:gd fmla="*/ 165407 w 587108" name="connsiteX23"/>
              <a:gd fmla="*/ 65391 h 606698" name="connsiteY23"/>
              <a:gd fmla="*/ 165407 w 587108" name="connsiteX24"/>
              <a:gd fmla="*/ 108806 h 606698" name="connsiteY24"/>
              <a:gd fmla="*/ 122077 w 587108" name="connsiteX25"/>
              <a:gd fmla="*/ 108806 h 606698" name="connsiteY25"/>
              <a:gd fmla="*/ 117928 w 587108" name="connsiteX26"/>
              <a:gd fmla="*/ 104817 h 606698" name="connsiteY26"/>
              <a:gd fmla="*/ 117928 w 587108" name="connsiteX27"/>
              <a:gd fmla="*/ 488956 h 606698" name="connsiteY27"/>
              <a:gd fmla="*/ 482240 w 587108" name="connsiteX28"/>
              <a:gd fmla="*/ 488956 h 606698" name="connsiteY28"/>
              <a:gd fmla="*/ 478245 w 587108" name="connsiteX29"/>
              <a:gd fmla="*/ 484814 h 606698" name="connsiteY29"/>
              <a:gd fmla="*/ 478245 w 587108" name="connsiteX30"/>
              <a:gd fmla="*/ 441553 h 606698" name="connsiteY30"/>
              <a:gd fmla="*/ 521576 w 587108" name="connsiteX31"/>
              <a:gd fmla="*/ 441553 h 606698" name="connsiteY31"/>
              <a:gd fmla="*/ 578120 w 587108" name="connsiteX32"/>
              <a:gd fmla="*/ 497854 h 606698" name="connsiteY32"/>
              <a:gd fmla="*/ 578120 w 587108" name="connsiteX33"/>
              <a:gd fmla="*/ 541269 h 606698" name="connsiteY33"/>
              <a:gd fmla="*/ 521576 w 587108" name="connsiteX34"/>
              <a:gd fmla="*/ 597724 h 606698" name="connsiteY34"/>
              <a:gd fmla="*/ 478245 w 587108" name="connsiteX35"/>
              <a:gd fmla="*/ 597724 h 606698" name="connsiteY35"/>
              <a:gd fmla="*/ 478245 w 587108" name="connsiteX36"/>
              <a:gd fmla="*/ 554309 h 606698" name="connsiteY36"/>
              <a:gd fmla="*/ 482240 w 587108" name="connsiteX37"/>
              <a:gd fmla="*/ 550320 h 606698" name="connsiteY37"/>
              <a:gd fmla="*/ 87198 w 587108" name="connsiteX38"/>
              <a:gd fmla="*/ 550320 h 606698" name="connsiteY38"/>
              <a:gd fmla="*/ 56467 w 587108" name="connsiteX39"/>
              <a:gd fmla="*/ 519638 h 606698" name="connsiteY39"/>
              <a:gd fmla="*/ 56467 w 587108" name="connsiteX40"/>
              <a:gd fmla="*/ 104817 h 606698" name="connsiteY40"/>
              <a:gd fmla="*/ 52472 w 587108" name="connsiteX41"/>
              <a:gd fmla="*/ 108806 h 606698" name="connsiteY41"/>
              <a:gd fmla="*/ 8988 w 587108" name="connsiteX42"/>
              <a:gd fmla="*/ 108806 h 606698" name="connsiteY42"/>
              <a:gd fmla="*/ 8988 w 587108" name="connsiteX43"/>
              <a:gd fmla="*/ 65391 h 606698" name="connsiteY43"/>
              <a:gd fmla="*/ 65532 w 587108" name="connsiteX44"/>
              <a:gd fmla="*/ 9089 h 606698" name="connsiteY44"/>
              <a:gd fmla="*/ 87274 w 587108" name="connsiteX45"/>
              <a:gd fmla="*/ 0 h 606698" name="connsiteY4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b="b" l="l" r="r" t="t"/>
            <a:pathLst>
              <a:path h="606698" w="587108">
                <a:moveTo>
                  <a:pt x="201045" y="374989"/>
                </a:moveTo>
                <a:lnTo>
                  <a:pt x="401729" y="374989"/>
                </a:lnTo>
                <a:cubicBezTo>
                  <a:pt x="418786" y="374989"/>
                  <a:pt x="432462" y="388633"/>
                  <a:pt x="432462" y="405650"/>
                </a:cubicBezTo>
                <a:cubicBezTo>
                  <a:pt x="432462" y="422513"/>
                  <a:pt x="418786" y="436310"/>
                  <a:pt x="401729" y="436310"/>
                </a:cubicBezTo>
                <a:lnTo>
                  <a:pt x="201045" y="436310"/>
                </a:lnTo>
                <a:cubicBezTo>
                  <a:pt x="183988" y="436310"/>
                  <a:pt x="170312" y="422513"/>
                  <a:pt x="170312" y="405650"/>
                </a:cubicBezTo>
                <a:cubicBezTo>
                  <a:pt x="170312" y="388633"/>
                  <a:pt x="183988" y="374989"/>
                  <a:pt x="201045" y="374989"/>
                </a:cubicBezTo>
                <a:close/>
                <a:moveTo>
                  <a:pt x="201041" y="247195"/>
                </a:moveTo>
                <a:lnTo>
                  <a:pt x="539054" y="247195"/>
                </a:lnTo>
                <a:cubicBezTo>
                  <a:pt x="555955" y="247195"/>
                  <a:pt x="569783" y="260839"/>
                  <a:pt x="569783" y="277856"/>
                </a:cubicBezTo>
                <a:cubicBezTo>
                  <a:pt x="569783" y="294719"/>
                  <a:pt x="555955" y="308516"/>
                  <a:pt x="539054" y="308516"/>
                </a:cubicBezTo>
                <a:lnTo>
                  <a:pt x="201041" y="308516"/>
                </a:lnTo>
                <a:cubicBezTo>
                  <a:pt x="183986" y="308516"/>
                  <a:pt x="170312" y="294719"/>
                  <a:pt x="170312" y="277856"/>
                </a:cubicBezTo>
                <a:cubicBezTo>
                  <a:pt x="170312" y="260839"/>
                  <a:pt x="183986" y="247195"/>
                  <a:pt x="201041" y="247195"/>
                </a:cubicBezTo>
                <a:close/>
                <a:moveTo>
                  <a:pt x="201045" y="119189"/>
                </a:moveTo>
                <a:lnTo>
                  <a:pt x="356709" y="119189"/>
                </a:lnTo>
                <a:cubicBezTo>
                  <a:pt x="373612" y="119189"/>
                  <a:pt x="387442" y="133002"/>
                  <a:pt x="387442" y="149885"/>
                </a:cubicBezTo>
                <a:cubicBezTo>
                  <a:pt x="387442" y="166921"/>
                  <a:pt x="373612" y="180581"/>
                  <a:pt x="356709" y="180581"/>
                </a:cubicBezTo>
                <a:lnTo>
                  <a:pt x="201045" y="180581"/>
                </a:lnTo>
                <a:cubicBezTo>
                  <a:pt x="183988" y="180581"/>
                  <a:pt x="170312" y="166921"/>
                  <a:pt x="170312" y="149885"/>
                </a:cubicBezTo>
                <a:cubicBezTo>
                  <a:pt x="170312" y="133002"/>
                  <a:pt x="183988" y="119189"/>
                  <a:pt x="201045" y="119189"/>
                </a:cubicBezTo>
                <a:close/>
                <a:moveTo>
                  <a:pt x="87274" y="0"/>
                </a:moveTo>
                <a:cubicBezTo>
                  <a:pt x="95149" y="0"/>
                  <a:pt x="103024" y="3030"/>
                  <a:pt x="109016" y="9089"/>
                </a:cubicBezTo>
                <a:lnTo>
                  <a:pt x="165407" y="65391"/>
                </a:lnTo>
                <a:cubicBezTo>
                  <a:pt x="177546" y="77357"/>
                  <a:pt x="177546" y="96840"/>
                  <a:pt x="165407" y="108806"/>
                </a:cubicBezTo>
                <a:cubicBezTo>
                  <a:pt x="153422" y="120772"/>
                  <a:pt x="134062" y="120772"/>
                  <a:pt x="122077" y="108806"/>
                </a:cubicBezTo>
                <a:lnTo>
                  <a:pt x="117928" y="104817"/>
                </a:lnTo>
                <a:lnTo>
                  <a:pt x="117928" y="488956"/>
                </a:lnTo>
                <a:lnTo>
                  <a:pt x="482240" y="488956"/>
                </a:lnTo>
                <a:lnTo>
                  <a:pt x="478245" y="484814"/>
                </a:lnTo>
                <a:cubicBezTo>
                  <a:pt x="466107" y="472848"/>
                  <a:pt x="466107" y="453519"/>
                  <a:pt x="478245" y="441553"/>
                </a:cubicBezTo>
                <a:cubicBezTo>
                  <a:pt x="490230" y="429433"/>
                  <a:pt x="509591" y="429433"/>
                  <a:pt x="521576" y="441553"/>
                </a:cubicBezTo>
                <a:lnTo>
                  <a:pt x="578120" y="497854"/>
                </a:lnTo>
                <a:cubicBezTo>
                  <a:pt x="590105" y="509820"/>
                  <a:pt x="590105" y="529303"/>
                  <a:pt x="578120" y="541269"/>
                </a:cubicBezTo>
                <a:lnTo>
                  <a:pt x="521576" y="597724"/>
                </a:lnTo>
                <a:cubicBezTo>
                  <a:pt x="509591" y="609690"/>
                  <a:pt x="490230" y="609690"/>
                  <a:pt x="478245" y="597724"/>
                </a:cubicBezTo>
                <a:cubicBezTo>
                  <a:pt x="466107" y="585758"/>
                  <a:pt x="466107" y="566275"/>
                  <a:pt x="478245" y="554309"/>
                </a:cubicBezTo>
                <a:lnTo>
                  <a:pt x="482240" y="550320"/>
                </a:lnTo>
                <a:lnTo>
                  <a:pt x="87198" y="550320"/>
                </a:lnTo>
                <a:cubicBezTo>
                  <a:pt x="70296" y="550320"/>
                  <a:pt x="56467" y="536514"/>
                  <a:pt x="56467" y="519638"/>
                </a:cubicBezTo>
                <a:lnTo>
                  <a:pt x="56467" y="104817"/>
                </a:lnTo>
                <a:lnTo>
                  <a:pt x="52472" y="108806"/>
                </a:lnTo>
                <a:cubicBezTo>
                  <a:pt x="40487" y="120772"/>
                  <a:pt x="20973" y="120772"/>
                  <a:pt x="8988" y="108806"/>
                </a:cubicBezTo>
                <a:cubicBezTo>
                  <a:pt x="-2997" y="96840"/>
                  <a:pt x="-2997" y="77357"/>
                  <a:pt x="8988" y="65391"/>
                </a:cubicBezTo>
                <a:lnTo>
                  <a:pt x="65532" y="9089"/>
                </a:lnTo>
                <a:cubicBezTo>
                  <a:pt x="71525" y="3030"/>
                  <a:pt x="79399" y="0"/>
                  <a:pt x="872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54" name="椭圆 25">
            <a:extLst>
              <a:ext uri="{FF2B5EF4-FFF2-40B4-BE49-F238E27FC236}">
                <a16:creationId xmlns:a16="http://schemas.microsoft.com/office/drawing/2014/main" id="{ABAC387B-C483-4DC2-AFAF-A8E9EA6650B0}"/>
              </a:ext>
            </a:extLst>
          </p:cNvPr>
          <p:cNvSpPr/>
          <p:nvPr/>
        </p:nvSpPr>
        <p:spPr>
          <a:xfrm>
            <a:off x="9896214" y="2793085"/>
            <a:ext cx="457199" cy="456557"/>
          </a:xfrm>
          <a:custGeom>
            <a:gdLst>
              <a:gd fmla="*/ 139986 w 604110" name="connsiteX0"/>
              <a:gd fmla="*/ 40787 h 603264" name="connsiteY0"/>
              <a:gd fmla="*/ 297761 w 604110" name="connsiteX1"/>
              <a:gd fmla="*/ 231944 h 603264" name="connsiteY1"/>
              <a:gd fmla="*/ 302063 w 604110" name="connsiteX2"/>
              <a:gd fmla="*/ 231790 h 603264" name="connsiteY2"/>
              <a:gd fmla="*/ 371809 w 604110" name="connsiteX3"/>
              <a:gd fmla="*/ 301594 h 603264" name="connsiteY3"/>
              <a:gd fmla="*/ 302063 w 604110" name="connsiteX4"/>
              <a:gd fmla="*/ 371245 h 603264" name="connsiteY4"/>
              <a:gd fmla="*/ 232162 w 604110" name="connsiteX5"/>
              <a:gd fmla="*/ 301594 h 603264" name="connsiteY5"/>
              <a:gd fmla="*/ 234467 w 604110" name="connsiteX6"/>
              <a:gd fmla="*/ 283952 h 603264" name="connsiteY6"/>
              <a:gd fmla="*/ 76846 w 604110" name="connsiteX7"/>
              <a:gd fmla="*/ 92795 h 603264" name="connsiteY7"/>
              <a:gd fmla="*/ 423891 w 604110" name="connsiteX8"/>
              <a:gd fmla="*/ 25756 h 603264" name="connsiteY8"/>
              <a:gd fmla="*/ 604110 w 604110" name="connsiteX9"/>
              <a:gd fmla="*/ 301622 h 603264" name="connsiteY9"/>
              <a:gd fmla="*/ 302055 w 604110" name="connsiteX10"/>
              <a:gd fmla="*/ 603264 h 603264" name="connsiteY10"/>
              <a:gd fmla="*/ 0 w 604110" name="connsiteX11"/>
              <a:gd fmla="*/ 301622 h 603264" name="connsiteY11"/>
              <a:gd fmla="*/ 31957 w 604110" name="connsiteX12"/>
              <a:gd fmla="*/ 166911 h 603264" name="connsiteY12"/>
              <a:gd fmla="*/ 91262 w 604110" name="connsiteX13"/>
              <a:gd fmla="*/ 238409 h 603264" name="connsiteY13"/>
              <a:gd fmla="*/ 81890 w 604110" name="connsiteX14"/>
              <a:gd fmla="*/ 301622 h 603264" name="connsiteY14"/>
              <a:gd fmla="*/ 302055 w 604110" name="connsiteX15"/>
              <a:gd fmla="*/ 521333 h 603264" name="connsiteY15"/>
              <a:gd fmla="*/ 522067 w 604110" name="connsiteX16"/>
              <a:gd fmla="*/ 301622 h 603264" name="connsiteY16"/>
              <a:gd fmla="*/ 405147 w 604110" name="connsiteX17"/>
              <a:gd fmla="*/ 107534 h 603264" name="connsiteY17"/>
              <a:gd fmla="*/ 424967 w 604110" name="connsiteX18"/>
              <a:gd fmla="*/ 40946 h 603264" name="connsiteY18"/>
              <a:gd fmla="*/ 423891 w 604110" name="connsiteX19"/>
              <a:gd fmla="*/ 25756 h 603264" name="connsiteY19"/>
              <a:gd fmla="*/ 302055 w 604110" name="connsiteX20"/>
              <a:gd fmla="*/ 0 h 603264" name="connsiteY20"/>
              <a:gd fmla="*/ 343089 w 604110" name="connsiteX21"/>
              <a:gd fmla="*/ 40893 h 603264" name="connsiteY21"/>
              <a:gd fmla="*/ 302055 w 604110" name="connsiteX22"/>
              <a:gd fmla="*/ 81786 h 603264" name="connsiteY22"/>
              <a:gd fmla="*/ 261021 w 604110" name="connsiteX23"/>
              <a:gd fmla="*/ 40893 h 603264" name="connsiteY23"/>
              <a:gd fmla="*/ 302055 w 604110" name="connsiteX24"/>
              <a:gd fmla="*/ 0 h 603264" name="connsiteY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b="b" l="l" r="r" t="t"/>
            <a:pathLst>
              <a:path h="603264" w="604110">
                <a:moveTo>
                  <a:pt x="139986" y="40787"/>
                </a:moveTo>
                <a:lnTo>
                  <a:pt x="297761" y="231944"/>
                </a:lnTo>
                <a:cubicBezTo>
                  <a:pt x="299144" y="231944"/>
                  <a:pt x="300526" y="231790"/>
                  <a:pt x="302063" y="231790"/>
                </a:cubicBezTo>
                <a:cubicBezTo>
                  <a:pt x="340623" y="231790"/>
                  <a:pt x="371809" y="263087"/>
                  <a:pt x="371809" y="301594"/>
                </a:cubicBezTo>
                <a:cubicBezTo>
                  <a:pt x="371809" y="340102"/>
                  <a:pt x="340623" y="371245"/>
                  <a:pt x="302063" y="371245"/>
                </a:cubicBezTo>
                <a:cubicBezTo>
                  <a:pt x="263502" y="371245"/>
                  <a:pt x="232162" y="340102"/>
                  <a:pt x="232162" y="301594"/>
                </a:cubicBezTo>
                <a:cubicBezTo>
                  <a:pt x="232162" y="295458"/>
                  <a:pt x="232930" y="289628"/>
                  <a:pt x="234467" y="283952"/>
                </a:cubicBezTo>
                <a:lnTo>
                  <a:pt x="76846" y="92795"/>
                </a:lnTo>
                <a:close/>
                <a:moveTo>
                  <a:pt x="423891" y="25756"/>
                </a:moveTo>
                <a:cubicBezTo>
                  <a:pt x="529902" y="72552"/>
                  <a:pt x="604110" y="178572"/>
                  <a:pt x="604110" y="301622"/>
                </a:cubicBezTo>
                <a:cubicBezTo>
                  <a:pt x="604110" y="467940"/>
                  <a:pt x="468600" y="603264"/>
                  <a:pt x="302055" y="603264"/>
                </a:cubicBezTo>
                <a:cubicBezTo>
                  <a:pt x="135510" y="603264"/>
                  <a:pt x="0" y="467940"/>
                  <a:pt x="0" y="301622"/>
                </a:cubicBezTo>
                <a:cubicBezTo>
                  <a:pt x="0" y="253139"/>
                  <a:pt x="11523" y="207417"/>
                  <a:pt x="31957" y="166911"/>
                </a:cubicBezTo>
                <a:lnTo>
                  <a:pt x="91262" y="238409"/>
                </a:lnTo>
                <a:cubicBezTo>
                  <a:pt x="85270" y="258355"/>
                  <a:pt x="81890" y="279682"/>
                  <a:pt x="81890" y="301622"/>
                </a:cubicBezTo>
                <a:cubicBezTo>
                  <a:pt x="81890" y="422831"/>
                  <a:pt x="180680" y="521333"/>
                  <a:pt x="302055" y="521333"/>
                </a:cubicBezTo>
                <a:cubicBezTo>
                  <a:pt x="423430" y="521333"/>
                  <a:pt x="522067" y="422831"/>
                  <a:pt x="522067" y="301622"/>
                </a:cubicBezTo>
                <a:cubicBezTo>
                  <a:pt x="522067" y="217543"/>
                  <a:pt x="474746" y="144511"/>
                  <a:pt x="405147" y="107534"/>
                </a:cubicBezTo>
                <a:cubicBezTo>
                  <a:pt x="417592" y="88355"/>
                  <a:pt x="424967" y="65494"/>
                  <a:pt x="424967" y="40946"/>
                </a:cubicBezTo>
                <a:cubicBezTo>
                  <a:pt x="424967" y="35729"/>
                  <a:pt x="424659" y="30666"/>
                  <a:pt x="423891" y="25756"/>
                </a:cubicBezTo>
                <a:close/>
                <a:moveTo>
                  <a:pt x="302055" y="0"/>
                </a:moveTo>
                <a:cubicBezTo>
                  <a:pt x="324717" y="0"/>
                  <a:pt x="343089" y="18308"/>
                  <a:pt x="343089" y="40893"/>
                </a:cubicBezTo>
                <a:cubicBezTo>
                  <a:pt x="343089" y="63478"/>
                  <a:pt x="324717" y="81786"/>
                  <a:pt x="302055" y="81786"/>
                </a:cubicBezTo>
                <a:cubicBezTo>
                  <a:pt x="279393" y="81786"/>
                  <a:pt x="261021" y="63478"/>
                  <a:pt x="261021" y="40893"/>
                </a:cubicBezTo>
                <a:cubicBezTo>
                  <a:pt x="261021" y="18308"/>
                  <a:pt x="279393" y="0"/>
                  <a:pt x="3020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55" name="椭圆 26">
            <a:extLst>
              <a:ext uri="{FF2B5EF4-FFF2-40B4-BE49-F238E27FC236}">
                <a16:creationId xmlns:a16="http://schemas.microsoft.com/office/drawing/2014/main" id="{E5FEFED7-1BE4-45AF-ADC1-3AB28F9A7F40}"/>
              </a:ext>
            </a:extLst>
          </p:cNvPr>
          <p:cNvSpPr/>
          <p:nvPr/>
        </p:nvSpPr>
        <p:spPr>
          <a:xfrm>
            <a:off x="3888406" y="2043820"/>
            <a:ext cx="457199" cy="456492"/>
          </a:xfrm>
          <a:custGeom>
            <a:gdLst>
              <a:gd fmla="*/ 444103 w 607089" name="connsiteX0"/>
              <a:gd fmla="*/ 163584 h 606152" name="connsiteY0"/>
              <a:gd fmla="*/ 469914 w 607089" name="connsiteX1"/>
              <a:gd fmla="*/ 176766 h 606152" name="connsiteY1"/>
              <a:gd fmla="*/ 475193 w 607089" name="connsiteX2"/>
              <a:gd fmla="*/ 220412 h 606152" name="connsiteY2"/>
              <a:gd fmla="*/ 378258 w 607089" name="connsiteX3"/>
              <a:gd fmla="*/ 317225 h 606152" name="connsiteY3"/>
              <a:gd fmla="*/ 346435 w 607089" name="connsiteX4"/>
              <a:gd fmla="*/ 330260 h 606152" name="connsiteY4"/>
              <a:gd fmla="*/ 313879 w 607089" name="connsiteX5"/>
              <a:gd fmla="*/ 316492 h 606152" name="connsiteY5"/>
              <a:gd fmla="*/ 248913 w 607089" name="connsiteX6"/>
              <a:gd fmla="*/ 251755 h 606152" name="connsiteY6"/>
              <a:gd fmla="*/ 242021 w 607089" name="connsiteX7"/>
              <a:gd fmla="*/ 228760 h 606152" name="connsiteY7"/>
              <a:gd fmla="*/ 254926 w 607089" name="connsiteX8"/>
              <a:gd fmla="*/ 208695 h 606152" name="connsiteY8"/>
              <a:gd fmla="*/ 280883 w 607089" name="connsiteX9"/>
              <a:gd fmla="*/ 195074 h 606152" name="connsiteY9"/>
              <a:gd fmla="*/ 297894 w 607089" name="connsiteX10"/>
              <a:gd fmla="*/ 202836 h 606152" name="connsiteY10"/>
              <a:gd fmla="*/ 342036 w 607089" name="connsiteX11"/>
              <a:gd fmla="*/ 246922 h 606152" name="connsiteY11"/>
              <a:gd fmla="*/ 346435 w 607089" name="connsiteX12"/>
              <a:gd fmla="*/ 249705 h 606152" name="connsiteY12"/>
              <a:gd fmla="*/ 350541 w 607089" name="connsiteX13"/>
              <a:gd fmla="*/ 247068 h 606152" name="connsiteY13"/>
              <a:gd fmla="*/ 426212 w 607089" name="connsiteX14"/>
              <a:gd fmla="*/ 171493 h 606152" name="connsiteY14"/>
              <a:gd fmla="*/ 444103 w 607089" name="connsiteX15"/>
              <a:gd fmla="*/ 163584 h 606152" name="connsiteY15"/>
              <a:gd fmla="*/ 360877 w 607089" name="connsiteX16"/>
              <a:gd fmla="*/ 64177 h 606152" name="connsiteY16"/>
              <a:gd fmla="*/ 232178 w 607089" name="connsiteX17"/>
              <a:gd fmla="*/ 117334 h 606152" name="connsiteY17"/>
              <a:gd fmla="*/ 232178 w 607089" name="connsiteX18"/>
              <a:gd fmla="*/ 374333 h 606152" name="connsiteY18"/>
              <a:gd fmla="*/ 489575 w 607089" name="connsiteX19"/>
              <a:gd fmla="*/ 374333 h 606152" name="connsiteY19"/>
              <a:gd fmla="*/ 489575 w 607089" name="connsiteX20"/>
              <a:gd fmla="*/ 117334 h 606152" name="connsiteY20"/>
              <a:gd fmla="*/ 360877 w 607089" name="connsiteX21"/>
              <a:gd fmla="*/ 64177 h 606152" name="connsiteY21"/>
              <a:gd fmla="*/ 360876 w 607089" name="connsiteX22"/>
              <a:gd fmla="*/ 0 h 606152" name="connsiteY22"/>
              <a:gd fmla="*/ 535041 w 607089" name="connsiteX23"/>
              <a:gd fmla="*/ 71938 h 606152" name="connsiteY23"/>
              <a:gd fmla="*/ 535041 w 607089" name="connsiteX24"/>
              <a:gd fmla="*/ 419729 h 606152" name="connsiteY24"/>
              <a:gd fmla="*/ 237751 w 607089" name="connsiteX25"/>
              <a:gd fmla="*/ 456778 h 606152" name="connsiteY25"/>
              <a:gd fmla="*/ 225138 w 607089" name="connsiteX26"/>
              <a:gd fmla="*/ 458388 h 606152" name="connsiteY26"/>
              <a:gd fmla="*/ 99740 w 607089" name="connsiteX27"/>
              <a:gd fmla="*/ 583593 h 606152" name="connsiteY27"/>
              <a:gd fmla="*/ 17607 w 607089" name="connsiteX28"/>
              <a:gd fmla="*/ 592379 h 606152" name="connsiteY28"/>
              <a:gd fmla="*/ 13794 w 607089" name="connsiteX29"/>
              <a:gd fmla="*/ 588572 h 606152" name="connsiteY29"/>
              <a:gd fmla="*/ 22594 w 607089" name="connsiteX30"/>
              <a:gd fmla="*/ 506567 h 606152" name="connsiteY30"/>
              <a:gd fmla="*/ 148139 w 607089" name="connsiteX31"/>
              <a:gd fmla="*/ 381069 h 606152" name="connsiteY31"/>
              <a:gd fmla="*/ 149606 w 607089" name="connsiteX32"/>
              <a:gd fmla="*/ 368768 h 606152" name="connsiteY32"/>
              <a:gd fmla="*/ 186712 w 607089" name="connsiteX33"/>
              <a:gd fmla="*/ 71938 h 606152" name="connsiteY33"/>
              <a:gd fmla="*/ 360876 w 607089" name="connsiteX34"/>
              <a:gd fmla="*/ 0 h 606152" name="connsiteY3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b="b" l="l" r="r" t="t"/>
            <a:pathLst>
              <a:path h="606152" w="607089">
                <a:moveTo>
                  <a:pt x="444103" y="163584"/>
                </a:moveTo>
                <a:cubicBezTo>
                  <a:pt x="452462" y="163584"/>
                  <a:pt x="461261" y="167978"/>
                  <a:pt x="469914" y="176766"/>
                </a:cubicBezTo>
                <a:cubicBezTo>
                  <a:pt x="485459" y="192291"/>
                  <a:pt x="487365" y="208256"/>
                  <a:pt x="475193" y="220412"/>
                </a:cubicBezTo>
                <a:lnTo>
                  <a:pt x="378258" y="317225"/>
                </a:lnTo>
                <a:cubicBezTo>
                  <a:pt x="369459" y="326013"/>
                  <a:pt x="359047" y="330260"/>
                  <a:pt x="346435" y="330260"/>
                </a:cubicBezTo>
                <a:cubicBezTo>
                  <a:pt x="337783" y="330260"/>
                  <a:pt x="325171" y="327917"/>
                  <a:pt x="313879" y="316492"/>
                </a:cubicBezTo>
                <a:lnTo>
                  <a:pt x="248913" y="251755"/>
                </a:lnTo>
                <a:cubicBezTo>
                  <a:pt x="242314" y="245018"/>
                  <a:pt x="239821" y="237109"/>
                  <a:pt x="242021" y="228760"/>
                </a:cubicBezTo>
                <a:cubicBezTo>
                  <a:pt x="243634" y="222463"/>
                  <a:pt x="247887" y="215872"/>
                  <a:pt x="254926" y="208695"/>
                </a:cubicBezTo>
                <a:cubicBezTo>
                  <a:pt x="264165" y="199614"/>
                  <a:pt x="272670" y="195074"/>
                  <a:pt x="280883" y="195074"/>
                </a:cubicBezTo>
                <a:cubicBezTo>
                  <a:pt x="287042" y="195074"/>
                  <a:pt x="292761" y="197710"/>
                  <a:pt x="297894" y="202836"/>
                </a:cubicBezTo>
                <a:cubicBezTo>
                  <a:pt x="298187" y="203129"/>
                  <a:pt x="326491" y="231397"/>
                  <a:pt x="342036" y="246922"/>
                </a:cubicBezTo>
                <a:cubicBezTo>
                  <a:pt x="343649" y="248533"/>
                  <a:pt x="344529" y="249705"/>
                  <a:pt x="346435" y="249705"/>
                </a:cubicBezTo>
                <a:cubicBezTo>
                  <a:pt x="348195" y="249705"/>
                  <a:pt x="349075" y="248533"/>
                  <a:pt x="350541" y="247068"/>
                </a:cubicBezTo>
                <a:cubicBezTo>
                  <a:pt x="376058" y="221584"/>
                  <a:pt x="425626" y="172079"/>
                  <a:pt x="426212" y="171493"/>
                </a:cubicBezTo>
                <a:cubicBezTo>
                  <a:pt x="431492" y="166220"/>
                  <a:pt x="437504" y="163584"/>
                  <a:pt x="444103" y="163584"/>
                </a:cubicBezTo>
                <a:close/>
                <a:moveTo>
                  <a:pt x="360877" y="64177"/>
                </a:moveTo>
                <a:cubicBezTo>
                  <a:pt x="314274" y="64177"/>
                  <a:pt x="267671" y="81896"/>
                  <a:pt x="232178" y="117334"/>
                </a:cubicBezTo>
                <a:cubicBezTo>
                  <a:pt x="161192" y="188210"/>
                  <a:pt x="161192" y="303457"/>
                  <a:pt x="232178" y="374333"/>
                </a:cubicBezTo>
                <a:cubicBezTo>
                  <a:pt x="303164" y="445209"/>
                  <a:pt x="418589" y="445209"/>
                  <a:pt x="489575" y="374333"/>
                </a:cubicBezTo>
                <a:cubicBezTo>
                  <a:pt x="560560" y="303457"/>
                  <a:pt x="560560" y="188210"/>
                  <a:pt x="489575" y="117334"/>
                </a:cubicBezTo>
                <a:cubicBezTo>
                  <a:pt x="454082" y="81896"/>
                  <a:pt x="407479" y="64177"/>
                  <a:pt x="360877" y="64177"/>
                </a:cubicBezTo>
                <a:close/>
                <a:moveTo>
                  <a:pt x="360876" y="0"/>
                </a:moveTo>
                <a:cubicBezTo>
                  <a:pt x="423942" y="0"/>
                  <a:pt x="487008" y="23980"/>
                  <a:pt x="535041" y="71938"/>
                </a:cubicBezTo>
                <a:cubicBezTo>
                  <a:pt x="631106" y="167855"/>
                  <a:pt x="631106" y="323812"/>
                  <a:pt x="535041" y="419729"/>
                </a:cubicBezTo>
                <a:cubicBezTo>
                  <a:pt x="453495" y="501148"/>
                  <a:pt x="332350" y="513449"/>
                  <a:pt x="237751" y="456778"/>
                </a:cubicBezTo>
                <a:cubicBezTo>
                  <a:pt x="237751" y="456778"/>
                  <a:pt x="230858" y="452677"/>
                  <a:pt x="225138" y="458388"/>
                </a:cubicBezTo>
                <a:cubicBezTo>
                  <a:pt x="193752" y="489726"/>
                  <a:pt x="99740" y="583593"/>
                  <a:pt x="99740" y="583593"/>
                </a:cubicBezTo>
                <a:cubicBezTo>
                  <a:pt x="74660" y="608634"/>
                  <a:pt x="39754" y="614638"/>
                  <a:pt x="17607" y="592379"/>
                </a:cubicBezTo>
                <a:lnTo>
                  <a:pt x="13794" y="588572"/>
                </a:lnTo>
                <a:cubicBezTo>
                  <a:pt x="-8499" y="566460"/>
                  <a:pt x="-2486" y="531608"/>
                  <a:pt x="22594" y="506567"/>
                </a:cubicBezTo>
                <a:cubicBezTo>
                  <a:pt x="22594" y="506567"/>
                  <a:pt x="116753" y="412407"/>
                  <a:pt x="148139" y="381069"/>
                </a:cubicBezTo>
                <a:cubicBezTo>
                  <a:pt x="153712" y="375651"/>
                  <a:pt x="149606" y="368768"/>
                  <a:pt x="149606" y="368768"/>
                </a:cubicBezTo>
                <a:cubicBezTo>
                  <a:pt x="92846" y="274316"/>
                  <a:pt x="105166" y="153358"/>
                  <a:pt x="186712" y="71938"/>
                </a:cubicBezTo>
                <a:cubicBezTo>
                  <a:pt x="234745" y="23980"/>
                  <a:pt x="297810" y="0"/>
                  <a:pt x="3608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sp>
        <p:nvSpPr>
          <p:cNvPr id="56" name="椭圆 27">
            <a:extLst>
              <a:ext uri="{FF2B5EF4-FFF2-40B4-BE49-F238E27FC236}">
                <a16:creationId xmlns:a16="http://schemas.microsoft.com/office/drawing/2014/main" id="{F6B67942-3F93-4FA5-B8A5-4E0C61A5FE47}"/>
              </a:ext>
            </a:extLst>
          </p:cNvPr>
          <p:cNvSpPr/>
          <p:nvPr/>
        </p:nvSpPr>
        <p:spPr>
          <a:xfrm>
            <a:off x="7884494" y="2043839"/>
            <a:ext cx="457199" cy="456453"/>
          </a:xfrm>
          <a:custGeom>
            <a:gdLst>
              <a:gd fmla="*/ 303336 w 606862" name="connsiteX0"/>
              <a:gd fmla="*/ 213981 h 605874" name="connsiteY0"/>
              <a:gd fmla="*/ 214283 w 606862" name="connsiteX1"/>
              <a:gd fmla="*/ 302877 h 605874" name="connsiteY1"/>
              <a:gd fmla="*/ 303336 w 606862" name="connsiteX2"/>
              <a:gd fmla="*/ 391681 h 605874" name="connsiteY2"/>
              <a:gd fmla="*/ 392296 w 606862" name="connsiteX3"/>
              <a:gd fmla="*/ 302877 h 605874" name="connsiteY3"/>
              <a:gd fmla="*/ 303336 w 606862" name="connsiteX4"/>
              <a:gd fmla="*/ 213981 h 605874" name="connsiteY4"/>
              <a:gd fmla="*/ 303336 w 606862" name="connsiteX5"/>
              <a:gd fmla="*/ 162441 h 605874" name="connsiteY5"/>
              <a:gd fmla="*/ 443926 w 606862" name="connsiteX6"/>
              <a:gd fmla="*/ 302877 h 605874" name="connsiteY6"/>
              <a:gd fmla="*/ 303336 w 606862" name="connsiteX7"/>
              <a:gd fmla="*/ 443220 h 605874" name="connsiteY7"/>
              <a:gd fmla="*/ 162653 w 606862" name="connsiteX8"/>
              <a:gd fmla="*/ 302877 h 605874" name="connsiteY8"/>
              <a:gd fmla="*/ 303336 w 606862" name="connsiteX9"/>
              <a:gd fmla="*/ 162441 h 605874" name="connsiteY9"/>
              <a:gd fmla="*/ 265827 w 606862" name="connsiteX10"/>
              <a:gd fmla="*/ 51540 h 605874" name="connsiteY10"/>
              <a:gd fmla="*/ 265827 w 606862" name="connsiteX11"/>
              <a:gd fmla="*/ 90195 h 605874" name="connsiteY11"/>
              <a:gd fmla="*/ 247722 w 606862" name="connsiteX12"/>
              <a:gd fmla="*/ 114667 h 605874" name="connsiteY12"/>
              <a:gd fmla="*/ 210303 w 606862" name="connsiteX13"/>
              <a:gd fmla="*/ 130148 h 605874" name="connsiteY13"/>
              <a:gd fmla="*/ 179385 w 606862" name="connsiteX14"/>
              <a:gd fmla="*/ 126347 h 605874" name="connsiteY14"/>
              <a:gd fmla="*/ 152273 w 606862" name="connsiteX15"/>
              <a:gd fmla="*/ 99279 h 605874" name="connsiteY15"/>
              <a:gd fmla="*/ 99441 w 606862" name="connsiteX16"/>
              <a:gd fmla="*/ 152024 h 605874" name="connsiteY16"/>
              <a:gd fmla="*/ 126553 w 606862" name="connsiteX17"/>
              <a:gd fmla="*/ 179185 h 605874" name="connsiteY17"/>
              <a:gd fmla="*/ 130360 w 606862" name="connsiteX18"/>
              <a:gd fmla="*/ 210147 h 605874" name="connsiteY18"/>
              <a:gd fmla="*/ 114854 w 606862" name="connsiteX19"/>
              <a:gd fmla="*/ 247411 h 605874" name="connsiteY19"/>
              <a:gd fmla="*/ 90342 w 606862" name="connsiteX20"/>
              <a:gd fmla="*/ 265487 h 605874" name="connsiteY20"/>
              <a:gd fmla="*/ 51624 w 606862" name="connsiteX21"/>
              <a:gd fmla="*/ 265487 h 605874" name="connsiteY21"/>
              <a:gd fmla="*/ 51624 w 606862" name="connsiteX22"/>
              <a:gd fmla="*/ 340295 h 605874" name="connsiteY22"/>
              <a:gd fmla="*/ 90342 w 606862" name="connsiteX23"/>
              <a:gd fmla="*/ 340295 h 605874" name="connsiteY23"/>
              <a:gd fmla="*/ 114854 w 606862" name="connsiteX24"/>
              <a:gd fmla="*/ 358278 h 605874" name="connsiteY24"/>
              <a:gd fmla="*/ 130360 w 606862" name="connsiteX25"/>
              <a:gd fmla="*/ 395635 h 605874" name="connsiteY25"/>
              <a:gd fmla="*/ 126553 w 606862" name="connsiteX26"/>
              <a:gd fmla="*/ 426504 h 605874" name="connsiteY26"/>
              <a:gd fmla="*/ 99441 w 606862" name="connsiteX27"/>
              <a:gd fmla="*/ 453571 h 605874" name="connsiteY27"/>
              <a:gd fmla="*/ 152273 w 606862" name="connsiteX28"/>
              <a:gd fmla="*/ 506409 h 605874" name="connsiteY28"/>
              <a:gd fmla="*/ 179477 w 606862" name="connsiteX29"/>
              <a:gd fmla="*/ 479341 h 605874" name="connsiteY29"/>
              <a:gd fmla="*/ 210489 w 606862" name="connsiteX30"/>
              <a:gd fmla="*/ 475448 h 605874" name="connsiteY30"/>
              <a:gd fmla="*/ 247814 w 606862" name="connsiteX31"/>
              <a:gd fmla="*/ 490929 h 605874" name="connsiteY31"/>
              <a:gd fmla="*/ 265920 w 606862" name="connsiteX32"/>
              <a:gd fmla="*/ 515401 h 605874" name="connsiteY32"/>
              <a:gd fmla="*/ 265920 w 606862" name="connsiteX33"/>
              <a:gd fmla="*/ 554056 h 605874" name="connsiteY33"/>
              <a:gd fmla="*/ 340849 w 606862" name="connsiteX34"/>
              <a:gd fmla="*/ 554056 h 605874" name="connsiteY34"/>
              <a:gd fmla="*/ 340849 w 606862" name="connsiteX35"/>
              <a:gd fmla="*/ 515401 h 605874" name="connsiteY35"/>
              <a:gd fmla="*/ 358862 w 606862" name="connsiteX36"/>
              <a:gd fmla="*/ 490929 h 605874" name="connsiteY36"/>
              <a:gd fmla="*/ 396280 w 606862" name="connsiteX37"/>
              <a:gd fmla="*/ 475448 h 605874" name="connsiteY37"/>
              <a:gd fmla="*/ 427199 w 606862" name="connsiteX38"/>
              <a:gd fmla="*/ 479341 h 605874" name="connsiteY38"/>
              <a:gd fmla="*/ 454311 w 606862" name="connsiteX39"/>
              <a:gd fmla="*/ 506409 h 605874" name="connsiteY39"/>
              <a:gd fmla="*/ 507235 w 606862" name="connsiteX40"/>
              <a:gd fmla="*/ 453479 h 605874" name="connsiteY40"/>
              <a:gd fmla="*/ 480123 w 606862" name="connsiteX41"/>
              <a:gd fmla="*/ 426411 h 605874" name="connsiteY41"/>
              <a:gd fmla="*/ 476223 w 606862" name="connsiteX42"/>
              <a:gd fmla="*/ 395543 h 605874" name="connsiteY42"/>
              <a:gd fmla="*/ 491729 w 606862" name="connsiteX43"/>
              <a:gd fmla="*/ 358185 h 605874" name="connsiteY43"/>
              <a:gd fmla="*/ 516241 w 606862" name="connsiteX44"/>
              <a:gd fmla="*/ 340109 h 605874" name="connsiteY44"/>
              <a:gd fmla="*/ 554959 w 606862" name="connsiteX45"/>
              <a:gd fmla="*/ 340109 h 605874" name="connsiteY45"/>
              <a:gd fmla="*/ 554959 w 606862" name="connsiteX46"/>
              <a:gd fmla="*/ 265395 h 605874" name="connsiteY46"/>
              <a:gd fmla="*/ 516241 w 606862" name="connsiteX47"/>
              <a:gd fmla="*/ 265395 h 605874" name="connsiteY47"/>
              <a:gd fmla="*/ 491729 w 606862" name="connsiteX48"/>
              <a:gd fmla="*/ 247318 h 605874" name="connsiteY48"/>
              <a:gd fmla="*/ 476223 w 606862" name="connsiteX49"/>
              <a:gd fmla="*/ 209961 h 605874" name="connsiteY49"/>
              <a:gd fmla="*/ 480123 w 606862" name="connsiteX50"/>
              <a:gd fmla="*/ 179093 h 605874" name="connsiteY50"/>
              <a:gd fmla="*/ 507235 w 606862" name="connsiteX51"/>
              <a:gd fmla="*/ 152024 h 605874" name="connsiteY51"/>
              <a:gd fmla="*/ 454311 w 606862" name="connsiteX52"/>
              <a:gd fmla="*/ 99279 h 605874" name="connsiteY52"/>
              <a:gd fmla="*/ 427106 w 606862" name="connsiteX53"/>
              <a:gd fmla="*/ 126347 h 605874" name="connsiteY53"/>
              <a:gd fmla="*/ 396187 w 606862" name="connsiteX54"/>
              <a:gd fmla="*/ 130148 h 605874" name="connsiteY54"/>
              <a:gd fmla="*/ 358769 w 606862" name="connsiteX55"/>
              <a:gd fmla="*/ 114667 h 605874" name="connsiteY55"/>
              <a:gd fmla="*/ 340664 w 606862" name="connsiteX56"/>
              <a:gd fmla="*/ 90195 h 605874" name="connsiteY56"/>
              <a:gd fmla="*/ 340664 w 606862" name="connsiteX57"/>
              <a:gd fmla="*/ 51540 h 605874" name="connsiteY57"/>
              <a:gd fmla="*/ 240015 w 606862" name="connsiteX58"/>
              <a:gd fmla="*/ 0 h 605874" name="connsiteY58"/>
              <a:gd fmla="*/ 366476 w 606862" name="connsiteX59"/>
              <a:gd fmla="*/ 0 h 605874" name="connsiteY59"/>
              <a:gd fmla="*/ 392288 w 606862" name="connsiteX60"/>
              <a:gd fmla="*/ 25862 h 605874" name="connsiteY60"/>
              <a:gd fmla="*/ 392288 w 606862" name="connsiteX61"/>
              <a:gd fmla="*/ 72211 h 605874" name="connsiteY61"/>
              <a:gd fmla="*/ 403987 w 606862" name="connsiteX62"/>
              <a:gd fmla="*/ 77403 h 605874" name="connsiteY62"/>
              <a:gd fmla="*/ 436298 w 606862" name="connsiteX63"/>
              <a:gd fmla="*/ 45144 h 605874" name="connsiteY63"/>
              <a:gd fmla="*/ 472416 w 606862" name="connsiteX64"/>
              <a:gd fmla="*/ 45144 h 605874" name="connsiteY64"/>
              <a:gd fmla="*/ 561459 w 606862" name="connsiteX65"/>
              <a:gd fmla="*/ 133948 h 605874" name="connsiteY65"/>
              <a:gd fmla="*/ 561459 w 606862" name="connsiteX66"/>
              <a:gd fmla="*/ 170101 h 605874" name="connsiteY66"/>
              <a:gd fmla="*/ 529147 w 606862" name="connsiteX67"/>
              <a:gd fmla="*/ 202360 h 605874" name="connsiteY67"/>
              <a:gd fmla="*/ 534347 w 606862" name="connsiteX68"/>
              <a:gd fmla="*/ 213947 h 605874" name="connsiteY68"/>
              <a:gd fmla="*/ 580771 w 606862" name="connsiteX69"/>
              <a:gd fmla="*/ 213947 h 605874" name="connsiteY69"/>
              <a:gd fmla="*/ 606862 w 606862" name="connsiteX70"/>
              <a:gd fmla="*/ 239625 h 605874" name="connsiteY70"/>
              <a:gd fmla="*/ 606862 w 606862" name="connsiteX71"/>
              <a:gd fmla="*/ 366065 h 605874" name="connsiteY71"/>
              <a:gd fmla="*/ 580957 w 606862" name="connsiteX72"/>
              <a:gd fmla="*/ 391927 h 605874" name="connsiteY72"/>
              <a:gd fmla="*/ 534533 w 606862" name="connsiteX73"/>
              <a:gd fmla="*/ 391927 h 605874" name="connsiteY73"/>
              <a:gd fmla="*/ 529333 w 606862" name="connsiteX74"/>
              <a:gd fmla="*/ 403515 h 605874" name="connsiteY74"/>
              <a:gd fmla="*/ 561644 w 606862" name="connsiteX75"/>
              <a:gd fmla="*/ 435773 h 605874" name="connsiteY75"/>
              <a:gd fmla="*/ 561644 w 606862" name="connsiteX76"/>
              <a:gd fmla="*/ 471926 h 605874" name="connsiteY76"/>
              <a:gd fmla="*/ 472695 w 606862" name="connsiteX77"/>
              <a:gd fmla="*/ 560730 h 605874" name="connsiteY77"/>
              <a:gd fmla="*/ 436484 w 606862" name="connsiteX78"/>
              <a:gd fmla="*/ 560730 h 605874" name="connsiteY78"/>
              <a:gd fmla="*/ 404172 w 606862" name="connsiteX79"/>
              <a:gd fmla="*/ 528471 h 605874" name="connsiteY79"/>
              <a:gd fmla="*/ 392566 w 606862" name="connsiteX80"/>
              <a:gd fmla="*/ 533662 h 605874" name="connsiteY80"/>
              <a:gd fmla="*/ 392566 w 606862" name="connsiteX81"/>
              <a:gd fmla="*/ 580011 h 605874" name="connsiteY81"/>
              <a:gd fmla="*/ 366661 w 606862" name="connsiteX82"/>
              <a:gd fmla="*/ 605874 h 605874" name="connsiteY82"/>
              <a:gd fmla="*/ 240201 w 606862" name="connsiteX83"/>
              <a:gd fmla="*/ 605874 h 605874" name="connsiteY83"/>
              <a:gd fmla="*/ 214296 w 606862" name="connsiteX84"/>
              <a:gd fmla="*/ 580011 h 605874" name="connsiteY84"/>
              <a:gd fmla="*/ 214296 w 606862" name="connsiteX85"/>
              <a:gd fmla="*/ 533662 h 605874" name="connsiteY85"/>
              <a:gd fmla="*/ 202690 w 606862" name="connsiteX86"/>
              <a:gd fmla="*/ 528471 h 605874" name="connsiteY86"/>
              <a:gd fmla="*/ 170378 w 606862" name="connsiteX87"/>
              <a:gd fmla="*/ 560730 h 605874" name="connsiteY87"/>
              <a:gd fmla="*/ 134167 w 606862" name="connsiteX88"/>
              <a:gd fmla="*/ 560730 h 605874" name="connsiteY88"/>
              <a:gd fmla="*/ 45218 w 606862" name="connsiteX89"/>
              <a:gd fmla="*/ 471926 h 605874" name="connsiteY89"/>
              <a:gd fmla="*/ 37418 w 606862" name="connsiteX90"/>
              <a:gd fmla="*/ 453850 h 605874" name="connsiteY90"/>
              <a:gd fmla="*/ 45218 w 606862" name="connsiteX91"/>
              <a:gd fmla="*/ 435773 h 605874" name="connsiteY91"/>
              <a:gd fmla="*/ 77529 w 606862" name="connsiteX92"/>
              <a:gd fmla="*/ 403515 h 605874" name="connsiteY92"/>
              <a:gd fmla="*/ 72329 w 606862" name="connsiteX93"/>
              <a:gd fmla="*/ 391927 h 605874" name="connsiteY93"/>
              <a:gd fmla="*/ 25905 w 606862" name="connsiteX94"/>
              <a:gd fmla="*/ 391927 h 605874" name="connsiteY94"/>
              <a:gd fmla="*/ 0 w 606862" name="connsiteX95"/>
              <a:gd fmla="*/ 366065 h 605874" name="connsiteY95"/>
              <a:gd fmla="*/ 0 w 606862" name="connsiteX96"/>
              <a:gd fmla="*/ 239810 h 605874" name="connsiteY96"/>
              <a:gd fmla="*/ 25905 w 606862" name="connsiteX97"/>
              <a:gd fmla="*/ 213947 h 605874" name="connsiteY97"/>
              <a:gd fmla="*/ 72144 w 606862" name="connsiteX98"/>
              <a:gd fmla="*/ 213947 h 605874" name="connsiteY98"/>
              <a:gd fmla="*/ 77343 w 606862" name="connsiteX99"/>
              <a:gd fmla="*/ 202360 h 605874" name="connsiteY99"/>
              <a:gd fmla="*/ 45032 w 606862" name="connsiteX100"/>
              <a:gd fmla="*/ 170101 h 605874" name="connsiteY100"/>
              <a:gd fmla="*/ 37233 w 606862" name="connsiteX101"/>
              <a:gd fmla="*/ 152024 h 605874" name="connsiteY101"/>
              <a:gd fmla="*/ 45032 w 606862" name="connsiteX102"/>
              <a:gd fmla="*/ 133948 h 605874" name="connsiteY102"/>
              <a:gd fmla="*/ 134074 w 606862" name="connsiteX103"/>
              <a:gd fmla="*/ 45144 h 605874" name="connsiteY103"/>
              <a:gd fmla="*/ 170192 w 606862" name="connsiteX104"/>
              <a:gd fmla="*/ 45144 h 605874" name="connsiteY104"/>
              <a:gd fmla="*/ 202504 w 606862" name="connsiteX105"/>
              <a:gd fmla="*/ 77403 h 605874" name="connsiteY105"/>
              <a:gd fmla="*/ 214203 w 606862" name="connsiteX106"/>
              <a:gd fmla="*/ 72211 h 605874" name="connsiteY106"/>
              <a:gd fmla="*/ 214203 w 606862" name="connsiteX107"/>
              <a:gd fmla="*/ 25862 h 605874" name="connsiteY107"/>
              <a:gd fmla="*/ 240015 w 606862" name="connsiteX108"/>
              <a:gd fmla="*/ 0 h 605874" name="connsiteY10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b="b" l="l" r="r" t="t"/>
            <a:pathLst>
              <a:path h="605874" w="606862">
                <a:moveTo>
                  <a:pt x="303336" y="213981"/>
                </a:moveTo>
                <a:cubicBezTo>
                  <a:pt x="254306" y="213981"/>
                  <a:pt x="214283" y="253933"/>
                  <a:pt x="214283" y="302877"/>
                </a:cubicBezTo>
                <a:cubicBezTo>
                  <a:pt x="214283" y="351821"/>
                  <a:pt x="254306" y="391681"/>
                  <a:pt x="303336" y="391681"/>
                </a:cubicBezTo>
                <a:cubicBezTo>
                  <a:pt x="352366" y="391681"/>
                  <a:pt x="392296" y="351821"/>
                  <a:pt x="392296" y="302877"/>
                </a:cubicBezTo>
                <a:cubicBezTo>
                  <a:pt x="392296" y="253933"/>
                  <a:pt x="352366" y="213981"/>
                  <a:pt x="303336" y="213981"/>
                </a:cubicBezTo>
                <a:close/>
                <a:moveTo>
                  <a:pt x="303336" y="162441"/>
                </a:moveTo>
                <a:cubicBezTo>
                  <a:pt x="380781" y="162441"/>
                  <a:pt x="443926" y="225475"/>
                  <a:pt x="443926" y="302877"/>
                </a:cubicBezTo>
                <a:cubicBezTo>
                  <a:pt x="443926" y="380186"/>
                  <a:pt x="380781" y="443220"/>
                  <a:pt x="303336" y="443220"/>
                </a:cubicBezTo>
                <a:cubicBezTo>
                  <a:pt x="225798" y="443220"/>
                  <a:pt x="162653" y="380094"/>
                  <a:pt x="162653" y="302877"/>
                </a:cubicBezTo>
                <a:cubicBezTo>
                  <a:pt x="162653" y="225568"/>
                  <a:pt x="225798" y="162441"/>
                  <a:pt x="303336" y="162441"/>
                </a:cubicBezTo>
                <a:close/>
                <a:moveTo>
                  <a:pt x="265827" y="51540"/>
                </a:moveTo>
                <a:lnTo>
                  <a:pt x="265827" y="90195"/>
                </a:lnTo>
                <a:cubicBezTo>
                  <a:pt x="265827" y="101875"/>
                  <a:pt x="258028" y="112072"/>
                  <a:pt x="247722" y="114667"/>
                </a:cubicBezTo>
                <a:cubicBezTo>
                  <a:pt x="234815" y="118560"/>
                  <a:pt x="222002" y="123752"/>
                  <a:pt x="210303" y="130148"/>
                </a:cubicBezTo>
                <a:cubicBezTo>
                  <a:pt x="200090" y="135339"/>
                  <a:pt x="188391" y="134134"/>
                  <a:pt x="179385" y="126347"/>
                </a:cubicBezTo>
                <a:lnTo>
                  <a:pt x="152273" y="99279"/>
                </a:lnTo>
                <a:lnTo>
                  <a:pt x="99441" y="152024"/>
                </a:lnTo>
                <a:lnTo>
                  <a:pt x="126553" y="179185"/>
                </a:lnTo>
                <a:cubicBezTo>
                  <a:pt x="134167" y="186879"/>
                  <a:pt x="136767" y="199857"/>
                  <a:pt x="130360" y="210147"/>
                </a:cubicBezTo>
                <a:cubicBezTo>
                  <a:pt x="123954" y="221641"/>
                  <a:pt x="118754" y="234619"/>
                  <a:pt x="114854" y="247411"/>
                </a:cubicBezTo>
                <a:cubicBezTo>
                  <a:pt x="111048" y="257701"/>
                  <a:pt x="102041" y="265487"/>
                  <a:pt x="90342" y="265487"/>
                </a:cubicBezTo>
                <a:lnTo>
                  <a:pt x="51624" y="265487"/>
                </a:lnTo>
                <a:lnTo>
                  <a:pt x="51624" y="340295"/>
                </a:lnTo>
                <a:lnTo>
                  <a:pt x="90342" y="340295"/>
                </a:lnTo>
                <a:cubicBezTo>
                  <a:pt x="102041" y="340295"/>
                  <a:pt x="112255" y="348081"/>
                  <a:pt x="114854" y="358278"/>
                </a:cubicBezTo>
                <a:cubicBezTo>
                  <a:pt x="118754" y="371163"/>
                  <a:pt x="123954" y="384048"/>
                  <a:pt x="130360" y="395635"/>
                </a:cubicBezTo>
                <a:cubicBezTo>
                  <a:pt x="135560" y="405925"/>
                  <a:pt x="134353" y="417512"/>
                  <a:pt x="126553" y="426504"/>
                </a:cubicBezTo>
                <a:lnTo>
                  <a:pt x="99441" y="453571"/>
                </a:lnTo>
                <a:lnTo>
                  <a:pt x="152273" y="506409"/>
                </a:lnTo>
                <a:lnTo>
                  <a:pt x="179477" y="479341"/>
                </a:lnTo>
                <a:cubicBezTo>
                  <a:pt x="187184" y="471648"/>
                  <a:pt x="200183" y="469052"/>
                  <a:pt x="210489" y="475448"/>
                </a:cubicBezTo>
                <a:cubicBezTo>
                  <a:pt x="222002" y="481937"/>
                  <a:pt x="235001" y="487128"/>
                  <a:pt x="247814" y="490929"/>
                </a:cubicBezTo>
                <a:cubicBezTo>
                  <a:pt x="258121" y="494729"/>
                  <a:pt x="265920" y="503814"/>
                  <a:pt x="265920" y="515401"/>
                </a:cubicBezTo>
                <a:lnTo>
                  <a:pt x="265920" y="554056"/>
                </a:lnTo>
                <a:lnTo>
                  <a:pt x="340849" y="554056"/>
                </a:lnTo>
                <a:lnTo>
                  <a:pt x="340849" y="515401"/>
                </a:lnTo>
                <a:cubicBezTo>
                  <a:pt x="340849" y="503814"/>
                  <a:pt x="348649" y="493524"/>
                  <a:pt x="358862" y="490929"/>
                </a:cubicBezTo>
                <a:cubicBezTo>
                  <a:pt x="371768" y="487128"/>
                  <a:pt x="384674" y="481937"/>
                  <a:pt x="396280" y="475448"/>
                </a:cubicBezTo>
                <a:cubicBezTo>
                  <a:pt x="406586" y="470257"/>
                  <a:pt x="418193" y="471555"/>
                  <a:pt x="427199" y="479341"/>
                </a:cubicBezTo>
                <a:lnTo>
                  <a:pt x="454311" y="506409"/>
                </a:lnTo>
                <a:lnTo>
                  <a:pt x="507235" y="453479"/>
                </a:lnTo>
                <a:lnTo>
                  <a:pt x="480123" y="426411"/>
                </a:lnTo>
                <a:cubicBezTo>
                  <a:pt x="472416" y="418717"/>
                  <a:pt x="469817" y="405739"/>
                  <a:pt x="476223" y="395543"/>
                </a:cubicBezTo>
                <a:cubicBezTo>
                  <a:pt x="482723" y="384048"/>
                  <a:pt x="487922" y="371070"/>
                  <a:pt x="491729" y="358185"/>
                </a:cubicBezTo>
                <a:cubicBezTo>
                  <a:pt x="495536" y="347896"/>
                  <a:pt x="504635" y="340109"/>
                  <a:pt x="516241" y="340109"/>
                </a:cubicBezTo>
                <a:lnTo>
                  <a:pt x="554959" y="340109"/>
                </a:lnTo>
                <a:lnTo>
                  <a:pt x="554959" y="265395"/>
                </a:lnTo>
                <a:lnTo>
                  <a:pt x="516241" y="265395"/>
                </a:lnTo>
                <a:cubicBezTo>
                  <a:pt x="504635" y="265395"/>
                  <a:pt x="494329" y="257608"/>
                  <a:pt x="491729" y="247318"/>
                </a:cubicBezTo>
                <a:cubicBezTo>
                  <a:pt x="487922" y="234433"/>
                  <a:pt x="482723" y="221641"/>
                  <a:pt x="476223" y="209961"/>
                </a:cubicBezTo>
                <a:cubicBezTo>
                  <a:pt x="471024" y="199764"/>
                  <a:pt x="472324" y="188084"/>
                  <a:pt x="480123" y="179093"/>
                </a:cubicBezTo>
                <a:lnTo>
                  <a:pt x="507235" y="152024"/>
                </a:lnTo>
                <a:lnTo>
                  <a:pt x="454311" y="99279"/>
                </a:lnTo>
                <a:lnTo>
                  <a:pt x="427106" y="126347"/>
                </a:lnTo>
                <a:cubicBezTo>
                  <a:pt x="419400" y="133948"/>
                  <a:pt x="406401" y="136544"/>
                  <a:pt x="396187" y="130148"/>
                </a:cubicBezTo>
                <a:cubicBezTo>
                  <a:pt x="384674" y="123752"/>
                  <a:pt x="371675" y="118560"/>
                  <a:pt x="358769" y="114667"/>
                </a:cubicBezTo>
                <a:cubicBezTo>
                  <a:pt x="348463" y="110867"/>
                  <a:pt x="340664" y="101875"/>
                  <a:pt x="340664" y="90195"/>
                </a:cubicBezTo>
                <a:lnTo>
                  <a:pt x="340664" y="51540"/>
                </a:lnTo>
                <a:close/>
                <a:moveTo>
                  <a:pt x="240015" y="0"/>
                </a:moveTo>
                <a:lnTo>
                  <a:pt x="366476" y="0"/>
                </a:lnTo>
                <a:cubicBezTo>
                  <a:pt x="380682" y="0"/>
                  <a:pt x="392288" y="11587"/>
                  <a:pt x="392288" y="25862"/>
                </a:cubicBezTo>
                <a:lnTo>
                  <a:pt x="392288" y="72211"/>
                </a:lnTo>
                <a:cubicBezTo>
                  <a:pt x="396187" y="73509"/>
                  <a:pt x="400087" y="74807"/>
                  <a:pt x="403987" y="77403"/>
                </a:cubicBezTo>
                <a:lnTo>
                  <a:pt x="436298" y="45144"/>
                </a:lnTo>
                <a:cubicBezTo>
                  <a:pt x="446512" y="34854"/>
                  <a:pt x="462110" y="34854"/>
                  <a:pt x="472416" y="45144"/>
                </a:cubicBezTo>
                <a:lnTo>
                  <a:pt x="561459" y="133948"/>
                </a:lnTo>
                <a:cubicBezTo>
                  <a:pt x="571672" y="144238"/>
                  <a:pt x="571672" y="159811"/>
                  <a:pt x="561459" y="170101"/>
                </a:cubicBezTo>
                <a:lnTo>
                  <a:pt x="529147" y="202360"/>
                </a:lnTo>
                <a:cubicBezTo>
                  <a:pt x="530447" y="206161"/>
                  <a:pt x="533047" y="210147"/>
                  <a:pt x="534347" y="213947"/>
                </a:cubicBezTo>
                <a:lnTo>
                  <a:pt x="580771" y="213947"/>
                </a:lnTo>
                <a:cubicBezTo>
                  <a:pt x="594977" y="213947"/>
                  <a:pt x="606583" y="225442"/>
                  <a:pt x="606862" y="239625"/>
                </a:cubicBezTo>
                <a:lnTo>
                  <a:pt x="606862" y="366065"/>
                </a:lnTo>
                <a:cubicBezTo>
                  <a:pt x="606862" y="380340"/>
                  <a:pt x="595256" y="391927"/>
                  <a:pt x="580957" y="391927"/>
                </a:cubicBezTo>
                <a:lnTo>
                  <a:pt x="534533" y="391927"/>
                </a:lnTo>
                <a:cubicBezTo>
                  <a:pt x="533233" y="395728"/>
                  <a:pt x="531933" y="399714"/>
                  <a:pt x="529333" y="403515"/>
                </a:cubicBezTo>
                <a:lnTo>
                  <a:pt x="561644" y="435773"/>
                </a:lnTo>
                <a:cubicBezTo>
                  <a:pt x="571951" y="446063"/>
                  <a:pt x="571951" y="461636"/>
                  <a:pt x="561644" y="471926"/>
                </a:cubicBezTo>
                <a:lnTo>
                  <a:pt x="472695" y="560730"/>
                </a:lnTo>
                <a:cubicBezTo>
                  <a:pt x="462389" y="571020"/>
                  <a:pt x="446790" y="571020"/>
                  <a:pt x="436484" y="560730"/>
                </a:cubicBezTo>
                <a:lnTo>
                  <a:pt x="404172" y="528471"/>
                </a:lnTo>
                <a:cubicBezTo>
                  <a:pt x="400366" y="529862"/>
                  <a:pt x="396373" y="532457"/>
                  <a:pt x="392566" y="533662"/>
                </a:cubicBezTo>
                <a:lnTo>
                  <a:pt x="392566" y="580011"/>
                </a:lnTo>
                <a:cubicBezTo>
                  <a:pt x="392566" y="594287"/>
                  <a:pt x="380960" y="605874"/>
                  <a:pt x="366661" y="605874"/>
                </a:cubicBezTo>
                <a:lnTo>
                  <a:pt x="240201" y="605874"/>
                </a:lnTo>
                <a:cubicBezTo>
                  <a:pt x="225902" y="605874"/>
                  <a:pt x="214296" y="594287"/>
                  <a:pt x="214296" y="580011"/>
                </a:cubicBezTo>
                <a:lnTo>
                  <a:pt x="214296" y="533662"/>
                </a:lnTo>
                <a:cubicBezTo>
                  <a:pt x="210489" y="532365"/>
                  <a:pt x="206497" y="531067"/>
                  <a:pt x="202690" y="528471"/>
                </a:cubicBezTo>
                <a:lnTo>
                  <a:pt x="170378" y="560730"/>
                </a:lnTo>
                <a:cubicBezTo>
                  <a:pt x="160072" y="571020"/>
                  <a:pt x="144473" y="571020"/>
                  <a:pt x="134167" y="560730"/>
                </a:cubicBezTo>
                <a:lnTo>
                  <a:pt x="45218" y="471926"/>
                </a:lnTo>
                <a:cubicBezTo>
                  <a:pt x="40018" y="466735"/>
                  <a:pt x="37418" y="460246"/>
                  <a:pt x="37418" y="453850"/>
                </a:cubicBezTo>
                <a:cubicBezTo>
                  <a:pt x="37418" y="447453"/>
                  <a:pt x="40018" y="440965"/>
                  <a:pt x="45218" y="435773"/>
                </a:cubicBezTo>
                <a:lnTo>
                  <a:pt x="77529" y="403515"/>
                </a:lnTo>
                <a:cubicBezTo>
                  <a:pt x="76136" y="399714"/>
                  <a:pt x="73537" y="395728"/>
                  <a:pt x="72329" y="391927"/>
                </a:cubicBezTo>
                <a:lnTo>
                  <a:pt x="25905" y="391927"/>
                </a:lnTo>
                <a:cubicBezTo>
                  <a:pt x="11606" y="391927"/>
                  <a:pt x="0" y="380340"/>
                  <a:pt x="0" y="366065"/>
                </a:cubicBezTo>
                <a:lnTo>
                  <a:pt x="0" y="239810"/>
                </a:lnTo>
                <a:cubicBezTo>
                  <a:pt x="0" y="225534"/>
                  <a:pt x="11606" y="213947"/>
                  <a:pt x="25905" y="213947"/>
                </a:cubicBezTo>
                <a:lnTo>
                  <a:pt x="72144" y="213947"/>
                </a:lnTo>
                <a:cubicBezTo>
                  <a:pt x="73537" y="210147"/>
                  <a:pt x="74744" y="206161"/>
                  <a:pt x="77343" y="202360"/>
                </a:cubicBezTo>
                <a:lnTo>
                  <a:pt x="45032" y="170101"/>
                </a:lnTo>
                <a:cubicBezTo>
                  <a:pt x="39832" y="164910"/>
                  <a:pt x="37233" y="158421"/>
                  <a:pt x="37233" y="152024"/>
                </a:cubicBezTo>
                <a:cubicBezTo>
                  <a:pt x="37233" y="145628"/>
                  <a:pt x="39832" y="139139"/>
                  <a:pt x="45032" y="133948"/>
                </a:cubicBezTo>
                <a:lnTo>
                  <a:pt x="134074" y="45144"/>
                </a:lnTo>
                <a:cubicBezTo>
                  <a:pt x="144380" y="34854"/>
                  <a:pt x="159979" y="34854"/>
                  <a:pt x="170192" y="45144"/>
                </a:cubicBezTo>
                <a:lnTo>
                  <a:pt x="202504" y="77403"/>
                </a:lnTo>
                <a:cubicBezTo>
                  <a:pt x="206404" y="76012"/>
                  <a:pt x="210303" y="73417"/>
                  <a:pt x="214203" y="72211"/>
                </a:cubicBezTo>
                <a:lnTo>
                  <a:pt x="214203" y="25862"/>
                </a:lnTo>
                <a:cubicBezTo>
                  <a:pt x="214203" y="11587"/>
                  <a:pt x="225809" y="0"/>
                  <a:pt x="24001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endParaRPr altLang="en-US" lang="zh-CN">
              <a:latin charset="-122" panose="02010601030101010101" pitchFamily="2" typeface="方正黑体简体"/>
              <a:ea charset="-122" panose="02010601030101010101" pitchFamily="2" typeface="方正黑体简体"/>
              <a:cs typeface="+mn-ea"/>
              <a:sym typeface="+mn-lt"/>
            </a:endParaRP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012A9FE1-CD29-4A85-8649-A5BCE71A0583}"/>
              </a:ext>
            </a:extLst>
          </p:cNvPr>
          <p:cNvGrpSpPr/>
          <p:nvPr/>
        </p:nvGrpSpPr>
        <p:grpSpPr>
          <a:xfrm>
            <a:off x="1075621" y="4414236"/>
            <a:ext cx="2086672" cy="1410848"/>
            <a:chOff x="6818242" y="1665330"/>
            <a:chExt cx="2411081" cy="1410849"/>
          </a:xfrm>
        </p:grpSpPr>
        <p:sp>
          <p:nvSpPr>
            <p:cNvPr id="58" name="文本框 6">
              <a:extLst>
                <a:ext uri="{FF2B5EF4-FFF2-40B4-BE49-F238E27FC236}">
                  <a16:creationId xmlns:a16="http://schemas.microsoft.com/office/drawing/2014/main" id="{CE5B065C-58AD-4CF1-8167-B1E7137C8A88}"/>
                </a:ext>
              </a:extLst>
            </p:cNvPr>
            <p:cNvSpPr txBox="1"/>
            <p:nvPr/>
          </p:nvSpPr>
          <p:spPr>
            <a:xfrm>
              <a:off x="6818242" y="2155157"/>
              <a:ext cx="2411081" cy="929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2200"/>
                </a:lnSpc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id="59" name="文本框 7">
              <a:extLst>
                <a:ext uri="{FF2B5EF4-FFF2-40B4-BE49-F238E27FC236}">
                  <a16:creationId xmlns:a16="http://schemas.microsoft.com/office/drawing/2014/main" id="{D07FC18F-ED6B-42CC-BBDA-1B548F4B2252}"/>
                </a:ext>
              </a:extLst>
            </p:cNvPr>
            <p:cNvSpPr txBox="1"/>
            <p:nvPr/>
          </p:nvSpPr>
          <p:spPr>
            <a:xfrm>
              <a:off x="7117094" y="1665330"/>
              <a:ext cx="1813379" cy="56692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77">
                <a:lnSpc>
                  <a:spcPct val="130000"/>
                </a:lnSpc>
                <a:defRPr/>
              </a:pPr>
              <a:r>
                <a:rPr altLang="en-US" kern="0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n-ea"/>
                  <a:sym typeface="+mn-lt"/>
                </a:rPr>
                <a:t>您的文字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3392CABE-B060-45EE-BAA1-51D6F7A05CAD}"/>
              </a:ext>
            </a:extLst>
          </p:cNvPr>
          <p:cNvGrpSpPr/>
          <p:nvPr/>
        </p:nvGrpSpPr>
        <p:grpSpPr>
          <a:xfrm>
            <a:off x="5059015" y="4354074"/>
            <a:ext cx="2086672" cy="1392212"/>
            <a:chOff x="6818242" y="1605170"/>
            <a:chExt cx="2411081" cy="1392213"/>
          </a:xfrm>
        </p:grpSpPr>
        <p:sp>
          <p:nvSpPr>
            <p:cNvPr id="61" name="文本框 6">
              <a:extLst>
                <a:ext uri="{FF2B5EF4-FFF2-40B4-BE49-F238E27FC236}">
                  <a16:creationId xmlns:a16="http://schemas.microsoft.com/office/drawing/2014/main" id="{43C80512-29F8-44E7-85D2-77ADFD2FDD8F}"/>
                </a:ext>
              </a:extLst>
            </p:cNvPr>
            <p:cNvSpPr txBox="1"/>
            <p:nvPr/>
          </p:nvSpPr>
          <p:spPr>
            <a:xfrm>
              <a:off x="6818242" y="2082965"/>
              <a:ext cx="2411081" cy="929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 defTabSz="457200">
                <a:lnSpc>
                  <a:spcPts val="22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id="62" name="文本框 7">
              <a:extLst>
                <a:ext uri="{FF2B5EF4-FFF2-40B4-BE49-F238E27FC236}">
                  <a16:creationId xmlns:a16="http://schemas.microsoft.com/office/drawing/2014/main" id="{A1F4D6A2-275E-4EF2-A1E2-6B0516BA64F0}"/>
                </a:ext>
              </a:extLst>
            </p:cNvPr>
            <p:cNvSpPr txBox="1"/>
            <p:nvPr/>
          </p:nvSpPr>
          <p:spPr>
            <a:xfrm>
              <a:off x="7117094" y="1605170"/>
              <a:ext cx="1813379" cy="56692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 defTabSz="914377">
                <a:lnSpc>
                  <a:spcPct val="130000"/>
                </a:lnSpc>
                <a:defRPr ker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  <a:cs typeface="+mn-ea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+mn-lt"/>
                </a:rPr>
                <a:t>您的文字</a:t>
              </a:r>
            </a:p>
          </p:txBody>
        </p:sp>
      </p:grp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3C762F08-DAF4-4600-AA31-AE4221DE6DFD}"/>
              </a:ext>
            </a:extLst>
          </p:cNvPr>
          <p:cNvGrpSpPr/>
          <p:nvPr/>
        </p:nvGrpSpPr>
        <p:grpSpPr>
          <a:xfrm>
            <a:off x="9067803" y="4354074"/>
            <a:ext cx="2086672" cy="1404244"/>
            <a:chOff x="6818242" y="1605170"/>
            <a:chExt cx="2411081" cy="1404245"/>
          </a:xfrm>
        </p:grpSpPr>
        <p:sp>
          <p:nvSpPr>
            <p:cNvPr id="64" name="文本框 6">
              <a:extLst>
                <a:ext uri="{FF2B5EF4-FFF2-40B4-BE49-F238E27FC236}">
                  <a16:creationId xmlns:a16="http://schemas.microsoft.com/office/drawing/2014/main" id="{9B53909A-7749-42F9-9E51-14133DCA962F}"/>
                </a:ext>
              </a:extLst>
            </p:cNvPr>
            <p:cNvSpPr txBox="1"/>
            <p:nvPr/>
          </p:nvSpPr>
          <p:spPr>
            <a:xfrm>
              <a:off x="6818241" y="2094997"/>
              <a:ext cx="2411081" cy="929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 defTabSz="457200">
                <a:lnSpc>
                  <a:spcPts val="2200"/>
                </a:lnSpc>
                <a:defRPr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</a:t>
              </a:r>
            </a:p>
          </p:txBody>
        </p:sp>
        <p:sp>
          <p:nvSpPr>
            <p:cNvPr id="65" name="文本框 7">
              <a:extLst>
                <a:ext uri="{FF2B5EF4-FFF2-40B4-BE49-F238E27FC236}">
                  <a16:creationId xmlns:a16="http://schemas.microsoft.com/office/drawing/2014/main" id="{2150BE05-45DB-4E90-B7C9-8D9D0E41F8D2}"/>
                </a:ext>
              </a:extLst>
            </p:cNvPr>
            <p:cNvSpPr txBox="1"/>
            <p:nvPr/>
          </p:nvSpPr>
          <p:spPr>
            <a:xfrm>
              <a:off x="7117094" y="1605170"/>
              <a:ext cx="1813379" cy="56692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 defTabSz="914377">
                <a:lnSpc>
                  <a:spcPct val="130000"/>
                </a:lnSpc>
                <a:defRPr ker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羽辰体-谷力 W04"/>
                  <a:ea charset="-122" panose="02020400000000000000" pitchFamily="18" typeface="仓耳羽辰体-谷力 W04"/>
                  <a:cs typeface="+mn-ea"/>
                </a:defRPr>
              </a:lvl1pPr>
              <a:lvl2pPr defTabSz="457200"/>
              <a:lvl3pPr defTabSz="457200"/>
              <a:lvl4pPr defTabSz="457200"/>
              <a:lvl5pPr defTabSz="457200"/>
              <a:lvl6pPr defTabSz="457200"/>
              <a:lvl7pPr defTabSz="457200"/>
              <a:lvl8pPr defTabSz="457200"/>
              <a:lvl9pPr defTabSz="457200"/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  <a:sym typeface="+mn-lt"/>
                </a:rPr>
                <a:t>您的文字</a:t>
              </a:r>
            </a:p>
          </p:txBody>
        </p:sp>
      </p:grpSp>
      <p:sp>
        <p:nvSpPr>
          <p:cNvPr id="66" name="文本框 6">
            <a:extLst>
              <a:ext uri="{FF2B5EF4-FFF2-40B4-BE49-F238E27FC236}">
                <a16:creationId xmlns:a16="http://schemas.microsoft.com/office/drawing/2014/main" id="{B720598A-8D45-42B5-9F3E-F3293F3C2EFC}"/>
              </a:ext>
            </a:extLst>
          </p:cNvPr>
          <p:cNvSpPr txBox="1"/>
          <p:nvPr/>
        </p:nvSpPr>
        <p:spPr>
          <a:xfrm>
            <a:off x="3433399" y="4799364"/>
            <a:ext cx="1367203" cy="65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</a:t>
            </a:r>
          </a:p>
        </p:txBody>
      </p:sp>
      <p:sp>
        <p:nvSpPr>
          <p:cNvPr id="67" name="文本框 6">
            <a:extLst>
              <a:ext uri="{FF2B5EF4-FFF2-40B4-BE49-F238E27FC236}">
                <a16:creationId xmlns:a16="http://schemas.microsoft.com/office/drawing/2014/main" id="{1F607BF6-4554-4DBA-AF69-5A914BA24A9E}"/>
              </a:ext>
            </a:extLst>
          </p:cNvPr>
          <p:cNvSpPr txBox="1"/>
          <p:nvPr/>
        </p:nvSpPr>
        <p:spPr>
          <a:xfrm>
            <a:off x="7435843" y="4799364"/>
            <a:ext cx="1367203" cy="65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 defTabSz="457200">
              <a:lnSpc>
                <a:spcPts val="22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羽辰体-谷力 W04"/>
                <a:ea charset="-122" panose="02020400000000000000" pitchFamily="18" typeface="仓耳羽辰体-谷力 W04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r>
              <a:rPr altLang="en-US" lang="zh-CN"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</a:t>
            </a:r>
          </a:p>
        </p:txBody>
      </p:sp>
    </p:spTree>
    <p:extLst>
      <p:ext uri="{BB962C8B-B14F-4D97-AF65-F5344CB8AC3E}">
        <p14:creationId val="251722254"/>
      </p:ext>
    </p:extLst>
  </p:cSld>
  <p:clrMapOvr>
    <a:masterClrMapping/>
  </p:clrMapOvr>
  <mc:AlternateContent>
    <mc:Choice Requires="p14">
      <p:transition p14:dur="1750" spd="slow">
        <p14:window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5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5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6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6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78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8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8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8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9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9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9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9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9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0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02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0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04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0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08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0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1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3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14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17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8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19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2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2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66"/>
      <p:bldP grpId="0" spid="67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704E714-E079-4FAE-AA4B-4FA46C9482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072474E1-C3AD-4971-BAD5-A6EF387DB5DA}"/>
              </a:ext>
            </a:extLst>
          </p:cNvPr>
          <p:cNvSpPr/>
          <p:nvPr/>
        </p:nvSpPr>
        <p:spPr>
          <a:xfrm>
            <a:off x="3404937" y="541421"/>
            <a:ext cx="8109284" cy="577515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E7A9062-1BD2-457F-8755-145DFFAA9B1A}"/>
              </a:ext>
            </a:extLst>
          </p:cNvPr>
          <p:cNvSpPr/>
          <p:nvPr/>
        </p:nvSpPr>
        <p:spPr>
          <a:xfrm>
            <a:off x="2815389" y="1564105"/>
            <a:ext cx="1191127" cy="3753853"/>
          </a:xfrm>
          <a:prstGeom prst="rect">
            <a:avLst/>
          </a:prstGeom>
          <a:solidFill>
            <a:srgbClr val="FBD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C03DC4F3-B7EB-46FB-9ACD-851E0FED1614}"/>
              </a:ext>
            </a:extLst>
          </p:cNvPr>
          <p:cNvSpPr txBox="1"/>
          <p:nvPr/>
        </p:nvSpPr>
        <p:spPr>
          <a:xfrm>
            <a:off x="4596064" y="3007864"/>
            <a:ext cx="5895473" cy="1325563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pc="600" sz="88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35号-经典雅黑"/>
                <a:ea charset="-122" panose="00000500000000000000" pitchFamily="2" typeface="字魂35号-经典雅黑"/>
              </a:rPr>
              <a:t>感谢您欣赏</a:t>
            </a: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009093D7-C250-4AC2-ABBE-FCE633E5B284}"/>
              </a:ext>
            </a:extLst>
          </p:cNvPr>
          <p:cNvSpPr txBox="1"/>
          <p:nvPr/>
        </p:nvSpPr>
        <p:spPr>
          <a:xfrm>
            <a:off x="1345197" y="5561597"/>
            <a:ext cx="1864895" cy="830179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3000"/>
              </a:lnSpc>
            </a:pPr>
            <a:r>
              <a:rPr altLang="en-US" lang="zh-CN" sz="18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35号-经典雅黑"/>
                <a:ea charset="-122" panose="00000500000000000000" pitchFamily="2" typeface="字魂35号-经典雅黑"/>
              </a:rPr>
              <a:t>汇报人：优页   </a:t>
            </a:r>
          </a:p>
          <a:p>
            <a:pPr algn="r">
              <a:lnSpc>
                <a:spcPts val="3000"/>
              </a:lnSpc>
            </a:pPr>
            <a:r>
              <a:rPr altLang="en-US" lang="zh-CN" sz="18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35号-经典雅黑"/>
                <a:ea charset="-122" panose="00000500000000000000" pitchFamily="2" typeface="字魂35号-经典雅黑"/>
              </a:rPr>
              <a:t>时间：2020.1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3691BA-D435-4408-8432-78810F1DA645}"/>
              </a:ext>
            </a:extLst>
          </p:cNvPr>
          <p:cNvSpPr/>
          <p:nvPr/>
        </p:nvSpPr>
        <p:spPr>
          <a:xfrm>
            <a:off x="4650541" y="2174231"/>
            <a:ext cx="4751802" cy="767202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EVENT PLANNING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604F090-ECA3-40F4-BD64-CCFFB12BDE42}"/>
              </a:ext>
            </a:extLst>
          </p:cNvPr>
          <p:cNvSpPr/>
          <p:nvPr/>
        </p:nvSpPr>
        <p:spPr>
          <a:xfrm>
            <a:off x="11709066" y="119600"/>
            <a:ext cx="1176756" cy="1359569"/>
          </a:xfrm>
          <a:prstGeom prst="rect">
            <a:avLst/>
          </a:prstGeom>
        </p:spPr>
        <p:txBody>
          <a:bodyPr anchor="t" bIns="45720" lIns="91440" rIns="91440" rtlCol="0" tIns="45720" vert="horz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en-US" lang="zh-CN" spc="300" sz="2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  <a:cs typeface="+mj-cs"/>
              </a:rPr>
              <a:t>”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18541F5-6C69-4528-8B4C-8FDC45E28486}"/>
              </a:ext>
            </a:extLst>
          </p:cNvPr>
          <p:cNvSpPr/>
          <p:nvPr/>
        </p:nvSpPr>
        <p:spPr>
          <a:xfrm>
            <a:off x="399877" y="2377599"/>
            <a:ext cx="1579987" cy="2326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altLang="zh-CN" b="0" i="0" lang="en-US" strike="noStrike" sz="1400" u="none">
                <a:solidFill>
                  <a:srgbClr val="333333"/>
                </a:solidFill>
                <a:effectLst/>
                <a:latin charset="-122" panose="02020400000000000000" pitchFamily="18" typeface="仓耳玄三M W05"/>
                <a:ea charset="-122" panose="02020400000000000000" pitchFamily="18" typeface="仓耳玄三M W05"/>
              </a:rPr>
              <a:t>No matter how distant future, growth path you have me; No matter what meeting in time, we are friends forever.</a:t>
            </a: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id="{7A706819-BF8B-41C0-B287-F34AA4CE9F44}"/>
              </a:ext>
            </a:extLst>
          </p:cNvPr>
          <p:cNvSpPr txBox="1"/>
          <p:nvPr/>
        </p:nvSpPr>
        <p:spPr>
          <a:xfrm>
            <a:off x="114969" y="231106"/>
            <a:ext cx="1864895" cy="830179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defRPr spc="300" sz="4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defRPr>
            </a:lvl1pPr>
          </a:lstStyle>
          <a:p>
            <a:r>
              <a:rPr altLang="zh-CN" lang="en-US" smtClean="0" sz="3600"/>
              <a:t>2020</a:t>
            </a:r>
          </a:p>
        </p:txBody>
      </p:sp>
    </p:spTree>
    <p:extLst>
      <p:ext uri="{BB962C8B-B14F-4D97-AF65-F5344CB8AC3E}">
        <p14:creationId val="3826569434"/>
      </p:ext>
    </p:extLst>
  </p:cSld>
  <p:clrMapOvr>
    <a:masterClrMapping/>
  </p:clrMapOvr>
  <mc:AlternateContent>
    <mc:Choice Requires="p14">
      <p:transition p14:dur="1750" spd="slow">
        <p14:pan dir="u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37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7B257169-96CD-422C-916D-D7FD3CB17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65AA34C-4CD7-481B-AB94-588F3E0B43ED}"/>
              </a:ext>
            </a:extLst>
          </p:cNvPr>
          <p:cNvSpPr/>
          <p:nvPr/>
        </p:nvSpPr>
        <p:spPr>
          <a:xfrm>
            <a:off x="2346158" y="721895"/>
            <a:ext cx="8049126" cy="539014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EA51227-71EA-4890-9B04-EA6133641AC0}"/>
              </a:ext>
            </a:extLst>
          </p:cNvPr>
          <p:cNvSpPr/>
          <p:nvPr/>
        </p:nvSpPr>
        <p:spPr>
          <a:xfrm>
            <a:off x="9516979" y="-20598"/>
            <a:ext cx="2675021" cy="6878598"/>
          </a:xfrm>
          <a:prstGeom prst="rect">
            <a:avLst/>
          </a:prstGeom>
          <a:solidFill>
            <a:srgbClr val="FBD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DD64C85-C1FD-4351-8C9B-E13656417D7A}"/>
              </a:ext>
            </a:extLst>
          </p:cNvPr>
          <p:cNvGrpSpPr/>
          <p:nvPr/>
        </p:nvGrpSpPr>
        <p:grpSpPr>
          <a:xfrm>
            <a:off x="866277" y="950495"/>
            <a:ext cx="439149" cy="4957010"/>
            <a:chOff x="866277" y="950495"/>
            <a:chExt cx="439149" cy="4957010"/>
          </a:xfrm>
        </p:grpSpPr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309EAC9D-F32F-40AB-A38C-7078AD6E25B1}"/>
                </a:ext>
              </a:extLst>
            </p:cNvPr>
            <p:cNvCxnSpPr/>
            <p:nvPr/>
          </p:nvCxnSpPr>
          <p:spPr>
            <a:xfrm flipH="1">
              <a:off x="1082841" y="1170071"/>
              <a:ext cx="0" cy="4565984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F0E6F071-1D49-4EDF-9773-E350799215A2}"/>
                </a:ext>
              </a:extLst>
            </p:cNvPr>
            <p:cNvSpPr/>
            <p:nvPr/>
          </p:nvSpPr>
          <p:spPr>
            <a:xfrm>
              <a:off x="884320" y="950495"/>
              <a:ext cx="421106" cy="421106"/>
            </a:xfrm>
            <a:prstGeom prst="ellipse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F6F86BB4-3A9A-44FB-849A-FFABC19D76F0}"/>
                </a:ext>
              </a:extLst>
            </p:cNvPr>
            <p:cNvSpPr/>
            <p:nvPr/>
          </p:nvSpPr>
          <p:spPr>
            <a:xfrm>
              <a:off x="866277" y="2480484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E014A65F-7074-4035-A866-8596E7716424}"/>
                </a:ext>
              </a:extLst>
            </p:cNvPr>
            <p:cNvSpPr/>
            <p:nvPr/>
          </p:nvSpPr>
          <p:spPr>
            <a:xfrm>
              <a:off x="874293" y="4010473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4BAFD2F3-D7BD-4310-9B55-245F51401E84}"/>
                </a:ext>
              </a:extLst>
            </p:cNvPr>
            <p:cNvSpPr/>
            <p:nvPr/>
          </p:nvSpPr>
          <p:spPr>
            <a:xfrm>
              <a:off x="884320" y="5486399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79CC180-B58E-42A0-A742-49FA28E897C3}"/>
              </a:ext>
            </a:extLst>
          </p:cNvPr>
          <p:cNvGrpSpPr/>
          <p:nvPr/>
        </p:nvGrpSpPr>
        <p:grpSpPr>
          <a:xfrm>
            <a:off x="7772400" y="1479884"/>
            <a:ext cx="3645568" cy="3946358"/>
            <a:chOff x="7772400" y="1479884"/>
            <a:chExt cx="3645568" cy="394635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DAA9740-3368-4BBF-A67F-F2D7336E559C}"/>
                </a:ext>
              </a:extLst>
            </p:cNvPr>
            <p:cNvSpPr/>
            <p:nvPr/>
          </p:nvSpPr>
          <p:spPr>
            <a:xfrm>
              <a:off x="7772400" y="1479884"/>
              <a:ext cx="3645568" cy="3946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37E19EE-359F-4D9B-8224-878CC362391A}"/>
                </a:ext>
              </a:extLst>
            </p:cNvPr>
            <p:cNvSpPr/>
            <p:nvPr/>
          </p:nvSpPr>
          <p:spPr>
            <a:xfrm>
              <a:off x="8155361" y="3005812"/>
              <a:ext cx="2373273" cy="523392"/>
            </a:xfrm>
            <a:prstGeom prst="rect">
              <a:avLst/>
            </a:prstGeom>
          </p:spPr>
          <p:txBody>
            <a:bodyPr anchor="b" bIns="45720" lIns="91440" rIns="91440" rtlCol="0" tIns="45720" vert="horz">
              <a:noAutofit/>
            </a:bodyPr>
            <a:lstStyle/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01.</a:t>
              </a:r>
            </a:p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整体思路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A23DD510-2D33-4C71-BACE-C273A02D289F}"/>
                </a:ext>
              </a:extLst>
            </p:cNvPr>
            <p:cNvSpPr/>
            <p:nvPr/>
          </p:nvSpPr>
          <p:spPr>
            <a:xfrm>
              <a:off x="8253664" y="3638505"/>
              <a:ext cx="2373273" cy="853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b="0" i="0" lang="en-US" strike="noStrike" sz="1600" u="none">
                  <a:solidFill>
                    <a:srgbClr val="333333"/>
                  </a:solidFill>
                  <a:effectLst/>
                  <a:latin charset="-122" panose="02020400000000000000" pitchFamily="18" typeface="仓耳玄三M W05"/>
                  <a:ea charset="-122" panose="02020400000000000000" pitchFamily="18" typeface="仓耳玄三M W05"/>
                </a:rPr>
                <a:t>No matter how distant future, growth path you have me; </a:t>
              </a: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96C2DBA8-04B7-47CB-9C36-7EFCC40F7D18}"/>
              </a:ext>
            </a:extLst>
          </p:cNvPr>
          <p:cNvSpPr/>
          <p:nvPr/>
        </p:nvSpPr>
        <p:spPr>
          <a:xfrm>
            <a:off x="2011928" y="5645809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zh-CN" i="1" lang="en-US" spc="300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ONE</a:t>
            </a:r>
          </a:p>
        </p:txBody>
      </p:sp>
    </p:spTree>
    <p:extLst>
      <p:ext uri="{BB962C8B-B14F-4D97-AF65-F5344CB8AC3E}">
        <p14:creationId val="3778435791"/>
      </p:ext>
    </p:extLst>
  </p:cSld>
  <p:clrMapOvr>
    <a:masterClrMapping/>
  </p:clrMapOvr>
  <mc:AlternateContent>
    <mc:Choice Requires="p14">
      <p:transition p14:dur="17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9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750" id="2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2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5"/>
      <p:bldP grpId="0" spid="25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01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整体思路</a:t>
            </a:r>
          </a:p>
        </p:txBody>
      </p:sp>
      <p:grpSp>
        <p:nvGrpSpPr>
          <p:cNvPr id="10" name="ís1îḑe">
            <a:extLst>
              <a:ext uri="{FF2B5EF4-FFF2-40B4-BE49-F238E27FC236}">
                <a16:creationId xmlns:a16="http://schemas.microsoft.com/office/drawing/2014/main" id="{AC56463D-5071-487D-A9B6-A63EE6A07168}"/>
              </a:ext>
            </a:extLst>
          </p:cNvPr>
          <p:cNvGrpSpPr/>
          <p:nvPr/>
        </p:nvGrpSpPr>
        <p:grpSpPr>
          <a:xfrm>
            <a:off x="-5771" y="2128487"/>
            <a:ext cx="12228383" cy="1300513"/>
            <a:chOff x="6901" y="3178628"/>
            <a:chExt cx="12228383" cy="1300513"/>
          </a:xfrm>
        </p:grpSpPr>
        <p:sp>
          <p:nvSpPr>
            <p:cNvPr id="20" name="ïs1íḑé">
              <a:extLst>
                <a:ext uri="{FF2B5EF4-FFF2-40B4-BE49-F238E27FC236}">
                  <a16:creationId xmlns:a16="http://schemas.microsoft.com/office/drawing/2014/main" id="{DC6BA29E-737A-406E-BFFE-AB40DEF34272}"/>
                </a:ext>
              </a:extLst>
            </p:cNvPr>
            <p:cNvSpPr/>
            <p:nvPr/>
          </p:nvSpPr>
          <p:spPr>
            <a:xfrm flipH="1" flipV="1">
              <a:off x="22830" y="3666823"/>
              <a:ext cx="12212454" cy="812318"/>
            </a:xfrm>
            <a:custGeom>
              <a:gdLst>
                <a:gd fmla="*/ 3369945 w 3369945" name="connsiteX0"/>
                <a:gd fmla="*/ 512626 h 545963" name="connsiteY0"/>
                <a:gd fmla="*/ 3369945 w 3369945" name="connsiteX1"/>
                <a:gd fmla="*/ 545963 h 545963" name="connsiteY1"/>
                <a:gd fmla="*/ 0 w 3369945" name="connsiteX2"/>
                <a:gd fmla="*/ 468590 h 545963" name="connsiteY2"/>
                <a:gd fmla="*/ 0 w 3369945" name="connsiteX3"/>
                <a:gd fmla="*/ 284026 h 545963" name="connsiteY3"/>
                <a:gd fmla="*/ 3369945 w 3369945" name="connsiteX4"/>
                <a:gd fmla="*/ 512626 h 54596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45963" w="3369945">
                  <a:moveTo>
                    <a:pt x="3369945" y="512626"/>
                  </a:moveTo>
                  <a:lnTo>
                    <a:pt x="3369945" y="545963"/>
                  </a:lnTo>
                  <a:cubicBezTo>
                    <a:pt x="3369945" y="545963"/>
                    <a:pt x="1883973" y="-346603"/>
                    <a:pt x="0" y="468590"/>
                  </a:cubicBezTo>
                  <a:lnTo>
                    <a:pt x="0" y="284026"/>
                  </a:lnTo>
                  <a:cubicBezTo>
                    <a:pt x="0" y="284026"/>
                    <a:pt x="1654493" y="-487499"/>
                    <a:pt x="3369945" y="512626"/>
                  </a:cubicBezTo>
                  <a:close/>
                </a:path>
              </a:pathLst>
            </a:custGeom>
            <a:solidFill>
              <a:srgbClr val="C4D7D3"/>
            </a:solidFill>
            <a:ln cap="flat" w="9525">
              <a:noFill/>
              <a:prstDash val="solid"/>
              <a:miter/>
            </a:ln>
          </p:spPr>
          <p:txBody>
            <a:bodyPr anchor="ctr" bIns="45720" lIns="91440" rIns="91440" rtlCol="0" tIns="45720" wrap="square">
              <a:norm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  <p:sp>
          <p:nvSpPr>
            <p:cNvPr id="21" name="íṧľîḓê">
              <a:extLst>
                <a:ext uri="{FF2B5EF4-FFF2-40B4-BE49-F238E27FC236}">
                  <a16:creationId xmlns:a16="http://schemas.microsoft.com/office/drawing/2014/main" id="{837850A1-403A-41A7-BB8D-452AE1D5B2E5}"/>
                </a:ext>
              </a:extLst>
            </p:cNvPr>
            <p:cNvSpPr/>
            <p:nvPr/>
          </p:nvSpPr>
          <p:spPr>
            <a:xfrm flipV="1">
              <a:off x="6901" y="3632241"/>
              <a:ext cx="12212454" cy="711882"/>
            </a:xfrm>
            <a:custGeom>
              <a:gdLst>
                <a:gd fmla="*/ 0 w 3369945" name="connsiteX0"/>
                <a:gd fmla="*/ 478459 h 478459" name="connsiteY0"/>
                <a:gd fmla="*/ 0 w 3369945" name="connsiteX1"/>
                <a:gd fmla="*/ 307009 h 478459" name="connsiteY1"/>
                <a:gd fmla="*/ 3362936 w 3369945" name="connsiteX2"/>
                <a:gd fmla="*/ 375847 h 478459" name="connsiteY2"/>
                <a:gd fmla="*/ 3369945 w 3369945" name="connsiteX3"/>
                <a:gd fmla="*/ 478459 h 478459" name="connsiteY3"/>
                <a:gd fmla="*/ 0 w 3369945" name="connsiteX4"/>
                <a:gd fmla="*/ 478459 h 47845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78459" w="3369945">
                  <a:moveTo>
                    <a:pt x="0" y="478459"/>
                  </a:moveTo>
                  <a:lnTo>
                    <a:pt x="0" y="307009"/>
                  </a:lnTo>
                  <a:cubicBezTo>
                    <a:pt x="0" y="307009"/>
                    <a:pt x="1601207" y="-427589"/>
                    <a:pt x="3362936" y="375847"/>
                  </a:cubicBezTo>
                  <a:lnTo>
                    <a:pt x="3369945" y="478459"/>
                  </a:lnTo>
                  <a:cubicBezTo>
                    <a:pt x="3369945" y="478459"/>
                    <a:pt x="1547813" y="-459753"/>
                    <a:pt x="0" y="478459"/>
                  </a:cubicBezTo>
                  <a:close/>
                </a:path>
              </a:pathLst>
            </a:custGeom>
            <a:solidFill>
              <a:srgbClr val="FBD77F"/>
            </a:solidFill>
            <a:ln w="38100">
              <a:noFill/>
            </a:ln>
          </p:spPr>
          <p:txBody>
            <a:bodyPr anchor="ctr" bIns="45720" lIns="91440" rIns="91440" rtlCol="0" tIns="45720" wrap="square">
              <a:norm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24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  <p:sp>
          <p:nvSpPr>
            <p:cNvPr id="22" name="íślïḑé">
              <a:extLst>
                <a:ext uri="{FF2B5EF4-FFF2-40B4-BE49-F238E27FC236}">
                  <a16:creationId xmlns:a16="http://schemas.microsoft.com/office/drawing/2014/main" id="{14CAB62D-8F2E-4ED1-B859-70954818FB87}"/>
                </a:ext>
              </a:extLst>
            </p:cNvPr>
            <p:cNvSpPr/>
            <p:nvPr/>
          </p:nvSpPr>
          <p:spPr>
            <a:xfrm flipH="1" flipV="1">
              <a:off x="5978508" y="3178628"/>
              <a:ext cx="6213233" cy="977861"/>
            </a:xfrm>
            <a:custGeom>
              <a:gdLst>
                <a:gd fmla="*/ 0 w 1714500" name="connsiteX0"/>
                <a:gd fmla="*/ 448169 h 657225" name="connsiteY0"/>
                <a:gd fmla="*/ 0 w 1714500" name="connsiteX1"/>
                <a:gd fmla="*/ 662482 h 657225" name="connsiteY1"/>
                <a:gd fmla="*/ 1714500 w 1714500" name="connsiteX2"/>
                <a:gd fmla="*/ 494 h 657225" name="connsiteY2"/>
                <a:gd fmla="*/ 0 w 1714500" name="connsiteX3"/>
                <a:gd fmla="*/ 448169 h 657225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657225" w="1714500">
                  <a:moveTo>
                    <a:pt x="0" y="448169"/>
                  </a:moveTo>
                  <a:lnTo>
                    <a:pt x="0" y="662482"/>
                  </a:lnTo>
                  <a:cubicBezTo>
                    <a:pt x="0" y="662482"/>
                    <a:pt x="704850" y="62407"/>
                    <a:pt x="1714500" y="494"/>
                  </a:cubicBezTo>
                  <a:cubicBezTo>
                    <a:pt x="1714500" y="494"/>
                    <a:pt x="733425" y="-32843"/>
                    <a:pt x="0" y="448169"/>
                  </a:cubicBezTo>
                  <a:close/>
                </a:path>
              </a:pathLst>
            </a:custGeom>
            <a:solidFill>
              <a:schemeClr val="bg1">
                <a:lumMod val="75000"/>
                <a:alpha val="29000"/>
              </a:schemeClr>
            </a:solidFill>
            <a:ln cap="flat" w="9525">
              <a:noFill/>
              <a:prstDash val="solid"/>
              <a:miter/>
            </a:ln>
          </p:spPr>
          <p:txBody>
            <a:bodyPr anchor="ctr" bIns="45720" lIns="91440" rIns="91440" rtlCol="0" tIns="45720" wrap="square">
              <a:norm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F3AACD39-8760-4FFF-ABC7-FBB4C89FFF3A}"/>
              </a:ext>
            </a:extLst>
          </p:cNvPr>
          <p:cNvGrpSpPr/>
          <p:nvPr/>
        </p:nvGrpSpPr>
        <p:grpSpPr>
          <a:xfrm>
            <a:off x="1650018" y="2025552"/>
            <a:ext cx="1837692" cy="2134691"/>
            <a:chOff x="1650018" y="2025552"/>
            <a:chExt cx="1837692" cy="2134691"/>
          </a:xfrm>
        </p:grpSpPr>
        <p:grpSp>
          <p:nvGrpSpPr>
            <p:cNvPr id="11" name="îṥľîḋè">
              <a:extLst>
                <a:ext uri="{FF2B5EF4-FFF2-40B4-BE49-F238E27FC236}">
                  <a16:creationId xmlns:a16="http://schemas.microsoft.com/office/drawing/2014/main" id="{648AA3C8-827E-4D95-AA2B-B2CDD53CADD4}"/>
                </a:ext>
              </a:extLst>
            </p:cNvPr>
            <p:cNvGrpSpPr/>
            <p:nvPr/>
          </p:nvGrpSpPr>
          <p:grpSpPr>
            <a:xfrm>
              <a:off x="1650018" y="2025552"/>
              <a:ext cx="1837692" cy="2134691"/>
              <a:chOff x="1708208" y="2746987"/>
              <a:chExt cx="2114492" cy="2456226"/>
            </a:xfrm>
          </p:grpSpPr>
          <p:sp>
            <p:nvSpPr>
              <p:cNvPr id="18" name="iṧľíḍé">
                <a:extLst>
                  <a:ext uri="{FF2B5EF4-FFF2-40B4-BE49-F238E27FC236}">
                    <a16:creationId xmlns:a16="http://schemas.microsoft.com/office/drawing/2014/main" id="{9534C6EB-B9B7-4383-85CF-8689606398D2}"/>
                  </a:ext>
                </a:extLst>
              </p:cNvPr>
              <p:cNvSpPr/>
              <p:nvPr/>
            </p:nvSpPr>
            <p:spPr bwMode="auto">
              <a:xfrm>
                <a:off x="1708208" y="2746987"/>
                <a:ext cx="2114492" cy="2456226"/>
              </a:xfrm>
              <a:custGeom>
                <a:gdLst>
                  <a:gd fmla="*/ 495 w 990" name="T0"/>
                  <a:gd fmla="*/ 1150 h 1150" name="T1"/>
                  <a:gd fmla="*/ 0 w 990" name="T2"/>
                  <a:gd fmla="*/ 903 h 1150" name="T3"/>
                  <a:gd fmla="*/ 0 w 990" name="T4"/>
                  <a:gd fmla="*/ 247 h 1150" name="T5"/>
                  <a:gd fmla="*/ 495 w 990" name="T6"/>
                  <a:gd fmla="*/ 0 h 1150" name="T7"/>
                  <a:gd fmla="*/ 990 w 990" name="T8"/>
                  <a:gd fmla="*/ 247 h 1150" name="T9"/>
                  <a:gd fmla="*/ 990 w 990" name="T10"/>
                  <a:gd fmla="*/ 903 h 1150" name="T11"/>
                  <a:gd fmla="*/ 495 w 990" name="T12"/>
                  <a:gd fmla="*/ 1150 h 11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0" w="990">
                    <a:moveTo>
                      <a:pt x="495" y="1150"/>
                    </a:moveTo>
                    <a:lnTo>
                      <a:pt x="0" y="903"/>
                    </a:lnTo>
                    <a:lnTo>
                      <a:pt x="0" y="247"/>
                    </a:lnTo>
                    <a:lnTo>
                      <a:pt x="495" y="0"/>
                    </a:lnTo>
                    <a:lnTo>
                      <a:pt x="990" y="247"/>
                    </a:lnTo>
                    <a:lnTo>
                      <a:pt x="990" y="903"/>
                    </a:lnTo>
                    <a:lnTo>
                      <a:pt x="495" y="1150"/>
                    </a:lnTo>
                    <a:close/>
                  </a:path>
                </a:pathLst>
              </a:custGeom>
              <a:solidFill>
                <a:srgbClr val="FBD77F"/>
              </a:solidFill>
              <a:ln w="76200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rmAutofit/>
              </a:bodyPr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 Heavy"/>
                  <a:cs typeface="+mn-cs"/>
                </a:endParaRPr>
              </a:p>
            </p:txBody>
          </p:sp>
          <p:sp>
            <p:nvSpPr>
              <p:cNvPr id="19" name="îşļïḋè">
                <a:extLst>
                  <a:ext uri="{FF2B5EF4-FFF2-40B4-BE49-F238E27FC236}">
                    <a16:creationId xmlns:a16="http://schemas.microsoft.com/office/drawing/2014/main" id="{6D5DC784-8500-45E2-9101-953BDD6BE2E6}"/>
                  </a:ext>
                </a:extLst>
              </p:cNvPr>
              <p:cNvSpPr/>
              <p:nvPr/>
            </p:nvSpPr>
            <p:spPr bwMode="auto">
              <a:xfrm>
                <a:off x="1911407" y="2983026"/>
                <a:ext cx="1708094" cy="1984148"/>
              </a:xfrm>
              <a:custGeom>
                <a:gdLst>
                  <a:gd fmla="*/ 495 w 990" name="T0"/>
                  <a:gd fmla="*/ 1150 h 1150" name="T1"/>
                  <a:gd fmla="*/ 0 w 990" name="T2"/>
                  <a:gd fmla="*/ 903 h 1150" name="T3"/>
                  <a:gd fmla="*/ 0 w 990" name="T4"/>
                  <a:gd fmla="*/ 247 h 1150" name="T5"/>
                  <a:gd fmla="*/ 495 w 990" name="T6"/>
                  <a:gd fmla="*/ 0 h 1150" name="T7"/>
                  <a:gd fmla="*/ 990 w 990" name="T8"/>
                  <a:gd fmla="*/ 247 h 1150" name="T9"/>
                  <a:gd fmla="*/ 990 w 990" name="T10"/>
                  <a:gd fmla="*/ 903 h 1150" name="T11"/>
                  <a:gd fmla="*/ 495 w 990" name="T12"/>
                  <a:gd fmla="*/ 1150 h 11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0" w="990">
                    <a:moveTo>
                      <a:pt x="495" y="1150"/>
                    </a:moveTo>
                    <a:lnTo>
                      <a:pt x="0" y="903"/>
                    </a:lnTo>
                    <a:lnTo>
                      <a:pt x="0" y="247"/>
                    </a:lnTo>
                    <a:lnTo>
                      <a:pt x="495" y="0"/>
                    </a:lnTo>
                    <a:lnTo>
                      <a:pt x="990" y="247"/>
                    </a:lnTo>
                    <a:lnTo>
                      <a:pt x="990" y="903"/>
                    </a:lnTo>
                    <a:lnTo>
                      <a:pt x="495" y="1150"/>
                    </a:lnTo>
                    <a:close/>
                  </a:path>
                </a:pathLst>
              </a:custGeom>
              <a:solidFill>
                <a:srgbClr val="FBD77F"/>
              </a:solidFill>
              <a:ln w="76200">
                <a:solidFill>
                  <a:srgbClr val="262626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rmAutofit/>
              </a:bodyPr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 Heavy"/>
                  <a:cs typeface="+mn-cs"/>
                </a:endParaRPr>
              </a:p>
            </p:txBody>
          </p:sp>
        </p:grpSp>
        <p:sp>
          <p:nvSpPr>
            <p:cNvPr id="24" name="椭圆 8">
              <a:extLst>
                <a:ext uri="{FF2B5EF4-FFF2-40B4-BE49-F238E27FC236}">
                  <a16:creationId xmlns:a16="http://schemas.microsoft.com/office/drawing/2014/main" id="{DE712ED1-C14B-4E33-802A-D5F51BB9C00F}"/>
                </a:ext>
              </a:extLst>
            </p:cNvPr>
            <p:cNvSpPr/>
            <p:nvPr/>
          </p:nvSpPr>
          <p:spPr>
            <a:xfrm>
              <a:off x="2377693" y="2829842"/>
              <a:ext cx="531634" cy="539899"/>
            </a:xfrm>
            <a:custGeom>
              <a:gdLst>
                <a:gd fmla="*/ 87620 w 596114" name="connsiteX0"/>
                <a:gd fmla="*/ 437153 h 605381" name="connsiteY0"/>
                <a:gd fmla="*/ 147471 w 596114" name="connsiteX1"/>
                <a:gd fmla="*/ 437153 h 605381" name="connsiteY1"/>
                <a:gd fmla="*/ 155808 w 596114" name="connsiteX2"/>
                <a:gd fmla="*/ 476105 h 605381" name="connsiteY2"/>
                <a:gd fmla="*/ 87620 w 596114" name="connsiteX3"/>
                <a:gd fmla="*/ 476105 h 605381" name="connsiteY3"/>
                <a:gd fmla="*/ 68166 w 596114" name="connsiteX4"/>
                <a:gd fmla="*/ 456679 h 605381" name="connsiteY4"/>
                <a:gd fmla="*/ 87620 w 596114" name="connsiteX5"/>
                <a:gd fmla="*/ 437153 h 605381" name="connsiteY5"/>
                <a:gd fmla="*/ 241113 w 596114" name="connsiteX6"/>
                <a:gd fmla="*/ 372802 h 605381" name="connsiteY6"/>
                <a:gd fmla="*/ 230888 w 596114" name="connsiteX7"/>
                <a:gd fmla="*/ 419692 h 605381" name="connsiteY7"/>
                <a:gd fmla="*/ 277846 w 596114" name="connsiteX8"/>
                <a:gd fmla="*/ 409481 h 605381" name="connsiteY8"/>
                <a:gd fmla="*/ 87625 w 596114" name="connsiteX9"/>
                <a:gd fmla="*/ 339420 h 605381" name="connsiteY9"/>
                <a:gd fmla="*/ 168439 w 596114" name="connsiteX10"/>
                <a:gd fmla="*/ 339420 h 605381" name="connsiteY10"/>
                <a:gd fmla="*/ 160000 w 596114" name="connsiteX11"/>
                <a:gd fmla="*/ 378372 h 605381" name="connsiteY11"/>
                <a:gd fmla="*/ 87625 w 596114" name="connsiteX12"/>
                <a:gd fmla="*/ 378372 h 605381" name="connsiteY12"/>
                <a:gd fmla="*/ 68166 w 596114" name="connsiteX13"/>
                <a:gd fmla="*/ 358946 h 605381" name="connsiteY13"/>
                <a:gd fmla="*/ 87625 w 596114" name="connsiteX14"/>
                <a:gd fmla="*/ 339420 h 605381" name="connsiteY14"/>
                <a:gd fmla="*/ 87622 w 596114" name="connsiteX15"/>
                <a:gd fmla="*/ 241687 h 605381" name="connsiteY15"/>
                <a:gd fmla="*/ 239005 w 596114" name="connsiteX16"/>
                <a:gd fmla="*/ 241687 h 605381" name="connsiteY16"/>
                <a:gd fmla="*/ 199993 w 596114" name="connsiteX17"/>
                <a:gd fmla="*/ 280639 h 605381" name="connsiteY17"/>
                <a:gd fmla="*/ 87622 w 596114" name="connsiteX18"/>
                <a:gd fmla="*/ 280639 h 605381" name="connsiteY18"/>
                <a:gd fmla="*/ 68166 w 596114" name="connsiteX19"/>
                <a:gd fmla="*/ 261213 h 605381" name="connsiteY19"/>
                <a:gd fmla="*/ 87622 w 596114" name="connsiteX20"/>
                <a:gd fmla="*/ 241687 h 605381" name="connsiteY20"/>
                <a:gd fmla="*/ 87627 w 596114" name="connsiteX21"/>
                <a:gd fmla="*/ 143954 h 605381" name="connsiteY21"/>
                <a:gd fmla="*/ 336949 w 596114" name="connsiteX22"/>
                <a:gd fmla="*/ 143954 h 605381" name="connsiteY22"/>
                <a:gd fmla="*/ 297927 w 596114" name="connsiteX23"/>
                <a:gd fmla="*/ 182906 h 605381" name="connsiteY23"/>
                <a:gd fmla="*/ 87627 w 596114" name="connsiteX24"/>
                <a:gd fmla="*/ 182906 h 605381" name="connsiteY24"/>
                <a:gd fmla="*/ 68166 w 596114" name="connsiteX25"/>
                <a:gd fmla="*/ 163480 h 605381" name="connsiteY25"/>
                <a:gd fmla="*/ 87627 w 596114" name="connsiteX26"/>
                <a:gd fmla="*/ 143954 h 605381" name="connsiteY26"/>
                <a:gd fmla="*/ 515787 w 596114" name="connsiteX27"/>
                <a:gd fmla="*/ 93955 h 605381" name="connsiteY27"/>
                <a:gd fmla="*/ 484936 w 596114" name="connsiteX28"/>
                <a:gd fmla="*/ 106334 h 605381" name="connsiteY28"/>
                <a:gd fmla="*/ 257196 w 596114" name="connsiteX29"/>
                <a:gd fmla="*/ 333744 h 605381" name="connsiteY29"/>
                <a:gd fmla="*/ 316961 w 596114" name="connsiteX30"/>
                <a:gd fmla="*/ 393422 h 605381" name="connsiteY30"/>
                <a:gd fmla="*/ 544701 w 596114" name="connsiteX31"/>
                <a:gd fmla="*/ 166012 h 605381" name="connsiteY31"/>
                <a:gd fmla="*/ 546190 w 596114" name="connsiteX32"/>
                <a:gd fmla="*/ 107821 h 605381" name="connsiteY32"/>
                <a:gd fmla="*/ 515787 w 596114" name="connsiteX33"/>
                <a:gd fmla="*/ 93955 h 605381" name="connsiteY33"/>
                <a:gd fmla="*/ 515178 w 596114" name="connsiteX34"/>
                <a:gd fmla="*/ 54984 h 605381" name="connsiteY34"/>
                <a:gd fmla="*/ 573094 w 596114" name="connsiteX35"/>
                <a:gd fmla="*/ 79668 h 605381" name="connsiteY35"/>
                <a:gd fmla="*/ 572300 w 596114" name="connsiteX36"/>
                <a:gd fmla="*/ 193571 h 605381" name="connsiteY36"/>
                <a:gd fmla="*/ 330760 w 596114" name="connsiteX37"/>
                <a:gd fmla="*/ 434760 h 605381" name="connsiteY37"/>
                <a:gd fmla="*/ 321031 w 596114" name="connsiteX38"/>
                <a:gd fmla="*/ 440014 h 605381" name="connsiteY38"/>
                <a:gd fmla="*/ 209543 w 596114" name="connsiteX39"/>
                <a:gd fmla="*/ 464202 h 605381" name="connsiteY39"/>
                <a:gd fmla="*/ 191674 w 596114" name="connsiteX40"/>
                <a:gd fmla="*/ 458849 h 605381" name="connsiteY40"/>
                <a:gd fmla="*/ 186412 w 596114" name="connsiteX41"/>
                <a:gd fmla="*/ 441005 h 605381" name="connsiteY41"/>
                <a:gd fmla="*/ 210536 w 596114" name="connsiteX42"/>
                <a:gd fmla="*/ 329680 h 605381" name="connsiteY42"/>
                <a:gd fmla="*/ 215798 w 596114" name="connsiteX43"/>
                <a:gd fmla="*/ 319965 h 605381" name="connsiteY43"/>
                <a:gd fmla="*/ 457338 w 596114" name="connsiteX44"/>
                <a:gd fmla="*/ 78776 h 605381" name="connsiteY44"/>
                <a:gd fmla="*/ 515178 w 596114" name="connsiteX45"/>
                <a:gd fmla="*/ 54984 h 605381" name="connsiteY45"/>
                <a:gd fmla="*/ 42688 w 596114" name="connsiteX46"/>
                <a:gd fmla="*/ 0 h 605381" name="connsiteY46"/>
                <a:gd fmla="*/ 398388 w 596114" name="connsiteX47"/>
                <a:gd fmla="*/ 0 h 605381" name="connsiteY47"/>
                <a:gd fmla="*/ 441076 w 596114" name="connsiteX48"/>
                <a:gd fmla="*/ 41337 h 605381" name="connsiteY48"/>
                <a:gd fmla="*/ 402160 w 596114" name="connsiteX49"/>
                <a:gd fmla="*/ 78907 h 605381" name="connsiteY49"/>
                <a:gd fmla="*/ 402160 w 596114" name="connsiteX50"/>
                <a:gd fmla="*/ 42625 h 605381" name="connsiteY50"/>
                <a:gd fmla="*/ 398388 w 596114" name="connsiteX51"/>
                <a:gd fmla="*/ 38958 h 605381" name="connsiteY51"/>
                <a:gd fmla="*/ 42688 w 596114" name="connsiteX52"/>
                <a:gd fmla="*/ 38958 h 605381" name="connsiteY52"/>
                <a:gd fmla="*/ 39015 w 596114" name="connsiteX53"/>
                <a:gd fmla="*/ 42625 h 605381" name="connsiteY53"/>
                <a:gd fmla="*/ 39015 w 596114" name="connsiteX54"/>
                <a:gd fmla="*/ 562656 h 605381" name="connsiteY54"/>
                <a:gd fmla="*/ 42688 w 596114" name="connsiteX55"/>
                <a:gd fmla="*/ 566423 h 605381" name="connsiteY55"/>
                <a:gd fmla="*/ 398388 w 596114" name="connsiteX56"/>
                <a:gd fmla="*/ 566423 h 605381" name="connsiteY56"/>
                <a:gd fmla="*/ 402160 w 596114" name="connsiteX57"/>
                <a:gd fmla="*/ 562656 h 605381" name="connsiteY57"/>
                <a:gd fmla="*/ 402160 w 596114" name="connsiteX58"/>
                <a:gd fmla="*/ 418622 h 605381" name="connsiteY58"/>
                <a:gd fmla="*/ 441175 w 596114" name="connsiteX59"/>
                <a:gd fmla="*/ 379664 h 605381" name="connsiteY59"/>
                <a:gd fmla="*/ 441175 w 596114" name="connsiteX60"/>
                <a:gd fmla="*/ 562656 h 605381" name="connsiteY60"/>
                <a:gd fmla="*/ 398388 w 596114" name="connsiteX61"/>
                <a:gd fmla="*/ 605381 h 605381" name="connsiteY61"/>
                <a:gd fmla="*/ 42688 w 596114" name="connsiteX62"/>
                <a:gd fmla="*/ 605381 h 605381" name="connsiteY62"/>
                <a:gd fmla="*/ 0 w 596114" name="connsiteX63"/>
                <a:gd fmla="*/ 562656 h 605381" name="connsiteY63"/>
                <a:gd fmla="*/ 0 w 596114" name="connsiteX64"/>
                <a:gd fmla="*/ 42625 h 605381" name="connsiteY64"/>
                <a:gd fmla="*/ 42688 w 596114" name="connsiteX65"/>
                <a:gd fmla="*/ 0 h 605381" name="connsiteY6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b="b" l="l" r="r" t="t"/>
              <a:pathLst>
                <a:path h="605381" w="596114">
                  <a:moveTo>
                    <a:pt x="87620" y="437153"/>
                  </a:moveTo>
                  <a:lnTo>
                    <a:pt x="147471" y="437153"/>
                  </a:lnTo>
                  <a:cubicBezTo>
                    <a:pt x="145585" y="450930"/>
                    <a:pt x="148562" y="464608"/>
                    <a:pt x="155808" y="476105"/>
                  </a:cubicBezTo>
                  <a:lnTo>
                    <a:pt x="87620" y="476105"/>
                  </a:lnTo>
                  <a:cubicBezTo>
                    <a:pt x="76900" y="476105"/>
                    <a:pt x="68166" y="467383"/>
                    <a:pt x="68166" y="456679"/>
                  </a:cubicBezTo>
                  <a:cubicBezTo>
                    <a:pt x="68166" y="445875"/>
                    <a:pt x="76900" y="437153"/>
                    <a:pt x="87620" y="437153"/>
                  </a:cubicBezTo>
                  <a:close/>
                  <a:moveTo>
                    <a:pt x="241113" y="372802"/>
                  </a:moveTo>
                  <a:lnTo>
                    <a:pt x="230888" y="419692"/>
                  </a:lnTo>
                  <a:lnTo>
                    <a:pt x="277846" y="409481"/>
                  </a:lnTo>
                  <a:close/>
                  <a:moveTo>
                    <a:pt x="87625" y="339420"/>
                  </a:moveTo>
                  <a:lnTo>
                    <a:pt x="168439" y="339420"/>
                  </a:lnTo>
                  <a:lnTo>
                    <a:pt x="160000" y="378372"/>
                  </a:lnTo>
                  <a:lnTo>
                    <a:pt x="87625" y="378372"/>
                  </a:lnTo>
                  <a:cubicBezTo>
                    <a:pt x="76903" y="378372"/>
                    <a:pt x="68166" y="369650"/>
                    <a:pt x="68166" y="358946"/>
                  </a:cubicBezTo>
                  <a:cubicBezTo>
                    <a:pt x="68166" y="348142"/>
                    <a:pt x="76903" y="339420"/>
                    <a:pt x="87625" y="339420"/>
                  </a:cubicBezTo>
                  <a:close/>
                  <a:moveTo>
                    <a:pt x="87622" y="241687"/>
                  </a:moveTo>
                  <a:lnTo>
                    <a:pt x="239005" y="241687"/>
                  </a:lnTo>
                  <a:lnTo>
                    <a:pt x="199993" y="280639"/>
                  </a:lnTo>
                  <a:lnTo>
                    <a:pt x="87622" y="280639"/>
                  </a:lnTo>
                  <a:cubicBezTo>
                    <a:pt x="76902" y="280639"/>
                    <a:pt x="68166" y="271917"/>
                    <a:pt x="68166" y="261213"/>
                  </a:cubicBezTo>
                  <a:cubicBezTo>
                    <a:pt x="68166" y="250409"/>
                    <a:pt x="76902" y="241687"/>
                    <a:pt x="87622" y="241687"/>
                  </a:cubicBezTo>
                  <a:close/>
                  <a:moveTo>
                    <a:pt x="87627" y="143954"/>
                  </a:moveTo>
                  <a:lnTo>
                    <a:pt x="336949" y="143954"/>
                  </a:lnTo>
                  <a:lnTo>
                    <a:pt x="297927" y="182906"/>
                  </a:lnTo>
                  <a:lnTo>
                    <a:pt x="87627" y="182906"/>
                  </a:lnTo>
                  <a:cubicBezTo>
                    <a:pt x="76904" y="182906"/>
                    <a:pt x="68166" y="174184"/>
                    <a:pt x="68166" y="163480"/>
                  </a:cubicBezTo>
                  <a:cubicBezTo>
                    <a:pt x="68166" y="152676"/>
                    <a:pt x="76904" y="143954"/>
                    <a:pt x="87627" y="143954"/>
                  </a:cubicBezTo>
                  <a:close/>
                  <a:moveTo>
                    <a:pt x="515787" y="93955"/>
                  </a:moveTo>
                  <a:cubicBezTo>
                    <a:pt x="504643" y="93695"/>
                    <a:pt x="493425" y="97809"/>
                    <a:pt x="484936" y="106334"/>
                  </a:cubicBezTo>
                  <a:lnTo>
                    <a:pt x="257196" y="333744"/>
                  </a:lnTo>
                  <a:lnTo>
                    <a:pt x="316961" y="393422"/>
                  </a:lnTo>
                  <a:lnTo>
                    <a:pt x="544701" y="166012"/>
                  </a:lnTo>
                  <a:cubicBezTo>
                    <a:pt x="560784" y="149953"/>
                    <a:pt x="561082" y="124376"/>
                    <a:pt x="546190" y="107821"/>
                  </a:cubicBezTo>
                  <a:cubicBezTo>
                    <a:pt x="538000" y="98850"/>
                    <a:pt x="526930" y="94215"/>
                    <a:pt x="515787" y="93955"/>
                  </a:cubicBezTo>
                  <a:close/>
                  <a:moveTo>
                    <a:pt x="515178" y="54984"/>
                  </a:moveTo>
                  <a:cubicBezTo>
                    <a:pt x="536138" y="55083"/>
                    <a:pt x="557110" y="63262"/>
                    <a:pt x="573094" y="79668"/>
                  </a:cubicBezTo>
                  <a:cubicBezTo>
                    <a:pt x="603870" y="111291"/>
                    <a:pt x="603969" y="161948"/>
                    <a:pt x="572300" y="193571"/>
                  </a:cubicBezTo>
                  <a:lnTo>
                    <a:pt x="330760" y="434760"/>
                  </a:lnTo>
                  <a:cubicBezTo>
                    <a:pt x="328179" y="437337"/>
                    <a:pt x="324704" y="439221"/>
                    <a:pt x="321031" y="440014"/>
                  </a:cubicBezTo>
                  <a:lnTo>
                    <a:pt x="209543" y="464202"/>
                  </a:lnTo>
                  <a:cubicBezTo>
                    <a:pt x="203090" y="465590"/>
                    <a:pt x="196340" y="463607"/>
                    <a:pt x="191674" y="458849"/>
                  </a:cubicBezTo>
                  <a:cubicBezTo>
                    <a:pt x="186908" y="454190"/>
                    <a:pt x="185022" y="447350"/>
                    <a:pt x="186412" y="441005"/>
                  </a:cubicBezTo>
                  <a:lnTo>
                    <a:pt x="210536" y="329680"/>
                  </a:lnTo>
                  <a:cubicBezTo>
                    <a:pt x="211330" y="325913"/>
                    <a:pt x="213217" y="322542"/>
                    <a:pt x="215798" y="319965"/>
                  </a:cubicBezTo>
                  <a:cubicBezTo>
                    <a:pt x="225825" y="310051"/>
                    <a:pt x="439369" y="96719"/>
                    <a:pt x="457338" y="78776"/>
                  </a:cubicBezTo>
                  <a:cubicBezTo>
                    <a:pt x="473271" y="62865"/>
                    <a:pt x="494219" y="54885"/>
                    <a:pt x="515178" y="54984"/>
                  </a:cubicBezTo>
                  <a:close/>
                  <a:moveTo>
                    <a:pt x="42688" y="0"/>
                  </a:moveTo>
                  <a:lnTo>
                    <a:pt x="398388" y="0"/>
                  </a:lnTo>
                  <a:cubicBezTo>
                    <a:pt x="421519" y="0"/>
                    <a:pt x="440381" y="18438"/>
                    <a:pt x="441076" y="41337"/>
                  </a:cubicBezTo>
                  <a:lnTo>
                    <a:pt x="402160" y="78907"/>
                  </a:lnTo>
                  <a:lnTo>
                    <a:pt x="402160" y="42625"/>
                  </a:lnTo>
                  <a:cubicBezTo>
                    <a:pt x="402160" y="40643"/>
                    <a:pt x="400473" y="38958"/>
                    <a:pt x="398388" y="38958"/>
                  </a:cubicBezTo>
                  <a:lnTo>
                    <a:pt x="42688" y="38958"/>
                  </a:lnTo>
                  <a:cubicBezTo>
                    <a:pt x="40702" y="38958"/>
                    <a:pt x="39015" y="40643"/>
                    <a:pt x="39015" y="42625"/>
                  </a:cubicBezTo>
                  <a:lnTo>
                    <a:pt x="39015" y="562656"/>
                  </a:lnTo>
                  <a:cubicBezTo>
                    <a:pt x="39015" y="564738"/>
                    <a:pt x="40702" y="566423"/>
                    <a:pt x="42688" y="566423"/>
                  </a:cubicBezTo>
                  <a:lnTo>
                    <a:pt x="398388" y="566423"/>
                  </a:lnTo>
                  <a:cubicBezTo>
                    <a:pt x="400473" y="566423"/>
                    <a:pt x="402160" y="564738"/>
                    <a:pt x="402160" y="562656"/>
                  </a:cubicBezTo>
                  <a:lnTo>
                    <a:pt x="402160" y="418622"/>
                  </a:lnTo>
                  <a:lnTo>
                    <a:pt x="441175" y="379664"/>
                  </a:lnTo>
                  <a:lnTo>
                    <a:pt x="441175" y="562656"/>
                  </a:lnTo>
                  <a:cubicBezTo>
                    <a:pt x="441175" y="586249"/>
                    <a:pt x="422015" y="605381"/>
                    <a:pt x="398388" y="605381"/>
                  </a:cubicBezTo>
                  <a:lnTo>
                    <a:pt x="42688" y="605381"/>
                  </a:lnTo>
                  <a:cubicBezTo>
                    <a:pt x="19160" y="605381"/>
                    <a:pt x="0" y="586249"/>
                    <a:pt x="0" y="562656"/>
                  </a:cubicBezTo>
                  <a:lnTo>
                    <a:pt x="0" y="42625"/>
                  </a:lnTo>
                  <a:cubicBezTo>
                    <a:pt x="0" y="19132"/>
                    <a:pt x="19160" y="0"/>
                    <a:pt x="426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CF3DA4D6-E09D-460D-9BE5-BF66FD8E78F6}"/>
              </a:ext>
            </a:extLst>
          </p:cNvPr>
          <p:cNvGrpSpPr/>
          <p:nvPr/>
        </p:nvGrpSpPr>
        <p:grpSpPr>
          <a:xfrm>
            <a:off x="4744785" y="1735221"/>
            <a:ext cx="2326639" cy="2702659"/>
            <a:chOff x="4744785" y="1735221"/>
            <a:chExt cx="2326639" cy="2702659"/>
          </a:xfrm>
        </p:grpSpPr>
        <p:grpSp>
          <p:nvGrpSpPr>
            <p:cNvPr id="12" name="ïš1îḑê">
              <a:extLst>
                <a:ext uri="{FF2B5EF4-FFF2-40B4-BE49-F238E27FC236}">
                  <a16:creationId xmlns:a16="http://schemas.microsoft.com/office/drawing/2014/main" id="{24007E1E-7F4D-40D4-9D44-A22E1487AD6A}"/>
                </a:ext>
              </a:extLst>
            </p:cNvPr>
            <p:cNvGrpSpPr/>
            <p:nvPr/>
          </p:nvGrpSpPr>
          <p:grpSpPr>
            <a:xfrm>
              <a:off x="4744785" y="1735221"/>
              <a:ext cx="2326639" cy="2702659"/>
              <a:chOff x="1708208" y="2746987"/>
              <a:chExt cx="2114492" cy="2456226"/>
            </a:xfrm>
          </p:grpSpPr>
          <p:sp>
            <p:nvSpPr>
              <p:cNvPr id="16" name="íṣľíḑé">
                <a:extLst>
                  <a:ext uri="{FF2B5EF4-FFF2-40B4-BE49-F238E27FC236}">
                    <a16:creationId xmlns:a16="http://schemas.microsoft.com/office/drawing/2014/main" id="{C07B387F-EB7C-4AFF-9AB3-36AE78607E3E}"/>
                  </a:ext>
                </a:extLst>
              </p:cNvPr>
              <p:cNvSpPr/>
              <p:nvPr/>
            </p:nvSpPr>
            <p:spPr bwMode="auto">
              <a:xfrm>
                <a:off x="1708208" y="2746987"/>
                <a:ext cx="2114492" cy="2456226"/>
              </a:xfrm>
              <a:custGeom>
                <a:gdLst>
                  <a:gd fmla="*/ 495 w 990" name="T0"/>
                  <a:gd fmla="*/ 1150 h 1150" name="T1"/>
                  <a:gd fmla="*/ 0 w 990" name="T2"/>
                  <a:gd fmla="*/ 903 h 1150" name="T3"/>
                  <a:gd fmla="*/ 0 w 990" name="T4"/>
                  <a:gd fmla="*/ 247 h 1150" name="T5"/>
                  <a:gd fmla="*/ 495 w 990" name="T6"/>
                  <a:gd fmla="*/ 0 h 1150" name="T7"/>
                  <a:gd fmla="*/ 990 w 990" name="T8"/>
                  <a:gd fmla="*/ 247 h 1150" name="T9"/>
                  <a:gd fmla="*/ 990 w 990" name="T10"/>
                  <a:gd fmla="*/ 903 h 1150" name="T11"/>
                  <a:gd fmla="*/ 495 w 990" name="T12"/>
                  <a:gd fmla="*/ 1150 h 11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0" w="990">
                    <a:moveTo>
                      <a:pt x="495" y="1150"/>
                    </a:moveTo>
                    <a:lnTo>
                      <a:pt x="0" y="903"/>
                    </a:lnTo>
                    <a:lnTo>
                      <a:pt x="0" y="247"/>
                    </a:lnTo>
                    <a:lnTo>
                      <a:pt x="495" y="0"/>
                    </a:lnTo>
                    <a:lnTo>
                      <a:pt x="990" y="247"/>
                    </a:lnTo>
                    <a:lnTo>
                      <a:pt x="990" y="903"/>
                    </a:lnTo>
                    <a:lnTo>
                      <a:pt x="495" y="1150"/>
                    </a:lnTo>
                    <a:close/>
                  </a:path>
                </a:pathLst>
              </a:custGeom>
              <a:solidFill>
                <a:srgbClr val="C4D7D3"/>
              </a:solidFill>
              <a:ln w="76200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rmAutofit/>
              </a:bodyPr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 Heavy"/>
                  <a:cs typeface="+mn-cs"/>
                </a:endParaRPr>
              </a:p>
            </p:txBody>
          </p:sp>
          <p:sp>
            <p:nvSpPr>
              <p:cNvPr id="17" name="î$ḷïḋê">
                <a:extLst>
                  <a:ext uri="{FF2B5EF4-FFF2-40B4-BE49-F238E27FC236}">
                    <a16:creationId xmlns:a16="http://schemas.microsoft.com/office/drawing/2014/main" id="{4495C482-A346-4636-8721-A5C34374CAA4}"/>
                  </a:ext>
                </a:extLst>
              </p:cNvPr>
              <p:cNvSpPr/>
              <p:nvPr/>
            </p:nvSpPr>
            <p:spPr bwMode="auto">
              <a:xfrm>
                <a:off x="1911407" y="2983026"/>
                <a:ext cx="1708094" cy="1984148"/>
              </a:xfrm>
              <a:custGeom>
                <a:gdLst>
                  <a:gd fmla="*/ 495 w 990" name="T0"/>
                  <a:gd fmla="*/ 1150 h 1150" name="T1"/>
                  <a:gd fmla="*/ 0 w 990" name="T2"/>
                  <a:gd fmla="*/ 903 h 1150" name="T3"/>
                  <a:gd fmla="*/ 0 w 990" name="T4"/>
                  <a:gd fmla="*/ 247 h 1150" name="T5"/>
                  <a:gd fmla="*/ 495 w 990" name="T6"/>
                  <a:gd fmla="*/ 0 h 1150" name="T7"/>
                  <a:gd fmla="*/ 990 w 990" name="T8"/>
                  <a:gd fmla="*/ 247 h 1150" name="T9"/>
                  <a:gd fmla="*/ 990 w 990" name="T10"/>
                  <a:gd fmla="*/ 903 h 1150" name="T11"/>
                  <a:gd fmla="*/ 495 w 990" name="T12"/>
                  <a:gd fmla="*/ 1150 h 11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0" w="990">
                    <a:moveTo>
                      <a:pt x="495" y="1150"/>
                    </a:moveTo>
                    <a:lnTo>
                      <a:pt x="0" y="903"/>
                    </a:lnTo>
                    <a:lnTo>
                      <a:pt x="0" y="247"/>
                    </a:lnTo>
                    <a:lnTo>
                      <a:pt x="495" y="0"/>
                    </a:lnTo>
                    <a:lnTo>
                      <a:pt x="990" y="247"/>
                    </a:lnTo>
                    <a:lnTo>
                      <a:pt x="990" y="903"/>
                    </a:lnTo>
                    <a:lnTo>
                      <a:pt x="495" y="1150"/>
                    </a:lnTo>
                    <a:close/>
                  </a:path>
                </a:pathLst>
              </a:custGeom>
              <a:solidFill>
                <a:srgbClr val="C4D7D3"/>
              </a:solidFill>
              <a:ln w="76200">
                <a:solidFill>
                  <a:srgbClr val="262626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rmAutofit/>
              </a:bodyPr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 Heavy"/>
                  <a:cs typeface="+mn-cs"/>
                </a:endParaRPr>
              </a:p>
            </p:txBody>
          </p:sp>
        </p:grpSp>
        <p:sp>
          <p:nvSpPr>
            <p:cNvPr id="25" name="椭圆 8">
              <a:extLst>
                <a:ext uri="{FF2B5EF4-FFF2-40B4-BE49-F238E27FC236}">
                  <a16:creationId xmlns:a16="http://schemas.microsoft.com/office/drawing/2014/main" id="{99188A50-5D69-4D4C-8FB7-D9AC92F27F11}"/>
                </a:ext>
              </a:extLst>
            </p:cNvPr>
            <p:cNvSpPr/>
            <p:nvPr/>
          </p:nvSpPr>
          <p:spPr>
            <a:xfrm>
              <a:off x="5683231" y="2767731"/>
              <a:ext cx="531634" cy="539899"/>
            </a:xfrm>
            <a:custGeom>
              <a:gdLst>
                <a:gd fmla="*/ 87620 w 596114" name="connsiteX0"/>
                <a:gd fmla="*/ 437153 h 605381" name="connsiteY0"/>
                <a:gd fmla="*/ 147471 w 596114" name="connsiteX1"/>
                <a:gd fmla="*/ 437153 h 605381" name="connsiteY1"/>
                <a:gd fmla="*/ 155808 w 596114" name="connsiteX2"/>
                <a:gd fmla="*/ 476105 h 605381" name="connsiteY2"/>
                <a:gd fmla="*/ 87620 w 596114" name="connsiteX3"/>
                <a:gd fmla="*/ 476105 h 605381" name="connsiteY3"/>
                <a:gd fmla="*/ 68166 w 596114" name="connsiteX4"/>
                <a:gd fmla="*/ 456679 h 605381" name="connsiteY4"/>
                <a:gd fmla="*/ 87620 w 596114" name="connsiteX5"/>
                <a:gd fmla="*/ 437153 h 605381" name="connsiteY5"/>
                <a:gd fmla="*/ 241113 w 596114" name="connsiteX6"/>
                <a:gd fmla="*/ 372802 h 605381" name="connsiteY6"/>
                <a:gd fmla="*/ 230888 w 596114" name="connsiteX7"/>
                <a:gd fmla="*/ 419692 h 605381" name="connsiteY7"/>
                <a:gd fmla="*/ 277846 w 596114" name="connsiteX8"/>
                <a:gd fmla="*/ 409481 h 605381" name="connsiteY8"/>
                <a:gd fmla="*/ 87625 w 596114" name="connsiteX9"/>
                <a:gd fmla="*/ 339420 h 605381" name="connsiteY9"/>
                <a:gd fmla="*/ 168439 w 596114" name="connsiteX10"/>
                <a:gd fmla="*/ 339420 h 605381" name="connsiteY10"/>
                <a:gd fmla="*/ 160000 w 596114" name="connsiteX11"/>
                <a:gd fmla="*/ 378372 h 605381" name="connsiteY11"/>
                <a:gd fmla="*/ 87625 w 596114" name="connsiteX12"/>
                <a:gd fmla="*/ 378372 h 605381" name="connsiteY12"/>
                <a:gd fmla="*/ 68166 w 596114" name="connsiteX13"/>
                <a:gd fmla="*/ 358946 h 605381" name="connsiteY13"/>
                <a:gd fmla="*/ 87625 w 596114" name="connsiteX14"/>
                <a:gd fmla="*/ 339420 h 605381" name="connsiteY14"/>
                <a:gd fmla="*/ 87622 w 596114" name="connsiteX15"/>
                <a:gd fmla="*/ 241687 h 605381" name="connsiteY15"/>
                <a:gd fmla="*/ 239005 w 596114" name="connsiteX16"/>
                <a:gd fmla="*/ 241687 h 605381" name="connsiteY16"/>
                <a:gd fmla="*/ 199993 w 596114" name="connsiteX17"/>
                <a:gd fmla="*/ 280639 h 605381" name="connsiteY17"/>
                <a:gd fmla="*/ 87622 w 596114" name="connsiteX18"/>
                <a:gd fmla="*/ 280639 h 605381" name="connsiteY18"/>
                <a:gd fmla="*/ 68166 w 596114" name="connsiteX19"/>
                <a:gd fmla="*/ 261213 h 605381" name="connsiteY19"/>
                <a:gd fmla="*/ 87622 w 596114" name="connsiteX20"/>
                <a:gd fmla="*/ 241687 h 605381" name="connsiteY20"/>
                <a:gd fmla="*/ 87627 w 596114" name="connsiteX21"/>
                <a:gd fmla="*/ 143954 h 605381" name="connsiteY21"/>
                <a:gd fmla="*/ 336949 w 596114" name="connsiteX22"/>
                <a:gd fmla="*/ 143954 h 605381" name="connsiteY22"/>
                <a:gd fmla="*/ 297927 w 596114" name="connsiteX23"/>
                <a:gd fmla="*/ 182906 h 605381" name="connsiteY23"/>
                <a:gd fmla="*/ 87627 w 596114" name="connsiteX24"/>
                <a:gd fmla="*/ 182906 h 605381" name="connsiteY24"/>
                <a:gd fmla="*/ 68166 w 596114" name="connsiteX25"/>
                <a:gd fmla="*/ 163480 h 605381" name="connsiteY25"/>
                <a:gd fmla="*/ 87627 w 596114" name="connsiteX26"/>
                <a:gd fmla="*/ 143954 h 605381" name="connsiteY26"/>
                <a:gd fmla="*/ 515787 w 596114" name="connsiteX27"/>
                <a:gd fmla="*/ 93955 h 605381" name="connsiteY27"/>
                <a:gd fmla="*/ 484936 w 596114" name="connsiteX28"/>
                <a:gd fmla="*/ 106334 h 605381" name="connsiteY28"/>
                <a:gd fmla="*/ 257196 w 596114" name="connsiteX29"/>
                <a:gd fmla="*/ 333744 h 605381" name="connsiteY29"/>
                <a:gd fmla="*/ 316961 w 596114" name="connsiteX30"/>
                <a:gd fmla="*/ 393422 h 605381" name="connsiteY30"/>
                <a:gd fmla="*/ 544701 w 596114" name="connsiteX31"/>
                <a:gd fmla="*/ 166012 h 605381" name="connsiteY31"/>
                <a:gd fmla="*/ 546190 w 596114" name="connsiteX32"/>
                <a:gd fmla="*/ 107821 h 605381" name="connsiteY32"/>
                <a:gd fmla="*/ 515787 w 596114" name="connsiteX33"/>
                <a:gd fmla="*/ 93955 h 605381" name="connsiteY33"/>
                <a:gd fmla="*/ 515178 w 596114" name="connsiteX34"/>
                <a:gd fmla="*/ 54984 h 605381" name="connsiteY34"/>
                <a:gd fmla="*/ 573094 w 596114" name="connsiteX35"/>
                <a:gd fmla="*/ 79668 h 605381" name="connsiteY35"/>
                <a:gd fmla="*/ 572300 w 596114" name="connsiteX36"/>
                <a:gd fmla="*/ 193571 h 605381" name="connsiteY36"/>
                <a:gd fmla="*/ 330760 w 596114" name="connsiteX37"/>
                <a:gd fmla="*/ 434760 h 605381" name="connsiteY37"/>
                <a:gd fmla="*/ 321031 w 596114" name="connsiteX38"/>
                <a:gd fmla="*/ 440014 h 605381" name="connsiteY38"/>
                <a:gd fmla="*/ 209543 w 596114" name="connsiteX39"/>
                <a:gd fmla="*/ 464202 h 605381" name="connsiteY39"/>
                <a:gd fmla="*/ 191674 w 596114" name="connsiteX40"/>
                <a:gd fmla="*/ 458849 h 605381" name="connsiteY40"/>
                <a:gd fmla="*/ 186412 w 596114" name="connsiteX41"/>
                <a:gd fmla="*/ 441005 h 605381" name="connsiteY41"/>
                <a:gd fmla="*/ 210536 w 596114" name="connsiteX42"/>
                <a:gd fmla="*/ 329680 h 605381" name="connsiteY42"/>
                <a:gd fmla="*/ 215798 w 596114" name="connsiteX43"/>
                <a:gd fmla="*/ 319965 h 605381" name="connsiteY43"/>
                <a:gd fmla="*/ 457338 w 596114" name="connsiteX44"/>
                <a:gd fmla="*/ 78776 h 605381" name="connsiteY44"/>
                <a:gd fmla="*/ 515178 w 596114" name="connsiteX45"/>
                <a:gd fmla="*/ 54984 h 605381" name="connsiteY45"/>
                <a:gd fmla="*/ 42688 w 596114" name="connsiteX46"/>
                <a:gd fmla="*/ 0 h 605381" name="connsiteY46"/>
                <a:gd fmla="*/ 398388 w 596114" name="connsiteX47"/>
                <a:gd fmla="*/ 0 h 605381" name="connsiteY47"/>
                <a:gd fmla="*/ 441076 w 596114" name="connsiteX48"/>
                <a:gd fmla="*/ 41337 h 605381" name="connsiteY48"/>
                <a:gd fmla="*/ 402160 w 596114" name="connsiteX49"/>
                <a:gd fmla="*/ 78907 h 605381" name="connsiteY49"/>
                <a:gd fmla="*/ 402160 w 596114" name="connsiteX50"/>
                <a:gd fmla="*/ 42625 h 605381" name="connsiteY50"/>
                <a:gd fmla="*/ 398388 w 596114" name="connsiteX51"/>
                <a:gd fmla="*/ 38958 h 605381" name="connsiteY51"/>
                <a:gd fmla="*/ 42688 w 596114" name="connsiteX52"/>
                <a:gd fmla="*/ 38958 h 605381" name="connsiteY52"/>
                <a:gd fmla="*/ 39015 w 596114" name="connsiteX53"/>
                <a:gd fmla="*/ 42625 h 605381" name="connsiteY53"/>
                <a:gd fmla="*/ 39015 w 596114" name="connsiteX54"/>
                <a:gd fmla="*/ 562656 h 605381" name="connsiteY54"/>
                <a:gd fmla="*/ 42688 w 596114" name="connsiteX55"/>
                <a:gd fmla="*/ 566423 h 605381" name="connsiteY55"/>
                <a:gd fmla="*/ 398388 w 596114" name="connsiteX56"/>
                <a:gd fmla="*/ 566423 h 605381" name="connsiteY56"/>
                <a:gd fmla="*/ 402160 w 596114" name="connsiteX57"/>
                <a:gd fmla="*/ 562656 h 605381" name="connsiteY57"/>
                <a:gd fmla="*/ 402160 w 596114" name="connsiteX58"/>
                <a:gd fmla="*/ 418622 h 605381" name="connsiteY58"/>
                <a:gd fmla="*/ 441175 w 596114" name="connsiteX59"/>
                <a:gd fmla="*/ 379664 h 605381" name="connsiteY59"/>
                <a:gd fmla="*/ 441175 w 596114" name="connsiteX60"/>
                <a:gd fmla="*/ 562656 h 605381" name="connsiteY60"/>
                <a:gd fmla="*/ 398388 w 596114" name="connsiteX61"/>
                <a:gd fmla="*/ 605381 h 605381" name="connsiteY61"/>
                <a:gd fmla="*/ 42688 w 596114" name="connsiteX62"/>
                <a:gd fmla="*/ 605381 h 605381" name="connsiteY62"/>
                <a:gd fmla="*/ 0 w 596114" name="connsiteX63"/>
                <a:gd fmla="*/ 562656 h 605381" name="connsiteY63"/>
                <a:gd fmla="*/ 0 w 596114" name="connsiteX64"/>
                <a:gd fmla="*/ 42625 h 605381" name="connsiteY64"/>
                <a:gd fmla="*/ 42688 w 596114" name="connsiteX65"/>
                <a:gd fmla="*/ 0 h 605381" name="connsiteY6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b="b" l="l" r="r" t="t"/>
              <a:pathLst>
                <a:path h="605381" w="596114">
                  <a:moveTo>
                    <a:pt x="87620" y="437153"/>
                  </a:moveTo>
                  <a:lnTo>
                    <a:pt x="147471" y="437153"/>
                  </a:lnTo>
                  <a:cubicBezTo>
                    <a:pt x="145585" y="450930"/>
                    <a:pt x="148562" y="464608"/>
                    <a:pt x="155808" y="476105"/>
                  </a:cubicBezTo>
                  <a:lnTo>
                    <a:pt x="87620" y="476105"/>
                  </a:lnTo>
                  <a:cubicBezTo>
                    <a:pt x="76900" y="476105"/>
                    <a:pt x="68166" y="467383"/>
                    <a:pt x="68166" y="456679"/>
                  </a:cubicBezTo>
                  <a:cubicBezTo>
                    <a:pt x="68166" y="445875"/>
                    <a:pt x="76900" y="437153"/>
                    <a:pt x="87620" y="437153"/>
                  </a:cubicBezTo>
                  <a:close/>
                  <a:moveTo>
                    <a:pt x="241113" y="372802"/>
                  </a:moveTo>
                  <a:lnTo>
                    <a:pt x="230888" y="419692"/>
                  </a:lnTo>
                  <a:lnTo>
                    <a:pt x="277846" y="409481"/>
                  </a:lnTo>
                  <a:close/>
                  <a:moveTo>
                    <a:pt x="87625" y="339420"/>
                  </a:moveTo>
                  <a:lnTo>
                    <a:pt x="168439" y="339420"/>
                  </a:lnTo>
                  <a:lnTo>
                    <a:pt x="160000" y="378372"/>
                  </a:lnTo>
                  <a:lnTo>
                    <a:pt x="87625" y="378372"/>
                  </a:lnTo>
                  <a:cubicBezTo>
                    <a:pt x="76903" y="378372"/>
                    <a:pt x="68166" y="369650"/>
                    <a:pt x="68166" y="358946"/>
                  </a:cubicBezTo>
                  <a:cubicBezTo>
                    <a:pt x="68166" y="348142"/>
                    <a:pt x="76903" y="339420"/>
                    <a:pt x="87625" y="339420"/>
                  </a:cubicBezTo>
                  <a:close/>
                  <a:moveTo>
                    <a:pt x="87622" y="241687"/>
                  </a:moveTo>
                  <a:lnTo>
                    <a:pt x="239005" y="241687"/>
                  </a:lnTo>
                  <a:lnTo>
                    <a:pt x="199993" y="280639"/>
                  </a:lnTo>
                  <a:lnTo>
                    <a:pt x="87622" y="280639"/>
                  </a:lnTo>
                  <a:cubicBezTo>
                    <a:pt x="76902" y="280639"/>
                    <a:pt x="68166" y="271917"/>
                    <a:pt x="68166" y="261213"/>
                  </a:cubicBezTo>
                  <a:cubicBezTo>
                    <a:pt x="68166" y="250409"/>
                    <a:pt x="76902" y="241687"/>
                    <a:pt x="87622" y="241687"/>
                  </a:cubicBezTo>
                  <a:close/>
                  <a:moveTo>
                    <a:pt x="87627" y="143954"/>
                  </a:moveTo>
                  <a:lnTo>
                    <a:pt x="336949" y="143954"/>
                  </a:lnTo>
                  <a:lnTo>
                    <a:pt x="297927" y="182906"/>
                  </a:lnTo>
                  <a:lnTo>
                    <a:pt x="87627" y="182906"/>
                  </a:lnTo>
                  <a:cubicBezTo>
                    <a:pt x="76904" y="182906"/>
                    <a:pt x="68166" y="174184"/>
                    <a:pt x="68166" y="163480"/>
                  </a:cubicBezTo>
                  <a:cubicBezTo>
                    <a:pt x="68166" y="152676"/>
                    <a:pt x="76904" y="143954"/>
                    <a:pt x="87627" y="143954"/>
                  </a:cubicBezTo>
                  <a:close/>
                  <a:moveTo>
                    <a:pt x="515787" y="93955"/>
                  </a:moveTo>
                  <a:cubicBezTo>
                    <a:pt x="504643" y="93695"/>
                    <a:pt x="493425" y="97809"/>
                    <a:pt x="484936" y="106334"/>
                  </a:cubicBezTo>
                  <a:lnTo>
                    <a:pt x="257196" y="333744"/>
                  </a:lnTo>
                  <a:lnTo>
                    <a:pt x="316961" y="393422"/>
                  </a:lnTo>
                  <a:lnTo>
                    <a:pt x="544701" y="166012"/>
                  </a:lnTo>
                  <a:cubicBezTo>
                    <a:pt x="560784" y="149953"/>
                    <a:pt x="561082" y="124376"/>
                    <a:pt x="546190" y="107821"/>
                  </a:cubicBezTo>
                  <a:cubicBezTo>
                    <a:pt x="538000" y="98850"/>
                    <a:pt x="526930" y="94215"/>
                    <a:pt x="515787" y="93955"/>
                  </a:cubicBezTo>
                  <a:close/>
                  <a:moveTo>
                    <a:pt x="515178" y="54984"/>
                  </a:moveTo>
                  <a:cubicBezTo>
                    <a:pt x="536138" y="55083"/>
                    <a:pt x="557110" y="63262"/>
                    <a:pt x="573094" y="79668"/>
                  </a:cubicBezTo>
                  <a:cubicBezTo>
                    <a:pt x="603870" y="111291"/>
                    <a:pt x="603969" y="161948"/>
                    <a:pt x="572300" y="193571"/>
                  </a:cubicBezTo>
                  <a:lnTo>
                    <a:pt x="330760" y="434760"/>
                  </a:lnTo>
                  <a:cubicBezTo>
                    <a:pt x="328179" y="437337"/>
                    <a:pt x="324704" y="439221"/>
                    <a:pt x="321031" y="440014"/>
                  </a:cubicBezTo>
                  <a:lnTo>
                    <a:pt x="209543" y="464202"/>
                  </a:lnTo>
                  <a:cubicBezTo>
                    <a:pt x="203090" y="465590"/>
                    <a:pt x="196340" y="463607"/>
                    <a:pt x="191674" y="458849"/>
                  </a:cubicBezTo>
                  <a:cubicBezTo>
                    <a:pt x="186908" y="454190"/>
                    <a:pt x="185022" y="447350"/>
                    <a:pt x="186412" y="441005"/>
                  </a:cubicBezTo>
                  <a:lnTo>
                    <a:pt x="210536" y="329680"/>
                  </a:lnTo>
                  <a:cubicBezTo>
                    <a:pt x="211330" y="325913"/>
                    <a:pt x="213217" y="322542"/>
                    <a:pt x="215798" y="319965"/>
                  </a:cubicBezTo>
                  <a:cubicBezTo>
                    <a:pt x="225825" y="310051"/>
                    <a:pt x="439369" y="96719"/>
                    <a:pt x="457338" y="78776"/>
                  </a:cubicBezTo>
                  <a:cubicBezTo>
                    <a:pt x="473271" y="62865"/>
                    <a:pt x="494219" y="54885"/>
                    <a:pt x="515178" y="54984"/>
                  </a:cubicBezTo>
                  <a:close/>
                  <a:moveTo>
                    <a:pt x="42688" y="0"/>
                  </a:moveTo>
                  <a:lnTo>
                    <a:pt x="398388" y="0"/>
                  </a:lnTo>
                  <a:cubicBezTo>
                    <a:pt x="421519" y="0"/>
                    <a:pt x="440381" y="18438"/>
                    <a:pt x="441076" y="41337"/>
                  </a:cubicBezTo>
                  <a:lnTo>
                    <a:pt x="402160" y="78907"/>
                  </a:lnTo>
                  <a:lnTo>
                    <a:pt x="402160" y="42625"/>
                  </a:lnTo>
                  <a:cubicBezTo>
                    <a:pt x="402160" y="40643"/>
                    <a:pt x="400473" y="38958"/>
                    <a:pt x="398388" y="38958"/>
                  </a:cubicBezTo>
                  <a:lnTo>
                    <a:pt x="42688" y="38958"/>
                  </a:lnTo>
                  <a:cubicBezTo>
                    <a:pt x="40702" y="38958"/>
                    <a:pt x="39015" y="40643"/>
                    <a:pt x="39015" y="42625"/>
                  </a:cubicBezTo>
                  <a:lnTo>
                    <a:pt x="39015" y="562656"/>
                  </a:lnTo>
                  <a:cubicBezTo>
                    <a:pt x="39015" y="564738"/>
                    <a:pt x="40702" y="566423"/>
                    <a:pt x="42688" y="566423"/>
                  </a:cubicBezTo>
                  <a:lnTo>
                    <a:pt x="398388" y="566423"/>
                  </a:lnTo>
                  <a:cubicBezTo>
                    <a:pt x="400473" y="566423"/>
                    <a:pt x="402160" y="564738"/>
                    <a:pt x="402160" y="562656"/>
                  </a:cubicBezTo>
                  <a:lnTo>
                    <a:pt x="402160" y="418622"/>
                  </a:lnTo>
                  <a:lnTo>
                    <a:pt x="441175" y="379664"/>
                  </a:lnTo>
                  <a:lnTo>
                    <a:pt x="441175" y="562656"/>
                  </a:lnTo>
                  <a:cubicBezTo>
                    <a:pt x="441175" y="586249"/>
                    <a:pt x="422015" y="605381"/>
                    <a:pt x="398388" y="605381"/>
                  </a:cubicBezTo>
                  <a:lnTo>
                    <a:pt x="42688" y="605381"/>
                  </a:lnTo>
                  <a:cubicBezTo>
                    <a:pt x="19160" y="605381"/>
                    <a:pt x="0" y="586249"/>
                    <a:pt x="0" y="562656"/>
                  </a:cubicBezTo>
                  <a:lnTo>
                    <a:pt x="0" y="42625"/>
                  </a:lnTo>
                  <a:cubicBezTo>
                    <a:pt x="0" y="19132"/>
                    <a:pt x="19160" y="0"/>
                    <a:pt x="426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AAD4BF56-2DA8-4FE6-9DCB-BE016000CDFF}"/>
              </a:ext>
            </a:extLst>
          </p:cNvPr>
          <p:cNvGrpSpPr/>
          <p:nvPr/>
        </p:nvGrpSpPr>
        <p:grpSpPr>
          <a:xfrm>
            <a:off x="8527691" y="1985727"/>
            <a:ext cx="1837692" cy="2134691"/>
            <a:chOff x="8527691" y="1985727"/>
            <a:chExt cx="1837692" cy="2134691"/>
          </a:xfrm>
        </p:grpSpPr>
        <p:grpSp>
          <p:nvGrpSpPr>
            <p:cNvPr id="13" name="ïṧľïḋé">
              <a:extLst>
                <a:ext uri="{FF2B5EF4-FFF2-40B4-BE49-F238E27FC236}">
                  <a16:creationId xmlns:a16="http://schemas.microsoft.com/office/drawing/2014/main" id="{014BACC9-943B-4C87-B3DE-C4D3EB4CEB32}"/>
                </a:ext>
              </a:extLst>
            </p:cNvPr>
            <p:cNvGrpSpPr/>
            <p:nvPr/>
          </p:nvGrpSpPr>
          <p:grpSpPr>
            <a:xfrm>
              <a:off x="8527691" y="1985727"/>
              <a:ext cx="1837692" cy="2134691"/>
              <a:chOff x="1708208" y="2746987"/>
              <a:chExt cx="2114492" cy="2456226"/>
            </a:xfrm>
          </p:grpSpPr>
          <p:sp>
            <p:nvSpPr>
              <p:cNvPr id="14" name="ïśḷíďê">
                <a:extLst>
                  <a:ext uri="{FF2B5EF4-FFF2-40B4-BE49-F238E27FC236}">
                    <a16:creationId xmlns:a16="http://schemas.microsoft.com/office/drawing/2014/main" id="{5DBD7E69-776B-4592-A465-E81586C34154}"/>
                  </a:ext>
                </a:extLst>
              </p:cNvPr>
              <p:cNvSpPr/>
              <p:nvPr/>
            </p:nvSpPr>
            <p:spPr bwMode="auto">
              <a:xfrm>
                <a:off x="1708208" y="2746987"/>
                <a:ext cx="2114492" cy="2456226"/>
              </a:xfrm>
              <a:custGeom>
                <a:gdLst>
                  <a:gd fmla="*/ 495 w 990" name="T0"/>
                  <a:gd fmla="*/ 1150 h 1150" name="T1"/>
                  <a:gd fmla="*/ 0 w 990" name="T2"/>
                  <a:gd fmla="*/ 903 h 1150" name="T3"/>
                  <a:gd fmla="*/ 0 w 990" name="T4"/>
                  <a:gd fmla="*/ 247 h 1150" name="T5"/>
                  <a:gd fmla="*/ 495 w 990" name="T6"/>
                  <a:gd fmla="*/ 0 h 1150" name="T7"/>
                  <a:gd fmla="*/ 990 w 990" name="T8"/>
                  <a:gd fmla="*/ 247 h 1150" name="T9"/>
                  <a:gd fmla="*/ 990 w 990" name="T10"/>
                  <a:gd fmla="*/ 903 h 1150" name="T11"/>
                  <a:gd fmla="*/ 495 w 990" name="T12"/>
                  <a:gd fmla="*/ 1150 h 11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0" w="990">
                    <a:moveTo>
                      <a:pt x="495" y="1150"/>
                    </a:moveTo>
                    <a:lnTo>
                      <a:pt x="0" y="903"/>
                    </a:lnTo>
                    <a:lnTo>
                      <a:pt x="0" y="247"/>
                    </a:lnTo>
                    <a:lnTo>
                      <a:pt x="495" y="0"/>
                    </a:lnTo>
                    <a:lnTo>
                      <a:pt x="990" y="247"/>
                    </a:lnTo>
                    <a:lnTo>
                      <a:pt x="990" y="903"/>
                    </a:lnTo>
                    <a:lnTo>
                      <a:pt x="495" y="1150"/>
                    </a:lnTo>
                    <a:close/>
                  </a:path>
                </a:pathLst>
              </a:custGeom>
              <a:solidFill>
                <a:srgbClr val="FBD77F"/>
              </a:solidFill>
              <a:ln w="76200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rmAutofit/>
              </a:bodyPr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 Heavy"/>
                  <a:cs typeface="+mn-cs"/>
                </a:endParaRPr>
              </a:p>
            </p:txBody>
          </p:sp>
          <p:sp>
            <p:nvSpPr>
              <p:cNvPr id="15" name="îsļîḋê">
                <a:extLst>
                  <a:ext uri="{FF2B5EF4-FFF2-40B4-BE49-F238E27FC236}">
                    <a16:creationId xmlns:a16="http://schemas.microsoft.com/office/drawing/2014/main" id="{8CE74CD0-3270-4A51-BBCE-BE059E69ACFB}"/>
                  </a:ext>
                </a:extLst>
              </p:cNvPr>
              <p:cNvSpPr/>
              <p:nvPr/>
            </p:nvSpPr>
            <p:spPr bwMode="auto">
              <a:xfrm>
                <a:off x="1911407" y="2983026"/>
                <a:ext cx="1708094" cy="1984148"/>
              </a:xfrm>
              <a:custGeom>
                <a:gdLst>
                  <a:gd fmla="*/ 495 w 990" name="T0"/>
                  <a:gd fmla="*/ 1150 h 1150" name="T1"/>
                  <a:gd fmla="*/ 0 w 990" name="T2"/>
                  <a:gd fmla="*/ 903 h 1150" name="T3"/>
                  <a:gd fmla="*/ 0 w 990" name="T4"/>
                  <a:gd fmla="*/ 247 h 1150" name="T5"/>
                  <a:gd fmla="*/ 495 w 990" name="T6"/>
                  <a:gd fmla="*/ 0 h 1150" name="T7"/>
                  <a:gd fmla="*/ 990 w 990" name="T8"/>
                  <a:gd fmla="*/ 247 h 1150" name="T9"/>
                  <a:gd fmla="*/ 990 w 990" name="T10"/>
                  <a:gd fmla="*/ 903 h 1150" name="T11"/>
                  <a:gd fmla="*/ 495 w 990" name="T12"/>
                  <a:gd fmla="*/ 1150 h 11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0" w="990">
                    <a:moveTo>
                      <a:pt x="495" y="1150"/>
                    </a:moveTo>
                    <a:lnTo>
                      <a:pt x="0" y="903"/>
                    </a:lnTo>
                    <a:lnTo>
                      <a:pt x="0" y="247"/>
                    </a:lnTo>
                    <a:lnTo>
                      <a:pt x="495" y="0"/>
                    </a:lnTo>
                    <a:lnTo>
                      <a:pt x="990" y="247"/>
                    </a:lnTo>
                    <a:lnTo>
                      <a:pt x="990" y="903"/>
                    </a:lnTo>
                    <a:lnTo>
                      <a:pt x="495" y="1150"/>
                    </a:lnTo>
                    <a:close/>
                  </a:path>
                </a:pathLst>
              </a:custGeom>
              <a:solidFill>
                <a:srgbClr val="FBD77F"/>
              </a:solidFill>
              <a:ln w="76200">
                <a:solidFill>
                  <a:srgbClr val="262626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tIns="45720" wrap="square">
                <a:normAutofit/>
              </a:bodyPr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 Heavy"/>
                  <a:cs typeface="+mn-cs"/>
                </a:endParaRPr>
              </a:p>
            </p:txBody>
          </p:sp>
        </p:grpSp>
        <p:sp>
          <p:nvSpPr>
            <p:cNvPr id="26" name="椭圆 8">
              <a:extLst>
                <a:ext uri="{FF2B5EF4-FFF2-40B4-BE49-F238E27FC236}">
                  <a16:creationId xmlns:a16="http://schemas.microsoft.com/office/drawing/2014/main" id="{915851B9-D5E4-4332-8052-A8D88C64A231}"/>
                </a:ext>
              </a:extLst>
            </p:cNvPr>
            <p:cNvSpPr/>
            <p:nvPr/>
          </p:nvSpPr>
          <p:spPr>
            <a:xfrm>
              <a:off x="9193162" y="2747185"/>
              <a:ext cx="531634" cy="539899"/>
            </a:xfrm>
            <a:custGeom>
              <a:gdLst>
                <a:gd fmla="*/ 87620 w 596114" name="connsiteX0"/>
                <a:gd fmla="*/ 437153 h 605381" name="connsiteY0"/>
                <a:gd fmla="*/ 147471 w 596114" name="connsiteX1"/>
                <a:gd fmla="*/ 437153 h 605381" name="connsiteY1"/>
                <a:gd fmla="*/ 155808 w 596114" name="connsiteX2"/>
                <a:gd fmla="*/ 476105 h 605381" name="connsiteY2"/>
                <a:gd fmla="*/ 87620 w 596114" name="connsiteX3"/>
                <a:gd fmla="*/ 476105 h 605381" name="connsiteY3"/>
                <a:gd fmla="*/ 68166 w 596114" name="connsiteX4"/>
                <a:gd fmla="*/ 456679 h 605381" name="connsiteY4"/>
                <a:gd fmla="*/ 87620 w 596114" name="connsiteX5"/>
                <a:gd fmla="*/ 437153 h 605381" name="connsiteY5"/>
                <a:gd fmla="*/ 241113 w 596114" name="connsiteX6"/>
                <a:gd fmla="*/ 372802 h 605381" name="connsiteY6"/>
                <a:gd fmla="*/ 230888 w 596114" name="connsiteX7"/>
                <a:gd fmla="*/ 419692 h 605381" name="connsiteY7"/>
                <a:gd fmla="*/ 277846 w 596114" name="connsiteX8"/>
                <a:gd fmla="*/ 409481 h 605381" name="connsiteY8"/>
                <a:gd fmla="*/ 87625 w 596114" name="connsiteX9"/>
                <a:gd fmla="*/ 339420 h 605381" name="connsiteY9"/>
                <a:gd fmla="*/ 168439 w 596114" name="connsiteX10"/>
                <a:gd fmla="*/ 339420 h 605381" name="connsiteY10"/>
                <a:gd fmla="*/ 160000 w 596114" name="connsiteX11"/>
                <a:gd fmla="*/ 378372 h 605381" name="connsiteY11"/>
                <a:gd fmla="*/ 87625 w 596114" name="connsiteX12"/>
                <a:gd fmla="*/ 378372 h 605381" name="connsiteY12"/>
                <a:gd fmla="*/ 68166 w 596114" name="connsiteX13"/>
                <a:gd fmla="*/ 358946 h 605381" name="connsiteY13"/>
                <a:gd fmla="*/ 87625 w 596114" name="connsiteX14"/>
                <a:gd fmla="*/ 339420 h 605381" name="connsiteY14"/>
                <a:gd fmla="*/ 87622 w 596114" name="connsiteX15"/>
                <a:gd fmla="*/ 241687 h 605381" name="connsiteY15"/>
                <a:gd fmla="*/ 239005 w 596114" name="connsiteX16"/>
                <a:gd fmla="*/ 241687 h 605381" name="connsiteY16"/>
                <a:gd fmla="*/ 199993 w 596114" name="connsiteX17"/>
                <a:gd fmla="*/ 280639 h 605381" name="connsiteY17"/>
                <a:gd fmla="*/ 87622 w 596114" name="connsiteX18"/>
                <a:gd fmla="*/ 280639 h 605381" name="connsiteY18"/>
                <a:gd fmla="*/ 68166 w 596114" name="connsiteX19"/>
                <a:gd fmla="*/ 261213 h 605381" name="connsiteY19"/>
                <a:gd fmla="*/ 87622 w 596114" name="connsiteX20"/>
                <a:gd fmla="*/ 241687 h 605381" name="connsiteY20"/>
                <a:gd fmla="*/ 87627 w 596114" name="connsiteX21"/>
                <a:gd fmla="*/ 143954 h 605381" name="connsiteY21"/>
                <a:gd fmla="*/ 336949 w 596114" name="connsiteX22"/>
                <a:gd fmla="*/ 143954 h 605381" name="connsiteY22"/>
                <a:gd fmla="*/ 297927 w 596114" name="connsiteX23"/>
                <a:gd fmla="*/ 182906 h 605381" name="connsiteY23"/>
                <a:gd fmla="*/ 87627 w 596114" name="connsiteX24"/>
                <a:gd fmla="*/ 182906 h 605381" name="connsiteY24"/>
                <a:gd fmla="*/ 68166 w 596114" name="connsiteX25"/>
                <a:gd fmla="*/ 163480 h 605381" name="connsiteY25"/>
                <a:gd fmla="*/ 87627 w 596114" name="connsiteX26"/>
                <a:gd fmla="*/ 143954 h 605381" name="connsiteY26"/>
                <a:gd fmla="*/ 515787 w 596114" name="connsiteX27"/>
                <a:gd fmla="*/ 93955 h 605381" name="connsiteY27"/>
                <a:gd fmla="*/ 484936 w 596114" name="connsiteX28"/>
                <a:gd fmla="*/ 106334 h 605381" name="connsiteY28"/>
                <a:gd fmla="*/ 257196 w 596114" name="connsiteX29"/>
                <a:gd fmla="*/ 333744 h 605381" name="connsiteY29"/>
                <a:gd fmla="*/ 316961 w 596114" name="connsiteX30"/>
                <a:gd fmla="*/ 393422 h 605381" name="connsiteY30"/>
                <a:gd fmla="*/ 544701 w 596114" name="connsiteX31"/>
                <a:gd fmla="*/ 166012 h 605381" name="connsiteY31"/>
                <a:gd fmla="*/ 546190 w 596114" name="connsiteX32"/>
                <a:gd fmla="*/ 107821 h 605381" name="connsiteY32"/>
                <a:gd fmla="*/ 515787 w 596114" name="connsiteX33"/>
                <a:gd fmla="*/ 93955 h 605381" name="connsiteY33"/>
                <a:gd fmla="*/ 515178 w 596114" name="connsiteX34"/>
                <a:gd fmla="*/ 54984 h 605381" name="connsiteY34"/>
                <a:gd fmla="*/ 573094 w 596114" name="connsiteX35"/>
                <a:gd fmla="*/ 79668 h 605381" name="connsiteY35"/>
                <a:gd fmla="*/ 572300 w 596114" name="connsiteX36"/>
                <a:gd fmla="*/ 193571 h 605381" name="connsiteY36"/>
                <a:gd fmla="*/ 330760 w 596114" name="connsiteX37"/>
                <a:gd fmla="*/ 434760 h 605381" name="connsiteY37"/>
                <a:gd fmla="*/ 321031 w 596114" name="connsiteX38"/>
                <a:gd fmla="*/ 440014 h 605381" name="connsiteY38"/>
                <a:gd fmla="*/ 209543 w 596114" name="connsiteX39"/>
                <a:gd fmla="*/ 464202 h 605381" name="connsiteY39"/>
                <a:gd fmla="*/ 191674 w 596114" name="connsiteX40"/>
                <a:gd fmla="*/ 458849 h 605381" name="connsiteY40"/>
                <a:gd fmla="*/ 186412 w 596114" name="connsiteX41"/>
                <a:gd fmla="*/ 441005 h 605381" name="connsiteY41"/>
                <a:gd fmla="*/ 210536 w 596114" name="connsiteX42"/>
                <a:gd fmla="*/ 329680 h 605381" name="connsiteY42"/>
                <a:gd fmla="*/ 215798 w 596114" name="connsiteX43"/>
                <a:gd fmla="*/ 319965 h 605381" name="connsiteY43"/>
                <a:gd fmla="*/ 457338 w 596114" name="connsiteX44"/>
                <a:gd fmla="*/ 78776 h 605381" name="connsiteY44"/>
                <a:gd fmla="*/ 515178 w 596114" name="connsiteX45"/>
                <a:gd fmla="*/ 54984 h 605381" name="connsiteY45"/>
                <a:gd fmla="*/ 42688 w 596114" name="connsiteX46"/>
                <a:gd fmla="*/ 0 h 605381" name="connsiteY46"/>
                <a:gd fmla="*/ 398388 w 596114" name="connsiteX47"/>
                <a:gd fmla="*/ 0 h 605381" name="connsiteY47"/>
                <a:gd fmla="*/ 441076 w 596114" name="connsiteX48"/>
                <a:gd fmla="*/ 41337 h 605381" name="connsiteY48"/>
                <a:gd fmla="*/ 402160 w 596114" name="connsiteX49"/>
                <a:gd fmla="*/ 78907 h 605381" name="connsiteY49"/>
                <a:gd fmla="*/ 402160 w 596114" name="connsiteX50"/>
                <a:gd fmla="*/ 42625 h 605381" name="connsiteY50"/>
                <a:gd fmla="*/ 398388 w 596114" name="connsiteX51"/>
                <a:gd fmla="*/ 38958 h 605381" name="connsiteY51"/>
                <a:gd fmla="*/ 42688 w 596114" name="connsiteX52"/>
                <a:gd fmla="*/ 38958 h 605381" name="connsiteY52"/>
                <a:gd fmla="*/ 39015 w 596114" name="connsiteX53"/>
                <a:gd fmla="*/ 42625 h 605381" name="connsiteY53"/>
                <a:gd fmla="*/ 39015 w 596114" name="connsiteX54"/>
                <a:gd fmla="*/ 562656 h 605381" name="connsiteY54"/>
                <a:gd fmla="*/ 42688 w 596114" name="connsiteX55"/>
                <a:gd fmla="*/ 566423 h 605381" name="connsiteY55"/>
                <a:gd fmla="*/ 398388 w 596114" name="connsiteX56"/>
                <a:gd fmla="*/ 566423 h 605381" name="connsiteY56"/>
                <a:gd fmla="*/ 402160 w 596114" name="connsiteX57"/>
                <a:gd fmla="*/ 562656 h 605381" name="connsiteY57"/>
                <a:gd fmla="*/ 402160 w 596114" name="connsiteX58"/>
                <a:gd fmla="*/ 418622 h 605381" name="connsiteY58"/>
                <a:gd fmla="*/ 441175 w 596114" name="connsiteX59"/>
                <a:gd fmla="*/ 379664 h 605381" name="connsiteY59"/>
                <a:gd fmla="*/ 441175 w 596114" name="connsiteX60"/>
                <a:gd fmla="*/ 562656 h 605381" name="connsiteY60"/>
                <a:gd fmla="*/ 398388 w 596114" name="connsiteX61"/>
                <a:gd fmla="*/ 605381 h 605381" name="connsiteY61"/>
                <a:gd fmla="*/ 42688 w 596114" name="connsiteX62"/>
                <a:gd fmla="*/ 605381 h 605381" name="connsiteY62"/>
                <a:gd fmla="*/ 0 w 596114" name="connsiteX63"/>
                <a:gd fmla="*/ 562656 h 605381" name="connsiteY63"/>
                <a:gd fmla="*/ 0 w 596114" name="connsiteX64"/>
                <a:gd fmla="*/ 42625 h 605381" name="connsiteY64"/>
                <a:gd fmla="*/ 42688 w 596114" name="connsiteX65"/>
                <a:gd fmla="*/ 0 h 605381" name="connsiteY6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b="b" l="l" r="r" t="t"/>
              <a:pathLst>
                <a:path h="605381" w="596114">
                  <a:moveTo>
                    <a:pt x="87620" y="437153"/>
                  </a:moveTo>
                  <a:lnTo>
                    <a:pt x="147471" y="437153"/>
                  </a:lnTo>
                  <a:cubicBezTo>
                    <a:pt x="145585" y="450930"/>
                    <a:pt x="148562" y="464608"/>
                    <a:pt x="155808" y="476105"/>
                  </a:cubicBezTo>
                  <a:lnTo>
                    <a:pt x="87620" y="476105"/>
                  </a:lnTo>
                  <a:cubicBezTo>
                    <a:pt x="76900" y="476105"/>
                    <a:pt x="68166" y="467383"/>
                    <a:pt x="68166" y="456679"/>
                  </a:cubicBezTo>
                  <a:cubicBezTo>
                    <a:pt x="68166" y="445875"/>
                    <a:pt x="76900" y="437153"/>
                    <a:pt x="87620" y="437153"/>
                  </a:cubicBezTo>
                  <a:close/>
                  <a:moveTo>
                    <a:pt x="241113" y="372802"/>
                  </a:moveTo>
                  <a:lnTo>
                    <a:pt x="230888" y="419692"/>
                  </a:lnTo>
                  <a:lnTo>
                    <a:pt x="277846" y="409481"/>
                  </a:lnTo>
                  <a:close/>
                  <a:moveTo>
                    <a:pt x="87625" y="339420"/>
                  </a:moveTo>
                  <a:lnTo>
                    <a:pt x="168439" y="339420"/>
                  </a:lnTo>
                  <a:lnTo>
                    <a:pt x="160000" y="378372"/>
                  </a:lnTo>
                  <a:lnTo>
                    <a:pt x="87625" y="378372"/>
                  </a:lnTo>
                  <a:cubicBezTo>
                    <a:pt x="76903" y="378372"/>
                    <a:pt x="68166" y="369650"/>
                    <a:pt x="68166" y="358946"/>
                  </a:cubicBezTo>
                  <a:cubicBezTo>
                    <a:pt x="68166" y="348142"/>
                    <a:pt x="76903" y="339420"/>
                    <a:pt x="87625" y="339420"/>
                  </a:cubicBezTo>
                  <a:close/>
                  <a:moveTo>
                    <a:pt x="87622" y="241687"/>
                  </a:moveTo>
                  <a:lnTo>
                    <a:pt x="239005" y="241687"/>
                  </a:lnTo>
                  <a:lnTo>
                    <a:pt x="199993" y="280639"/>
                  </a:lnTo>
                  <a:lnTo>
                    <a:pt x="87622" y="280639"/>
                  </a:lnTo>
                  <a:cubicBezTo>
                    <a:pt x="76902" y="280639"/>
                    <a:pt x="68166" y="271917"/>
                    <a:pt x="68166" y="261213"/>
                  </a:cubicBezTo>
                  <a:cubicBezTo>
                    <a:pt x="68166" y="250409"/>
                    <a:pt x="76902" y="241687"/>
                    <a:pt x="87622" y="241687"/>
                  </a:cubicBezTo>
                  <a:close/>
                  <a:moveTo>
                    <a:pt x="87627" y="143954"/>
                  </a:moveTo>
                  <a:lnTo>
                    <a:pt x="336949" y="143954"/>
                  </a:lnTo>
                  <a:lnTo>
                    <a:pt x="297927" y="182906"/>
                  </a:lnTo>
                  <a:lnTo>
                    <a:pt x="87627" y="182906"/>
                  </a:lnTo>
                  <a:cubicBezTo>
                    <a:pt x="76904" y="182906"/>
                    <a:pt x="68166" y="174184"/>
                    <a:pt x="68166" y="163480"/>
                  </a:cubicBezTo>
                  <a:cubicBezTo>
                    <a:pt x="68166" y="152676"/>
                    <a:pt x="76904" y="143954"/>
                    <a:pt x="87627" y="143954"/>
                  </a:cubicBezTo>
                  <a:close/>
                  <a:moveTo>
                    <a:pt x="515787" y="93955"/>
                  </a:moveTo>
                  <a:cubicBezTo>
                    <a:pt x="504643" y="93695"/>
                    <a:pt x="493425" y="97809"/>
                    <a:pt x="484936" y="106334"/>
                  </a:cubicBezTo>
                  <a:lnTo>
                    <a:pt x="257196" y="333744"/>
                  </a:lnTo>
                  <a:lnTo>
                    <a:pt x="316961" y="393422"/>
                  </a:lnTo>
                  <a:lnTo>
                    <a:pt x="544701" y="166012"/>
                  </a:lnTo>
                  <a:cubicBezTo>
                    <a:pt x="560784" y="149953"/>
                    <a:pt x="561082" y="124376"/>
                    <a:pt x="546190" y="107821"/>
                  </a:cubicBezTo>
                  <a:cubicBezTo>
                    <a:pt x="538000" y="98850"/>
                    <a:pt x="526930" y="94215"/>
                    <a:pt x="515787" y="93955"/>
                  </a:cubicBezTo>
                  <a:close/>
                  <a:moveTo>
                    <a:pt x="515178" y="54984"/>
                  </a:moveTo>
                  <a:cubicBezTo>
                    <a:pt x="536138" y="55083"/>
                    <a:pt x="557110" y="63262"/>
                    <a:pt x="573094" y="79668"/>
                  </a:cubicBezTo>
                  <a:cubicBezTo>
                    <a:pt x="603870" y="111291"/>
                    <a:pt x="603969" y="161948"/>
                    <a:pt x="572300" y="193571"/>
                  </a:cubicBezTo>
                  <a:lnTo>
                    <a:pt x="330760" y="434760"/>
                  </a:lnTo>
                  <a:cubicBezTo>
                    <a:pt x="328179" y="437337"/>
                    <a:pt x="324704" y="439221"/>
                    <a:pt x="321031" y="440014"/>
                  </a:cubicBezTo>
                  <a:lnTo>
                    <a:pt x="209543" y="464202"/>
                  </a:lnTo>
                  <a:cubicBezTo>
                    <a:pt x="203090" y="465590"/>
                    <a:pt x="196340" y="463607"/>
                    <a:pt x="191674" y="458849"/>
                  </a:cubicBezTo>
                  <a:cubicBezTo>
                    <a:pt x="186908" y="454190"/>
                    <a:pt x="185022" y="447350"/>
                    <a:pt x="186412" y="441005"/>
                  </a:cubicBezTo>
                  <a:lnTo>
                    <a:pt x="210536" y="329680"/>
                  </a:lnTo>
                  <a:cubicBezTo>
                    <a:pt x="211330" y="325913"/>
                    <a:pt x="213217" y="322542"/>
                    <a:pt x="215798" y="319965"/>
                  </a:cubicBezTo>
                  <a:cubicBezTo>
                    <a:pt x="225825" y="310051"/>
                    <a:pt x="439369" y="96719"/>
                    <a:pt x="457338" y="78776"/>
                  </a:cubicBezTo>
                  <a:cubicBezTo>
                    <a:pt x="473271" y="62865"/>
                    <a:pt x="494219" y="54885"/>
                    <a:pt x="515178" y="54984"/>
                  </a:cubicBezTo>
                  <a:close/>
                  <a:moveTo>
                    <a:pt x="42688" y="0"/>
                  </a:moveTo>
                  <a:lnTo>
                    <a:pt x="398388" y="0"/>
                  </a:lnTo>
                  <a:cubicBezTo>
                    <a:pt x="421519" y="0"/>
                    <a:pt x="440381" y="18438"/>
                    <a:pt x="441076" y="41337"/>
                  </a:cubicBezTo>
                  <a:lnTo>
                    <a:pt x="402160" y="78907"/>
                  </a:lnTo>
                  <a:lnTo>
                    <a:pt x="402160" y="42625"/>
                  </a:lnTo>
                  <a:cubicBezTo>
                    <a:pt x="402160" y="40643"/>
                    <a:pt x="400473" y="38958"/>
                    <a:pt x="398388" y="38958"/>
                  </a:cubicBezTo>
                  <a:lnTo>
                    <a:pt x="42688" y="38958"/>
                  </a:lnTo>
                  <a:cubicBezTo>
                    <a:pt x="40702" y="38958"/>
                    <a:pt x="39015" y="40643"/>
                    <a:pt x="39015" y="42625"/>
                  </a:cubicBezTo>
                  <a:lnTo>
                    <a:pt x="39015" y="562656"/>
                  </a:lnTo>
                  <a:cubicBezTo>
                    <a:pt x="39015" y="564738"/>
                    <a:pt x="40702" y="566423"/>
                    <a:pt x="42688" y="566423"/>
                  </a:cubicBezTo>
                  <a:lnTo>
                    <a:pt x="398388" y="566423"/>
                  </a:lnTo>
                  <a:cubicBezTo>
                    <a:pt x="400473" y="566423"/>
                    <a:pt x="402160" y="564738"/>
                    <a:pt x="402160" y="562656"/>
                  </a:cubicBezTo>
                  <a:lnTo>
                    <a:pt x="402160" y="418622"/>
                  </a:lnTo>
                  <a:lnTo>
                    <a:pt x="441175" y="379664"/>
                  </a:lnTo>
                  <a:lnTo>
                    <a:pt x="441175" y="562656"/>
                  </a:lnTo>
                  <a:cubicBezTo>
                    <a:pt x="441175" y="586249"/>
                    <a:pt x="422015" y="605381"/>
                    <a:pt x="398388" y="605381"/>
                  </a:cubicBezTo>
                  <a:lnTo>
                    <a:pt x="42688" y="605381"/>
                  </a:lnTo>
                  <a:cubicBezTo>
                    <a:pt x="19160" y="605381"/>
                    <a:pt x="0" y="586249"/>
                    <a:pt x="0" y="562656"/>
                  </a:cubicBezTo>
                  <a:lnTo>
                    <a:pt x="0" y="42625"/>
                  </a:lnTo>
                  <a:cubicBezTo>
                    <a:pt x="0" y="19132"/>
                    <a:pt x="19160" y="0"/>
                    <a:pt x="426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思源宋体 CN Heavy"/>
                <a:cs typeface="+mn-cs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90F9BBEA-BB1E-47D5-A3E8-9E90D4CA0387}"/>
              </a:ext>
            </a:extLst>
          </p:cNvPr>
          <p:cNvGrpSpPr/>
          <p:nvPr/>
        </p:nvGrpSpPr>
        <p:grpSpPr>
          <a:xfrm>
            <a:off x="1437517" y="4578211"/>
            <a:ext cx="2295173" cy="1274050"/>
            <a:chOff x="1792074" y="3945606"/>
            <a:chExt cx="2295173" cy="1274050"/>
          </a:xfrm>
        </p:grpSpPr>
        <p:sp>
          <p:nvSpPr>
            <p:cNvPr id="31" name="文本框 22">
              <a:extLst>
                <a:ext uri="{FF2B5EF4-FFF2-40B4-BE49-F238E27FC236}">
                  <a16:creationId xmlns:a16="http://schemas.microsoft.com/office/drawing/2014/main" id="{6575FDD1-4004-4C26-89C3-5BA9FE5C1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112" y="3945607"/>
              <a:ext cx="2076269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32" name="文本框 23">
              <a:extLst>
                <a:ext uri="{FF2B5EF4-FFF2-40B4-BE49-F238E27FC236}">
                  <a16:creationId xmlns:a16="http://schemas.microsoft.com/office/drawing/2014/main" id="{6129341F-2FD2-49FD-9D34-DC53A2E102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2074" y="4305240"/>
              <a:ext cx="2295173" cy="929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1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EA7F4576-C40B-41D7-B71C-26F113A2495B}"/>
              </a:ext>
            </a:extLst>
          </p:cNvPr>
          <p:cNvGrpSpPr/>
          <p:nvPr/>
        </p:nvGrpSpPr>
        <p:grpSpPr>
          <a:xfrm>
            <a:off x="4878191" y="4674101"/>
            <a:ext cx="2112668" cy="1288299"/>
            <a:chOff x="1834112" y="3945606"/>
            <a:chExt cx="2112668" cy="1288299"/>
          </a:xfrm>
        </p:grpSpPr>
        <p:sp>
          <p:nvSpPr>
            <p:cNvPr id="34" name="文本框 22">
              <a:extLst>
                <a:ext uri="{FF2B5EF4-FFF2-40B4-BE49-F238E27FC236}">
                  <a16:creationId xmlns:a16="http://schemas.microsoft.com/office/drawing/2014/main" id="{21496A75-6DEA-4161-B567-1799DD5552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112" y="3945606"/>
              <a:ext cx="2076269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35" name="文本框 23">
              <a:extLst>
                <a:ext uri="{FF2B5EF4-FFF2-40B4-BE49-F238E27FC236}">
                  <a16:creationId xmlns:a16="http://schemas.microsoft.com/office/drawing/2014/main" id="{ABC18D9D-A336-42FD-96EE-9A3CB2250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511" y="4295186"/>
              <a:ext cx="2076269" cy="929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fontAlgn="auto" indent="0" lvl="0" marR="0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aseline="0" cap="none" i="0" kumimoji="0" normalizeH="0" spc="0" strike="noStrike" sz="1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indent="-285750" marL="742950">
                <a:defRPr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8130D1B5-FD6F-415B-8CF7-FED8CF7C89D3}"/>
              </a:ext>
            </a:extLst>
          </p:cNvPr>
          <p:cNvGrpSpPr/>
          <p:nvPr/>
        </p:nvGrpSpPr>
        <p:grpSpPr>
          <a:xfrm>
            <a:off x="8357179" y="4651953"/>
            <a:ext cx="2178715" cy="1310447"/>
            <a:chOff x="1834112" y="3945606"/>
            <a:chExt cx="2178715" cy="1310447"/>
          </a:xfrm>
        </p:grpSpPr>
        <p:sp>
          <p:nvSpPr>
            <p:cNvPr id="37" name="文本框 22">
              <a:extLst>
                <a:ext uri="{FF2B5EF4-FFF2-40B4-BE49-F238E27FC236}">
                  <a16:creationId xmlns:a16="http://schemas.microsoft.com/office/drawing/2014/main" id="{AA661FE0-2120-436D-82DF-0C4287B32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111" y="3945607"/>
              <a:ext cx="2076269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在此输入标题</a:t>
              </a:r>
            </a:p>
          </p:txBody>
        </p:sp>
        <p:sp>
          <p:nvSpPr>
            <p:cNvPr id="38" name="文本框 23">
              <a:extLst>
                <a:ext uri="{FF2B5EF4-FFF2-40B4-BE49-F238E27FC236}">
                  <a16:creationId xmlns:a16="http://schemas.microsoft.com/office/drawing/2014/main" id="{7EE9F0AD-5A75-400D-9600-0B103D6EC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6511" y="4317334"/>
              <a:ext cx="2166315" cy="929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fontAlgn="auto" indent="0" lvl="0" marR="0">
                <a:lnSpc>
                  <a:spcPts val="2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aseline="0" cap="none" i="0" kumimoji="0" normalizeH="0" spc="0" strike="noStrike" sz="14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2020400000000000000" pitchFamily="18" typeface="仓耳羽辰体-谷力 W04"/>
                  <a:ea charset="-122" panose="02020400000000000000" pitchFamily="18" typeface="仓耳羽辰体-谷力 W04"/>
                </a:defRPr>
              </a:lvl1pPr>
              <a:lvl2pPr indent="-285750" marL="742950">
                <a:defRPr>
                  <a:latin charset="-122" pitchFamily="18" typeface="思源宋体 CN Medium"/>
                  <a:ea charset="-122" pitchFamily="18" typeface="思源宋体 CN Medium"/>
                </a:defRPr>
              </a:lvl2pPr>
              <a:lvl3pPr indent="-228600" marL="1143000">
                <a:defRPr>
                  <a:latin charset="-122" pitchFamily="18" typeface="思源宋体 CN Medium"/>
                  <a:ea charset="-122" pitchFamily="18" typeface="思源宋体 CN Medium"/>
                </a:defRPr>
              </a:lvl3pPr>
              <a:lvl4pPr indent="-228600" marL="1600200">
                <a:defRPr>
                  <a:latin charset="-122" pitchFamily="18" typeface="思源宋体 CN Medium"/>
                  <a:ea charset="-122" pitchFamily="18" typeface="思源宋体 CN Medium"/>
                </a:defRPr>
              </a:lvl4pPr>
              <a:lvl5pPr indent="-228600" marL="2057400">
                <a:defRPr>
                  <a:latin charset="-122" pitchFamily="18" typeface="思源宋体 CN Medium"/>
                  <a:ea charset="-122" pitchFamily="18" typeface="思源宋体 CN Medium"/>
                </a:defRPr>
              </a:lvl5pPr>
              <a:lvl6pPr defTabSz="457200"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6pPr>
              <a:lvl7pPr defTabSz="457200"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7pPr>
              <a:lvl8pPr defTabSz="457200"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8pPr>
              <a:lvl9pPr defTabSz="457200"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-122" pitchFamily="18" typeface="思源宋体 CN Medium"/>
                  <a:ea charset="-122" pitchFamily="18" typeface="思源宋体 CN Medium"/>
                </a:defRPr>
              </a:lvl9pPr>
            </a:lstStyle>
            <a:p>
              <a:r>
                <a:rPr altLang="en-US" lang="zh-CN"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请在此处添加具体内容，文字尽量言简意赅，简单说明即可。</a:t>
              </a:r>
            </a:p>
          </p:txBody>
        </p:sp>
      </p:grpSp>
    </p:spTree>
    <p:extLst>
      <p:ext uri="{BB962C8B-B14F-4D97-AF65-F5344CB8AC3E}">
        <p14:creationId val="3091830819"/>
      </p:ext>
    </p:extLst>
  </p:cSld>
  <p:clrMapOvr>
    <a:masterClrMapping/>
  </p:clrMapOvr>
  <mc:AlternateContent>
    <mc:Choice Requires="p14">
      <p:transition p14:dur="175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4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01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整体思路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D6F4A95-DDB4-4158-BFC5-2AB6DD06CEB1}"/>
              </a:ext>
            </a:extLst>
          </p:cNvPr>
          <p:cNvSpPr/>
          <p:nvPr/>
        </p:nvSpPr>
        <p:spPr>
          <a:xfrm>
            <a:off x="6714921" y="2635186"/>
            <a:ext cx="4272014" cy="2853662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0928" lIns="121854" rIns="121854" rtlCol="0" tIns="60928"/>
          <a:lstStyle/>
          <a:p>
            <a:pPr algn="ctr" defTabSz="914400" eaLnBrk="1" fontAlgn="base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endParaRPr altLang="en-US" b="0" baseline="0" cap="none" i="0" kern="1200" kumimoji="0" lang="zh-CN" noProof="0" normalizeH="0" spc="0" strike="noStrike" sz="2397" u="none">
              <a:ln>
                <a:noFill/>
              </a:ln>
              <a:solidFill>
                <a:srgbClr val="99CC39"/>
              </a:solidFill>
              <a:effectLst/>
              <a:uLnTx/>
              <a:uFillTx/>
              <a:latin charset="-122" panose="020b0400000000000000" pitchFamily="34" typeface="Noto Sans S Chinese DemiLight"/>
              <a:ea charset="-122" panose="020b0400000000000000" pitchFamily="34" typeface="Noto Sans S Chinese DemiLight"/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C627AC2-B001-48A9-8173-77A84125E550}"/>
              </a:ext>
            </a:extLst>
          </p:cNvPr>
          <p:cNvSpPr/>
          <p:nvPr/>
        </p:nvSpPr>
        <p:spPr>
          <a:xfrm>
            <a:off x="1205065" y="4912908"/>
            <a:ext cx="575684" cy="575940"/>
          </a:xfrm>
          <a:prstGeom prst="rect">
            <a:avLst/>
          </a:prstGeom>
          <a:solidFill>
            <a:srgbClr val="FBD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0928" lIns="121854" rIns="121854" rtlCol="0" tIns="60928"/>
          <a:lstStyle/>
          <a:p>
            <a:pPr defTabSz="914400" eaLnBrk="1" fontAlgn="base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endParaRPr altLang="en-US" b="0" baseline="0" cap="none" i="0" kern="1200" kumimoji="0" lang="zh-CN" noProof="0" normalizeH="0" spc="0" strike="noStrike" sz="2397" u="none">
              <a:ln>
                <a:noFill/>
              </a:ln>
              <a:solidFill>
                <a:srgbClr val="99CC39"/>
              </a:solidFill>
              <a:effectLst/>
              <a:uLnTx/>
              <a:uFillTx/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4E189F8-8C3D-4114-9373-0F68698AA145}"/>
              </a:ext>
            </a:extLst>
          </p:cNvPr>
          <p:cNvSpPr/>
          <p:nvPr/>
        </p:nvSpPr>
        <p:spPr>
          <a:xfrm>
            <a:off x="1780750" y="4912908"/>
            <a:ext cx="4413573" cy="575940"/>
          </a:xfrm>
          <a:prstGeom prst="rect">
            <a:avLst/>
          </a:prstGeom>
          <a:solidFill>
            <a:srgbClr val="C4D7D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0928" lIns="121854" rIns="121854" rtlCol="0" tIns="60928"/>
          <a:lstStyle/>
          <a:p>
            <a:pPr defTabSz="914400" eaLnBrk="1" fontAlgn="base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endParaRPr altLang="en-US" b="0" baseline="0" cap="none" i="0" kern="1200" kumimoji="0" lang="zh-CN" noProof="0" normalizeH="0" spc="0" strike="noStrike" sz="2397" u="none">
              <a:ln>
                <a:noFill/>
              </a:ln>
              <a:solidFill>
                <a:srgbClr val="99CC39"/>
              </a:solidFill>
              <a:effectLst/>
              <a:uLnTx/>
              <a:uFillTx/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EE2BA317-33CF-4655-9CDD-3D1A26D5A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351" y="2816906"/>
            <a:ext cx="442997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lvl="0">
              <a:lnSpc>
                <a:spcPts val="2200"/>
              </a:lnSpc>
              <a:defRPr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请在此处添加具体内容，文字尽量言简意赅，简单说明即可，不必过于繁琐。</a:t>
            </a:r>
          </a:p>
          <a:p>
            <a:pPr lvl="0">
              <a:lnSpc>
                <a:spcPts val="2200"/>
              </a:lnSpc>
              <a:defRPr/>
            </a:pPr>
            <a:endParaRPr altLang="en-US" lang="zh-CN" sz="1600">
              <a:solidFill>
                <a:schemeClr val="tx1">
                  <a:lumMod val="75000"/>
                  <a:lumOff val="2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</a:endParaRPr>
          </a:p>
          <a:p>
            <a:pPr lvl="0">
              <a:lnSpc>
                <a:spcPts val="2200"/>
              </a:lnSpc>
              <a:defRPr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文字尽量言简意赅，简单说明即可，不必过于繁琐，注意版面美观度。</a:t>
            </a:r>
          </a:p>
          <a:p>
            <a:pPr lvl="0">
              <a:lnSpc>
                <a:spcPts val="2200"/>
              </a:lnSpc>
              <a:defRPr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.  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id="{C0D27D20-2A82-455C-A17B-4909D5E46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98" y="5120001"/>
            <a:ext cx="4029787" cy="25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rPr>
              <a:t>请在此处添加具体内容，文字尽量言简意赅</a:t>
            </a:r>
          </a:p>
        </p:txBody>
      </p:sp>
      <p:sp>
        <p:nvSpPr>
          <p:cNvPr id="15" name="任意多边形 7">
            <a:extLst>
              <a:ext uri="{FF2B5EF4-FFF2-40B4-BE49-F238E27FC236}">
                <a16:creationId xmlns:a16="http://schemas.microsoft.com/office/drawing/2014/main" id="{BE2A4671-8B29-4396-A835-0440BADD1A16}"/>
              </a:ext>
            </a:extLst>
          </p:cNvPr>
          <p:cNvSpPr/>
          <p:nvPr/>
        </p:nvSpPr>
        <p:spPr>
          <a:xfrm>
            <a:off x="1312945" y="3024251"/>
            <a:ext cx="285561" cy="184110"/>
          </a:xfrm>
          <a:custGeom>
            <a:gdLst>
              <a:gd fmla="*/ 0 w 214313" name="connsiteX0"/>
              <a:gd fmla="*/ 61913 h 138113" name="connsiteY0"/>
              <a:gd fmla="*/ 76200 w 214313" name="connsiteX1"/>
              <a:gd fmla="*/ 138113 h 138113" name="connsiteY1"/>
              <a:gd fmla="*/ 214313 w 214313" name="connsiteX2"/>
              <a:gd fmla="*/ 0 h 138113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38113" w="214312">
                <a:moveTo>
                  <a:pt x="0" y="61913"/>
                </a:moveTo>
                <a:lnTo>
                  <a:pt x="76200" y="138113"/>
                </a:lnTo>
                <a:lnTo>
                  <a:pt x="214313" y="0"/>
                </a:lnTo>
              </a:path>
            </a:pathLst>
          </a:custGeom>
          <a:noFill/>
          <a:ln cap="rnd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0928" lIns="121854" rIns="121854" rtlCol="0" tIns="60928"/>
          <a:lstStyle/>
          <a:p>
            <a:pPr defTabSz="914400" eaLnBrk="1" fontAlgn="base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endParaRPr altLang="en-US" b="0" baseline="0" cap="none" i="0" kern="1200" kumimoji="0" lang="zh-CN" noProof="0" normalizeH="0" spc="0" strike="noStrike" sz="2397" u="none">
              <a:ln>
                <a:noFill/>
              </a:ln>
              <a:solidFill>
                <a:srgbClr val="99CC39"/>
              </a:solidFill>
              <a:effectLst/>
              <a:uLnTx/>
              <a:uFillTx/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16" name="任意多边形 8">
            <a:extLst>
              <a:ext uri="{FF2B5EF4-FFF2-40B4-BE49-F238E27FC236}">
                <a16:creationId xmlns:a16="http://schemas.microsoft.com/office/drawing/2014/main" id="{A45AA555-423E-45D5-9F52-32CD06B2B849}"/>
              </a:ext>
            </a:extLst>
          </p:cNvPr>
          <p:cNvSpPr/>
          <p:nvPr/>
        </p:nvSpPr>
        <p:spPr>
          <a:xfrm>
            <a:off x="1312945" y="3716253"/>
            <a:ext cx="285561" cy="184110"/>
          </a:xfrm>
          <a:custGeom>
            <a:gdLst>
              <a:gd fmla="*/ 0 w 214313" name="connsiteX0"/>
              <a:gd fmla="*/ 61913 h 138113" name="connsiteY0"/>
              <a:gd fmla="*/ 76200 w 214313" name="connsiteX1"/>
              <a:gd fmla="*/ 138113 h 138113" name="connsiteY1"/>
              <a:gd fmla="*/ 214313 w 214313" name="connsiteX2"/>
              <a:gd fmla="*/ 0 h 138113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38113" w="214312">
                <a:moveTo>
                  <a:pt x="0" y="61913"/>
                </a:moveTo>
                <a:lnTo>
                  <a:pt x="76200" y="138113"/>
                </a:lnTo>
                <a:lnTo>
                  <a:pt x="214313" y="0"/>
                </a:lnTo>
              </a:path>
            </a:pathLst>
          </a:custGeom>
          <a:noFill/>
          <a:ln cap="rnd"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0928" lIns="121854" rIns="121854" rtlCol="0" tIns="60928"/>
          <a:lstStyle/>
          <a:p>
            <a:pPr defTabSz="914400" eaLnBrk="1" fontAlgn="base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endParaRPr altLang="en-US" b="0" baseline="0" cap="none" i="0" kern="1200" kumimoji="0" lang="zh-CN" noProof="0" normalizeH="0" spc="0" strike="noStrike" sz="2397" u="none">
              <a:ln>
                <a:noFill/>
              </a:ln>
              <a:solidFill>
                <a:srgbClr val="99CC39"/>
              </a:solidFill>
              <a:effectLst/>
              <a:uLnTx/>
              <a:uFillTx/>
              <a:latin charset="-122" panose="02020400000000000000" pitchFamily="18" typeface="仓耳今楷05-6763 W05"/>
              <a:ea charset="-122" panose="02020400000000000000" pitchFamily="18" typeface="仓耳今楷05-6763 W05"/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FDACE71-C7A7-4880-9ACB-8EC45C47827F}"/>
              </a:ext>
            </a:extLst>
          </p:cNvPr>
          <p:cNvSpPr/>
          <p:nvPr/>
        </p:nvSpPr>
        <p:spPr>
          <a:xfrm>
            <a:off x="1321414" y="4989019"/>
            <a:ext cx="4941821" cy="575940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chemeClr val="tx1">
                  <a:lumMod val="85000"/>
                  <a:lumOff val="1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</a:endParaRPr>
          </a:p>
        </p:txBody>
      </p:sp>
    </p:spTree>
    <p:extLst>
      <p:ext uri="{BB962C8B-B14F-4D97-AF65-F5344CB8AC3E}">
        <p14:creationId val="1871930752"/>
      </p:ext>
    </p:extLst>
  </p:cSld>
  <p:clrMapOvr>
    <a:masterClrMapping/>
  </p:clrMapOvr>
  <mc:AlternateContent>
    <mc:Choice Requires="p14">
      <p:transition p14:dur="175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8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2" presetSubtype="2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4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750" id="4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4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3"/>
      <p:bldP grpId="0" spid="14"/>
      <p:bldP grpId="0" spid="15"/>
      <p:bldP grpId="0" spid="16"/>
      <p:bldP grpId="0" spid="1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01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整体思路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1E1FAE43-6149-4ABE-A268-419433178EE4}"/>
              </a:ext>
            </a:extLst>
          </p:cNvPr>
          <p:cNvGrpSpPr/>
          <p:nvPr/>
        </p:nvGrpSpPr>
        <p:grpSpPr>
          <a:xfrm>
            <a:off x="4557478" y="1393324"/>
            <a:ext cx="3077058" cy="2440334"/>
            <a:chOff x="4513698" y="1949730"/>
            <a:chExt cx="3164617" cy="2509774"/>
          </a:xfrm>
        </p:grpSpPr>
        <p:sp>
          <p:nvSpPr>
            <p:cNvPr id="10" name="iŝ1íḑe">
              <a:extLst>
                <a:ext uri="{FF2B5EF4-FFF2-40B4-BE49-F238E27FC236}">
                  <a16:creationId xmlns:a16="http://schemas.microsoft.com/office/drawing/2014/main" id="{693A1F1D-52F2-4086-AE06-56DE7185863F}"/>
                </a:ext>
              </a:extLst>
            </p:cNvPr>
            <p:cNvSpPr/>
            <p:nvPr/>
          </p:nvSpPr>
          <p:spPr>
            <a:xfrm>
              <a:off x="4513698" y="1949730"/>
              <a:ext cx="3164617" cy="2509774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10601030101010101" pitchFamily="2" typeface="FZHei-B01S"/>
              </a:endParaRPr>
            </a:p>
          </p:txBody>
        </p:sp>
        <p:sp>
          <p:nvSpPr>
            <p:cNvPr id="11" name="îsḷiḋè">
              <a:extLst>
                <a:ext uri="{FF2B5EF4-FFF2-40B4-BE49-F238E27FC236}">
                  <a16:creationId xmlns:a16="http://schemas.microsoft.com/office/drawing/2014/main" id="{E362933A-0431-47D1-A5DA-9DE0192DC6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32241" y="2299352"/>
              <a:ext cx="727539" cy="727539"/>
            </a:xfrm>
            <a:prstGeom prst="ellipse">
              <a:avLst/>
            </a:prstGeom>
            <a:solidFill>
              <a:schemeClr val="bg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10601030101010101" pitchFamily="2" typeface="FZHei-B01S"/>
              </a:endParaRPr>
            </a:p>
          </p:txBody>
        </p:sp>
        <p:sp>
          <p:nvSpPr>
            <p:cNvPr id="12" name="işḷiḍê">
              <a:extLst>
                <a:ext uri="{FF2B5EF4-FFF2-40B4-BE49-F238E27FC236}">
                  <a16:creationId xmlns:a16="http://schemas.microsoft.com/office/drawing/2014/main" id="{B41DB347-D046-4626-9F4B-5BEFDDE4731B}"/>
                </a:ext>
              </a:extLst>
            </p:cNvPr>
            <p:cNvSpPr/>
            <p:nvPr/>
          </p:nvSpPr>
          <p:spPr bwMode="auto">
            <a:xfrm>
              <a:off x="5935678" y="2539127"/>
              <a:ext cx="326460" cy="247986"/>
            </a:xfrm>
            <a:custGeom>
              <a:gdLst>
                <a:gd fmla="*/ 2664 w 2711" name="T0"/>
                <a:gd fmla="*/ 1581 h 2062" name="T1"/>
                <a:gd fmla="*/ 909 w 2711" name="T2"/>
                <a:gd fmla="*/ 1581 h 2062" name="T3"/>
                <a:gd fmla="*/ 861 w 2711" name="T4"/>
                <a:gd fmla="*/ 1534 h 2062" name="T5"/>
                <a:gd fmla="*/ 861 w 2711" name="T6"/>
                <a:gd fmla="*/ 434 h 2062" name="T7"/>
                <a:gd fmla="*/ 909 w 2711" name="T8"/>
                <a:gd fmla="*/ 386 h 2062" name="T9"/>
                <a:gd fmla="*/ 2664 w 2711" name="T10"/>
                <a:gd fmla="*/ 386 h 2062" name="T11"/>
                <a:gd fmla="*/ 2711 w 2711" name="T12"/>
                <a:gd fmla="*/ 434 h 2062" name="T13"/>
                <a:gd fmla="*/ 2711 w 2711" name="T14"/>
                <a:gd fmla="*/ 1534 h 2062" name="T15"/>
                <a:gd fmla="*/ 2664 w 2711" name="T16"/>
                <a:gd fmla="*/ 1581 h 2062" name="T17"/>
                <a:gd fmla="*/ 2177 w 2711" name="T18"/>
                <a:gd fmla="*/ 1928 h 2062" name="T19"/>
                <a:gd fmla="*/ 2000 w 2711" name="T20"/>
                <a:gd fmla="*/ 1928 h 2062" name="T21"/>
                <a:gd fmla="*/ 2000 w 2711" name="T22"/>
                <a:gd fmla="*/ 1715 h 2062" name="T23"/>
                <a:gd fmla="*/ 1573 w 2711" name="T24"/>
                <a:gd fmla="*/ 1715 h 2062" name="T25"/>
                <a:gd fmla="*/ 1573 w 2711" name="T26"/>
                <a:gd fmla="*/ 1928 h 2062" name="T27"/>
                <a:gd fmla="*/ 1395 w 2711" name="T28"/>
                <a:gd fmla="*/ 1928 h 2062" name="T29"/>
                <a:gd fmla="*/ 1329 w 2711" name="T30"/>
                <a:gd fmla="*/ 1995 h 2062" name="T31"/>
                <a:gd fmla="*/ 1395 w 2711" name="T32"/>
                <a:gd fmla="*/ 2062 h 2062" name="T33"/>
                <a:gd fmla="*/ 1640 w 2711" name="T34"/>
                <a:gd fmla="*/ 2062 h 2062" name="T35"/>
                <a:gd fmla="*/ 1933 w 2711" name="T36"/>
                <a:gd fmla="*/ 2062 h 2062" name="T37"/>
                <a:gd fmla="*/ 2177 w 2711" name="T38"/>
                <a:gd fmla="*/ 2062 h 2062" name="T39"/>
                <a:gd fmla="*/ 2244 w 2711" name="T40"/>
                <a:gd fmla="*/ 1995 h 2062" name="T41"/>
                <a:gd fmla="*/ 2177 w 2711" name="T42"/>
                <a:gd fmla="*/ 1928 h 2062" name="T43"/>
                <a:gd fmla="*/ 1065 w 2711" name="T44"/>
                <a:gd fmla="*/ 253 h 2062" name="T45"/>
                <a:gd fmla="*/ 909 w 2711" name="T46"/>
                <a:gd fmla="*/ 253 h 2062" name="T47"/>
                <a:gd fmla="*/ 880 w 2711" name="T48"/>
                <a:gd fmla="*/ 255 h 2062" name="T49"/>
                <a:gd fmla="*/ 863 w 2711" name="T50"/>
                <a:gd fmla="*/ 253 h 2062" name="T51"/>
                <a:gd fmla="*/ 201 w 2711" name="T52"/>
                <a:gd fmla="*/ 253 h 2062" name="T53"/>
                <a:gd fmla="*/ 135 w 2711" name="T54"/>
                <a:gd fmla="*/ 320 h 2062" name="T55"/>
                <a:gd fmla="*/ 201 w 2711" name="T56"/>
                <a:gd fmla="*/ 386 h 2062" name="T57"/>
                <a:gd fmla="*/ 735 w 2711" name="T58"/>
                <a:gd fmla="*/ 386 h 2062" name="T59"/>
                <a:gd fmla="*/ 728 w 2711" name="T60"/>
                <a:gd fmla="*/ 434 h 2062" name="T61"/>
                <a:gd fmla="*/ 728 w 2711" name="T62"/>
                <a:gd fmla="*/ 558 h 2062" name="T63"/>
                <a:gd fmla="*/ 201 w 2711" name="T64"/>
                <a:gd fmla="*/ 558 h 2062" name="T65"/>
                <a:gd fmla="*/ 135 w 2711" name="T66"/>
                <a:gd fmla="*/ 624 h 2062" name="T67"/>
                <a:gd fmla="*/ 201 w 2711" name="T68"/>
                <a:gd fmla="*/ 691 h 2062" name="T69"/>
                <a:gd fmla="*/ 728 w 2711" name="T70"/>
                <a:gd fmla="*/ 691 h 2062" name="T71"/>
                <a:gd fmla="*/ 728 w 2711" name="T72"/>
                <a:gd fmla="*/ 863 h 2062" name="T73"/>
                <a:gd fmla="*/ 201 w 2711" name="T74"/>
                <a:gd fmla="*/ 863 h 2062" name="T75"/>
                <a:gd fmla="*/ 135 w 2711" name="T76"/>
                <a:gd fmla="*/ 929 h 2062" name="T77"/>
                <a:gd fmla="*/ 201 w 2711" name="T78"/>
                <a:gd fmla="*/ 996 h 2062" name="T79"/>
                <a:gd fmla="*/ 728 w 2711" name="T80"/>
                <a:gd fmla="*/ 996 h 2062" name="T81"/>
                <a:gd fmla="*/ 728 w 2711" name="T82"/>
                <a:gd fmla="*/ 1534 h 2062" name="T83"/>
                <a:gd fmla="*/ 909 w 2711" name="T84"/>
                <a:gd fmla="*/ 1715 h 2062" name="T85"/>
                <a:gd fmla="*/ 1065 w 2711" name="T86"/>
                <a:gd fmla="*/ 1715 h 2062" name="T87"/>
                <a:gd fmla="*/ 1065 w 2711" name="T88"/>
                <a:gd fmla="*/ 1995 h 2062" name="T89"/>
                <a:gd fmla="*/ 998 w 2711" name="T90"/>
                <a:gd fmla="*/ 2062 h 2062" name="T91"/>
                <a:gd fmla="*/ 67 w 2711" name="T92"/>
                <a:gd fmla="*/ 2062 h 2062" name="T93"/>
                <a:gd fmla="*/ 0 w 2711" name="T94"/>
                <a:gd fmla="*/ 1995 h 2062" name="T95"/>
                <a:gd fmla="*/ 0 w 2711" name="T96"/>
                <a:gd fmla="*/ 66 h 2062" name="T97"/>
                <a:gd fmla="*/ 67 w 2711" name="T98"/>
                <a:gd fmla="*/ 0 h 2062" name="T99"/>
                <a:gd fmla="*/ 998 w 2711" name="T100"/>
                <a:gd fmla="*/ 0 h 2062" name="T101"/>
                <a:gd fmla="*/ 1065 w 2711" name="T102"/>
                <a:gd fmla="*/ 66 h 2062" name="T103"/>
                <a:gd fmla="*/ 1065 w 2711" name="T104"/>
                <a:gd fmla="*/ 253 h 2062" name="T105"/>
                <a:gd fmla="*/ 430 w 2711" name="T106"/>
                <a:gd fmla="*/ 1569 h 2062" name="T107"/>
                <a:gd fmla="*/ 532 w 2711" name="T108"/>
                <a:gd fmla="*/ 1672 h 2062" name="T109"/>
                <a:gd fmla="*/ 635 w 2711" name="T110"/>
                <a:gd fmla="*/ 1569 h 2062" name="T111"/>
                <a:gd fmla="*/ 532 w 2711" name="T112"/>
                <a:gd fmla="*/ 1466 h 2062" name="T113"/>
                <a:gd fmla="*/ 430 w 2711" name="T114"/>
                <a:gd fmla="*/ 1569 h 2062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062" w="2711">
                  <a:moveTo>
                    <a:pt x="2664" y="1581"/>
                  </a:moveTo>
                  <a:lnTo>
                    <a:pt x="909" y="1581"/>
                  </a:lnTo>
                  <a:cubicBezTo>
                    <a:pt x="883" y="1581"/>
                    <a:pt x="861" y="1560"/>
                    <a:pt x="861" y="1534"/>
                  </a:cubicBezTo>
                  <a:lnTo>
                    <a:pt x="861" y="434"/>
                  </a:lnTo>
                  <a:cubicBezTo>
                    <a:pt x="861" y="407"/>
                    <a:pt x="883" y="386"/>
                    <a:pt x="909" y="386"/>
                  </a:cubicBezTo>
                  <a:lnTo>
                    <a:pt x="2664" y="386"/>
                  </a:lnTo>
                  <a:cubicBezTo>
                    <a:pt x="2690" y="386"/>
                    <a:pt x="2711" y="408"/>
                    <a:pt x="2711" y="434"/>
                  </a:cubicBezTo>
                  <a:lnTo>
                    <a:pt x="2711" y="1534"/>
                  </a:lnTo>
                  <a:cubicBezTo>
                    <a:pt x="2711" y="1560"/>
                    <a:pt x="2690" y="1581"/>
                    <a:pt x="2664" y="1581"/>
                  </a:cubicBezTo>
                  <a:close/>
                  <a:moveTo>
                    <a:pt x="2177" y="1928"/>
                  </a:moveTo>
                  <a:lnTo>
                    <a:pt x="2000" y="1928"/>
                  </a:lnTo>
                  <a:lnTo>
                    <a:pt x="2000" y="1715"/>
                  </a:lnTo>
                  <a:lnTo>
                    <a:pt x="1573" y="1715"/>
                  </a:lnTo>
                  <a:lnTo>
                    <a:pt x="1573" y="1928"/>
                  </a:lnTo>
                  <a:lnTo>
                    <a:pt x="1395" y="1928"/>
                  </a:lnTo>
                  <a:cubicBezTo>
                    <a:pt x="1358" y="1928"/>
                    <a:pt x="1329" y="1958"/>
                    <a:pt x="1329" y="1995"/>
                  </a:cubicBezTo>
                  <a:cubicBezTo>
                    <a:pt x="1329" y="2032"/>
                    <a:pt x="1358" y="2062"/>
                    <a:pt x="1395" y="2062"/>
                  </a:cubicBezTo>
                  <a:lnTo>
                    <a:pt x="1640" y="2062"/>
                  </a:lnTo>
                  <a:lnTo>
                    <a:pt x="1933" y="2062"/>
                  </a:lnTo>
                  <a:lnTo>
                    <a:pt x="2177" y="2062"/>
                  </a:lnTo>
                  <a:cubicBezTo>
                    <a:pt x="2214" y="2062"/>
                    <a:pt x="2244" y="2032"/>
                    <a:pt x="2244" y="1995"/>
                  </a:cubicBezTo>
                  <a:cubicBezTo>
                    <a:pt x="2244" y="1958"/>
                    <a:pt x="2214" y="1928"/>
                    <a:pt x="2177" y="1928"/>
                  </a:cubicBezTo>
                  <a:close/>
                  <a:moveTo>
                    <a:pt x="1065" y="253"/>
                  </a:moveTo>
                  <a:lnTo>
                    <a:pt x="909" y="253"/>
                  </a:lnTo>
                  <a:cubicBezTo>
                    <a:pt x="899" y="253"/>
                    <a:pt x="890" y="254"/>
                    <a:pt x="880" y="255"/>
                  </a:cubicBezTo>
                  <a:cubicBezTo>
                    <a:pt x="875" y="254"/>
                    <a:pt x="869" y="253"/>
                    <a:pt x="863" y="253"/>
                  </a:cubicBezTo>
                  <a:lnTo>
                    <a:pt x="201" y="253"/>
                  </a:lnTo>
                  <a:cubicBezTo>
                    <a:pt x="164" y="253"/>
                    <a:pt x="135" y="283"/>
                    <a:pt x="135" y="320"/>
                  </a:cubicBezTo>
                  <a:cubicBezTo>
                    <a:pt x="135" y="356"/>
                    <a:pt x="164" y="386"/>
                    <a:pt x="201" y="386"/>
                  </a:cubicBezTo>
                  <a:lnTo>
                    <a:pt x="735" y="386"/>
                  </a:lnTo>
                  <a:cubicBezTo>
                    <a:pt x="730" y="401"/>
                    <a:pt x="728" y="417"/>
                    <a:pt x="728" y="434"/>
                  </a:cubicBezTo>
                  <a:lnTo>
                    <a:pt x="728" y="558"/>
                  </a:lnTo>
                  <a:lnTo>
                    <a:pt x="201" y="558"/>
                  </a:lnTo>
                  <a:cubicBezTo>
                    <a:pt x="164" y="558"/>
                    <a:pt x="135" y="588"/>
                    <a:pt x="135" y="624"/>
                  </a:cubicBezTo>
                  <a:cubicBezTo>
                    <a:pt x="135" y="661"/>
                    <a:pt x="164" y="691"/>
                    <a:pt x="201" y="691"/>
                  </a:cubicBezTo>
                  <a:lnTo>
                    <a:pt x="728" y="691"/>
                  </a:lnTo>
                  <a:lnTo>
                    <a:pt x="728" y="863"/>
                  </a:lnTo>
                  <a:lnTo>
                    <a:pt x="201" y="863"/>
                  </a:lnTo>
                  <a:cubicBezTo>
                    <a:pt x="164" y="863"/>
                    <a:pt x="135" y="893"/>
                    <a:pt x="135" y="929"/>
                  </a:cubicBezTo>
                  <a:cubicBezTo>
                    <a:pt x="135" y="966"/>
                    <a:pt x="164" y="996"/>
                    <a:pt x="201" y="996"/>
                  </a:cubicBezTo>
                  <a:lnTo>
                    <a:pt x="728" y="996"/>
                  </a:lnTo>
                  <a:lnTo>
                    <a:pt x="728" y="1534"/>
                  </a:lnTo>
                  <a:cubicBezTo>
                    <a:pt x="728" y="1633"/>
                    <a:pt x="809" y="1715"/>
                    <a:pt x="909" y="1715"/>
                  </a:cubicBezTo>
                  <a:lnTo>
                    <a:pt x="1065" y="1715"/>
                  </a:lnTo>
                  <a:lnTo>
                    <a:pt x="1065" y="1995"/>
                  </a:lnTo>
                  <a:cubicBezTo>
                    <a:pt x="1065" y="2032"/>
                    <a:pt x="1035" y="2062"/>
                    <a:pt x="998" y="2062"/>
                  </a:cubicBezTo>
                  <a:lnTo>
                    <a:pt x="67" y="2062"/>
                  </a:lnTo>
                  <a:cubicBezTo>
                    <a:pt x="30" y="2062"/>
                    <a:pt x="0" y="2032"/>
                    <a:pt x="0" y="1995"/>
                  </a:cubicBezTo>
                  <a:lnTo>
                    <a:pt x="0" y="66"/>
                  </a:lnTo>
                  <a:cubicBezTo>
                    <a:pt x="0" y="29"/>
                    <a:pt x="30" y="0"/>
                    <a:pt x="67" y="0"/>
                  </a:cubicBezTo>
                  <a:lnTo>
                    <a:pt x="998" y="0"/>
                  </a:lnTo>
                  <a:cubicBezTo>
                    <a:pt x="1035" y="0"/>
                    <a:pt x="1065" y="29"/>
                    <a:pt x="1065" y="66"/>
                  </a:cubicBezTo>
                  <a:lnTo>
                    <a:pt x="1065" y="253"/>
                  </a:lnTo>
                  <a:close/>
                  <a:moveTo>
                    <a:pt x="430" y="1569"/>
                  </a:moveTo>
                  <a:cubicBezTo>
                    <a:pt x="430" y="1626"/>
                    <a:pt x="476" y="1672"/>
                    <a:pt x="532" y="1672"/>
                  </a:cubicBezTo>
                  <a:cubicBezTo>
                    <a:pt x="589" y="1672"/>
                    <a:pt x="635" y="1626"/>
                    <a:pt x="635" y="1569"/>
                  </a:cubicBezTo>
                  <a:cubicBezTo>
                    <a:pt x="635" y="1512"/>
                    <a:pt x="589" y="1466"/>
                    <a:pt x="532" y="1466"/>
                  </a:cubicBezTo>
                  <a:cubicBezTo>
                    <a:pt x="476" y="1466"/>
                    <a:pt x="430" y="1512"/>
                    <a:pt x="430" y="1569"/>
                  </a:cubicBezTo>
                  <a:close/>
                </a:path>
              </a:pathLst>
            </a:custGeom>
            <a:solidFill>
              <a:srgbClr val="C4D7D3"/>
            </a:solidFill>
            <a:ln>
              <a:noFill/>
            </a:ln>
          </p:spPr>
          <p:txBody>
            <a:bodyPr anchor="ctr"/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572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20400000000000000" pitchFamily="18" typeface="仓耳今楷05-6763 W05"/>
                <a:ea charset="-122" panose="02020400000000000000" pitchFamily="18" typeface="仓耳今楷05-6763 W05"/>
                <a:sym charset="-122" panose="02010601030101010101" pitchFamily="2" typeface="FZHei-B01S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2E5416C2-BB77-4878-A7FF-FB57625BB0C3}"/>
              </a:ext>
            </a:extLst>
          </p:cNvPr>
          <p:cNvGrpSpPr/>
          <p:nvPr/>
        </p:nvGrpSpPr>
        <p:grpSpPr>
          <a:xfrm>
            <a:off x="4939560" y="2584691"/>
            <a:ext cx="2329458" cy="953668"/>
            <a:chOff x="6392346" y="4884738"/>
            <a:chExt cx="2329458" cy="953668"/>
          </a:xfrm>
        </p:grpSpPr>
        <p:sp>
          <p:nvSpPr>
            <p:cNvPr id="14" name="文本框 6">
              <a:extLst>
                <a:ext uri="{FF2B5EF4-FFF2-40B4-BE49-F238E27FC236}">
                  <a16:creationId xmlns:a16="http://schemas.microsoft.com/office/drawing/2014/main" id="{239C755A-FB24-4569-94C4-E58EBF6791DE}"/>
                </a:ext>
              </a:extLst>
            </p:cNvPr>
            <p:cNvSpPr txBox="1"/>
            <p:nvPr/>
          </p:nvSpPr>
          <p:spPr>
            <a:xfrm>
              <a:off x="6392346" y="5206117"/>
              <a:ext cx="2329458" cy="650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defTabSz="914400" fontAlgn="auto" indent="0" lv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0" baseline="0" cap="none" i="0" kern="0" kumimoji="0" normalizeH="0" spc="0" strike="noStrike" sz="1000" u="none">
                  <a:ln>
                    <a:noFill/>
                  </a:ln>
                  <a:gradFill>
                    <a:gsLst>
                      <a:gs pos="0">
                        <a:schemeClr val="tx1">
                          <a:lumMod val="50000"/>
                          <a:lumOff val="50000"/>
                        </a:schemeClr>
                      </a:gs>
                      <a:gs pos="100000">
                        <a:schemeClr val="tx1">
                          <a:lumMod val="65000"/>
                          <a:lumOff val="35000"/>
                        </a:schemeClr>
                      </a:gs>
                    </a:gsLst>
                    <a:lin ang="5400000" scaled="1"/>
                  </a:gradFill>
                  <a:effectLst/>
                  <a:uLnTx/>
                  <a:uFillTx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lvl="0"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请在此处添加具体内容，文字尽量言简意赅。</a:t>
              </a:r>
            </a:p>
          </p:txBody>
        </p:sp>
        <p:sp>
          <p:nvSpPr>
            <p:cNvPr id="15" name="文本框 7">
              <a:extLst>
                <a:ext uri="{FF2B5EF4-FFF2-40B4-BE49-F238E27FC236}">
                  <a16:creationId xmlns:a16="http://schemas.microsoft.com/office/drawing/2014/main" id="{C0EAD2A1-6E20-4C76-A680-CEEDFE23D5FB}"/>
                </a:ext>
              </a:extLst>
            </p:cNvPr>
            <p:cNvSpPr txBox="1"/>
            <p:nvPr/>
          </p:nvSpPr>
          <p:spPr>
            <a:xfrm>
              <a:off x="6681970" y="4884738"/>
              <a:ext cx="1750209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16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10601030101010101" pitchFamily="2" typeface="FZHei-B01S"/>
                </a:rPr>
                <a:t>文字输入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1BCE50CF-2FCD-4831-9F44-E19F2DAA3705}"/>
              </a:ext>
            </a:extLst>
          </p:cNvPr>
          <p:cNvGrpSpPr/>
          <p:nvPr/>
        </p:nvGrpSpPr>
        <p:grpSpPr>
          <a:xfrm>
            <a:off x="2390650" y="4558978"/>
            <a:ext cx="7410700" cy="1175706"/>
            <a:chOff x="2069851" y="1526313"/>
            <a:chExt cx="7410700" cy="1175706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D14E126-9A11-4E03-83C1-85ED63B41D45}"/>
                </a:ext>
              </a:extLst>
            </p:cNvPr>
            <p:cNvSpPr txBox="1"/>
            <p:nvPr/>
          </p:nvSpPr>
          <p:spPr>
            <a:xfrm>
              <a:off x="2069851" y="1526313"/>
              <a:ext cx="2049003" cy="116433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32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10601030101010101" pitchFamily="2" typeface="FZHei-B01S"/>
                </a:rPr>
                <a:t>输入</a:t>
              </a:r>
            </a:p>
            <a:p>
              <a:pPr algn="l" defTabSz="914400" eaLnBrk="1" fontAlgn="auto" hangingPunct="1" indent="0" latinLnBrk="0" lvl="0" marL="0" marR="0" rtl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32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10601030101010101" pitchFamily="2" typeface="FZHei-B01S"/>
                </a:rPr>
                <a:t>此处标题</a:t>
              </a:r>
            </a:p>
          </p:txBody>
        </p:sp>
        <p:sp>
          <p:nvSpPr>
            <p:cNvPr id="18" name="文本框 6">
              <a:extLst>
                <a:ext uri="{FF2B5EF4-FFF2-40B4-BE49-F238E27FC236}">
                  <a16:creationId xmlns:a16="http://schemas.microsoft.com/office/drawing/2014/main" id="{ADD7A883-CDDF-4C5F-BCCB-154B25B25CAF}"/>
                </a:ext>
              </a:extLst>
            </p:cNvPr>
            <p:cNvSpPr txBox="1"/>
            <p:nvPr/>
          </p:nvSpPr>
          <p:spPr>
            <a:xfrm>
              <a:off x="4236680" y="1603799"/>
              <a:ext cx="5243872" cy="929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en-US"/>
              </a:defPPr>
              <a:lvl1pPr algn="l" defTabSz="4572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4572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4572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4572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4572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4572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4572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4572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4572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2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请在此处添加具体内容，文字尽量言简意赅，简单说明即可，不必过于繁琐。请在此处添加具体内容，文字尽量言简意赅，简单说明即可，不必过于繁琐。</a:t>
              </a:r>
            </a:p>
          </p:txBody>
        </p:sp>
      </p:grpSp>
      <p:pic>
        <p:nvPicPr>
          <p:cNvPr id="19" name="图片占位符 27">
            <a:extLst>
              <a:ext uri="{FF2B5EF4-FFF2-40B4-BE49-F238E27FC236}">
                <a16:creationId xmlns:a16="http://schemas.microsoft.com/office/drawing/2014/main" id="{5A96FF5E-04C1-4580-8647-A59391C009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54774" y="1657787"/>
            <a:ext cx="2867110" cy="1911406"/>
          </a:xfrm>
          <a:prstGeom prst="rect">
            <a:avLst/>
          </a:prstGeom>
        </p:spPr>
      </p:pic>
      <p:pic>
        <p:nvPicPr>
          <p:cNvPr id="20" name="图片占位符 27">
            <a:extLst>
              <a:ext uri="{FF2B5EF4-FFF2-40B4-BE49-F238E27FC236}">
                <a16:creationId xmlns:a16="http://schemas.microsoft.com/office/drawing/2014/main" id="{D601A6DF-7F40-43C3-BD1D-2D27389E71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24160" y="1658803"/>
            <a:ext cx="2867110" cy="1909373"/>
          </a:xfrm>
          <a:custGeom>
            <a:gdLst>
              <a:gd fmla="*/ 0 w 3538293" name="connsiteX0"/>
              <a:gd fmla="*/ 0 h 2440334" name="connsiteY0"/>
              <a:gd fmla="*/ 3538293 w 3538293" name="connsiteX1"/>
              <a:gd fmla="*/ 0 h 2440334" name="connsiteY1"/>
              <a:gd fmla="*/ 3538293 w 3538293" name="connsiteX2"/>
              <a:gd fmla="*/ 2440334 h 2440334" name="connsiteY2"/>
              <a:gd fmla="*/ 0 w 3538293" name="connsiteX3"/>
              <a:gd fmla="*/ 2440334 h 244033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440334" w="3538293">
                <a:moveTo>
                  <a:pt x="0" y="0"/>
                </a:moveTo>
                <a:lnTo>
                  <a:pt x="3538293" y="0"/>
                </a:lnTo>
                <a:lnTo>
                  <a:pt x="3538293" y="2440334"/>
                </a:lnTo>
                <a:lnTo>
                  <a:pt x="0" y="2440334"/>
                </a:lnTo>
                <a:close/>
              </a:path>
            </a:pathLst>
          </a:custGeom>
        </p:spPr>
      </p:pic>
      <p:sp>
        <p:nvSpPr>
          <p:cNvPr id="27" name="矩形 26">
            <a:extLst>
              <a:ext uri="{FF2B5EF4-FFF2-40B4-BE49-F238E27FC236}">
                <a16:creationId xmlns:a16="http://schemas.microsoft.com/office/drawing/2014/main" id="{0F2EE128-1F71-47E6-8833-F1B9FE219B97}"/>
              </a:ext>
            </a:extLst>
          </p:cNvPr>
          <p:cNvSpPr/>
          <p:nvPr/>
        </p:nvSpPr>
        <p:spPr>
          <a:xfrm>
            <a:off x="4830769" y="1238203"/>
            <a:ext cx="2571517" cy="2753226"/>
          </a:xfrm>
          <a:prstGeom prst="rect">
            <a:avLst/>
          </a:prstGeom>
          <a:noFill/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solidFill>
                <a:schemeClr val="tx1">
                  <a:lumMod val="85000"/>
                  <a:lumOff val="15000"/>
                </a:schemeClr>
              </a:solidFill>
              <a:latin charset="-122" panose="02020400000000000000" pitchFamily="18" typeface="仓耳今楷05-6763 W05"/>
              <a:ea charset="-122" panose="02020400000000000000" pitchFamily="18" typeface="仓耳今楷05-6763 W05"/>
            </a:endParaRPr>
          </a:p>
        </p:txBody>
      </p:sp>
    </p:spTree>
    <p:extLst>
      <p:ext uri="{BB962C8B-B14F-4D97-AF65-F5344CB8AC3E}">
        <p14:creationId val="4128243794"/>
      </p:ext>
    </p:extLst>
  </p:cSld>
  <p:clrMapOvr>
    <a:masterClrMapping/>
  </p:clrMapOvr>
  <mc:AlternateContent>
    <mc:Choice Requires="p14">
      <p:transition p14:dur="175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3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8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750" id="4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27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01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整体思路</a:t>
            </a:r>
          </a:p>
        </p:txBody>
      </p:sp>
      <p:grpSp>
        <p:nvGrpSpPr>
          <p:cNvPr id="9" name="Group 3">
            <a:extLst>
              <a:ext uri="{FF2B5EF4-FFF2-40B4-BE49-F238E27FC236}">
                <a16:creationId xmlns:a16="http://schemas.microsoft.com/office/drawing/2014/main" id="{DE6A6633-D23C-4B13-9162-73524AE8DCF7}"/>
              </a:ext>
            </a:extLst>
          </p:cNvPr>
          <p:cNvGrpSpPr/>
          <p:nvPr/>
        </p:nvGrpSpPr>
        <p:grpSpPr>
          <a:xfrm>
            <a:off x="4573930" y="1767870"/>
            <a:ext cx="3468689" cy="4541837"/>
            <a:chOff x="4931673" y="3664428"/>
            <a:chExt cx="2369239" cy="3102403"/>
          </a:xfrm>
        </p:grpSpPr>
        <p:sp>
          <p:nvSpPr>
            <p:cNvPr id="10" name="Freeform 71">
              <a:extLst>
                <a:ext uri="{FF2B5EF4-FFF2-40B4-BE49-F238E27FC236}">
                  <a16:creationId xmlns:a16="http://schemas.microsoft.com/office/drawing/2014/main" id="{C5DA7835-B657-4534-B437-F15169FC91F1}"/>
                </a:ext>
              </a:extLst>
            </p:cNvPr>
            <p:cNvSpPr/>
            <p:nvPr/>
          </p:nvSpPr>
          <p:spPr bwMode="auto">
            <a:xfrm>
              <a:off x="6290326" y="4269511"/>
              <a:ext cx="1010586" cy="2334664"/>
            </a:xfrm>
            <a:custGeom>
              <a:gdLst>
                <a:gd fmla="*/ 232 w 410" name="T0"/>
                <a:gd fmla="*/ 1 h 948" name="T1"/>
                <a:gd fmla="*/ 264 w 410" name="T2"/>
                <a:gd fmla="*/ 11 h 948" name="T3"/>
                <a:gd fmla="*/ 394 w 410" name="T4"/>
                <a:gd fmla="*/ 134 h 948" name="T5"/>
                <a:gd fmla="*/ 399 w 410" name="T6"/>
                <a:gd fmla="*/ 139 h 948" name="T7"/>
                <a:gd fmla="*/ 402 w 410" name="T8"/>
                <a:gd fmla="*/ 188 h 948" name="T9"/>
                <a:gd fmla="*/ 394 w 410" name="T10"/>
                <a:gd fmla="*/ 201 h 948" name="T11"/>
                <a:gd fmla="*/ 263 w 410" name="T12"/>
                <a:gd fmla="*/ 361 h 948" name="T13"/>
                <a:gd fmla="*/ 232 w 410" name="T14"/>
                <a:gd fmla="*/ 380 h 948" name="T15"/>
                <a:gd fmla="*/ 200 w 410" name="T16"/>
                <a:gd fmla="*/ 370 h 948" name="T17"/>
                <a:gd fmla="*/ 200 w 410" name="T18"/>
                <a:gd fmla="*/ 302 h 948" name="T19"/>
                <a:gd fmla="*/ 252 w 410" name="T20"/>
                <a:gd fmla="*/ 240 h 948" name="T21"/>
                <a:gd fmla="*/ 223 w 410" name="T22"/>
                <a:gd fmla="*/ 244 h 948" name="T23"/>
                <a:gd fmla="*/ 96 w 410" name="T24"/>
                <a:gd fmla="*/ 398 h 948" name="T25"/>
                <a:gd fmla="*/ 95 w 410" name="T26"/>
                <a:gd fmla="*/ 887 h 948" name="T27"/>
                <a:gd fmla="*/ 48 w 410" name="T28"/>
                <a:gd fmla="*/ 945 h 948" name="T29"/>
                <a:gd fmla="*/ 0 w 410" name="T30"/>
                <a:gd fmla="*/ 900 h 948" name="T31"/>
                <a:gd fmla="*/ 1 w 410" name="T32"/>
                <a:gd fmla="*/ 411 h 948" name="T33"/>
                <a:gd fmla="*/ 223 w 410" name="T34"/>
                <a:gd fmla="*/ 141 h 948" name="T35"/>
                <a:gd fmla="*/ 254 w 410" name="T36"/>
                <a:gd fmla="*/ 137 h 948" name="T37"/>
                <a:gd fmla="*/ 201 w 410" name="T38"/>
                <a:gd fmla="*/ 87 h 948" name="T39"/>
                <a:gd fmla="*/ 201 w 410" name="T40"/>
                <a:gd fmla="*/ 20 h 948" name="T41"/>
                <a:gd fmla="*/ 232 w 410" name="T42"/>
                <a:gd fmla="*/ 1 h 94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947" w="410">
                  <a:moveTo>
                    <a:pt x="232" y="1"/>
                  </a:moveTo>
                  <a:cubicBezTo>
                    <a:pt x="244" y="0"/>
                    <a:pt x="255" y="3"/>
                    <a:pt x="264" y="11"/>
                  </a:cubicBezTo>
                  <a:cubicBezTo>
                    <a:pt x="394" y="134"/>
                    <a:pt x="394" y="134"/>
                    <a:pt x="394" y="134"/>
                  </a:cubicBezTo>
                  <a:cubicBezTo>
                    <a:pt x="396" y="135"/>
                    <a:pt x="398" y="137"/>
                    <a:pt x="399" y="139"/>
                  </a:cubicBezTo>
                  <a:cubicBezTo>
                    <a:pt x="409" y="154"/>
                    <a:pt x="410" y="172"/>
                    <a:pt x="402" y="188"/>
                  </a:cubicBezTo>
                  <a:cubicBezTo>
                    <a:pt x="400" y="193"/>
                    <a:pt x="398" y="198"/>
                    <a:pt x="394" y="201"/>
                  </a:cubicBezTo>
                  <a:cubicBezTo>
                    <a:pt x="263" y="361"/>
                    <a:pt x="263" y="361"/>
                    <a:pt x="263" y="361"/>
                  </a:cubicBezTo>
                  <a:cubicBezTo>
                    <a:pt x="254" y="372"/>
                    <a:pt x="243" y="378"/>
                    <a:pt x="232" y="380"/>
                  </a:cubicBezTo>
                  <a:cubicBezTo>
                    <a:pt x="220" y="381"/>
                    <a:pt x="209" y="378"/>
                    <a:pt x="200" y="370"/>
                  </a:cubicBezTo>
                  <a:cubicBezTo>
                    <a:pt x="183" y="354"/>
                    <a:pt x="183" y="323"/>
                    <a:pt x="200" y="302"/>
                  </a:cubicBezTo>
                  <a:cubicBezTo>
                    <a:pt x="252" y="240"/>
                    <a:pt x="252" y="240"/>
                    <a:pt x="252" y="240"/>
                  </a:cubicBezTo>
                  <a:cubicBezTo>
                    <a:pt x="223" y="244"/>
                    <a:pt x="223" y="244"/>
                    <a:pt x="223" y="244"/>
                  </a:cubicBezTo>
                  <a:cubicBezTo>
                    <a:pt x="153" y="254"/>
                    <a:pt x="96" y="323"/>
                    <a:pt x="96" y="398"/>
                  </a:cubicBezTo>
                  <a:cubicBezTo>
                    <a:pt x="95" y="887"/>
                    <a:pt x="95" y="887"/>
                    <a:pt x="95" y="887"/>
                  </a:cubicBezTo>
                  <a:cubicBezTo>
                    <a:pt x="95" y="915"/>
                    <a:pt x="74" y="941"/>
                    <a:pt x="48" y="945"/>
                  </a:cubicBezTo>
                  <a:cubicBezTo>
                    <a:pt x="22" y="948"/>
                    <a:pt x="0" y="929"/>
                    <a:pt x="0" y="900"/>
                  </a:cubicBezTo>
                  <a:cubicBezTo>
                    <a:pt x="1" y="411"/>
                    <a:pt x="1" y="411"/>
                    <a:pt x="1" y="411"/>
                  </a:cubicBezTo>
                  <a:cubicBezTo>
                    <a:pt x="2" y="279"/>
                    <a:pt x="101" y="159"/>
                    <a:pt x="223" y="141"/>
                  </a:cubicBezTo>
                  <a:cubicBezTo>
                    <a:pt x="254" y="137"/>
                    <a:pt x="254" y="137"/>
                    <a:pt x="254" y="137"/>
                  </a:cubicBezTo>
                  <a:cubicBezTo>
                    <a:pt x="201" y="87"/>
                    <a:pt x="201" y="87"/>
                    <a:pt x="201" y="87"/>
                  </a:cubicBezTo>
                  <a:cubicBezTo>
                    <a:pt x="184" y="71"/>
                    <a:pt x="184" y="41"/>
                    <a:pt x="201" y="20"/>
                  </a:cubicBezTo>
                  <a:cubicBezTo>
                    <a:pt x="210" y="9"/>
                    <a:pt x="221" y="3"/>
                    <a:pt x="232" y="1"/>
                  </a:cubicBezTo>
                  <a:close/>
                </a:path>
              </a:pathLst>
            </a:custGeom>
            <a:solidFill>
              <a:srgbClr val="FBD77F"/>
            </a:solidFill>
            <a:ln w="1270">
              <a:noFill/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09585">
                <a:defRPr/>
              </a:pPr>
              <a:endParaRPr altLang="en-US" lang="zh-CN" sz="1400">
                <a:solidFill>
                  <a:prstClr val="white"/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charset="-128" panose="020b0309020203020207" pitchFamily="49" typeface="Gen Jyuu Gothic Monospace Regul"/>
                <a:sym charset="-128" panose="020b0309020203020207" pitchFamily="49" typeface="Gen Jyuu Gothic Monospace Regul"/>
              </a:endParaRPr>
            </a:p>
          </p:txBody>
        </p:sp>
        <p:sp>
          <p:nvSpPr>
            <p:cNvPr id="11" name="Freeform 23">
              <a:extLst>
                <a:ext uri="{FF2B5EF4-FFF2-40B4-BE49-F238E27FC236}">
                  <a16:creationId xmlns:a16="http://schemas.microsoft.com/office/drawing/2014/main" id="{C8FB4147-C021-4B8C-A423-B99E24F28B54}"/>
                </a:ext>
              </a:extLst>
            </p:cNvPr>
            <p:cNvSpPr/>
            <p:nvPr/>
          </p:nvSpPr>
          <p:spPr bwMode="auto">
            <a:xfrm>
              <a:off x="5673348" y="3664428"/>
              <a:ext cx="883721" cy="3102403"/>
            </a:xfrm>
            <a:custGeom>
              <a:gdLst>
                <a:gd fmla="*/ 180 w 359" name="T0"/>
                <a:gd fmla="*/ 1 h 1259" name="T1"/>
                <a:gd fmla="*/ 205 w 359" name="T2"/>
                <a:gd fmla="*/ 5 h 1259" name="T3"/>
                <a:gd fmla="*/ 212 w 359" name="T4"/>
                <a:gd fmla="*/ 11 h 1259" name="T5"/>
                <a:gd fmla="*/ 342 w 359" name="T6"/>
                <a:gd fmla="*/ 134 h 1259" name="T7"/>
                <a:gd fmla="*/ 342 w 359" name="T8"/>
                <a:gd fmla="*/ 201 h 1259" name="T9"/>
                <a:gd fmla="*/ 311 w 359" name="T10"/>
                <a:gd fmla="*/ 220 h 1259" name="T11"/>
                <a:gd fmla="*/ 279 w 359" name="T12"/>
                <a:gd fmla="*/ 210 h 1259" name="T13"/>
                <a:gd fmla="*/ 223 w 359" name="T14"/>
                <a:gd fmla="*/ 157 h 1259" name="T15"/>
                <a:gd fmla="*/ 221 w 359" name="T16"/>
                <a:gd fmla="*/ 1198 h 1259" name="T17"/>
                <a:gd fmla="*/ 173 w 359" name="T18"/>
                <a:gd fmla="*/ 1256 h 1259" name="T19"/>
                <a:gd fmla="*/ 126 w 359" name="T20"/>
                <a:gd fmla="*/ 1211 h 1259" name="T21"/>
                <a:gd fmla="*/ 128 w 359" name="T22"/>
                <a:gd fmla="*/ 180 h 1259" name="T23"/>
                <a:gd fmla="*/ 80 w 359" name="T24"/>
                <a:gd fmla="*/ 238 h 1259" name="T25"/>
                <a:gd fmla="*/ 49 w 359" name="T26"/>
                <a:gd fmla="*/ 257 h 1259" name="T27"/>
                <a:gd fmla="*/ 17 w 359" name="T28"/>
                <a:gd fmla="*/ 247 h 1259" name="T29"/>
                <a:gd fmla="*/ 18 w 359" name="T30"/>
                <a:gd fmla="*/ 179 h 1259" name="T31"/>
                <a:gd fmla="*/ 149 w 359" name="T32"/>
                <a:gd fmla="*/ 19 h 1259" name="T33"/>
                <a:gd fmla="*/ 160 w 359" name="T34"/>
                <a:gd fmla="*/ 9 h 1259" name="T35"/>
                <a:gd fmla="*/ 180 w 359" name="T36"/>
                <a:gd fmla="*/ 1 h 125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1259" w="359">
                  <a:moveTo>
                    <a:pt x="180" y="1"/>
                  </a:moveTo>
                  <a:cubicBezTo>
                    <a:pt x="189" y="0"/>
                    <a:pt x="197" y="1"/>
                    <a:pt x="205" y="5"/>
                  </a:cubicBezTo>
                  <a:cubicBezTo>
                    <a:pt x="208" y="8"/>
                    <a:pt x="210" y="9"/>
                    <a:pt x="212" y="11"/>
                  </a:cubicBezTo>
                  <a:cubicBezTo>
                    <a:pt x="342" y="134"/>
                    <a:pt x="342" y="134"/>
                    <a:pt x="342" y="134"/>
                  </a:cubicBezTo>
                  <a:cubicBezTo>
                    <a:pt x="359" y="150"/>
                    <a:pt x="359" y="180"/>
                    <a:pt x="342" y="201"/>
                  </a:cubicBezTo>
                  <a:cubicBezTo>
                    <a:pt x="333" y="212"/>
                    <a:pt x="322" y="218"/>
                    <a:pt x="311" y="220"/>
                  </a:cubicBezTo>
                  <a:cubicBezTo>
                    <a:pt x="299" y="221"/>
                    <a:pt x="288" y="218"/>
                    <a:pt x="279" y="210"/>
                  </a:cubicBezTo>
                  <a:cubicBezTo>
                    <a:pt x="223" y="157"/>
                    <a:pt x="223" y="157"/>
                    <a:pt x="223" y="157"/>
                  </a:cubicBezTo>
                  <a:cubicBezTo>
                    <a:pt x="221" y="1198"/>
                    <a:pt x="221" y="1198"/>
                    <a:pt x="221" y="1198"/>
                  </a:cubicBezTo>
                  <a:cubicBezTo>
                    <a:pt x="221" y="1226"/>
                    <a:pt x="200" y="1252"/>
                    <a:pt x="173" y="1256"/>
                  </a:cubicBezTo>
                  <a:cubicBezTo>
                    <a:pt x="147" y="1259"/>
                    <a:pt x="126" y="1239"/>
                    <a:pt x="126" y="1211"/>
                  </a:cubicBezTo>
                  <a:cubicBezTo>
                    <a:pt x="128" y="180"/>
                    <a:pt x="128" y="180"/>
                    <a:pt x="128" y="180"/>
                  </a:cubicBezTo>
                  <a:cubicBezTo>
                    <a:pt x="80" y="238"/>
                    <a:pt x="80" y="238"/>
                    <a:pt x="80" y="238"/>
                  </a:cubicBezTo>
                  <a:cubicBezTo>
                    <a:pt x="72" y="249"/>
                    <a:pt x="60" y="255"/>
                    <a:pt x="49" y="257"/>
                  </a:cubicBezTo>
                  <a:cubicBezTo>
                    <a:pt x="37" y="258"/>
                    <a:pt x="26" y="255"/>
                    <a:pt x="17" y="247"/>
                  </a:cubicBezTo>
                  <a:cubicBezTo>
                    <a:pt x="0" y="231"/>
                    <a:pt x="0" y="200"/>
                    <a:pt x="18" y="179"/>
                  </a:cubicBezTo>
                  <a:cubicBezTo>
                    <a:pt x="149" y="19"/>
                    <a:pt x="149" y="19"/>
                    <a:pt x="149" y="19"/>
                  </a:cubicBezTo>
                  <a:cubicBezTo>
                    <a:pt x="152" y="15"/>
                    <a:pt x="156" y="12"/>
                    <a:pt x="160" y="9"/>
                  </a:cubicBezTo>
                  <a:cubicBezTo>
                    <a:pt x="166" y="5"/>
                    <a:pt x="173" y="2"/>
                    <a:pt x="180" y="1"/>
                  </a:cubicBezTo>
                  <a:close/>
                </a:path>
              </a:pathLst>
            </a:custGeom>
            <a:solidFill>
              <a:srgbClr val="C4D7D3"/>
            </a:solidFill>
            <a:ln w="1270">
              <a:noFill/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09585">
                <a:defRPr/>
              </a:pPr>
              <a:endParaRPr altLang="en-US" lang="zh-CN" sz="1400">
                <a:solidFill>
                  <a:prstClr val="white"/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charset="-128" panose="020b0309020203020207" pitchFamily="49" typeface="Gen Jyuu Gothic Monospace Regul"/>
                <a:sym charset="-128" panose="020b0309020203020207" pitchFamily="49" typeface="Gen Jyuu Gothic Monospace Regul"/>
              </a:endParaRPr>
            </a:p>
          </p:txBody>
        </p:sp>
        <p:sp>
          <p:nvSpPr>
            <p:cNvPr id="12" name="Freeform 38">
              <a:extLst>
                <a:ext uri="{FF2B5EF4-FFF2-40B4-BE49-F238E27FC236}">
                  <a16:creationId xmlns:a16="http://schemas.microsoft.com/office/drawing/2014/main" id="{56616B97-43AD-460B-B307-A9C331FF35A8}"/>
                </a:ext>
              </a:extLst>
            </p:cNvPr>
            <p:cNvSpPr/>
            <p:nvPr/>
          </p:nvSpPr>
          <p:spPr bwMode="auto">
            <a:xfrm>
              <a:off x="4931673" y="5077371"/>
              <a:ext cx="984562" cy="1665604"/>
            </a:xfrm>
            <a:custGeom>
              <a:gdLst>
                <a:gd fmla="*/ 178 w 399" name="T0"/>
                <a:gd fmla="*/ 2 h 676" name="T1"/>
                <a:gd fmla="*/ 210 w 399" name="T2"/>
                <a:gd fmla="*/ 12 h 676" name="T3"/>
                <a:gd fmla="*/ 210 w 399" name="T4"/>
                <a:gd fmla="*/ 79 h 676" name="T5"/>
                <a:gd fmla="*/ 157 w 399" name="T6"/>
                <a:gd fmla="*/ 144 h 676" name="T7"/>
                <a:gd fmla="*/ 178 w 399" name="T8"/>
                <a:gd fmla="*/ 141 h 676" name="T9"/>
                <a:gd fmla="*/ 399 w 399" name="T10"/>
                <a:gd fmla="*/ 348 h 676" name="T11"/>
                <a:gd fmla="*/ 398 w 399" name="T12"/>
                <a:gd fmla="*/ 615 h 676" name="T13"/>
                <a:gd fmla="*/ 351 w 399" name="T14"/>
                <a:gd fmla="*/ 673 h 676" name="T15"/>
                <a:gd fmla="*/ 303 w 399" name="T16"/>
                <a:gd fmla="*/ 628 h 676" name="T17"/>
                <a:gd fmla="*/ 304 w 399" name="T18"/>
                <a:gd fmla="*/ 362 h 676" name="T19"/>
                <a:gd fmla="*/ 178 w 399" name="T20"/>
                <a:gd fmla="*/ 243 h 676" name="T21"/>
                <a:gd fmla="*/ 158 w 399" name="T22"/>
                <a:gd fmla="*/ 246 h 676" name="T23"/>
                <a:gd fmla="*/ 209 w 399" name="T24"/>
                <a:gd fmla="*/ 294 h 676" name="T25"/>
                <a:gd fmla="*/ 209 w 399" name="T26"/>
                <a:gd fmla="*/ 362 h 676" name="T27"/>
                <a:gd fmla="*/ 178 w 399" name="T28"/>
                <a:gd fmla="*/ 381 h 676" name="T29"/>
                <a:gd fmla="*/ 146 w 399" name="T30"/>
                <a:gd fmla="*/ 371 h 676" name="T31"/>
                <a:gd fmla="*/ 16 w 399" name="T32"/>
                <a:gd fmla="*/ 248 h 676" name="T33"/>
                <a:gd fmla="*/ 8 w 399" name="T34"/>
                <a:gd fmla="*/ 238 h 676" name="T35"/>
                <a:gd fmla="*/ 10 w 399" name="T36"/>
                <a:gd fmla="*/ 189 h 676" name="T37"/>
                <a:gd fmla="*/ 11 w 399" name="T38"/>
                <a:gd fmla="*/ 187 h 676" name="T39"/>
                <a:gd fmla="*/ 16 w 399" name="T40"/>
                <a:gd fmla="*/ 180 h 676" name="T41"/>
                <a:gd fmla="*/ 147 w 399" name="T42"/>
                <a:gd fmla="*/ 21 h 676" name="T43"/>
                <a:gd fmla="*/ 178 w 399" name="T44"/>
                <a:gd fmla="*/ 2 h 676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76" w="399">
                  <a:moveTo>
                    <a:pt x="178" y="2"/>
                  </a:moveTo>
                  <a:cubicBezTo>
                    <a:pt x="190" y="0"/>
                    <a:pt x="201" y="4"/>
                    <a:pt x="210" y="12"/>
                  </a:cubicBezTo>
                  <a:cubicBezTo>
                    <a:pt x="227" y="28"/>
                    <a:pt x="227" y="58"/>
                    <a:pt x="210" y="79"/>
                  </a:cubicBezTo>
                  <a:cubicBezTo>
                    <a:pt x="157" y="144"/>
                    <a:pt x="157" y="144"/>
                    <a:pt x="157" y="144"/>
                  </a:cubicBezTo>
                  <a:cubicBezTo>
                    <a:pt x="178" y="141"/>
                    <a:pt x="178" y="141"/>
                    <a:pt x="178" y="141"/>
                  </a:cubicBezTo>
                  <a:cubicBezTo>
                    <a:pt x="300" y="124"/>
                    <a:pt x="399" y="217"/>
                    <a:pt x="399" y="348"/>
                  </a:cubicBezTo>
                  <a:cubicBezTo>
                    <a:pt x="398" y="615"/>
                    <a:pt x="398" y="615"/>
                    <a:pt x="398" y="615"/>
                  </a:cubicBezTo>
                  <a:cubicBezTo>
                    <a:pt x="398" y="643"/>
                    <a:pt x="377" y="669"/>
                    <a:pt x="351" y="673"/>
                  </a:cubicBezTo>
                  <a:cubicBezTo>
                    <a:pt x="325" y="676"/>
                    <a:pt x="303" y="656"/>
                    <a:pt x="303" y="628"/>
                  </a:cubicBezTo>
                  <a:cubicBezTo>
                    <a:pt x="304" y="362"/>
                    <a:pt x="304" y="362"/>
                    <a:pt x="304" y="362"/>
                  </a:cubicBezTo>
                  <a:cubicBezTo>
                    <a:pt x="304" y="287"/>
                    <a:pt x="248" y="234"/>
                    <a:pt x="178" y="243"/>
                  </a:cubicBezTo>
                  <a:cubicBezTo>
                    <a:pt x="158" y="246"/>
                    <a:pt x="158" y="246"/>
                    <a:pt x="158" y="246"/>
                  </a:cubicBezTo>
                  <a:cubicBezTo>
                    <a:pt x="209" y="294"/>
                    <a:pt x="209" y="294"/>
                    <a:pt x="209" y="294"/>
                  </a:cubicBezTo>
                  <a:cubicBezTo>
                    <a:pt x="227" y="311"/>
                    <a:pt x="226" y="341"/>
                    <a:pt x="209" y="362"/>
                  </a:cubicBezTo>
                  <a:cubicBezTo>
                    <a:pt x="200" y="373"/>
                    <a:pt x="189" y="379"/>
                    <a:pt x="178" y="381"/>
                  </a:cubicBezTo>
                  <a:cubicBezTo>
                    <a:pt x="166" y="382"/>
                    <a:pt x="155" y="379"/>
                    <a:pt x="146" y="371"/>
                  </a:cubicBezTo>
                  <a:cubicBezTo>
                    <a:pt x="16" y="248"/>
                    <a:pt x="16" y="248"/>
                    <a:pt x="16" y="248"/>
                  </a:cubicBezTo>
                  <a:cubicBezTo>
                    <a:pt x="12" y="245"/>
                    <a:pt x="10" y="241"/>
                    <a:pt x="8" y="238"/>
                  </a:cubicBezTo>
                  <a:cubicBezTo>
                    <a:pt x="0" y="223"/>
                    <a:pt x="1" y="204"/>
                    <a:pt x="10" y="189"/>
                  </a:cubicBezTo>
                  <a:cubicBezTo>
                    <a:pt x="10" y="188"/>
                    <a:pt x="11" y="187"/>
                    <a:pt x="11" y="187"/>
                  </a:cubicBezTo>
                  <a:cubicBezTo>
                    <a:pt x="13" y="184"/>
                    <a:pt x="14" y="182"/>
                    <a:pt x="16" y="180"/>
                  </a:cubicBezTo>
                  <a:cubicBezTo>
                    <a:pt x="147" y="21"/>
                    <a:pt x="147" y="21"/>
                    <a:pt x="147" y="21"/>
                  </a:cubicBezTo>
                  <a:cubicBezTo>
                    <a:pt x="156" y="10"/>
                    <a:pt x="167" y="4"/>
                    <a:pt x="178" y="2"/>
                  </a:cubicBezTo>
                  <a:close/>
                </a:path>
              </a:pathLst>
            </a:custGeom>
            <a:solidFill>
              <a:srgbClr val="FBD77F"/>
            </a:solidFill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09585">
                <a:defRPr/>
              </a:pPr>
              <a:endParaRPr altLang="en-US" lang="zh-CN">
                <a:solidFill>
                  <a:prstClr val="white"/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charset="-128" panose="020b0309020203020207" pitchFamily="49" typeface="Gen Jyuu Gothic Monospace Regul"/>
                <a:sym charset="-128" panose="020b0309020203020207" pitchFamily="49" typeface="Gen Jyuu Gothic Monospace Regul"/>
              </a:endParaRPr>
            </a:p>
          </p:txBody>
        </p:sp>
      </p:grpSp>
      <p:grpSp>
        <p:nvGrpSpPr>
          <p:cNvPr id="13" name="Group 24">
            <a:extLst>
              <a:ext uri="{FF2B5EF4-FFF2-40B4-BE49-F238E27FC236}">
                <a16:creationId xmlns:a16="http://schemas.microsoft.com/office/drawing/2014/main" id="{7F052C24-0759-4EEE-A44E-731DF0CEF3B1}"/>
              </a:ext>
            </a:extLst>
          </p:cNvPr>
          <p:cNvGrpSpPr/>
          <p:nvPr/>
        </p:nvGrpSpPr>
        <p:grpSpPr>
          <a:xfrm>
            <a:off x="529390" y="4582160"/>
            <a:ext cx="3741807" cy="1589483"/>
            <a:chOff x="1133807" y="4783632"/>
            <a:chExt cx="3742385" cy="1590803"/>
          </a:xfrm>
        </p:grpSpPr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FF87B027-0275-4661-B98B-0EE7F43F0202}"/>
                </a:ext>
              </a:extLst>
            </p:cNvPr>
            <p:cNvSpPr/>
            <p:nvPr/>
          </p:nvSpPr>
          <p:spPr>
            <a:xfrm>
              <a:off x="4287139" y="4783632"/>
              <a:ext cx="506490" cy="506833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09585">
                <a:defRPr/>
              </a:pPr>
              <a:r>
                <a:rPr lang="en-US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03</a:t>
              </a:r>
            </a:p>
          </p:txBody>
        </p:sp>
        <p:sp>
          <p:nvSpPr>
            <p:cNvPr id="15" name="TextBox 26">
              <a:extLst>
                <a:ext uri="{FF2B5EF4-FFF2-40B4-BE49-F238E27FC236}">
                  <a16:creationId xmlns:a16="http://schemas.microsoft.com/office/drawing/2014/main" id="{AEC19BE1-AADC-4226-9145-604B3570770A}"/>
                </a:ext>
              </a:extLst>
            </p:cNvPr>
            <p:cNvSpPr txBox="1"/>
            <p:nvPr/>
          </p:nvSpPr>
          <p:spPr>
            <a:xfrm>
              <a:off x="1133807" y="5347662"/>
              <a:ext cx="3742385" cy="15557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defTabSz="609585">
                <a:defRPr/>
              </a:pPr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输入标题</a:t>
              </a:r>
            </a:p>
            <a:p>
              <a:pPr algn="r" defTabSz="609585">
                <a:defRPr/>
              </a:pPr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请在此处添加具体内容，文字尽量言简意赅，简单说明即可，不必过于繁琐</a:t>
              </a:r>
            </a:p>
          </p:txBody>
        </p:sp>
      </p:grpSp>
      <p:grpSp>
        <p:nvGrpSpPr>
          <p:cNvPr id="16" name="Group 27">
            <a:extLst>
              <a:ext uri="{FF2B5EF4-FFF2-40B4-BE49-F238E27FC236}">
                <a16:creationId xmlns:a16="http://schemas.microsoft.com/office/drawing/2014/main" id="{B5C161A0-1273-4D34-883E-29C2E3D60397}"/>
              </a:ext>
            </a:extLst>
          </p:cNvPr>
          <p:cNvGrpSpPr/>
          <p:nvPr/>
        </p:nvGrpSpPr>
        <p:grpSpPr>
          <a:xfrm>
            <a:off x="7866402" y="3683982"/>
            <a:ext cx="3611724" cy="1770492"/>
            <a:chOff x="7539648" y="1927083"/>
            <a:chExt cx="3612768" cy="1770908"/>
          </a:xfrm>
        </p:grpSpPr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852C95BC-B63A-4533-83AD-C49E90C68C88}"/>
                </a:ext>
              </a:extLst>
            </p:cNvPr>
            <p:cNvSpPr/>
            <p:nvPr/>
          </p:nvSpPr>
          <p:spPr>
            <a:xfrm>
              <a:off x="7628574" y="1927083"/>
              <a:ext cx="506559" cy="506533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09585">
                <a:defRPr/>
              </a:pPr>
              <a:r>
                <a:rPr lang="en-US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02</a:t>
              </a:r>
            </a:p>
          </p:txBody>
        </p:sp>
        <p:sp>
          <p:nvSpPr>
            <p:cNvPr id="18" name="TextBox 29">
              <a:extLst>
                <a:ext uri="{FF2B5EF4-FFF2-40B4-BE49-F238E27FC236}">
                  <a16:creationId xmlns:a16="http://schemas.microsoft.com/office/drawing/2014/main" id="{C1A24BBE-91DD-4950-8090-355D2B25611D}"/>
                </a:ext>
              </a:extLst>
            </p:cNvPr>
            <p:cNvSpPr txBox="1"/>
            <p:nvPr/>
          </p:nvSpPr>
          <p:spPr>
            <a:xfrm>
              <a:off x="7539650" y="2471727"/>
              <a:ext cx="3612768" cy="15548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609585">
                <a:defRPr/>
              </a:pPr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输入标题</a:t>
              </a:r>
            </a:p>
            <a:p>
              <a:pPr defTabSz="609585">
                <a:defRPr/>
              </a:pPr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请在此处添加具体内容，文字尽量言简意赅，简单说明即可，不必过于繁琐。</a:t>
              </a:r>
            </a:p>
          </p:txBody>
        </p:sp>
      </p:grpSp>
      <p:grpSp>
        <p:nvGrpSpPr>
          <p:cNvPr id="19" name="Group 30">
            <a:extLst>
              <a:ext uri="{FF2B5EF4-FFF2-40B4-BE49-F238E27FC236}">
                <a16:creationId xmlns:a16="http://schemas.microsoft.com/office/drawing/2014/main" id="{FCADB052-E60D-43CD-A6DF-71A8FBD50821}"/>
              </a:ext>
            </a:extLst>
          </p:cNvPr>
          <p:cNvGrpSpPr/>
          <p:nvPr/>
        </p:nvGrpSpPr>
        <p:grpSpPr>
          <a:xfrm>
            <a:off x="1335505" y="2050446"/>
            <a:ext cx="3876599" cy="1791127"/>
            <a:chOff x="156830" y="2160794"/>
            <a:chExt cx="3875762" cy="1790351"/>
          </a:xfrm>
        </p:grpSpPr>
        <p:sp>
          <p:nvSpPr>
            <p:cNvPr id="20" name="Rectangle 31">
              <a:extLst>
                <a:ext uri="{FF2B5EF4-FFF2-40B4-BE49-F238E27FC236}">
                  <a16:creationId xmlns:a16="http://schemas.microsoft.com/office/drawing/2014/main" id="{AE100809-B1FE-4E73-9A7E-58DD9700777D}"/>
                </a:ext>
              </a:extLst>
            </p:cNvPr>
            <p:cNvSpPr/>
            <p:nvPr/>
          </p:nvSpPr>
          <p:spPr>
            <a:xfrm>
              <a:off x="3443757" y="2160794"/>
              <a:ext cx="506303" cy="507780"/>
            </a:xfrm>
            <a:prstGeom prst="rect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09585">
                <a:defRPr/>
              </a:pPr>
              <a:r>
                <a:rPr lang="en-US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01</a:t>
              </a:r>
            </a:p>
          </p:txBody>
        </p:sp>
        <p:sp>
          <p:nvSpPr>
            <p:cNvPr id="21" name="TextBox 32">
              <a:extLst>
                <a:ext uri="{FF2B5EF4-FFF2-40B4-BE49-F238E27FC236}">
                  <a16:creationId xmlns:a16="http://schemas.microsoft.com/office/drawing/2014/main" id="{5009595F-7A65-4926-9CAB-B4B14E24131F}"/>
                </a:ext>
              </a:extLst>
            </p:cNvPr>
            <p:cNvSpPr txBox="1"/>
            <p:nvPr/>
          </p:nvSpPr>
          <p:spPr>
            <a:xfrm>
              <a:off x="156830" y="2725699"/>
              <a:ext cx="3875762" cy="15538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 defTabSz="609585">
                <a:defRPr/>
              </a:pPr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输入标题</a:t>
              </a:r>
            </a:p>
            <a:p>
              <a:pPr algn="r" defTabSz="609585">
                <a:defRPr/>
              </a:pPr>
              <a:r>
                <a:rPr altLang="en-US" lang="zh-CN" sz="2400">
                  <a:solidFill>
                    <a:prstClr val="black">
                      <a:lumMod val="75000"/>
                      <a:lumOff val="25000"/>
                    </a:prst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charset="-128" panose="020b0309020203020207" pitchFamily="49" typeface="Gen Jyuu Gothic Monospace Regul"/>
                  <a:sym charset="-128" panose="020b0309020203020207" pitchFamily="49" typeface="Gen Jyuu Gothic Monospace Regul"/>
                </a:rPr>
                <a:t>请在此处添加具体内容，文字尽量言简意赅，简单说明即可，不必过于繁琐</a:t>
              </a:r>
            </a:p>
          </p:txBody>
        </p:sp>
      </p:grpSp>
    </p:spTree>
    <p:extLst>
      <p:ext uri="{BB962C8B-B14F-4D97-AF65-F5344CB8AC3E}">
        <p14:creationId val="2323562051"/>
      </p:ext>
    </p:extLst>
  </p:cSld>
  <p:clrMapOvr>
    <a:masterClrMapping/>
  </p:clrMapOvr>
  <mc:AlternateContent>
    <mc:Choice Requires="p14">
      <p:transition p14:dur="175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7B257169-96CD-422C-916D-D7FD3CB17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65AA34C-4CD7-481B-AB94-588F3E0B43ED}"/>
              </a:ext>
            </a:extLst>
          </p:cNvPr>
          <p:cNvSpPr/>
          <p:nvPr/>
        </p:nvSpPr>
        <p:spPr>
          <a:xfrm>
            <a:off x="2346158" y="721895"/>
            <a:ext cx="8049126" cy="539014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EA51227-71EA-4890-9B04-EA6133641AC0}"/>
              </a:ext>
            </a:extLst>
          </p:cNvPr>
          <p:cNvSpPr/>
          <p:nvPr/>
        </p:nvSpPr>
        <p:spPr>
          <a:xfrm>
            <a:off x="9516979" y="-20598"/>
            <a:ext cx="2675021" cy="6878598"/>
          </a:xfrm>
          <a:prstGeom prst="rect">
            <a:avLst/>
          </a:prstGeom>
          <a:solidFill>
            <a:srgbClr val="FBD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DD64C85-C1FD-4351-8C9B-E13656417D7A}"/>
              </a:ext>
            </a:extLst>
          </p:cNvPr>
          <p:cNvGrpSpPr/>
          <p:nvPr/>
        </p:nvGrpSpPr>
        <p:grpSpPr>
          <a:xfrm>
            <a:off x="866277" y="950495"/>
            <a:ext cx="439149" cy="4957010"/>
            <a:chOff x="866277" y="950495"/>
            <a:chExt cx="439149" cy="4957010"/>
          </a:xfrm>
        </p:grpSpPr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309EAC9D-F32F-40AB-A38C-7078AD6E25B1}"/>
                </a:ext>
              </a:extLst>
            </p:cNvPr>
            <p:cNvCxnSpPr/>
            <p:nvPr/>
          </p:nvCxnSpPr>
          <p:spPr>
            <a:xfrm flipH="1">
              <a:off x="1082841" y="1170071"/>
              <a:ext cx="0" cy="4565984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F0E6F071-1D49-4EDF-9773-E350799215A2}"/>
                </a:ext>
              </a:extLst>
            </p:cNvPr>
            <p:cNvSpPr/>
            <p:nvPr/>
          </p:nvSpPr>
          <p:spPr>
            <a:xfrm>
              <a:off x="884320" y="950495"/>
              <a:ext cx="421106" cy="421106"/>
            </a:xfrm>
            <a:prstGeom prst="ellipse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F6F86BB4-3A9A-44FB-849A-FFABC19D76F0}"/>
                </a:ext>
              </a:extLst>
            </p:cNvPr>
            <p:cNvSpPr/>
            <p:nvPr/>
          </p:nvSpPr>
          <p:spPr>
            <a:xfrm>
              <a:off x="866277" y="2480484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E014A65F-7074-4035-A866-8596E7716424}"/>
                </a:ext>
              </a:extLst>
            </p:cNvPr>
            <p:cNvSpPr/>
            <p:nvPr/>
          </p:nvSpPr>
          <p:spPr>
            <a:xfrm>
              <a:off x="874293" y="4010473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4BAFD2F3-D7BD-4310-9B55-245F51401E84}"/>
                </a:ext>
              </a:extLst>
            </p:cNvPr>
            <p:cNvSpPr/>
            <p:nvPr/>
          </p:nvSpPr>
          <p:spPr>
            <a:xfrm>
              <a:off x="884320" y="5486399"/>
              <a:ext cx="421106" cy="421106"/>
            </a:xfrm>
            <a:prstGeom prst="ellipse">
              <a:avLst/>
            </a:prstGeom>
            <a:solidFill>
              <a:srgbClr val="C4D7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79CC180-B58E-42A0-A742-49FA28E897C3}"/>
              </a:ext>
            </a:extLst>
          </p:cNvPr>
          <p:cNvGrpSpPr/>
          <p:nvPr/>
        </p:nvGrpSpPr>
        <p:grpSpPr>
          <a:xfrm>
            <a:off x="7772400" y="1479884"/>
            <a:ext cx="3645568" cy="3946358"/>
            <a:chOff x="7772400" y="1479884"/>
            <a:chExt cx="3645568" cy="394635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2DAA9740-3368-4BBF-A67F-F2D7336E559C}"/>
                </a:ext>
              </a:extLst>
            </p:cNvPr>
            <p:cNvSpPr/>
            <p:nvPr/>
          </p:nvSpPr>
          <p:spPr>
            <a:xfrm>
              <a:off x="7772400" y="1479884"/>
              <a:ext cx="3645568" cy="39463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37E19EE-359F-4D9B-8224-878CC362391A}"/>
                </a:ext>
              </a:extLst>
            </p:cNvPr>
            <p:cNvSpPr/>
            <p:nvPr/>
          </p:nvSpPr>
          <p:spPr>
            <a:xfrm>
              <a:off x="8155361" y="3005812"/>
              <a:ext cx="2373273" cy="523392"/>
            </a:xfrm>
            <a:prstGeom prst="rect">
              <a:avLst/>
            </a:prstGeom>
          </p:spPr>
          <p:txBody>
            <a:bodyPr anchor="b" bIns="45720" lIns="91440" rIns="91440" rtlCol="0" tIns="45720" vert="horz">
              <a:noAutofit/>
            </a:bodyPr>
            <a:lstStyle/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02.</a:t>
              </a:r>
            </a:p>
            <a:p>
              <a:pPr>
                <a:lnSpc>
                  <a:spcPts val="6000"/>
                </a:lnSpc>
                <a:spcBef>
                  <a:spcPct val="0"/>
                </a:spcBef>
              </a:pPr>
              <a:r>
                <a:rPr altLang="zh-CN" lang="en-US" spc="300" sz="40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cs typeface="+mj-cs"/>
                </a:rPr>
                <a:t>内容构成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A23DD510-2D33-4C71-BACE-C273A02D289F}"/>
                </a:ext>
              </a:extLst>
            </p:cNvPr>
            <p:cNvSpPr/>
            <p:nvPr/>
          </p:nvSpPr>
          <p:spPr>
            <a:xfrm>
              <a:off x="8253664" y="3638505"/>
              <a:ext cx="2373273" cy="8534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altLang="zh-CN" b="0" i="0" lang="en-US" strike="noStrike" sz="1600" u="none">
                  <a:solidFill>
                    <a:srgbClr val="333333"/>
                  </a:solidFill>
                  <a:effectLst/>
                  <a:latin charset="-122" panose="02020400000000000000" pitchFamily="18" typeface="仓耳玄三M W05"/>
                  <a:ea charset="-122" panose="02020400000000000000" pitchFamily="18" typeface="仓耳玄三M W05"/>
                </a:rPr>
                <a:t>No matter how distant future, growth path you have me; </a:t>
              </a: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96C2DBA8-04B7-47CB-9C36-7EFCC40F7D18}"/>
              </a:ext>
            </a:extLst>
          </p:cNvPr>
          <p:cNvSpPr/>
          <p:nvPr/>
        </p:nvSpPr>
        <p:spPr>
          <a:xfrm>
            <a:off x="2011928" y="5645809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altLang="zh-CN" i="1" lang="en-US" spc="300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TWO</a:t>
            </a:r>
          </a:p>
        </p:txBody>
      </p:sp>
    </p:spTree>
    <p:extLst>
      <p:ext uri="{BB962C8B-B14F-4D97-AF65-F5344CB8AC3E}">
        <p14:creationId val="1889222868"/>
      </p:ext>
    </p:extLst>
  </p:cSld>
  <p:clrMapOvr>
    <a:masterClrMapping/>
  </p:clrMapOvr>
  <mc:AlternateContent>
    <mc:Choice Requires="p14">
      <p:transition p14:dur="1750" spd="slow">
        <p:comb/>
      </p:transition>
    </mc:Choice>
    <mc:Fallback>
      <p:transition spd="slow">
        <p:comb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9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750" id="2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2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5"/>
      <p:bldP grpId="0" spid="25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9FB143-2161-4498-9EDC-54FC399F8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23711" y="-20598"/>
            <a:ext cx="12215711" cy="687859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2D2FCAC4-F140-4158-9C4C-AC8DF8D6599B}"/>
              </a:ext>
            </a:extLst>
          </p:cNvPr>
          <p:cNvGrpSpPr/>
          <p:nvPr/>
        </p:nvGrpSpPr>
        <p:grpSpPr>
          <a:xfrm>
            <a:off x="264872" y="205272"/>
            <a:ext cx="618188" cy="684810"/>
            <a:chOff x="854419" y="2169592"/>
            <a:chExt cx="1823073" cy="201954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3E82E58-A849-49BC-96C5-88EEB18D2DBC}"/>
                </a:ext>
              </a:extLst>
            </p:cNvPr>
            <p:cNvSpPr/>
            <p:nvPr/>
          </p:nvSpPr>
          <p:spPr>
            <a:xfrm>
              <a:off x="1016198" y="2169592"/>
              <a:ext cx="1536200" cy="2019545"/>
            </a:xfrm>
            <a:prstGeom prst="rect">
              <a:avLst/>
            </a:prstGeom>
            <a:solidFill>
              <a:srgbClr val="FBD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02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DFDC3FE-BEBD-4547-81DB-49AE1697DD34}"/>
                </a:ext>
              </a:extLst>
            </p:cNvPr>
            <p:cNvSpPr/>
            <p:nvPr/>
          </p:nvSpPr>
          <p:spPr>
            <a:xfrm>
              <a:off x="854419" y="2372660"/>
              <a:ext cx="1823073" cy="1599007"/>
            </a:xfrm>
            <a:prstGeom prst="rect">
              <a:avLst/>
            </a:pr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A56E36FB-C1A2-4FBC-9F93-4813B373F919}"/>
              </a:ext>
            </a:extLst>
          </p:cNvPr>
          <p:cNvSpPr/>
          <p:nvPr/>
        </p:nvSpPr>
        <p:spPr>
          <a:xfrm>
            <a:off x="918251" y="288022"/>
            <a:ext cx="2373273" cy="523392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/>
          <a:p>
            <a:pPr>
              <a:lnSpc>
                <a:spcPts val="6000"/>
              </a:lnSpc>
              <a:spcBef>
                <a:spcPct val="0"/>
              </a:spcBef>
            </a:pPr>
            <a:r>
              <a:rPr altLang="en-US" lang="zh-CN" spc="300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20400000000000000" pitchFamily="18" typeface="仓耳今楷05-6763 W05"/>
                <a:ea charset="-122" panose="02020400000000000000" pitchFamily="18" typeface="仓耳今楷05-6763 W05"/>
                <a:cs typeface="+mj-cs"/>
              </a:rPr>
              <a:t>内容构成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577A4102-EEAB-4F3E-9BBA-DBFDCBE03DFF}"/>
              </a:ext>
            </a:extLst>
          </p:cNvPr>
          <p:cNvGrpSpPr/>
          <p:nvPr/>
        </p:nvGrpSpPr>
        <p:grpSpPr>
          <a:xfrm>
            <a:off x="1019176" y="3562725"/>
            <a:ext cx="10153651" cy="578304"/>
            <a:chOff x="1019176" y="3562725"/>
            <a:chExt cx="10153650" cy="578304"/>
          </a:xfrm>
        </p:grpSpPr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93FE5C38-6C4D-482B-9CC9-4370D2CB161E}"/>
                </a:ext>
              </a:extLst>
            </p:cNvPr>
            <p:cNvSpPr/>
            <p:nvPr/>
          </p:nvSpPr>
          <p:spPr>
            <a:xfrm>
              <a:off x="1019176" y="3794953"/>
              <a:ext cx="3312611" cy="346076"/>
            </a:xfrm>
            <a:custGeom>
              <a:gdLst>
                <a:gd fmla="*/ 173038 w 3312611" name="connsiteX0"/>
                <a:gd fmla="*/ 0 h 346076" name="connsiteY0"/>
                <a:gd fmla="*/ 3312611 w 3312611" name="connsiteX1"/>
                <a:gd fmla="*/ 0 h 346076" name="connsiteY1"/>
                <a:gd fmla="*/ 3312611 w 3312611" name="connsiteX2"/>
                <a:gd fmla="*/ 346076 h 346076" name="connsiteY2"/>
                <a:gd fmla="*/ 173038 w 3312611" name="connsiteX3"/>
                <a:gd fmla="*/ 346076 h 346076" name="connsiteY3"/>
                <a:gd fmla="*/ 0 w 3312611" name="connsiteX4"/>
                <a:gd fmla="*/ 173038 h 346076" name="connsiteY4"/>
                <a:gd fmla="*/ 173038 w 3312611" name="connsiteX5"/>
                <a:gd fmla="*/ 0 h 34607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46076" w="3312611">
                  <a:moveTo>
                    <a:pt x="173038" y="0"/>
                  </a:moveTo>
                  <a:lnTo>
                    <a:pt x="3312611" y="0"/>
                  </a:lnTo>
                  <a:lnTo>
                    <a:pt x="3312611" y="346076"/>
                  </a:lnTo>
                  <a:lnTo>
                    <a:pt x="173038" y="346076"/>
                  </a:lnTo>
                  <a:cubicBezTo>
                    <a:pt x="77472" y="346076"/>
                    <a:pt x="0" y="268604"/>
                    <a:pt x="0" y="173038"/>
                  </a:cubicBezTo>
                  <a:cubicBezTo>
                    <a:pt x="0" y="77472"/>
                    <a:pt x="77472" y="0"/>
                    <a:pt x="173038" y="0"/>
                  </a:cubicBezTo>
                  <a:close/>
                </a:path>
              </a:pathLst>
            </a:custGeom>
            <a:solidFill>
              <a:srgbClr val="FBD77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60958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20400000000000000" pitchFamily="18" typeface="Source Han Serif SC"/>
                <a:ea charset="-122" panose="02020400000000000000" pitchFamily="18" typeface="Source Han Serif SC"/>
                <a:cs typeface="+mn-cs"/>
                <a:sym charset="-122" panose="02020400000000000000" pitchFamily="18" typeface="Source Han Serif SC"/>
              </a:endParaRPr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DC9E4D97-4204-4B55-B5AC-53587FFAC708}"/>
                </a:ext>
              </a:extLst>
            </p:cNvPr>
            <p:cNvSpPr/>
            <p:nvPr/>
          </p:nvSpPr>
          <p:spPr>
            <a:xfrm>
              <a:off x="4439692" y="3794953"/>
              <a:ext cx="3312612" cy="346076"/>
            </a:xfrm>
            <a:custGeom>
              <a:gdLst>
                <a:gd fmla="*/ 0 w 3312612" name="connsiteX0"/>
                <a:gd fmla="*/ 0 h 346076" name="connsiteY0"/>
                <a:gd fmla="*/ 3312612 w 3312612" name="connsiteX1"/>
                <a:gd fmla="*/ 0 h 346076" name="connsiteY1"/>
                <a:gd fmla="*/ 3312612 w 3312612" name="connsiteX2"/>
                <a:gd fmla="*/ 346076 h 346076" name="connsiteY2"/>
                <a:gd fmla="*/ 0 w 3312612" name="connsiteX3"/>
                <a:gd fmla="*/ 346076 h 346076" name="connsiteY3"/>
                <a:gd fmla="*/ 0 w 3312612" name="connsiteX4"/>
                <a:gd fmla="*/ 0 h 346076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46076" w="3312612">
                  <a:moveTo>
                    <a:pt x="0" y="0"/>
                  </a:moveTo>
                  <a:lnTo>
                    <a:pt x="3312612" y="0"/>
                  </a:lnTo>
                  <a:lnTo>
                    <a:pt x="3312612" y="346076"/>
                  </a:lnTo>
                  <a:lnTo>
                    <a:pt x="0" y="3460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D7D3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60958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20400000000000000" pitchFamily="18" typeface="Source Han Serif SC"/>
                <a:ea charset="-122" panose="02020400000000000000" pitchFamily="18" typeface="Source Han Serif SC"/>
                <a:cs typeface="+mn-cs"/>
                <a:sym charset="-122" panose="02020400000000000000" pitchFamily="18" typeface="Source Han Serif SC"/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B6255042-A702-4DA2-8D7C-C5803119B2CC}"/>
                </a:ext>
              </a:extLst>
            </p:cNvPr>
            <p:cNvSpPr/>
            <p:nvPr/>
          </p:nvSpPr>
          <p:spPr>
            <a:xfrm>
              <a:off x="7860211" y="3794953"/>
              <a:ext cx="3312615" cy="346076"/>
            </a:xfrm>
            <a:custGeom>
              <a:gdLst>
                <a:gd fmla="*/ 0 w 3312615" name="connsiteX0"/>
                <a:gd fmla="*/ 0 h 346076" name="connsiteY0"/>
                <a:gd fmla="*/ 3139577 w 3312615" name="connsiteX1"/>
                <a:gd fmla="*/ 0 h 346076" name="connsiteY1"/>
                <a:gd fmla="*/ 3312615 w 3312615" name="connsiteX2"/>
                <a:gd fmla="*/ 173038 h 346076" name="connsiteY2"/>
                <a:gd fmla="*/ 3139577 w 3312615" name="connsiteX3"/>
                <a:gd fmla="*/ 346076 h 346076" name="connsiteY3"/>
                <a:gd fmla="*/ 0 w 3312615" name="connsiteX4"/>
                <a:gd fmla="*/ 346076 h 346076" name="connsiteY4"/>
                <a:gd fmla="*/ 0 w 3312615" name="connsiteX5"/>
                <a:gd fmla="*/ 0 h 346076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346076" w="3312615">
                  <a:moveTo>
                    <a:pt x="0" y="0"/>
                  </a:moveTo>
                  <a:lnTo>
                    <a:pt x="3139577" y="0"/>
                  </a:lnTo>
                  <a:cubicBezTo>
                    <a:pt x="3235143" y="0"/>
                    <a:pt x="3312615" y="77472"/>
                    <a:pt x="3312615" y="173038"/>
                  </a:cubicBezTo>
                  <a:cubicBezTo>
                    <a:pt x="3312615" y="268604"/>
                    <a:pt x="3235143" y="346076"/>
                    <a:pt x="3139577" y="346076"/>
                  </a:cubicBezTo>
                  <a:lnTo>
                    <a:pt x="0" y="3460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D77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60958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20400000000000000" pitchFamily="18" typeface="Source Han Serif SC"/>
                <a:ea charset="-122" panose="02020400000000000000" pitchFamily="18" typeface="Source Han Serif SC"/>
                <a:cs typeface="+mn-cs"/>
                <a:sym charset="-122" panose="02020400000000000000" pitchFamily="18" typeface="Source Han Serif SC"/>
              </a:endParaRPr>
            </a:p>
          </p:txBody>
        </p:sp>
        <p:sp>
          <p:nvSpPr>
            <p:cNvPr id="48" name="等腰三角形 47">
              <a:extLst>
                <a:ext uri="{FF2B5EF4-FFF2-40B4-BE49-F238E27FC236}">
                  <a16:creationId xmlns:a16="http://schemas.microsoft.com/office/drawing/2014/main" id="{D18C96C3-A18F-4CD5-BF73-D939D9B365C0}"/>
                </a:ext>
              </a:extLst>
            </p:cNvPr>
            <p:cNvSpPr/>
            <p:nvPr/>
          </p:nvSpPr>
          <p:spPr>
            <a:xfrm>
              <a:off x="2540789" y="3562725"/>
              <a:ext cx="269384" cy="232228"/>
            </a:xfrm>
            <a:prstGeom prst="triangle">
              <a:avLst/>
            </a:prstGeom>
            <a:solidFill>
              <a:srgbClr val="FBD77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60958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20400000000000000" pitchFamily="18" typeface="Source Han Serif SC"/>
                <a:ea charset="-122" panose="02020400000000000000" pitchFamily="18" typeface="Source Han Serif SC"/>
                <a:cs typeface="+mn-cs"/>
                <a:sym charset="-122" panose="02020400000000000000" pitchFamily="18" typeface="Source Han Serif SC"/>
              </a:endParaRPr>
            </a:p>
          </p:txBody>
        </p:sp>
        <p:sp>
          <p:nvSpPr>
            <p:cNvPr id="49" name="等腰三角形 48">
              <a:extLst>
                <a:ext uri="{FF2B5EF4-FFF2-40B4-BE49-F238E27FC236}">
                  <a16:creationId xmlns:a16="http://schemas.microsoft.com/office/drawing/2014/main" id="{5A91D17C-E393-450F-BEB1-3398C7F13B3C}"/>
                </a:ext>
              </a:extLst>
            </p:cNvPr>
            <p:cNvSpPr/>
            <p:nvPr/>
          </p:nvSpPr>
          <p:spPr>
            <a:xfrm>
              <a:off x="5961306" y="3562725"/>
              <a:ext cx="269384" cy="232228"/>
            </a:xfrm>
            <a:prstGeom prst="triangle">
              <a:avLst/>
            </a:prstGeom>
            <a:solidFill>
              <a:srgbClr val="C4D7D3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60958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20400000000000000" pitchFamily="18" typeface="Source Han Serif SC"/>
                <a:ea charset="-122" panose="02020400000000000000" pitchFamily="18" typeface="Source Han Serif SC"/>
                <a:cs typeface="+mn-cs"/>
                <a:sym charset="-122" panose="02020400000000000000" pitchFamily="18" typeface="Source Han Serif SC"/>
              </a:endParaRPr>
            </a:p>
          </p:txBody>
        </p:sp>
        <p:sp>
          <p:nvSpPr>
            <p:cNvPr id="50" name="等腰三角形 49">
              <a:extLst>
                <a:ext uri="{FF2B5EF4-FFF2-40B4-BE49-F238E27FC236}">
                  <a16:creationId xmlns:a16="http://schemas.microsoft.com/office/drawing/2014/main" id="{B5B0856F-C927-4412-BAF5-B0CC0A680B8D}"/>
                </a:ext>
              </a:extLst>
            </p:cNvPr>
            <p:cNvSpPr/>
            <p:nvPr/>
          </p:nvSpPr>
          <p:spPr>
            <a:xfrm>
              <a:off x="9273918" y="3562725"/>
              <a:ext cx="269384" cy="232228"/>
            </a:xfrm>
            <a:prstGeom prst="triangle">
              <a:avLst/>
            </a:prstGeom>
            <a:solidFill>
              <a:srgbClr val="FBD77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609585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20400000000000000" pitchFamily="18" typeface="Source Han Serif SC"/>
                <a:ea charset="-122" panose="02020400000000000000" pitchFamily="18" typeface="Source Han Serif SC"/>
                <a:cs typeface="+mn-cs"/>
                <a:sym charset="-122" panose="02020400000000000000" pitchFamily="18" typeface="Source Han Serif SC"/>
              </a:endParaRPr>
            </a:p>
          </p:txBody>
        </p:sp>
      </p:grpSp>
      <p:sp>
        <p:nvSpPr>
          <p:cNvPr id="51" name="椭圆 50">
            <a:extLst>
              <a:ext uri="{FF2B5EF4-FFF2-40B4-BE49-F238E27FC236}">
                <a16:creationId xmlns:a16="http://schemas.microsoft.com/office/drawing/2014/main" id="{0D1B1462-262F-4825-9278-8DEAEC1B9B9F}"/>
              </a:ext>
            </a:extLst>
          </p:cNvPr>
          <p:cNvSpPr/>
          <p:nvPr/>
        </p:nvSpPr>
        <p:spPr>
          <a:xfrm>
            <a:off x="2225538" y="2302250"/>
            <a:ext cx="899887" cy="899887"/>
          </a:xfrm>
          <a:prstGeom prst="ellipse">
            <a:avLst/>
          </a:prstGeom>
          <a:solidFill>
            <a:sysClr lastClr="FFFFFF" val="window"/>
          </a:solidFill>
          <a:ln algn="ctr" cap="flat" cmpd="sng" w="38100">
            <a:solidFill>
              <a:srgbClr val="262626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609585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20400000000000000" pitchFamily="18" typeface="Source Han Serif SC"/>
              <a:ea charset="-122" panose="02020400000000000000" pitchFamily="18" typeface="Source Han Serif SC"/>
              <a:cs typeface="+mn-cs"/>
              <a:sym charset="-122" panose="02020400000000000000" pitchFamily="18" typeface="Source Han Serif SC"/>
            </a:endParaRPr>
          </a:p>
        </p:txBody>
      </p:sp>
      <p:sp>
        <p:nvSpPr>
          <p:cNvPr id="52" name="椭圆 51">
            <a:extLst>
              <a:ext uri="{FF2B5EF4-FFF2-40B4-BE49-F238E27FC236}">
                <a16:creationId xmlns:a16="http://schemas.microsoft.com/office/drawing/2014/main" id="{792A0916-187A-4256-93D0-49F46407A93F}"/>
              </a:ext>
            </a:extLst>
          </p:cNvPr>
          <p:cNvSpPr/>
          <p:nvPr/>
        </p:nvSpPr>
        <p:spPr>
          <a:xfrm>
            <a:off x="5646058" y="2302250"/>
            <a:ext cx="899887" cy="899887"/>
          </a:xfrm>
          <a:prstGeom prst="ellipse">
            <a:avLst/>
          </a:prstGeom>
          <a:solidFill>
            <a:sysClr lastClr="FFFFFF" val="window"/>
          </a:solidFill>
          <a:ln algn="ctr" cap="flat" cmpd="sng" w="38100">
            <a:solidFill>
              <a:srgbClr val="262626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609585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20400000000000000" pitchFamily="18" typeface="Source Han Serif SC"/>
              <a:ea charset="-122" panose="02020400000000000000" pitchFamily="18" typeface="Source Han Serif SC"/>
              <a:cs typeface="+mn-cs"/>
              <a:sym charset="-122" panose="02020400000000000000" pitchFamily="18" typeface="Source Han Serif SC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:a16="http://schemas.microsoft.com/office/drawing/2014/main" id="{FC0C0923-2C22-4658-97CF-415B71BEC30F}"/>
              </a:ext>
            </a:extLst>
          </p:cNvPr>
          <p:cNvSpPr/>
          <p:nvPr/>
        </p:nvSpPr>
        <p:spPr>
          <a:xfrm>
            <a:off x="8958667" y="2302250"/>
            <a:ext cx="899887" cy="899887"/>
          </a:xfrm>
          <a:prstGeom prst="ellipse">
            <a:avLst/>
          </a:prstGeom>
          <a:solidFill>
            <a:sysClr lastClr="FFFFFF" val="window"/>
          </a:solidFill>
          <a:ln algn="ctr" cap="flat" cmpd="sng" w="38100">
            <a:solidFill>
              <a:srgbClr val="262626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609585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20400000000000000" pitchFamily="18" typeface="Source Han Serif SC"/>
              <a:ea charset="-122" panose="02020400000000000000" pitchFamily="18" typeface="Source Han Serif SC"/>
              <a:cs typeface="+mn-cs"/>
              <a:sym charset="-122" panose="02020400000000000000" pitchFamily="18" typeface="Source Han Serif SC"/>
            </a:endParaRPr>
          </a:p>
        </p:txBody>
      </p:sp>
      <p:sp>
        <p:nvSpPr>
          <p:cNvPr id="54" name="椭圆 24">
            <a:extLst>
              <a:ext uri="{FF2B5EF4-FFF2-40B4-BE49-F238E27FC236}">
                <a16:creationId xmlns:a16="http://schemas.microsoft.com/office/drawing/2014/main" id="{C2F5036F-91C1-44C2-A348-C74EF4A9E688}"/>
              </a:ext>
            </a:extLst>
          </p:cNvPr>
          <p:cNvSpPr/>
          <p:nvPr/>
        </p:nvSpPr>
        <p:spPr>
          <a:xfrm>
            <a:off x="2443332" y="2520423"/>
            <a:ext cx="464299" cy="463540"/>
          </a:xfrm>
          <a:custGeom>
            <a:gdLst>
              <a:gd fmla="*/ 140017 w 606581" name="connsiteX0"/>
              <a:gd fmla="*/ 411043 h 605592" name="connsiteY0"/>
              <a:gd fmla="*/ 178821 w 606581" name="connsiteX1"/>
              <a:gd fmla="*/ 427078 h 605592" name="connsiteY1"/>
              <a:gd fmla="*/ 178821 w 606581" name="connsiteX2"/>
              <a:gd fmla="*/ 504564 h 605592" name="connsiteY2"/>
              <a:gd fmla="*/ 93692 w 606581" name="connsiteX3"/>
              <a:gd fmla="*/ 589557 h 605592" name="connsiteY3"/>
              <a:gd fmla="*/ 54887 w 606581" name="connsiteX4"/>
              <a:gd fmla="*/ 605592 h 605592" name="connsiteY4"/>
              <a:gd fmla="*/ 16083 w 606581" name="connsiteX5"/>
              <a:gd fmla="*/ 589557 h 605592" name="connsiteY5"/>
              <a:gd fmla="*/ 16083 w 606581" name="connsiteX6"/>
              <a:gd fmla="*/ 511979 h 605592" name="connsiteY6"/>
              <a:gd fmla="*/ 101212 w 606581" name="connsiteX7"/>
              <a:gd fmla="*/ 427078 h 605592" name="connsiteY7"/>
              <a:gd fmla="*/ 140017 w 606581" name="connsiteX8"/>
              <a:gd fmla="*/ 411043 h 605592" name="connsiteY8"/>
              <a:gd fmla="*/ 382501 w 606581" name="connsiteX9"/>
              <a:gd fmla="*/ 49537 h 605592" name="connsiteY9"/>
              <a:gd fmla="*/ 557044 w 606581" name="connsiteX10"/>
              <a:gd fmla="*/ 223798 h 605592" name="connsiteY10"/>
              <a:gd fmla="*/ 382501 w 606581" name="connsiteX11"/>
              <a:gd fmla="*/ 398059 h 605592" name="connsiteY11"/>
              <a:gd fmla="*/ 207957 w 606581" name="connsiteX12"/>
              <a:gd fmla="*/ 223798 h 605592" name="connsiteY12"/>
              <a:gd fmla="*/ 382501 w 606581" name="connsiteX13"/>
              <a:gd fmla="*/ 49537 h 605592" name="connsiteY13"/>
              <a:gd fmla="*/ 382536 w 606581" name="connsiteX14"/>
              <a:gd fmla="*/ 24750 h 605592" name="connsiteY14"/>
              <a:gd fmla="*/ 304914 w 606581" name="connsiteX15"/>
              <a:gd fmla="*/ 40417 h 605592" name="connsiteY15"/>
              <a:gd fmla="*/ 241591 w 606581" name="connsiteX16"/>
              <a:gd fmla="*/ 83058 h 605592" name="connsiteY16"/>
              <a:gd fmla="*/ 198880 w 606581" name="connsiteX17"/>
              <a:gd fmla="*/ 146278 h 605592" name="connsiteY17"/>
              <a:gd fmla="*/ 183189 w 606581" name="connsiteX18"/>
              <a:gd fmla="*/ 223774 h 605592" name="connsiteY18"/>
              <a:gd fmla="*/ 198880 w 606581" name="connsiteX19"/>
              <a:gd fmla="*/ 301177 h 605592" name="connsiteY19"/>
              <a:gd fmla="*/ 241591 w 606581" name="connsiteX20"/>
              <a:gd fmla="*/ 364490 h 605592" name="connsiteY20"/>
              <a:gd fmla="*/ 304914 w 606581" name="connsiteX21"/>
              <a:gd fmla="*/ 407131 h 605592" name="connsiteY21"/>
              <a:gd fmla="*/ 382536 w 606581" name="connsiteX22"/>
              <a:gd fmla="*/ 422705 h 605592" name="connsiteY22"/>
              <a:gd fmla="*/ 460158 w 606581" name="connsiteX23"/>
              <a:gd fmla="*/ 407131 h 605592" name="connsiteY23"/>
              <a:gd fmla="*/ 523481 w 606581" name="connsiteX24"/>
              <a:gd fmla="*/ 364490 h 605592" name="connsiteY24"/>
              <a:gd fmla="*/ 566192 w 606581" name="connsiteX25"/>
              <a:gd fmla="*/ 301177 h 605592" name="connsiteY25"/>
              <a:gd fmla="*/ 581883 w 606581" name="connsiteX26"/>
              <a:gd fmla="*/ 223774 h 605592" name="connsiteY26"/>
              <a:gd fmla="*/ 566192 w 606581" name="connsiteX27"/>
              <a:gd fmla="*/ 146278 h 605592" name="connsiteY27"/>
              <a:gd fmla="*/ 523481 w 606581" name="connsiteX28"/>
              <a:gd fmla="*/ 83058 h 605592" name="connsiteY28"/>
              <a:gd fmla="*/ 460158 w 606581" name="connsiteX29"/>
              <a:gd fmla="*/ 40417 h 605592" name="connsiteY29"/>
              <a:gd fmla="*/ 382536 w 606581" name="connsiteX30"/>
              <a:gd fmla="*/ 24750 h 605592" name="connsiteY30"/>
              <a:gd fmla="*/ 382536 w 606581" name="connsiteX31"/>
              <a:gd fmla="*/ 0 h 605592" name="connsiteY31"/>
              <a:gd fmla="*/ 469721 w 606581" name="connsiteX32"/>
              <a:gd fmla="*/ 17613 h 605592" name="connsiteY32"/>
              <a:gd fmla="*/ 540937 w 606581" name="connsiteX33"/>
              <a:gd fmla="*/ 65538 h 605592" name="connsiteY33"/>
              <a:gd fmla="*/ 588940 w 606581" name="connsiteX34"/>
              <a:gd fmla="*/ 136637 h 605592" name="connsiteY34"/>
              <a:gd fmla="*/ 606581 w 606581" name="connsiteX35"/>
              <a:gd fmla="*/ 223774 h 605592" name="connsiteY35"/>
              <a:gd fmla="*/ 588940 w 606581" name="connsiteX36"/>
              <a:gd fmla="*/ 310818 h 605592" name="connsiteY36"/>
              <a:gd fmla="*/ 540937 w 606581" name="connsiteX37"/>
              <a:gd fmla="*/ 381917 h 605592" name="connsiteY37"/>
              <a:gd fmla="*/ 469721 w 606581" name="connsiteX38"/>
              <a:gd fmla="*/ 429842 h 605592" name="connsiteY38"/>
              <a:gd fmla="*/ 382536 w 606581" name="connsiteX39"/>
              <a:gd fmla="*/ 447455 h 605592" name="connsiteY39"/>
              <a:gd fmla="*/ 295258 w 606581" name="connsiteX40"/>
              <a:gd fmla="*/ 429842 h 605592" name="connsiteY40"/>
              <a:gd fmla="*/ 240105 w 606581" name="connsiteX41"/>
              <a:gd fmla="*/ 396471 h 605592" name="connsiteY41"/>
              <a:gd fmla="*/ 209558 w 606581" name="connsiteX42"/>
              <a:gd fmla="*/ 427061 h 605592" name="connsiteY42"/>
              <a:gd fmla="*/ 196373 w 606581" name="connsiteX43"/>
              <a:gd fmla="*/ 409541 h 605592" name="connsiteY43"/>
              <a:gd fmla="*/ 178918 w 606581" name="connsiteX44"/>
              <a:gd fmla="*/ 396378 h 605592" name="connsiteY44"/>
              <a:gd fmla="*/ 209465 w 606581" name="connsiteX45"/>
              <a:gd fmla="*/ 365880 h 605592" name="connsiteY45"/>
              <a:gd fmla="*/ 176040 w 606581" name="connsiteX46"/>
              <a:gd fmla="*/ 310818 h 605592" name="connsiteY46"/>
              <a:gd fmla="*/ 158491 w 606581" name="connsiteX47"/>
              <a:gd fmla="*/ 223774 h 605592" name="connsiteY47"/>
              <a:gd fmla="*/ 176040 w 606581" name="connsiteX48"/>
              <a:gd fmla="*/ 136637 h 605592" name="connsiteY48"/>
              <a:gd fmla="*/ 224043 w 606581" name="connsiteX49"/>
              <a:gd fmla="*/ 65538 h 605592" name="connsiteY49"/>
              <a:gd fmla="*/ 295258 w 606581" name="connsiteX50"/>
              <a:gd fmla="*/ 17613 h 605592" name="connsiteY50"/>
              <a:gd fmla="*/ 382536 w 606581" name="connsiteX51"/>
              <a:gd fmla="*/ 0 h 605592" name="connsiteY5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b="b" l="l" r="r" t="t"/>
            <a:pathLst>
              <a:path h="605592" w="606581">
                <a:moveTo>
                  <a:pt x="140017" y="411043"/>
                </a:moveTo>
                <a:cubicBezTo>
                  <a:pt x="154035" y="411043"/>
                  <a:pt x="168053" y="416326"/>
                  <a:pt x="178821" y="427078"/>
                </a:cubicBezTo>
                <a:cubicBezTo>
                  <a:pt x="200266" y="448488"/>
                  <a:pt x="200266" y="483153"/>
                  <a:pt x="178821" y="504564"/>
                </a:cubicBezTo>
                <a:lnTo>
                  <a:pt x="93692" y="589557"/>
                </a:lnTo>
                <a:cubicBezTo>
                  <a:pt x="83016" y="600216"/>
                  <a:pt x="68905" y="605592"/>
                  <a:pt x="54887" y="605592"/>
                </a:cubicBezTo>
                <a:cubicBezTo>
                  <a:pt x="40870" y="605592"/>
                  <a:pt x="26759" y="600216"/>
                  <a:pt x="16083" y="589557"/>
                </a:cubicBezTo>
                <a:cubicBezTo>
                  <a:pt x="-5362" y="568147"/>
                  <a:pt x="-5362" y="533389"/>
                  <a:pt x="16083" y="511979"/>
                </a:cubicBezTo>
                <a:lnTo>
                  <a:pt x="101212" y="427078"/>
                </a:lnTo>
                <a:cubicBezTo>
                  <a:pt x="111888" y="416326"/>
                  <a:pt x="125999" y="411043"/>
                  <a:pt x="140017" y="411043"/>
                </a:cubicBezTo>
                <a:close/>
                <a:moveTo>
                  <a:pt x="382501" y="49537"/>
                </a:moveTo>
                <a:cubicBezTo>
                  <a:pt x="478871" y="49537"/>
                  <a:pt x="557044" y="127491"/>
                  <a:pt x="557044" y="223798"/>
                </a:cubicBezTo>
                <a:cubicBezTo>
                  <a:pt x="557044" y="320012"/>
                  <a:pt x="478871" y="398059"/>
                  <a:pt x="382501" y="398059"/>
                </a:cubicBezTo>
                <a:cubicBezTo>
                  <a:pt x="286130" y="398059"/>
                  <a:pt x="207957" y="320012"/>
                  <a:pt x="207957" y="223798"/>
                </a:cubicBezTo>
                <a:cubicBezTo>
                  <a:pt x="207957" y="127491"/>
                  <a:pt x="286130" y="49537"/>
                  <a:pt x="382501" y="49537"/>
                </a:cubicBezTo>
                <a:close/>
                <a:moveTo>
                  <a:pt x="382536" y="24750"/>
                </a:moveTo>
                <a:cubicBezTo>
                  <a:pt x="355610" y="24750"/>
                  <a:pt x="329519" y="30034"/>
                  <a:pt x="304914" y="40417"/>
                </a:cubicBezTo>
                <a:cubicBezTo>
                  <a:pt x="281238" y="50428"/>
                  <a:pt x="259882" y="64796"/>
                  <a:pt x="241591" y="83058"/>
                </a:cubicBezTo>
                <a:cubicBezTo>
                  <a:pt x="223300" y="101319"/>
                  <a:pt x="208908" y="122547"/>
                  <a:pt x="198880" y="146278"/>
                </a:cubicBezTo>
                <a:cubicBezTo>
                  <a:pt x="188481" y="170843"/>
                  <a:pt x="183189" y="196891"/>
                  <a:pt x="183189" y="223774"/>
                </a:cubicBezTo>
                <a:cubicBezTo>
                  <a:pt x="183189" y="250564"/>
                  <a:pt x="188481" y="276705"/>
                  <a:pt x="198880" y="301177"/>
                </a:cubicBezTo>
                <a:cubicBezTo>
                  <a:pt x="208908" y="324908"/>
                  <a:pt x="223300" y="346228"/>
                  <a:pt x="241591" y="364490"/>
                </a:cubicBezTo>
                <a:cubicBezTo>
                  <a:pt x="259882" y="382752"/>
                  <a:pt x="281238" y="397027"/>
                  <a:pt x="304914" y="407131"/>
                </a:cubicBezTo>
                <a:cubicBezTo>
                  <a:pt x="329519" y="417513"/>
                  <a:pt x="355610" y="422705"/>
                  <a:pt x="382536" y="422705"/>
                </a:cubicBezTo>
                <a:cubicBezTo>
                  <a:pt x="409462" y="422705"/>
                  <a:pt x="435553" y="417513"/>
                  <a:pt x="460158" y="407131"/>
                </a:cubicBezTo>
                <a:cubicBezTo>
                  <a:pt x="483834" y="397027"/>
                  <a:pt x="505190" y="382752"/>
                  <a:pt x="523481" y="364490"/>
                </a:cubicBezTo>
                <a:cubicBezTo>
                  <a:pt x="541772" y="346228"/>
                  <a:pt x="556164" y="324908"/>
                  <a:pt x="566192" y="301177"/>
                </a:cubicBezTo>
                <a:cubicBezTo>
                  <a:pt x="576591" y="276705"/>
                  <a:pt x="581883" y="250564"/>
                  <a:pt x="581883" y="223774"/>
                </a:cubicBezTo>
                <a:cubicBezTo>
                  <a:pt x="581883" y="196891"/>
                  <a:pt x="576591" y="170843"/>
                  <a:pt x="566192" y="146278"/>
                </a:cubicBezTo>
                <a:cubicBezTo>
                  <a:pt x="556164" y="122547"/>
                  <a:pt x="541772" y="101319"/>
                  <a:pt x="523481" y="83058"/>
                </a:cubicBezTo>
                <a:cubicBezTo>
                  <a:pt x="505190" y="64796"/>
                  <a:pt x="483834" y="50428"/>
                  <a:pt x="460158" y="40417"/>
                </a:cubicBezTo>
                <a:cubicBezTo>
                  <a:pt x="435553" y="30034"/>
                  <a:pt x="409462" y="24750"/>
                  <a:pt x="382536" y="24750"/>
                </a:cubicBezTo>
                <a:close/>
                <a:moveTo>
                  <a:pt x="382536" y="0"/>
                </a:moveTo>
                <a:cubicBezTo>
                  <a:pt x="412712" y="0"/>
                  <a:pt x="442145" y="5933"/>
                  <a:pt x="469721" y="17613"/>
                </a:cubicBezTo>
                <a:cubicBezTo>
                  <a:pt x="496462" y="28922"/>
                  <a:pt x="520417" y="45051"/>
                  <a:pt x="540937" y="65538"/>
                </a:cubicBezTo>
                <a:cubicBezTo>
                  <a:pt x="561549" y="86117"/>
                  <a:pt x="577705" y="110033"/>
                  <a:pt x="588940" y="136637"/>
                </a:cubicBezTo>
                <a:cubicBezTo>
                  <a:pt x="600639" y="164262"/>
                  <a:pt x="606581" y="193554"/>
                  <a:pt x="606581" y="223774"/>
                </a:cubicBezTo>
                <a:cubicBezTo>
                  <a:pt x="606581" y="253901"/>
                  <a:pt x="600639" y="283194"/>
                  <a:pt x="588940" y="310818"/>
                </a:cubicBezTo>
                <a:cubicBezTo>
                  <a:pt x="577705" y="337515"/>
                  <a:pt x="561549" y="361431"/>
                  <a:pt x="540937" y="381917"/>
                </a:cubicBezTo>
                <a:cubicBezTo>
                  <a:pt x="520417" y="402496"/>
                  <a:pt x="496462" y="418626"/>
                  <a:pt x="469721" y="429842"/>
                </a:cubicBezTo>
                <a:cubicBezTo>
                  <a:pt x="442145" y="441522"/>
                  <a:pt x="412805" y="447455"/>
                  <a:pt x="382536" y="447455"/>
                </a:cubicBezTo>
                <a:cubicBezTo>
                  <a:pt x="352267" y="447455"/>
                  <a:pt x="322927" y="441522"/>
                  <a:pt x="295258" y="429842"/>
                </a:cubicBezTo>
                <a:cubicBezTo>
                  <a:pt x="275295" y="421407"/>
                  <a:pt x="256818" y="410190"/>
                  <a:pt x="240105" y="396471"/>
                </a:cubicBezTo>
                <a:lnTo>
                  <a:pt x="209558" y="427061"/>
                </a:lnTo>
                <a:cubicBezTo>
                  <a:pt x="206030" y="420758"/>
                  <a:pt x="201666" y="414918"/>
                  <a:pt x="196373" y="409541"/>
                </a:cubicBezTo>
                <a:cubicBezTo>
                  <a:pt x="191081" y="404350"/>
                  <a:pt x="185232" y="399901"/>
                  <a:pt x="178918" y="396378"/>
                </a:cubicBezTo>
                <a:lnTo>
                  <a:pt x="209465" y="365880"/>
                </a:lnTo>
                <a:cubicBezTo>
                  <a:pt x="195724" y="349287"/>
                  <a:pt x="184582" y="330840"/>
                  <a:pt x="176040" y="310818"/>
                </a:cubicBezTo>
                <a:cubicBezTo>
                  <a:pt x="164341" y="283194"/>
                  <a:pt x="158491" y="253901"/>
                  <a:pt x="158491" y="223774"/>
                </a:cubicBezTo>
                <a:cubicBezTo>
                  <a:pt x="158491" y="193554"/>
                  <a:pt x="164341" y="164262"/>
                  <a:pt x="176040" y="136637"/>
                </a:cubicBezTo>
                <a:cubicBezTo>
                  <a:pt x="187367" y="110033"/>
                  <a:pt x="203523" y="86117"/>
                  <a:pt x="224043" y="65538"/>
                </a:cubicBezTo>
                <a:cubicBezTo>
                  <a:pt x="244655" y="45051"/>
                  <a:pt x="268610" y="28922"/>
                  <a:pt x="295258" y="17613"/>
                </a:cubicBezTo>
                <a:cubicBezTo>
                  <a:pt x="322927" y="5933"/>
                  <a:pt x="352267" y="0"/>
                  <a:pt x="382536" y="0"/>
                </a:cubicBezTo>
                <a:close/>
              </a:path>
            </a:pathLst>
          </a:custGeom>
          <a:solidFill>
            <a:srgbClr val="FBD77F"/>
          </a:solidFill>
          <a:ln algn="ctr" cap="flat" cmpd="sng" w="19050">
            <a:noFill/>
            <a:prstDash val="solid"/>
            <a:miter lim="800000"/>
          </a:ln>
          <a:effectLst/>
        </p:spPr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58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20400000000000000" pitchFamily="18" typeface="Source Han Serif SC"/>
              <a:ea charset="-122" panose="02020400000000000000" pitchFamily="18" typeface="Source Han Serif SC"/>
              <a:cs typeface="+mn-cs"/>
              <a:sym charset="-122" panose="02020400000000000000" pitchFamily="18" typeface="Source Han Serif SC"/>
            </a:endParaRPr>
          </a:p>
        </p:txBody>
      </p:sp>
      <p:sp>
        <p:nvSpPr>
          <p:cNvPr id="55" name="椭圆 25">
            <a:extLst>
              <a:ext uri="{FF2B5EF4-FFF2-40B4-BE49-F238E27FC236}">
                <a16:creationId xmlns:a16="http://schemas.microsoft.com/office/drawing/2014/main" id="{905945CE-BDE0-44BB-BAA8-D1F8904CBC24}"/>
              </a:ext>
            </a:extLst>
          </p:cNvPr>
          <p:cNvSpPr/>
          <p:nvPr/>
        </p:nvSpPr>
        <p:spPr>
          <a:xfrm>
            <a:off x="5863851" y="2542850"/>
            <a:ext cx="464299" cy="418687"/>
          </a:xfrm>
          <a:custGeom>
            <a:gdLst>
              <a:gd fmla="*/ 521432 w 608344" name="connsiteX0"/>
              <a:gd fmla="*/ 370453 h 548582" name="connsiteY0"/>
              <a:gd fmla="*/ 465737 w 608344" name="connsiteX1"/>
              <a:gd fmla="*/ 425787 h 548582" name="connsiteY1"/>
              <a:gd fmla="*/ 442491 w 608344" name="connsiteX2"/>
              <a:gd fmla="*/ 402479 h 548582" name="connsiteY2"/>
              <a:gd fmla="*/ 418201 w 608344" name="connsiteX3"/>
              <a:gd fmla="*/ 426545 h 548582" name="connsiteY3"/>
              <a:gd fmla="*/ 441447 w 608344" name="connsiteX4"/>
              <a:gd fmla="*/ 449948 h 548582" name="connsiteY4"/>
              <a:gd fmla="*/ 465642 w 608344" name="connsiteX5"/>
              <a:gd fmla="*/ 474204 h 548582" name="connsiteY5"/>
              <a:gd fmla="*/ 489932 w 608344" name="connsiteX6"/>
              <a:gd fmla="*/ 450043 h 548582" name="connsiteY6"/>
              <a:gd fmla="*/ 545532 w 608344" name="connsiteX7"/>
              <a:gd fmla="*/ 394709 h 548582" name="connsiteY7"/>
              <a:gd fmla="*/ 481962 w 608344" name="connsiteX8"/>
              <a:gd fmla="*/ 296170 h 548582" name="connsiteY8"/>
              <a:gd fmla="*/ 608344 w 608344" name="connsiteX9"/>
              <a:gd fmla="*/ 422376 h 548582" name="connsiteY9"/>
              <a:gd fmla="*/ 481962 w 608344" name="connsiteX10"/>
              <a:gd fmla="*/ 548582 h 548582" name="connsiteY10"/>
              <a:gd fmla="*/ 355579 w 608344" name="connsiteX11"/>
              <a:gd fmla="*/ 422376 h 548582" name="connsiteY11"/>
              <a:gd fmla="*/ 481962 w 608344" name="connsiteX12"/>
              <a:gd fmla="*/ 296170 h 548582" name="connsiteY12"/>
              <a:gd fmla="*/ 255835 w 608344" name="connsiteX13"/>
              <a:gd fmla="*/ 446 h 548582" name="connsiteY13"/>
              <a:gd fmla="*/ 317801 w 608344" name="connsiteX14"/>
              <a:gd fmla="*/ 13616 h 548582" name="connsiteY14"/>
              <a:gd fmla="*/ 348072 w 608344" name="connsiteX15"/>
              <a:gd fmla="*/ 41661 h 548582" name="connsiteY15"/>
              <a:gd fmla="*/ 381190 w 608344" name="connsiteX16"/>
              <a:gd fmla="*/ 146831 h 548582" name="connsiteY16"/>
              <a:gd fmla="*/ 378913 w 608344" name="connsiteX17"/>
              <a:gd fmla="*/ 156211 h 548582" name="connsiteY17"/>
              <a:gd fmla="*/ 387833 w 608344" name="connsiteX18"/>
              <a:gd fmla="*/ 200458 h 548582" name="connsiteY18"/>
              <a:gd fmla="*/ 366387 w 608344" name="connsiteX19"/>
              <a:gd fmla="*/ 237694 h 548582" name="connsiteY19"/>
              <a:gd fmla="*/ 351393 w 608344" name="connsiteX20"/>
              <a:gd fmla="*/ 278720 h 548582" name="connsiteY20"/>
              <a:gd fmla="*/ 351393 w 608344" name="connsiteX21"/>
              <a:gd fmla="*/ 322873 h 548582" name="connsiteY21"/>
              <a:gd fmla="*/ 317611 w 608344" name="connsiteX22"/>
              <a:gd fmla="*/ 422358 h 548582" name="connsiteY22"/>
              <a:gd fmla="*/ 376635 w 608344" name="connsiteX23"/>
              <a:gd fmla="*/ 548088 h 548582" name="connsiteY23"/>
              <a:gd fmla="*/ 26855 w 608344" name="connsiteX24"/>
              <a:gd fmla="*/ 548088 h 548582" name="connsiteY24"/>
              <a:gd fmla="*/ 0 w 608344" name="connsiteX25"/>
              <a:gd fmla="*/ 521274 h 548582" name="connsiteY25"/>
              <a:gd fmla="*/ 0 w 608344" name="connsiteX26"/>
              <a:gd fmla="*/ 473806 h 548582" name="connsiteY26"/>
              <a:gd fmla="*/ 19453 w 608344" name="connsiteX27"/>
              <a:gd fmla="*/ 432969 h 548582" name="connsiteY27"/>
              <a:gd fmla="*/ 173751 w 608344" name="connsiteX28"/>
              <a:gd fmla="*/ 334242 h 548582" name="connsiteY28"/>
              <a:gd fmla="*/ 176408 w 608344" name="connsiteX29"/>
              <a:gd fmla="*/ 329884 h 548582" name="connsiteY29"/>
              <a:gd fmla="*/ 176408 w 608344" name="connsiteX30"/>
              <a:gd fmla="*/ 278720 h 548582" name="connsiteY30"/>
              <a:gd fmla="*/ 161320 w 608344" name="connsiteX31"/>
              <a:gd fmla="*/ 237694 h 548582" name="connsiteY31"/>
              <a:gd fmla="*/ 139969 w 608344" name="connsiteX32"/>
              <a:gd fmla="*/ 200458 h 548582" name="connsiteY32"/>
              <a:gd fmla="*/ 148320 w 608344" name="connsiteX33"/>
              <a:gd fmla="*/ 156211 h 548582" name="connsiteY33"/>
              <a:gd fmla="*/ 146042 w 608344" name="connsiteX34"/>
              <a:gd fmla="*/ 146736 h 548582" name="connsiteY34"/>
              <a:gd fmla="*/ 145758 w 608344" name="connsiteX35"/>
              <a:gd fmla="*/ 95099 h 548582" name="connsiteY35"/>
              <a:gd fmla="*/ 176029 w 608344" name="connsiteX36"/>
              <a:gd fmla="*/ 42135 h 548582" name="connsiteY36"/>
              <a:gd fmla="*/ 203928 w 608344" name="connsiteX37"/>
              <a:gd fmla="*/ 19017 h 548582" name="connsiteY37"/>
              <a:gd fmla="*/ 231162 w 608344" name="connsiteX38"/>
              <a:gd fmla="*/ 5089 h 548582" name="connsiteY38"/>
              <a:gd fmla="*/ 255835 w 608344" name="connsiteX39"/>
              <a:gd fmla="*/ 446 h 548582" name="connsiteY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b="b" l="l" r="r" t="t"/>
            <a:pathLst>
              <a:path h="548582" w="608344">
                <a:moveTo>
                  <a:pt x="521432" y="370453"/>
                </a:moveTo>
                <a:lnTo>
                  <a:pt x="465737" y="425787"/>
                </a:lnTo>
                <a:lnTo>
                  <a:pt x="442491" y="402479"/>
                </a:lnTo>
                <a:lnTo>
                  <a:pt x="418201" y="426545"/>
                </a:lnTo>
                <a:lnTo>
                  <a:pt x="441447" y="449948"/>
                </a:lnTo>
                <a:lnTo>
                  <a:pt x="465642" y="474204"/>
                </a:lnTo>
                <a:lnTo>
                  <a:pt x="489932" y="450043"/>
                </a:lnTo>
                <a:lnTo>
                  <a:pt x="545532" y="394709"/>
                </a:lnTo>
                <a:close/>
                <a:moveTo>
                  <a:pt x="481962" y="296170"/>
                </a:moveTo>
                <a:cubicBezTo>
                  <a:pt x="551795" y="296170"/>
                  <a:pt x="608344" y="352641"/>
                  <a:pt x="608344" y="422376"/>
                </a:cubicBezTo>
                <a:cubicBezTo>
                  <a:pt x="608344" y="492111"/>
                  <a:pt x="551795" y="548582"/>
                  <a:pt x="481962" y="548582"/>
                </a:cubicBezTo>
                <a:cubicBezTo>
                  <a:pt x="412129" y="548582"/>
                  <a:pt x="355579" y="492111"/>
                  <a:pt x="355579" y="422376"/>
                </a:cubicBezTo>
                <a:cubicBezTo>
                  <a:pt x="355579" y="352641"/>
                  <a:pt x="412129" y="296170"/>
                  <a:pt x="481962" y="296170"/>
                </a:cubicBezTo>
                <a:close/>
                <a:moveTo>
                  <a:pt x="255835" y="446"/>
                </a:moveTo>
                <a:cubicBezTo>
                  <a:pt x="282785" y="-1828"/>
                  <a:pt x="303187" y="4899"/>
                  <a:pt x="317801" y="13616"/>
                </a:cubicBezTo>
                <a:cubicBezTo>
                  <a:pt x="339721" y="25744"/>
                  <a:pt x="348072" y="41661"/>
                  <a:pt x="348072" y="41661"/>
                </a:cubicBezTo>
                <a:cubicBezTo>
                  <a:pt x="348072" y="41661"/>
                  <a:pt x="398176" y="45167"/>
                  <a:pt x="381190" y="146831"/>
                </a:cubicBezTo>
                <a:cubicBezTo>
                  <a:pt x="380621" y="149863"/>
                  <a:pt x="379862" y="153085"/>
                  <a:pt x="378913" y="156211"/>
                </a:cubicBezTo>
                <a:cubicBezTo>
                  <a:pt x="388592" y="156211"/>
                  <a:pt x="398271" y="163507"/>
                  <a:pt x="387833" y="200458"/>
                </a:cubicBezTo>
                <a:cubicBezTo>
                  <a:pt x="379672" y="229262"/>
                  <a:pt x="372080" y="237221"/>
                  <a:pt x="366387" y="237694"/>
                </a:cubicBezTo>
                <a:cubicBezTo>
                  <a:pt x="364394" y="250675"/>
                  <a:pt x="359175" y="265076"/>
                  <a:pt x="351393" y="278720"/>
                </a:cubicBezTo>
                <a:lnTo>
                  <a:pt x="351393" y="322873"/>
                </a:lnTo>
                <a:cubicBezTo>
                  <a:pt x="330232" y="350539"/>
                  <a:pt x="317611" y="385027"/>
                  <a:pt x="317611" y="422358"/>
                </a:cubicBezTo>
                <a:cubicBezTo>
                  <a:pt x="317611" y="472764"/>
                  <a:pt x="340480" y="518053"/>
                  <a:pt x="376635" y="548088"/>
                </a:cubicBezTo>
                <a:lnTo>
                  <a:pt x="26855" y="548088"/>
                </a:lnTo>
                <a:cubicBezTo>
                  <a:pt x="12052" y="548088"/>
                  <a:pt x="0" y="536055"/>
                  <a:pt x="0" y="521274"/>
                </a:cubicBezTo>
                <a:lnTo>
                  <a:pt x="0" y="473806"/>
                </a:lnTo>
                <a:cubicBezTo>
                  <a:pt x="0" y="457983"/>
                  <a:pt x="7212" y="443013"/>
                  <a:pt x="19453" y="432969"/>
                </a:cubicBezTo>
                <a:cubicBezTo>
                  <a:pt x="86638" y="377921"/>
                  <a:pt x="159043" y="341443"/>
                  <a:pt x="173751" y="334242"/>
                </a:cubicBezTo>
                <a:cubicBezTo>
                  <a:pt x="175365" y="333484"/>
                  <a:pt x="176408" y="331779"/>
                  <a:pt x="176408" y="329884"/>
                </a:cubicBezTo>
                <a:lnTo>
                  <a:pt x="176408" y="278720"/>
                </a:lnTo>
                <a:cubicBezTo>
                  <a:pt x="168437" y="265076"/>
                  <a:pt x="163313" y="250675"/>
                  <a:pt x="161320" y="237694"/>
                </a:cubicBezTo>
                <a:cubicBezTo>
                  <a:pt x="155627" y="237221"/>
                  <a:pt x="148035" y="229072"/>
                  <a:pt x="139969" y="200458"/>
                </a:cubicBezTo>
                <a:cubicBezTo>
                  <a:pt x="129531" y="164170"/>
                  <a:pt x="138925" y="156496"/>
                  <a:pt x="148320" y="156211"/>
                </a:cubicBezTo>
                <a:cubicBezTo>
                  <a:pt x="147371" y="153085"/>
                  <a:pt x="146612" y="149863"/>
                  <a:pt x="146042" y="146736"/>
                </a:cubicBezTo>
                <a:cubicBezTo>
                  <a:pt x="142436" y="128450"/>
                  <a:pt x="141487" y="111396"/>
                  <a:pt x="145758" y="95099"/>
                </a:cubicBezTo>
                <a:cubicBezTo>
                  <a:pt x="150787" y="73212"/>
                  <a:pt x="162744" y="55684"/>
                  <a:pt x="176029" y="42135"/>
                </a:cubicBezTo>
                <a:cubicBezTo>
                  <a:pt x="184379" y="33134"/>
                  <a:pt x="193869" y="25459"/>
                  <a:pt x="203928" y="19017"/>
                </a:cubicBezTo>
                <a:cubicBezTo>
                  <a:pt x="212183" y="13332"/>
                  <a:pt x="221293" y="8405"/>
                  <a:pt x="231162" y="5089"/>
                </a:cubicBezTo>
                <a:cubicBezTo>
                  <a:pt x="238849" y="2625"/>
                  <a:pt x="247105" y="825"/>
                  <a:pt x="255835" y="446"/>
                </a:cubicBezTo>
                <a:close/>
              </a:path>
            </a:pathLst>
          </a:custGeom>
          <a:solidFill>
            <a:srgbClr val="C4D7D3"/>
          </a:solidFill>
          <a:ln algn="ctr" cap="flat" cmpd="sng" w="19050">
            <a:noFill/>
            <a:prstDash val="solid"/>
            <a:miter lim="800000"/>
          </a:ln>
          <a:effectLst/>
        </p:spPr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58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20400000000000000" pitchFamily="18" typeface="Source Han Serif SC"/>
              <a:ea charset="-122" panose="02020400000000000000" pitchFamily="18" typeface="Source Han Serif SC"/>
              <a:cs typeface="+mn-cs"/>
              <a:sym charset="-122" panose="02020400000000000000" pitchFamily="18" typeface="Source Han Serif SC"/>
            </a:endParaRPr>
          </a:p>
        </p:txBody>
      </p:sp>
      <p:sp>
        <p:nvSpPr>
          <p:cNvPr id="56" name="椭圆 26">
            <a:extLst>
              <a:ext uri="{FF2B5EF4-FFF2-40B4-BE49-F238E27FC236}">
                <a16:creationId xmlns:a16="http://schemas.microsoft.com/office/drawing/2014/main" id="{2F99F24C-3473-4A85-A76B-CE7C2EF28EF9}"/>
              </a:ext>
            </a:extLst>
          </p:cNvPr>
          <p:cNvSpPr/>
          <p:nvPr/>
        </p:nvSpPr>
        <p:spPr>
          <a:xfrm>
            <a:off x="9211460" y="2520045"/>
            <a:ext cx="394301" cy="464297"/>
          </a:xfrm>
          <a:custGeom>
            <a:gdLst>
              <a:gd fmla="*/ 4275 w 5265" name="T0"/>
              <a:gd fmla="*/ 4094 h 6209" name="T1"/>
              <a:gd fmla="*/ 4349 w 5265" name="T2"/>
              <a:gd fmla="*/ 3406 h 6209" name="T3"/>
              <a:gd fmla="*/ 2632 w 5265" name="T4"/>
              <a:gd fmla="*/ 0 h 6209" name="T5"/>
              <a:gd fmla="*/ 916 w 5265" name="T6"/>
              <a:gd fmla="*/ 3406 h 6209" name="T7"/>
              <a:gd fmla="*/ 990 w 5265" name="T8"/>
              <a:gd fmla="*/ 4094 h 6209" name="T9"/>
              <a:gd fmla="*/ 0 w 5265" name="T10"/>
              <a:gd fmla="*/ 5203 h 6209" name="T11"/>
              <a:gd fmla="*/ 414 w 5265" name="T12"/>
              <a:gd fmla="*/ 6166 h 6209" name="T13"/>
              <a:gd fmla="*/ 1145 w 5265" name="T14"/>
              <a:gd fmla="*/ 6166 h 6209" name="T15"/>
              <a:gd fmla="*/ 1145 w 5265" name="T16"/>
              <a:gd fmla="*/ 6150 h 6209" name="T17"/>
              <a:gd fmla="*/ 1384 w 5265" name="T18"/>
              <a:gd fmla="*/ 5169 h 6209" name="T19"/>
              <a:gd fmla="*/ 2072 w 5265" name="T20"/>
              <a:gd fmla="*/ 6209 h 6209" name="T21"/>
              <a:gd fmla="*/ 3193 w 5265" name="T22"/>
              <a:gd fmla="*/ 6209 h 6209" name="T23"/>
              <a:gd fmla="*/ 3881 w 5265" name="T24"/>
              <a:gd fmla="*/ 5169 h 6209" name="T25"/>
              <a:gd fmla="*/ 4120 w 5265" name="T26"/>
              <a:gd fmla="*/ 6150 h 6209" name="T27"/>
              <a:gd fmla="*/ 4119 w 5265" name="T28"/>
              <a:gd fmla="*/ 6166 h 6209" name="T29"/>
              <a:gd fmla="*/ 4851 w 5265" name="T30"/>
              <a:gd fmla="*/ 6166 h 6209" name="T31"/>
              <a:gd fmla="*/ 5265 w 5265" name="T32"/>
              <a:gd fmla="*/ 5203 h 6209" name="T33"/>
              <a:gd fmla="*/ 4275 w 5265" name="T34"/>
              <a:gd fmla="*/ 4094 h 6209" name="T35"/>
              <a:gd fmla="*/ 2632 w 5265" name="T36"/>
              <a:gd fmla="*/ 1651 h 6209" name="T37"/>
              <a:gd fmla="*/ 3282 w 5265" name="T38"/>
              <a:gd fmla="*/ 2300 h 6209" name="T39"/>
              <a:gd fmla="*/ 2632 w 5265" name="T40"/>
              <a:gd fmla="*/ 2950 h 6209" name="T41"/>
              <a:gd fmla="*/ 1983 w 5265" name="T42"/>
              <a:gd fmla="*/ 2300 h 6209" name="T43"/>
              <a:gd fmla="*/ 2632 w 5265" name="T44"/>
              <a:gd fmla="*/ 1651 h 6209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6209" w="5265">
                <a:moveTo>
                  <a:pt x="4275" y="4094"/>
                </a:moveTo>
                <a:cubicBezTo>
                  <a:pt x="4322" y="3872"/>
                  <a:pt x="4349" y="3641"/>
                  <a:pt x="4349" y="3406"/>
                </a:cubicBezTo>
                <a:cubicBezTo>
                  <a:pt x="4349" y="1525"/>
                  <a:pt x="2632" y="0"/>
                  <a:pt x="2632" y="0"/>
                </a:cubicBezTo>
                <a:cubicBezTo>
                  <a:pt x="2632" y="0"/>
                  <a:pt x="916" y="1525"/>
                  <a:pt x="916" y="3406"/>
                </a:cubicBezTo>
                <a:cubicBezTo>
                  <a:pt x="916" y="3641"/>
                  <a:pt x="943" y="3872"/>
                  <a:pt x="990" y="4094"/>
                </a:cubicBezTo>
                <a:cubicBezTo>
                  <a:pt x="541" y="4332"/>
                  <a:pt x="187" y="4725"/>
                  <a:pt x="0" y="5203"/>
                </a:cubicBezTo>
                <a:lnTo>
                  <a:pt x="414" y="6166"/>
                </a:lnTo>
                <a:lnTo>
                  <a:pt x="1145" y="6166"/>
                </a:lnTo>
                <a:cubicBezTo>
                  <a:pt x="1145" y="6161"/>
                  <a:pt x="1145" y="6155"/>
                  <a:pt x="1145" y="6150"/>
                </a:cubicBezTo>
                <a:cubicBezTo>
                  <a:pt x="1145" y="5796"/>
                  <a:pt x="1231" y="5463"/>
                  <a:pt x="1384" y="5169"/>
                </a:cubicBezTo>
                <a:cubicBezTo>
                  <a:pt x="1596" y="5581"/>
                  <a:pt x="1850" y="5936"/>
                  <a:pt x="2072" y="6209"/>
                </a:cubicBezTo>
                <a:lnTo>
                  <a:pt x="3193" y="6209"/>
                </a:lnTo>
                <a:cubicBezTo>
                  <a:pt x="3415" y="5936"/>
                  <a:pt x="3668" y="5581"/>
                  <a:pt x="3881" y="5169"/>
                </a:cubicBezTo>
                <a:cubicBezTo>
                  <a:pt x="4033" y="5463"/>
                  <a:pt x="4120" y="5796"/>
                  <a:pt x="4120" y="6150"/>
                </a:cubicBezTo>
                <a:cubicBezTo>
                  <a:pt x="4120" y="6155"/>
                  <a:pt x="4119" y="6161"/>
                  <a:pt x="4119" y="6166"/>
                </a:cubicBezTo>
                <a:lnTo>
                  <a:pt x="4851" y="6166"/>
                </a:lnTo>
                <a:lnTo>
                  <a:pt x="5265" y="5203"/>
                </a:lnTo>
                <a:cubicBezTo>
                  <a:pt x="5078" y="4725"/>
                  <a:pt x="4724" y="4332"/>
                  <a:pt x="4275" y="4094"/>
                </a:cubicBezTo>
                <a:close/>
                <a:moveTo>
                  <a:pt x="2632" y="1651"/>
                </a:moveTo>
                <a:cubicBezTo>
                  <a:pt x="2991" y="1651"/>
                  <a:pt x="3282" y="1942"/>
                  <a:pt x="3282" y="2300"/>
                </a:cubicBezTo>
                <a:cubicBezTo>
                  <a:pt x="3282" y="2659"/>
                  <a:pt x="2991" y="2950"/>
                  <a:pt x="2632" y="2950"/>
                </a:cubicBezTo>
                <a:cubicBezTo>
                  <a:pt x="2274" y="2950"/>
                  <a:pt x="1983" y="2659"/>
                  <a:pt x="1983" y="2300"/>
                </a:cubicBezTo>
                <a:cubicBezTo>
                  <a:pt x="1983" y="1942"/>
                  <a:pt x="2274" y="1651"/>
                  <a:pt x="2632" y="1651"/>
                </a:cubicBezTo>
                <a:close/>
              </a:path>
            </a:pathLst>
          </a:custGeom>
          <a:solidFill>
            <a:srgbClr val="FBD77F"/>
          </a:solidFill>
          <a:ln algn="ctr" cap="flat" cmpd="sng" w="19050">
            <a:noFill/>
            <a:prstDash val="solid"/>
            <a:miter lim="800000"/>
          </a:ln>
          <a:effectLst/>
        </p:spPr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585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20400000000000000" pitchFamily="18" typeface="Source Han Serif SC"/>
              <a:ea charset="-122" panose="02020400000000000000" pitchFamily="18" typeface="Source Han Serif SC"/>
              <a:cs typeface="+mn-cs"/>
              <a:sym charset="-122" panose="02020400000000000000" pitchFamily="18" typeface="Source Han Serif SC"/>
            </a:endParaRP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52F59B6E-9ED6-40DF-9336-15DC38630EB7}"/>
              </a:ext>
            </a:extLst>
          </p:cNvPr>
          <p:cNvGrpSpPr/>
          <p:nvPr/>
        </p:nvGrpSpPr>
        <p:grpSpPr>
          <a:xfrm>
            <a:off x="1303314" y="4366217"/>
            <a:ext cx="2744335" cy="1356476"/>
            <a:chOff x="7439644" y="2947217"/>
            <a:chExt cx="2744334" cy="1356476"/>
          </a:xfrm>
        </p:grpSpPr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3F3D5E16-61D7-4A7D-ACF7-9198F34B8010}"/>
                </a:ext>
              </a:extLst>
            </p:cNvPr>
            <p:cNvSpPr/>
            <p:nvPr/>
          </p:nvSpPr>
          <p:spPr bwMode="auto">
            <a:xfrm>
              <a:off x="7439644" y="3394918"/>
              <a:ext cx="2744334" cy="92354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609585">
                <a:lnSpc>
                  <a:spcPct val="1300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59" name="PA-文本框 8">
              <a:extLst>
                <a:ext uri="{FF2B5EF4-FFF2-40B4-BE49-F238E27FC236}">
                  <a16:creationId xmlns:a16="http://schemas.microsoft.com/office/drawing/2014/main" id="{EBB4927E-772B-4ABF-B4E2-4A21009242DD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8110770" y="2947217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609585"/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20400000000000000" pitchFamily="18" typeface="Source Han Serif SC"/>
                </a:rPr>
                <a:t>标题添加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DA9B5C50-2EF7-44B7-92FB-EB6EE55A2B1C}"/>
              </a:ext>
            </a:extLst>
          </p:cNvPr>
          <p:cNvGrpSpPr/>
          <p:nvPr/>
        </p:nvGrpSpPr>
        <p:grpSpPr>
          <a:xfrm>
            <a:off x="4723831" y="4366217"/>
            <a:ext cx="2744335" cy="1356476"/>
            <a:chOff x="7439644" y="2947217"/>
            <a:chExt cx="2744334" cy="1356476"/>
          </a:xfrm>
        </p:grpSpPr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EE206971-C7DC-43B5-BC1C-19DC22736157}"/>
                </a:ext>
              </a:extLst>
            </p:cNvPr>
            <p:cNvSpPr/>
            <p:nvPr/>
          </p:nvSpPr>
          <p:spPr bwMode="auto">
            <a:xfrm>
              <a:off x="7439644" y="3394918"/>
              <a:ext cx="2744334" cy="92354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609585">
                <a:lnSpc>
                  <a:spcPct val="1300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62" name="PA-文本框 8">
              <a:extLst>
                <a:ext uri="{FF2B5EF4-FFF2-40B4-BE49-F238E27FC236}">
                  <a16:creationId xmlns:a16="http://schemas.microsoft.com/office/drawing/2014/main" id="{50757B4F-D660-442E-90F2-E5278C35147C}"/>
                </a:ext>
              </a:extLst>
            </p:cNvPr>
            <p:cNvSpPr txBox="1"/>
            <p:nvPr>
              <p:custDataLst>
                <p:tags r:id="rId5"/>
              </p:custDataLst>
            </p:nvPr>
          </p:nvSpPr>
          <p:spPr>
            <a:xfrm>
              <a:off x="8110770" y="2947217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609585"/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20400000000000000" pitchFamily="18" typeface="Source Han Serif SC"/>
                </a:rPr>
                <a:t>标题添加</a:t>
              </a:r>
            </a:p>
          </p:txBody>
        </p:sp>
      </p:grp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D5AE0DF8-D9F7-4F35-8EFB-BAEBA53E2A69}"/>
              </a:ext>
            </a:extLst>
          </p:cNvPr>
          <p:cNvGrpSpPr/>
          <p:nvPr/>
        </p:nvGrpSpPr>
        <p:grpSpPr>
          <a:xfrm>
            <a:off x="8036443" y="4366217"/>
            <a:ext cx="2744335" cy="1356476"/>
            <a:chOff x="7439644" y="2947217"/>
            <a:chExt cx="2744334" cy="1356476"/>
          </a:xfrm>
        </p:grpSpPr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2791CA5B-FF84-424D-BF3F-D1A11E79B501}"/>
                </a:ext>
              </a:extLst>
            </p:cNvPr>
            <p:cNvSpPr/>
            <p:nvPr/>
          </p:nvSpPr>
          <p:spPr bwMode="auto">
            <a:xfrm>
              <a:off x="7439644" y="3394918"/>
              <a:ext cx="2744334" cy="92354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609585">
                <a:lnSpc>
                  <a:spcPct val="130000"/>
                </a:lnSpc>
                <a:defRPr/>
              </a:pPr>
              <a:r>
                <a:rPr altLang="en-US" lang="zh-CN" sz="1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65" name="PA-文本框 8">
              <a:extLst>
                <a:ext uri="{FF2B5EF4-FFF2-40B4-BE49-F238E27FC236}">
                  <a16:creationId xmlns:a16="http://schemas.microsoft.com/office/drawing/2014/main" id="{C0438B54-D02A-4738-A241-B900C0E6DBCB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8110772" y="2947217"/>
              <a:ext cx="14020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609585"/>
              <a:r>
                <a:rPr altLang="en-US" 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20400000000000000" pitchFamily="18" typeface="仓耳今楷05-6763 W05"/>
                  <a:ea charset="-122" panose="02020400000000000000" pitchFamily="18" typeface="仓耳今楷05-6763 W05"/>
                  <a:sym charset="-122" panose="02020400000000000000" pitchFamily="18" typeface="Source Han Serif SC"/>
                </a:rPr>
                <a:t>标题添加</a:t>
              </a:r>
            </a:p>
          </p:txBody>
        </p:sp>
      </p:grpSp>
    </p:spTree>
    <p:extLst>
      <p:ext uri="{BB962C8B-B14F-4D97-AF65-F5344CB8AC3E}">
        <p14:creationId val="951030193"/>
      </p:ext>
    </p:extLst>
  </p:cSld>
  <p:clrMapOvr>
    <a:masterClrMapping/>
  </p:clrMapOvr>
  <mc:AlternateContent>
    <mc:Choice Requires="p14">
      <p:transition p14:dur="1750" spd="slow">
        <p14:warp dir="in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8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8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5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52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5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5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5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5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6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6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750" id="63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51"/>
      <p:bldP grpId="0" spid="52"/>
      <p:bldP grpId="0" spid="53"/>
      <p:bldP grpId="0" spid="54"/>
      <p:bldP grpId="0" spid="55"/>
      <p:bldP grpId="0" spid="56"/>
    </p:bldLst>
  </p:timing>
</p:sld>
</file>

<file path=ppt/tags/tag1.xml><?xml version="1.0" encoding="utf-8"?>
<p:tagLst xmlns:p="http://schemas.openxmlformats.org/presentationml/2006/main">
  <p:tag name="PA" val="v4.3.3"/>
</p:tagLst>
</file>

<file path=ppt/tags/tag2.xml><?xml version="1.0" encoding="utf-8"?>
<p:tagLst xmlns:p="http://schemas.openxmlformats.org/presentationml/2006/main">
  <p:tag name="PA" val="v4.3.3"/>
</p:tagLst>
</file>

<file path=ppt/tags/tag3.xml><?xml version="1.0" encoding="utf-8"?>
<p:tagLst xmlns:p="http://schemas.openxmlformats.org/presentationml/2006/main">
  <p:tag name="PA" val="v4.3.3"/>
</p:tagLst>
</file>

<file path=ppt/tags/tag4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活动策划案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自定义 1784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F7B72C"/>
    </a:accent1>
    <a:accent2>
      <a:srgbClr val="191508"/>
    </a:accent2>
    <a:accent3>
      <a:srgbClr val="F7B72C"/>
    </a:accent3>
    <a:accent4>
      <a:srgbClr val="191508"/>
    </a:accent4>
    <a:accent5>
      <a:srgbClr val="F7B72C"/>
    </a:accent5>
    <a:accent6>
      <a:srgbClr val="191508"/>
    </a:accent6>
    <a:hlink>
      <a:srgbClr val="0563C1"/>
    </a:hlink>
    <a:folHlink>
      <a:srgbClr val="954F72"/>
    </a:folHlink>
  </a:clrScheme>
  <a:fontScheme name="Office">
    <a:majorFont>
      <a:latin typeface="等线 Light" panose="020f0302020204030204"/>
      <a:ea typeface="Arial"/>
      <a:cs typeface="Arial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等线" panose="020f0502020204030204"/>
      <a:ea typeface="Arial"/>
      <a:cs typeface="Arial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思源宋体 Heavy">
    <a:majorFont>
      <a:latin typeface="思源宋体 Heavy"/>
      <a:ea typeface="思源宋体 Heavy"/>
      <a:cs typeface="Arial"/>
    </a:majorFont>
    <a:minorFont>
      <a:latin typeface="思源宋体 Heavy"/>
      <a:ea typeface="思源宋体 Heavy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198</Paragraphs>
  <Slides>25</Slides>
  <Notes>25</Notes>
  <TotalTime>522</TotalTime>
  <HiddenSlides>0</HiddenSlides>
  <MMClips>0</MMClips>
  <ScaleCrop>0</ScaleCrop>
  <HeadingPairs>
    <vt:vector baseType="variant" size="6">
      <vt:variant>
        <vt:lpstr>Fonts used</vt:lpstr>
      </vt:variant>
      <vt:variant>
        <vt:i4>28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54">
      <vt:lpstr>Arial</vt:lpstr>
      <vt:lpstr>等线 Light</vt:lpstr>
      <vt:lpstr>等线</vt:lpstr>
      <vt:lpstr>Calibri Light</vt:lpstr>
      <vt:lpstr>Calibri</vt:lpstr>
      <vt:lpstr>字魂35号-经典雅黑</vt:lpstr>
      <vt:lpstr>仓耳今楷05-6763 W05</vt:lpstr>
      <vt:lpstr>字魂59号-创粗黑</vt:lpstr>
      <vt:lpstr>仓耳玄三M W05</vt:lpstr>
      <vt:lpstr>Microsoft YaHei</vt:lpstr>
      <vt:lpstr>思源宋体 CN Heavy</vt:lpstr>
      <vt:lpstr>思源宋体 CN Medium</vt:lpstr>
      <vt:lpstr>仓耳羽辰体-谷力 W04</vt:lpstr>
      <vt:lpstr>Noto Sans S Chinese DemiLight</vt:lpstr>
      <vt:lpstr>FZHei-B01S</vt:lpstr>
      <vt:lpstr>Gen Jyuu Gothic Monospace Regul</vt:lpstr>
      <vt:lpstr>Source Han Serif SC</vt:lpstr>
      <vt:lpstr>字魂17号-萌趣果冻体</vt:lpstr>
      <vt:lpstr>方正黑体简体</vt:lpstr>
      <vt:lpstr>思源黑体旧字形 Normal</vt:lpstr>
      <vt:lpstr>宋体</vt:lpstr>
      <vt:lpstr>Source Han Sans HW SC</vt:lpstr>
      <vt:lpstr>PangMenZhengDao</vt:lpstr>
      <vt:lpstr>Montserrat Semi</vt:lpstr>
      <vt:lpstr>Helvetica</vt:lpstr>
      <vt:lpstr>Source Sans Pro Semibold</vt:lpstr>
      <vt:lpstr>Aller Light</vt:lpstr>
      <vt:lpstr>思源宋体 Heavy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2019-10-08T04:53:49Z</dcterms:created>
  <cp:lastModifiedBy>kan</cp:lastModifiedBy>
  <dcterms:modified xsi:type="dcterms:W3CDTF">2021-08-20T11:10:34Z</dcterms:modified>
  <cp:revision>58</cp:revision>
  <dc:title>PowerPoint 演示文稿</dc:title>
</cp:coreProperties>
</file>