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60" r:id="rId4"/>
    <p:sldId id="264" r:id="rId5"/>
    <p:sldId id="257" r:id="rId6"/>
    <p:sldId id="259" r:id="rId7"/>
    <p:sldId id="263" r:id="rId8"/>
    <p:sldId id="267" r:id="rId9"/>
    <p:sldId id="265" r:id="rId10"/>
    <p:sldId id="268" r:id="rId11"/>
    <p:sldId id="266" r:id="rId12"/>
    <p:sldId id="269" r:id="rId13"/>
    <p:sldId id="270" r:id="rId14"/>
    <p:sldId id="271" r:id="rId15"/>
    <p:sldId id="272" r:id="rId16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>
        <p:guide orient="horz" pos="2160"/>
        <p:guide pos="7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tags/tag1.xml" Type="http://schemas.openxmlformats.org/officeDocument/2006/relationships/tags"/><Relationship Id="rId18" Target="presProps.xml" Type="http://schemas.openxmlformats.org/officeDocument/2006/relationships/presProps"/><Relationship Id="rId19" Target="viewProps.xml" Type="http://schemas.openxmlformats.org/officeDocument/2006/relationships/viewProps"/><Relationship Id="rId2" Target="slideMasters/slideMaster2.xml" Type="http://schemas.openxmlformats.org/officeDocument/2006/relationships/slideMaster"/><Relationship Id="rId20" Target="theme/theme1.xml" Type="http://schemas.openxmlformats.org/officeDocument/2006/relationships/theme"/><Relationship Id="rId21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DAA64-01B5-42A0-84DB-3078F8C69BD3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067A3-CD93-4CCE-95C1-C1D6D11252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95155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041206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7327002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0628932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3413128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756489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3536258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2863927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1005081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66604536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62289592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4594448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6974720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9672696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3830104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6662358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0703494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1476655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3752939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5305621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6653370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0733803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52122651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69A3E-2392-4665-B281-A6E9B36F5651}" type="datetimeFigureOut">
              <a:rPr lang="zh-CN" altLang="en-US" smtClean="0"/>
              <a:t>2021/1/31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96B5-079C-4EB4-8DD8-698BA17A88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2054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2021/1/31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5575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5" name="组合 24"/>
          <p:cNvGrpSpPr/>
          <p:nvPr/>
        </p:nvGrpSpPr>
        <p:grpSpPr>
          <a:xfrm>
            <a:off x="4957454" y="1326548"/>
            <a:ext cx="6320156" cy="1887630"/>
            <a:chOff x="5194383" y="1299583"/>
            <a:chExt cx="6320156" cy="1887630"/>
          </a:xfrm>
        </p:grpSpPr>
        <p:sp>
          <p:nvSpPr>
            <p:cNvPr id="8" name="文本框 7"/>
            <p:cNvSpPr txBox="1"/>
            <p:nvPr/>
          </p:nvSpPr>
          <p:spPr>
            <a:xfrm>
              <a:off x="5194383" y="1988050"/>
              <a:ext cx="6320155" cy="107899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5400">
                  <a:solidFill>
                    <a:srgbClr val="7DB14B"/>
                  </a:solidFill>
                </a:rPr>
                <a:t>听故事  学           设计</a:t>
              </a:r>
            </a:p>
          </p:txBody>
        </p:sp>
        <p:sp>
          <p:nvSpPr>
            <p:cNvPr id="14" name="Freeform 9"/>
            <p:cNvSpPr/>
            <p:nvPr/>
          </p:nvSpPr>
          <p:spPr bwMode="auto">
            <a:xfrm>
              <a:off x="8441495" y="1299583"/>
              <a:ext cx="1487850" cy="188763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>
                <a:solidFill>
                  <a:srgbClr val="7DB14B"/>
                </a:solidFill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8336941" y="2008052"/>
            <a:ext cx="1222854" cy="107899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mtClean="0" sz="5400">
                <a:solidFill>
                  <a:schemeClr val="bg1"/>
                </a:solidFill>
              </a:rPr>
              <a:t>PPT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6401011" y="3191645"/>
            <a:ext cx="3468167" cy="822960"/>
            <a:chOff x="6859776" y="3317077"/>
            <a:chExt cx="3468167" cy="822960"/>
          </a:xfrm>
        </p:grpSpPr>
        <p:sp>
          <p:nvSpPr>
            <p:cNvPr id="17" name="文本框 16"/>
            <p:cNvSpPr txBox="1"/>
            <p:nvPr/>
          </p:nvSpPr>
          <p:spPr>
            <a:xfrm>
              <a:off x="7605064" y="3317077"/>
              <a:ext cx="272288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4000">
                  <a:solidFill>
                    <a:srgbClr val="7DB14B"/>
                  </a:solidFill>
                  <a:latin charset="-122" panose="02000000000000000000" pitchFamily="2" typeface="方正正纤黑简体"/>
                  <a:ea charset="-122" panose="02000000000000000000" pitchFamily="2" typeface="方正正纤黑简体"/>
                </a:rPr>
                <a:t>设计元素篇</a:t>
              </a: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6859775" y="3354207"/>
              <a:ext cx="720000" cy="752475"/>
              <a:chOff x="6691638" y="3787045"/>
              <a:chExt cx="720000" cy="752475"/>
            </a:xfrm>
          </p:grpSpPr>
          <p:sp>
            <p:nvSpPr>
              <p:cNvPr id="2" name="椭圆 1"/>
              <p:cNvSpPr/>
              <p:nvPr/>
            </p:nvSpPr>
            <p:spPr>
              <a:xfrm>
                <a:off x="6691638" y="3787045"/>
                <a:ext cx="720000" cy="720000"/>
              </a:xfrm>
              <a:prstGeom prst="ellipse">
                <a:avLst/>
              </a:prstGeom>
              <a:solidFill>
                <a:srgbClr val="7DB14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>
                  <a:lnSpc>
                    <a:spcPct val="120000"/>
                  </a:lnSpc>
                </a:pPr>
                <a:endParaRPr altLang="en-US" b="1" lang="zh-CN"/>
              </a:p>
            </p:txBody>
          </p:sp>
          <p:sp>
            <p:nvSpPr>
              <p:cNvPr id="12" name="文本框 11"/>
              <p:cNvSpPr txBox="1"/>
              <p:nvPr/>
            </p:nvSpPr>
            <p:spPr>
              <a:xfrm>
                <a:off x="6722521" y="3789711"/>
                <a:ext cx="640080" cy="749808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b="1" lang="zh-CN" smtClean="0" sz="3600">
                    <a:solidFill>
                      <a:schemeClr val="bg1"/>
                    </a:solidFill>
                    <a:latin charset="-122" panose="02000000000000000000" pitchFamily="2" typeface="方正正纤黑简体"/>
                    <a:ea charset="-122" panose="02000000000000000000" pitchFamily="2" typeface="方正正纤黑简体"/>
                  </a:rPr>
                  <a:t>之</a:t>
                </a:r>
              </a:p>
            </p:txBody>
          </p:sp>
        </p:grpSp>
      </p:grpSp>
      <p:sp>
        <p:nvSpPr>
          <p:cNvPr id="18" name="文本框 17"/>
          <p:cNvSpPr txBox="1"/>
          <p:nvPr/>
        </p:nvSpPr>
        <p:spPr>
          <a:xfrm>
            <a:off x="9585693" y="5266591"/>
            <a:ext cx="132588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@大猫菲菲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69291" y="5258896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@西岭夜雪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5232331" y="5244794"/>
            <a:ext cx="846107" cy="489871"/>
          </a:xfrm>
          <a:prstGeom prst="roundRect">
            <a:avLst>
              <a:gd fmla="val 50000" name="adj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altLang="en-US" lang="zh-CN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309944" y="5258896"/>
            <a:ext cx="690880" cy="457200"/>
          </a:xfrm>
          <a:prstGeom prst="rect">
            <a:avLst/>
          </a:prstGeom>
          <a:noFill/>
          <a:ln>
            <a:noFill/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作者</a:t>
            </a:r>
          </a:p>
        </p:txBody>
      </p:sp>
      <p:sp>
        <p:nvSpPr>
          <p:cNvPr id="22" name="圆角矩形 21"/>
          <p:cNvSpPr/>
          <p:nvPr/>
        </p:nvSpPr>
        <p:spPr>
          <a:xfrm>
            <a:off x="8725658" y="5244794"/>
            <a:ext cx="846107" cy="489871"/>
          </a:xfrm>
          <a:prstGeom prst="roundRect">
            <a:avLst>
              <a:gd fmla="val 50000" name="adj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altLang="en-US" lang="zh-CN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803271" y="5258896"/>
            <a:ext cx="690880" cy="457200"/>
          </a:xfrm>
          <a:prstGeom prst="rect">
            <a:avLst/>
          </a:prstGeom>
          <a:noFill/>
          <a:ln>
            <a:noFill/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制作</a:t>
            </a:r>
          </a:p>
        </p:txBody>
      </p:sp>
      <p:sp>
        <p:nvSpPr>
          <p:cNvPr id="28" name="矩形 27"/>
          <p:cNvSpPr/>
          <p:nvPr/>
        </p:nvSpPr>
        <p:spPr>
          <a:xfrm>
            <a:off x="4538270" y="1049867"/>
            <a:ext cx="7179733" cy="4859866"/>
          </a:xfrm>
          <a:prstGeom prst="rect">
            <a:avLst/>
          </a:prstGeom>
          <a:noFill/>
          <a:ln>
            <a:solidFill>
              <a:srgbClr val="7DB1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altLang="en-US" 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73997" y="711768"/>
            <a:ext cx="4213678" cy="5434465"/>
          </a:xfrm>
          <a:prstGeom prst="rect">
            <a:avLst/>
          </a:prstGeom>
        </p:spPr>
      </p:pic>
    </p:spTree>
    <p:extLst>
      <p:ext uri="{BB962C8B-B14F-4D97-AF65-F5344CB8AC3E}">
        <p14:creationId val="419761115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AutoShape 7"/>
          <p:cNvSpPr>
            <a:spLocks noChangeArrowheads="1" noChangeAspect="1" noTextEdit="1"/>
          </p:cNvSpPr>
          <p:nvPr/>
        </p:nvSpPr>
        <p:spPr bwMode="auto">
          <a:xfrm>
            <a:off x="6842125" y="833438"/>
            <a:ext cx="3554413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2905575" y="401062"/>
            <a:ext cx="4373880" cy="1188720"/>
          </a:xfrm>
          <a:prstGeom prst="ribbon2">
            <a:avLst>
              <a:gd fmla="val 0" name="adj1"/>
              <a:gd fmla="val 55424" name="adj2"/>
            </a:avLst>
          </a:prstGeom>
          <a:solidFill>
            <a:srgbClr val="7DB14B"/>
          </a:solidFill>
          <a:ln>
            <a:solidFill>
              <a:schemeClr val="bg1"/>
            </a:solidFill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mtClean="0" sz="6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PPT设计家族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220531" y="2628900"/>
            <a:ext cx="1771819" cy="2247900"/>
            <a:chOff x="1220531" y="2628900"/>
            <a:chExt cx="1771819" cy="2247900"/>
          </a:xfrm>
        </p:grpSpPr>
        <p:sp>
          <p:nvSpPr>
            <p:cNvPr id="13" name="Freeform 9"/>
            <p:cNvSpPr/>
            <p:nvPr/>
          </p:nvSpPr>
          <p:spPr bwMode="auto">
            <a:xfrm>
              <a:off x="1220531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629387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图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880237" y="2628900"/>
            <a:ext cx="1771819" cy="2247900"/>
            <a:chOff x="3880237" y="2628900"/>
            <a:chExt cx="1771819" cy="2247900"/>
          </a:xfrm>
        </p:grpSpPr>
        <p:sp>
          <p:nvSpPr>
            <p:cNvPr id="14" name="Freeform 9"/>
            <p:cNvSpPr/>
            <p:nvPr/>
          </p:nvSpPr>
          <p:spPr bwMode="auto">
            <a:xfrm>
              <a:off x="3880237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4289092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字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539943" y="2628900"/>
            <a:ext cx="1771819" cy="2247900"/>
            <a:chOff x="6539943" y="2628900"/>
            <a:chExt cx="1771819" cy="2247900"/>
          </a:xfrm>
        </p:grpSpPr>
        <p:sp>
          <p:nvSpPr>
            <p:cNvPr id="15" name="Freeform 9"/>
            <p:cNvSpPr/>
            <p:nvPr/>
          </p:nvSpPr>
          <p:spPr bwMode="auto">
            <a:xfrm>
              <a:off x="6539943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948799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形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199650" y="2628900"/>
            <a:ext cx="1771819" cy="2247900"/>
            <a:chOff x="9199650" y="2628900"/>
            <a:chExt cx="1771819" cy="2247900"/>
          </a:xfrm>
        </p:grpSpPr>
        <p:sp>
          <p:nvSpPr>
            <p:cNvPr id="16" name="Freeform 9"/>
            <p:cNvSpPr/>
            <p:nvPr/>
          </p:nvSpPr>
          <p:spPr bwMode="auto">
            <a:xfrm>
              <a:off x="9199650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608504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色</a:t>
              </a:r>
            </a:p>
          </p:txBody>
        </p:sp>
      </p:grpSp>
    </p:spTree>
    <p:extLst>
      <p:ext uri="{BB962C8B-B14F-4D97-AF65-F5344CB8AC3E}">
        <p14:creationId val="2122689802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856342" y="1258287"/>
            <a:ext cx="11335658" cy="0"/>
          </a:xfrm>
          <a:prstGeom prst="line">
            <a:avLst/>
          </a:prstGeom>
          <a:ln>
            <a:solidFill>
              <a:srgbClr val="7DB1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297870" y="104767"/>
            <a:ext cx="841888" cy="1168034"/>
            <a:chOff x="297870" y="104767"/>
            <a:chExt cx="841888" cy="1168034"/>
          </a:xfrm>
        </p:grpSpPr>
        <p:sp>
          <p:nvSpPr>
            <p:cNvPr id="3" name="Freeform 9"/>
            <p:cNvSpPr/>
            <p:nvPr/>
          </p:nvSpPr>
          <p:spPr bwMode="auto">
            <a:xfrm>
              <a:off x="297870" y="104767"/>
              <a:ext cx="841888" cy="1168034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395649" y="491217"/>
              <a:ext cx="640080" cy="74980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3600">
                  <a:solidFill>
                    <a:schemeClr val="bg1"/>
                  </a:solidFill>
                </a:rPr>
                <a:t>色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80561" y="346077"/>
            <a:ext cx="3230880" cy="96926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800">
                <a:solidFill>
                  <a:srgbClr val="7DB14B"/>
                </a:solidFill>
              </a:rPr>
              <a:t>懒人配色法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1719943" y="5283200"/>
            <a:ext cx="8752114" cy="812800"/>
            <a:chOff x="2743200" y="2220686"/>
            <a:chExt cx="7402286" cy="812800"/>
          </a:xfrm>
        </p:grpSpPr>
        <p:sp>
          <p:nvSpPr>
            <p:cNvPr id="17" name="矩形 16"/>
            <p:cNvSpPr/>
            <p:nvPr/>
          </p:nvSpPr>
          <p:spPr>
            <a:xfrm>
              <a:off x="2743200" y="2220686"/>
              <a:ext cx="7402286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352800" y="2271957"/>
              <a:ext cx="6183086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两个基础色搭配一个亮色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1719943" y="1886856"/>
            <a:ext cx="3875314" cy="3280229"/>
            <a:chOff x="2264229" y="1886856"/>
            <a:chExt cx="3875314" cy="3280229"/>
          </a:xfrm>
        </p:grpSpPr>
        <p:sp>
          <p:nvSpPr>
            <p:cNvPr id="14" name="矩形 13"/>
            <p:cNvSpPr/>
            <p:nvPr/>
          </p:nvSpPr>
          <p:spPr>
            <a:xfrm>
              <a:off x="2264229" y="1886856"/>
              <a:ext cx="3875314" cy="32802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矩形 12"/>
            <p:cNvSpPr/>
            <p:nvPr/>
          </p:nvSpPr>
          <p:spPr>
            <a:xfrm>
              <a:off x="3013529" y="2222498"/>
              <a:ext cx="2376714" cy="624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矩形 26"/>
            <p:cNvSpPr/>
            <p:nvPr/>
          </p:nvSpPr>
          <p:spPr>
            <a:xfrm>
              <a:off x="3013529" y="3214913"/>
              <a:ext cx="2376714" cy="62411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矩形 33"/>
            <p:cNvSpPr/>
            <p:nvPr/>
          </p:nvSpPr>
          <p:spPr>
            <a:xfrm>
              <a:off x="3013529" y="4207328"/>
              <a:ext cx="2376714" cy="62411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6596743" y="1886856"/>
            <a:ext cx="3875314" cy="3280229"/>
            <a:chOff x="2264229" y="1886856"/>
            <a:chExt cx="3875314" cy="3280229"/>
          </a:xfrm>
        </p:grpSpPr>
        <p:sp>
          <p:nvSpPr>
            <p:cNvPr id="36" name="矩形 35"/>
            <p:cNvSpPr/>
            <p:nvPr/>
          </p:nvSpPr>
          <p:spPr>
            <a:xfrm>
              <a:off x="2264229" y="1886856"/>
              <a:ext cx="3875314" cy="32802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矩形 36"/>
            <p:cNvSpPr/>
            <p:nvPr/>
          </p:nvSpPr>
          <p:spPr>
            <a:xfrm>
              <a:off x="3013529" y="2222498"/>
              <a:ext cx="2376714" cy="624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矩形 37"/>
            <p:cNvSpPr/>
            <p:nvPr/>
          </p:nvSpPr>
          <p:spPr>
            <a:xfrm>
              <a:off x="3013529" y="3214913"/>
              <a:ext cx="2376714" cy="62411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矩形 38"/>
            <p:cNvSpPr/>
            <p:nvPr/>
          </p:nvSpPr>
          <p:spPr>
            <a:xfrm>
              <a:off x="3013529" y="4207328"/>
              <a:ext cx="2376714" cy="62411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algn="tl" blurRad="508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2852699767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856342" y="1258287"/>
            <a:ext cx="11335658" cy="0"/>
          </a:xfrm>
          <a:prstGeom prst="line">
            <a:avLst/>
          </a:prstGeom>
          <a:ln>
            <a:solidFill>
              <a:srgbClr val="7DB1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297870" y="104767"/>
            <a:ext cx="841888" cy="1168034"/>
            <a:chOff x="297870" y="104767"/>
            <a:chExt cx="841888" cy="1168034"/>
          </a:xfrm>
        </p:grpSpPr>
        <p:sp>
          <p:nvSpPr>
            <p:cNvPr id="3" name="Freeform 9"/>
            <p:cNvSpPr/>
            <p:nvPr/>
          </p:nvSpPr>
          <p:spPr bwMode="auto">
            <a:xfrm>
              <a:off x="297870" y="104767"/>
              <a:ext cx="841888" cy="1168034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395649" y="491217"/>
              <a:ext cx="640080" cy="74980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3600">
                  <a:solidFill>
                    <a:schemeClr val="bg1"/>
                  </a:solidFill>
                </a:rPr>
                <a:t>色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80559" y="346077"/>
            <a:ext cx="3230880" cy="96926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4800">
                <a:solidFill>
                  <a:srgbClr val="7DB14B"/>
                </a:solidFill>
              </a:rPr>
              <a:t>折腾配色法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160611" y="5504850"/>
            <a:ext cx="2924628" cy="812800"/>
            <a:chOff x="1691672" y="5283200"/>
            <a:chExt cx="2924628" cy="812800"/>
          </a:xfrm>
        </p:grpSpPr>
        <p:sp>
          <p:nvSpPr>
            <p:cNvPr id="17" name="矩形 16"/>
            <p:cNvSpPr/>
            <p:nvPr/>
          </p:nvSpPr>
          <p:spPr>
            <a:xfrm>
              <a:off x="1691672" y="5283200"/>
              <a:ext cx="2924628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1754510" y="5311036"/>
              <a:ext cx="2798952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单色搭配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127125" y="2164629"/>
            <a:ext cx="2991600" cy="2725200"/>
            <a:chOff x="1127125" y="2090654"/>
            <a:chExt cx="2991600" cy="2725200"/>
          </a:xfrm>
        </p:grpSpPr>
        <p:sp>
          <p:nvSpPr>
            <p:cNvPr id="69" name="矩形 68"/>
            <p:cNvSpPr/>
            <p:nvPr/>
          </p:nvSpPr>
          <p:spPr>
            <a:xfrm>
              <a:off x="1127125" y="2090654"/>
              <a:ext cx="2991600" cy="2725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5" name="组合 44"/>
            <p:cNvGrpSpPr/>
            <p:nvPr/>
          </p:nvGrpSpPr>
          <p:grpSpPr>
            <a:xfrm>
              <a:off x="1639098" y="2270796"/>
              <a:ext cx="1967654" cy="2364916"/>
              <a:chOff x="8979697" y="3749641"/>
              <a:chExt cx="1691396" cy="2032883"/>
            </a:xfrm>
          </p:grpSpPr>
          <p:grpSp>
            <p:nvGrpSpPr>
              <p:cNvPr id="46" name="组合 45"/>
              <p:cNvGrpSpPr>
                <a:grpSpLocks noChangeAspect="1"/>
              </p:cNvGrpSpPr>
              <p:nvPr/>
            </p:nvGrpSpPr>
            <p:grpSpPr>
              <a:xfrm>
                <a:off x="8979697" y="4090524"/>
                <a:ext cx="1691396" cy="1692000"/>
                <a:chOff x="3263375" y="1045564"/>
                <a:chExt cx="4858596" cy="4860335"/>
              </a:xfrm>
            </p:grpSpPr>
            <p:sp>
              <p:nvSpPr>
                <p:cNvPr id="51" name="Freeform 6"/>
                <p:cNvSpPr/>
                <p:nvPr/>
              </p:nvSpPr>
              <p:spPr bwMode="auto">
                <a:xfrm rot="900000">
                  <a:off x="6106138" y="1347968"/>
                  <a:ext cx="1168400" cy="1323975"/>
                </a:xfrm>
                <a:custGeom>
                  <a:gdLst>
                    <a:gd fmla="*/ 6130 w 6130" name="T0"/>
                    <a:gd fmla="*/ 1643 h 6951" name="T1"/>
                    <a:gd fmla="*/ 0 w 6130" name="T2"/>
                    <a:gd fmla="*/ 0 h 6951" name="T3"/>
                    <a:gd fmla="*/ 0 w 6130" name="T4"/>
                    <a:gd fmla="*/ 6130 h 6951" name="T5"/>
                    <a:gd fmla="*/ 3065 w 6130" name="T6"/>
                    <a:gd fmla="*/ 6951 h 6951" name="T7"/>
                    <a:gd fmla="*/ 6130 w 6130" name="T8"/>
                    <a:gd fmla="*/ 1643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6130" y="1643"/>
                      </a:moveTo>
                      <a:cubicBezTo>
                        <a:pt x="4267" y="567"/>
                        <a:pt x="2152" y="0"/>
                        <a:pt x="0" y="0"/>
                      </a:cubicBezTo>
                      <a:lnTo>
                        <a:pt x="0" y="6130"/>
                      </a:lnTo>
                      <a:cubicBezTo>
                        <a:pt x="1076" y="6130"/>
                        <a:pt x="2133" y="6413"/>
                        <a:pt x="3065" y="6951"/>
                      </a:cubicBezTo>
                      <a:lnTo>
                        <a:pt x="6130" y="1643"/>
                      </a:lnTo>
                      <a:close/>
                    </a:path>
                  </a:pathLst>
                </a:custGeom>
                <a:solidFill>
                  <a:srgbClr val="EA621F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2" name="Freeform 7"/>
                <p:cNvSpPr/>
                <p:nvPr/>
              </p:nvSpPr>
              <p:spPr bwMode="auto">
                <a:xfrm rot="900000">
                  <a:off x="6569894" y="1834202"/>
                  <a:ext cx="1438275" cy="1439863"/>
                </a:xfrm>
                <a:custGeom>
                  <a:gdLst>
                    <a:gd fmla="*/ 7553 w 7553" name="T0"/>
                    <a:gd fmla="*/ 4487 h 7552" name="T1"/>
                    <a:gd fmla="*/ 3065 w 7553" name="T2"/>
                    <a:gd fmla="*/ 0 h 7552" name="T3"/>
                    <a:gd fmla="*/ 0 w 7553" name="T4"/>
                    <a:gd fmla="*/ 5308 h 7552" name="T5"/>
                    <a:gd fmla="*/ 2244 w 7553" name="T6"/>
                    <a:gd fmla="*/ 7552 h 7552" name="T7"/>
                    <a:gd fmla="*/ 7553 w 7553" name="T8"/>
                    <a:gd fmla="*/ 4487 h 7552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2" w="7553">
                      <a:moveTo>
                        <a:pt x="7553" y="4487"/>
                      </a:moveTo>
                      <a:cubicBezTo>
                        <a:pt x="6477" y="2623"/>
                        <a:pt x="4929" y="1076"/>
                        <a:pt x="3065" y="0"/>
                      </a:cubicBezTo>
                      <a:lnTo>
                        <a:pt x="0" y="5308"/>
                      </a:lnTo>
                      <a:cubicBezTo>
                        <a:pt x="932" y="5846"/>
                        <a:pt x="1706" y="6620"/>
                        <a:pt x="2244" y="7552"/>
                      </a:cubicBezTo>
                      <a:lnTo>
                        <a:pt x="7553" y="4487"/>
                      </a:lnTo>
                      <a:close/>
                    </a:path>
                  </a:pathLst>
                </a:custGeom>
                <a:solidFill>
                  <a:srgbClr val="F18E1C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3" name="Freeform 8"/>
                <p:cNvSpPr/>
                <p:nvPr/>
              </p:nvSpPr>
              <p:spPr bwMode="auto">
                <a:xfrm rot="900000">
                  <a:off x="6797996" y="2761067"/>
                  <a:ext cx="1323975" cy="1168400"/>
                </a:xfrm>
                <a:custGeom>
                  <a:gdLst>
                    <a:gd fmla="*/ 6951 w 6951" name="T0"/>
                    <a:gd fmla="*/ 6130 h 6130" name="T1"/>
                    <a:gd fmla="*/ 5309 w 6951" name="T2"/>
                    <a:gd fmla="*/ 0 h 6130" name="T3"/>
                    <a:gd fmla="*/ 0 w 6951" name="T4"/>
                    <a:gd fmla="*/ 3065 h 6130" name="T5"/>
                    <a:gd fmla="*/ 821 w 6951" name="T6"/>
                    <a:gd fmla="*/ 6130 h 6130" name="T7"/>
                    <a:gd fmla="*/ 6951 w 6951" name="T8"/>
                    <a:gd fmla="*/ 6130 h 613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130" w="6951">
                      <a:moveTo>
                        <a:pt x="6951" y="6130"/>
                      </a:moveTo>
                      <a:cubicBezTo>
                        <a:pt x="6951" y="3978"/>
                        <a:pt x="6385" y="1864"/>
                        <a:pt x="5309" y="0"/>
                      </a:cubicBezTo>
                      <a:lnTo>
                        <a:pt x="0" y="3065"/>
                      </a:lnTo>
                      <a:cubicBezTo>
                        <a:pt x="538" y="3997"/>
                        <a:pt x="821" y="5054"/>
                        <a:pt x="821" y="6130"/>
                      </a:cubicBezTo>
                      <a:lnTo>
                        <a:pt x="6951" y="6130"/>
                      </a:lnTo>
                      <a:close/>
                    </a:path>
                  </a:pathLst>
                </a:custGeom>
                <a:solidFill>
                  <a:srgbClr val="FDC60B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4" name="Freeform 9"/>
                <p:cNvSpPr/>
                <p:nvPr/>
              </p:nvSpPr>
              <p:spPr bwMode="auto">
                <a:xfrm rot="900000">
                  <a:off x="6495797" y="3889681"/>
                  <a:ext cx="1323975" cy="1166813"/>
                </a:xfrm>
                <a:custGeom>
                  <a:gdLst>
                    <a:gd fmla="*/ 5309 w 6951" name="T0"/>
                    <a:gd fmla="*/ 6130 h 6130" name="T1"/>
                    <a:gd fmla="*/ 6951 w 6951" name="T2"/>
                    <a:gd fmla="*/ 0 h 6130" name="T3"/>
                    <a:gd fmla="*/ 821 w 6951" name="T4"/>
                    <a:gd fmla="*/ 0 h 6130" name="T5"/>
                    <a:gd fmla="*/ 0 w 6951" name="T6"/>
                    <a:gd fmla="*/ 3065 h 6130" name="T7"/>
                    <a:gd fmla="*/ 5309 w 6951" name="T8"/>
                    <a:gd fmla="*/ 6130 h 613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130" w="6951">
                      <a:moveTo>
                        <a:pt x="5309" y="6130"/>
                      </a:moveTo>
                      <a:cubicBezTo>
                        <a:pt x="6385" y="4267"/>
                        <a:pt x="6951" y="2152"/>
                        <a:pt x="6951" y="0"/>
                      </a:cubicBezTo>
                      <a:lnTo>
                        <a:pt x="821" y="0"/>
                      </a:lnTo>
                      <a:cubicBezTo>
                        <a:pt x="821" y="1076"/>
                        <a:pt x="538" y="2133"/>
                        <a:pt x="0" y="3065"/>
                      </a:cubicBezTo>
                      <a:lnTo>
                        <a:pt x="5309" y="6130"/>
                      </a:lnTo>
                      <a:close/>
                    </a:path>
                  </a:pathLst>
                </a:custGeom>
                <a:solidFill>
                  <a:srgbClr val="F4E500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5" name="Freeform 10"/>
                <p:cNvSpPr/>
                <p:nvPr/>
              </p:nvSpPr>
              <p:spPr bwMode="auto">
                <a:xfrm rot="900000">
                  <a:off x="5895237" y="4352057"/>
                  <a:ext cx="1438275" cy="1439863"/>
                </a:xfrm>
                <a:custGeom>
                  <a:gdLst>
                    <a:gd fmla="*/ 3065 w 7553" name="T0"/>
                    <a:gd fmla="*/ 7553 h 7553" name="T1"/>
                    <a:gd fmla="*/ 7553 w 7553" name="T2"/>
                    <a:gd fmla="*/ 3065 h 7553" name="T3"/>
                    <a:gd fmla="*/ 2244 w 7553" name="T4"/>
                    <a:gd fmla="*/ 0 h 7553" name="T5"/>
                    <a:gd fmla="*/ 0 w 7553" name="T6"/>
                    <a:gd fmla="*/ 2244 h 7553" name="T7"/>
                    <a:gd fmla="*/ 3065 w 7553" name="T8"/>
                    <a:gd fmla="*/ 7553 h 7553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3" w="7553">
                      <a:moveTo>
                        <a:pt x="3065" y="7553"/>
                      </a:moveTo>
                      <a:cubicBezTo>
                        <a:pt x="4929" y="6477"/>
                        <a:pt x="6477" y="4929"/>
                        <a:pt x="7553" y="3065"/>
                      </a:cubicBezTo>
                      <a:lnTo>
                        <a:pt x="2244" y="0"/>
                      </a:lnTo>
                      <a:cubicBezTo>
                        <a:pt x="1706" y="932"/>
                        <a:pt x="932" y="1706"/>
                        <a:pt x="0" y="2244"/>
                      </a:cubicBezTo>
                      <a:lnTo>
                        <a:pt x="3065" y="7553"/>
                      </a:lnTo>
                      <a:close/>
                    </a:path>
                  </a:pathLst>
                </a:custGeom>
                <a:solidFill>
                  <a:srgbClr val="8CBB26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6" name="Freeform 11"/>
                <p:cNvSpPr/>
                <p:nvPr/>
              </p:nvSpPr>
              <p:spPr bwMode="auto">
                <a:xfrm rot="900000">
                  <a:off x="5239602" y="4581924"/>
                  <a:ext cx="1168400" cy="1323975"/>
                </a:xfrm>
                <a:custGeom>
                  <a:gdLst>
                    <a:gd fmla="*/ 0 w 6130" name="T0"/>
                    <a:gd fmla="*/ 6951 h 6951" name="T1"/>
                    <a:gd fmla="*/ 6130 w 6130" name="T2"/>
                    <a:gd fmla="*/ 5309 h 6951" name="T3"/>
                    <a:gd fmla="*/ 3065 w 6130" name="T4"/>
                    <a:gd fmla="*/ 0 h 6951" name="T5"/>
                    <a:gd fmla="*/ 0 w 6130" name="T6"/>
                    <a:gd fmla="*/ 821 h 6951" name="T7"/>
                    <a:gd fmla="*/ 0 w 6130" name="T8"/>
                    <a:gd fmla="*/ 6951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0" y="6951"/>
                      </a:moveTo>
                      <a:cubicBezTo>
                        <a:pt x="2152" y="6951"/>
                        <a:pt x="4267" y="6385"/>
                        <a:pt x="6130" y="5309"/>
                      </a:cubicBezTo>
                      <a:lnTo>
                        <a:pt x="3065" y="0"/>
                      </a:lnTo>
                      <a:cubicBezTo>
                        <a:pt x="2133" y="538"/>
                        <a:pt x="1076" y="821"/>
                        <a:pt x="0" y="821"/>
                      </a:cubicBezTo>
                      <a:lnTo>
                        <a:pt x="0" y="6951"/>
                      </a:lnTo>
                      <a:close/>
                    </a:path>
                  </a:pathLst>
                </a:custGeom>
                <a:solidFill>
                  <a:srgbClr val="018242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>
                    <a:solidFill>
                      <a:srgbClr val="00FF01"/>
                    </a:solidFill>
                  </a:endParaRPr>
                </a:p>
              </p:txBody>
            </p:sp>
            <p:sp>
              <p:nvSpPr>
                <p:cNvPr id="57" name="Freeform 12"/>
                <p:cNvSpPr/>
                <p:nvPr/>
              </p:nvSpPr>
              <p:spPr bwMode="auto">
                <a:xfrm rot="900000">
                  <a:off x="4111014" y="4279520"/>
                  <a:ext cx="1168400" cy="1323975"/>
                </a:xfrm>
                <a:custGeom>
                  <a:gdLst>
                    <a:gd fmla="*/ 0 w 6130" name="T0"/>
                    <a:gd fmla="*/ 5309 h 6951" name="T1"/>
                    <a:gd fmla="*/ 6130 w 6130" name="T2"/>
                    <a:gd fmla="*/ 6951 h 6951" name="T3"/>
                    <a:gd fmla="*/ 6130 w 6130" name="T4"/>
                    <a:gd fmla="*/ 821 h 6951" name="T5"/>
                    <a:gd fmla="*/ 3065 w 6130" name="T6"/>
                    <a:gd fmla="*/ 0 h 6951" name="T7"/>
                    <a:gd fmla="*/ 0 w 6130" name="T8"/>
                    <a:gd fmla="*/ 5309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0" y="5309"/>
                      </a:moveTo>
                      <a:cubicBezTo>
                        <a:pt x="1864" y="6385"/>
                        <a:pt x="3978" y="6951"/>
                        <a:pt x="6130" y="6951"/>
                      </a:cubicBezTo>
                      <a:lnTo>
                        <a:pt x="6130" y="821"/>
                      </a:lnTo>
                      <a:cubicBezTo>
                        <a:pt x="5054" y="821"/>
                        <a:pt x="3997" y="538"/>
                        <a:pt x="3065" y="0"/>
                      </a:cubicBezTo>
                      <a:lnTo>
                        <a:pt x="0" y="5309"/>
                      </a:lnTo>
                      <a:close/>
                    </a:path>
                  </a:pathLst>
                </a:custGeom>
                <a:solidFill>
                  <a:srgbClr val="0696BB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8" name="Freeform 13"/>
                <p:cNvSpPr/>
                <p:nvPr/>
              </p:nvSpPr>
              <p:spPr bwMode="auto">
                <a:xfrm rot="900000">
                  <a:off x="3377382" y="3677399"/>
                  <a:ext cx="1438275" cy="1439863"/>
                </a:xfrm>
                <a:custGeom>
                  <a:gdLst>
                    <a:gd fmla="*/ 0 w 7552" name="T0"/>
                    <a:gd fmla="*/ 3065 h 7553" name="T1"/>
                    <a:gd fmla="*/ 4487 w 7552" name="T2"/>
                    <a:gd fmla="*/ 7553 h 7553" name="T3"/>
                    <a:gd fmla="*/ 7552 w 7552" name="T4"/>
                    <a:gd fmla="*/ 2244 h 7553" name="T5"/>
                    <a:gd fmla="*/ 5309 w 7552" name="T6"/>
                    <a:gd fmla="*/ 0 h 7553" name="T7"/>
                    <a:gd fmla="*/ 0 w 7552" name="T8"/>
                    <a:gd fmla="*/ 3065 h 7553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3" w="7552">
                      <a:moveTo>
                        <a:pt x="0" y="3065"/>
                      </a:moveTo>
                      <a:cubicBezTo>
                        <a:pt x="1076" y="4929"/>
                        <a:pt x="2623" y="6477"/>
                        <a:pt x="4487" y="7553"/>
                      </a:cubicBezTo>
                      <a:lnTo>
                        <a:pt x="7552" y="2244"/>
                      </a:lnTo>
                      <a:cubicBezTo>
                        <a:pt x="6620" y="1706"/>
                        <a:pt x="5847" y="932"/>
                        <a:pt x="5309" y="0"/>
                      </a:cubicBezTo>
                      <a:lnTo>
                        <a:pt x="0" y="3065"/>
                      </a:lnTo>
                      <a:close/>
                    </a:path>
                  </a:pathLst>
                </a:custGeom>
                <a:solidFill>
                  <a:srgbClr val="2A71B0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59" name="Freeform 14"/>
                <p:cNvSpPr/>
                <p:nvPr/>
              </p:nvSpPr>
              <p:spPr bwMode="auto">
                <a:xfrm rot="900000">
                  <a:off x="3263375" y="3023556"/>
                  <a:ext cx="1323975" cy="1166813"/>
                </a:xfrm>
                <a:custGeom>
                  <a:gdLst>
                    <a:gd fmla="*/ 0 w 6952" name="T0"/>
                    <a:gd fmla="*/ 0 h 6130" name="T1"/>
                    <a:gd fmla="*/ 1643 w 6952" name="T2"/>
                    <a:gd fmla="*/ 6130 h 6130" name="T3"/>
                    <a:gd fmla="*/ 6952 w 6952" name="T4"/>
                    <a:gd fmla="*/ 3065 h 6130" name="T5"/>
                    <a:gd fmla="*/ 6130 w 6952" name="T6"/>
                    <a:gd fmla="*/ 0 h 6130" name="T7"/>
                    <a:gd fmla="*/ 0 w 6952" name="T8"/>
                    <a:gd fmla="*/ 0 h 613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130" w="6952">
                      <a:moveTo>
                        <a:pt x="0" y="0"/>
                      </a:moveTo>
                      <a:cubicBezTo>
                        <a:pt x="0" y="2152"/>
                        <a:pt x="567" y="4267"/>
                        <a:pt x="1643" y="6130"/>
                      </a:cubicBezTo>
                      <a:lnTo>
                        <a:pt x="6952" y="3065"/>
                      </a:lnTo>
                      <a:cubicBezTo>
                        <a:pt x="6414" y="2133"/>
                        <a:pt x="6130" y="1076"/>
                        <a:pt x="613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44E99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60" name="Freeform 15"/>
                <p:cNvSpPr/>
                <p:nvPr/>
              </p:nvSpPr>
              <p:spPr bwMode="auto">
                <a:xfrm rot="900000">
                  <a:off x="3565573" y="1894942"/>
                  <a:ext cx="1323975" cy="1168400"/>
                </a:xfrm>
                <a:custGeom>
                  <a:gdLst>
                    <a:gd fmla="*/ 3285 w 13903" name="T0"/>
                    <a:gd fmla="*/ 0 h 12260" name="T1"/>
                    <a:gd fmla="*/ 0 w 13903" name="T2"/>
                    <a:gd fmla="*/ 12260 h 12260" name="T3"/>
                    <a:gd fmla="*/ 12260 w 13903" name="T4"/>
                    <a:gd fmla="*/ 12260 h 12260" name="T5"/>
                    <a:gd fmla="*/ 13903 w 13903" name="T6"/>
                    <a:gd fmla="*/ 6130 h 12260" name="T7"/>
                    <a:gd fmla="*/ 3285 w 13903" name="T8"/>
                    <a:gd fmla="*/ 0 h 1226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12260" w="13903">
                      <a:moveTo>
                        <a:pt x="3285" y="0"/>
                      </a:moveTo>
                      <a:cubicBezTo>
                        <a:pt x="1133" y="3727"/>
                        <a:pt x="0" y="7956"/>
                        <a:pt x="0" y="12260"/>
                      </a:cubicBezTo>
                      <a:lnTo>
                        <a:pt x="12260" y="12260"/>
                      </a:lnTo>
                      <a:cubicBezTo>
                        <a:pt x="12260" y="10108"/>
                        <a:pt x="12827" y="7994"/>
                        <a:pt x="13903" y="6130"/>
                      </a:cubicBezTo>
                      <a:lnTo>
                        <a:pt x="3285" y="0"/>
                      </a:lnTo>
                      <a:close/>
                    </a:path>
                  </a:pathLst>
                </a:custGeom>
                <a:solidFill>
                  <a:srgbClr val="6D398B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61" name="Freeform 16"/>
                <p:cNvSpPr/>
                <p:nvPr/>
              </p:nvSpPr>
              <p:spPr bwMode="auto">
                <a:xfrm rot="900000">
                  <a:off x="4052040" y="1159545"/>
                  <a:ext cx="1438275" cy="1439863"/>
                </a:xfrm>
                <a:custGeom>
                  <a:gdLst>
                    <a:gd fmla="*/ 4487 w 7552" name="T0"/>
                    <a:gd fmla="*/ 0 h 7552" name="T1"/>
                    <a:gd fmla="*/ 0 w 7552" name="T2"/>
                    <a:gd fmla="*/ 4487 h 7552" name="T3"/>
                    <a:gd fmla="*/ 5309 w 7552" name="T4"/>
                    <a:gd fmla="*/ 7552 h 7552" name="T5"/>
                    <a:gd fmla="*/ 7552 w 7552" name="T6"/>
                    <a:gd fmla="*/ 5308 h 7552" name="T7"/>
                    <a:gd fmla="*/ 4487 w 7552" name="T8"/>
                    <a:gd fmla="*/ 0 h 7552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2" w="7552">
                      <a:moveTo>
                        <a:pt x="4487" y="0"/>
                      </a:moveTo>
                      <a:cubicBezTo>
                        <a:pt x="2623" y="1076"/>
                        <a:pt x="1076" y="2623"/>
                        <a:pt x="0" y="4487"/>
                      </a:cubicBezTo>
                      <a:lnTo>
                        <a:pt x="5309" y="7552"/>
                      </a:lnTo>
                      <a:cubicBezTo>
                        <a:pt x="5847" y="6620"/>
                        <a:pt x="6620" y="5847"/>
                        <a:pt x="7552" y="5308"/>
                      </a:cubicBezTo>
                      <a:lnTo>
                        <a:pt x="4487" y="0"/>
                      </a:lnTo>
                      <a:close/>
                    </a:path>
                  </a:pathLst>
                </a:custGeom>
                <a:solidFill>
                  <a:srgbClr val="C4037D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62" name="Freeform 17"/>
                <p:cNvSpPr/>
                <p:nvPr/>
              </p:nvSpPr>
              <p:spPr bwMode="auto">
                <a:xfrm rot="900000">
                  <a:off x="4977550" y="1045564"/>
                  <a:ext cx="1168400" cy="1323975"/>
                </a:xfrm>
                <a:custGeom>
                  <a:gdLst>
                    <a:gd fmla="*/ 6130 w 6130" name="T0"/>
                    <a:gd fmla="*/ 0 h 6951" name="T1"/>
                    <a:gd fmla="*/ 0 w 6130" name="T2"/>
                    <a:gd fmla="*/ 1643 h 6951" name="T3"/>
                    <a:gd fmla="*/ 3065 w 6130" name="T4"/>
                    <a:gd fmla="*/ 6951 h 6951" name="T5"/>
                    <a:gd fmla="*/ 6130 w 6130" name="T6"/>
                    <a:gd fmla="*/ 6130 h 6951" name="T7"/>
                    <a:gd fmla="*/ 6130 w 6130" name="T8"/>
                    <a:gd fmla="*/ 0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6130" y="0"/>
                      </a:moveTo>
                      <a:cubicBezTo>
                        <a:pt x="3978" y="0"/>
                        <a:pt x="1864" y="567"/>
                        <a:pt x="0" y="1643"/>
                      </a:cubicBezTo>
                      <a:lnTo>
                        <a:pt x="3065" y="6951"/>
                      </a:lnTo>
                      <a:cubicBezTo>
                        <a:pt x="3997" y="6413"/>
                        <a:pt x="5054" y="6130"/>
                        <a:pt x="6130" y="6130"/>
                      </a:cubicBezTo>
                      <a:lnTo>
                        <a:pt x="6130" y="0"/>
                      </a:lnTo>
                      <a:close/>
                    </a:path>
                  </a:pathLst>
                </a:custGeom>
                <a:solidFill>
                  <a:srgbClr val="E32322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47" name="组合 46"/>
              <p:cNvGrpSpPr/>
              <p:nvPr/>
            </p:nvGrpSpPr>
            <p:grpSpPr>
              <a:xfrm rot="10800000">
                <a:off x="9555559" y="3749641"/>
                <a:ext cx="540000" cy="1188000"/>
                <a:chOff x="11207735" y="3423967"/>
                <a:chExt cx="540000" cy="1188000"/>
              </a:xfrm>
            </p:grpSpPr>
            <p:sp>
              <p:nvSpPr>
                <p:cNvPr id="48" name="任意多边形 47"/>
                <p:cNvSpPr/>
                <p:nvPr/>
              </p:nvSpPr>
              <p:spPr>
                <a:xfrm>
                  <a:off x="11272815" y="3986472"/>
                  <a:ext cx="409841" cy="339145"/>
                </a:xfrm>
                <a:custGeom>
                  <a:gdLst>
                    <a:gd fmla="*/ 245665 w 1306250" name="connsiteX0"/>
                    <a:gd fmla="*/ 0 h 896380" name="connsiteY0"/>
                    <a:gd fmla="*/ 1060585 w 1306250" name="connsiteX1"/>
                    <a:gd fmla="*/ 0 h 896380" name="connsiteY1"/>
                    <a:gd fmla="*/ 1306250 w 1306250" name="connsiteX2"/>
                    <a:gd fmla="*/ 896380 h 896380" name="connsiteY2"/>
                    <a:gd fmla="*/ 0 w 1306250" name="connsiteX3"/>
                    <a:gd fmla="*/ 896380 h 896380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896379" w="1306250">
                      <a:moveTo>
                        <a:pt x="245665" y="0"/>
                      </a:moveTo>
                      <a:lnTo>
                        <a:pt x="1060585" y="0"/>
                      </a:lnTo>
                      <a:lnTo>
                        <a:pt x="1306250" y="896380"/>
                      </a:lnTo>
                      <a:lnTo>
                        <a:pt x="0" y="896380"/>
                      </a:lnTo>
                      <a:close/>
                    </a:path>
                  </a:pathLst>
                </a:custGeom>
                <a:solidFill>
                  <a:srgbClr val="D6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wrap="square">
                  <a:noAutofit/>
                </a:bodyPr>
                <a:lstStyle/>
                <a:p>
                  <a:pPr algn="ctr"/>
                  <a:endParaRPr altLang="en-US" lang="zh-CN">
                    <a:solidFill>
                      <a:srgbClr val="F18E1C"/>
                    </a:solidFill>
                  </a:endParaRPr>
                </a:p>
              </p:txBody>
            </p:sp>
            <p:sp>
              <p:nvSpPr>
                <p:cNvPr id="49" name="任意多边形 48"/>
                <p:cNvSpPr/>
                <p:nvPr/>
              </p:nvSpPr>
              <p:spPr>
                <a:xfrm>
                  <a:off x="11349893" y="3423967"/>
                  <a:ext cx="255684" cy="562505"/>
                </a:xfrm>
                <a:custGeom>
                  <a:gdLst>
                    <a:gd fmla="*/ 407459 w 814919" name="connsiteX0"/>
                    <a:gd fmla="*/ 0 h 1486735" name="connsiteY0"/>
                    <a:gd fmla="*/ 814919 w 814919" name="connsiteX1"/>
                    <a:gd fmla="*/ 1486735 h 1486735" name="connsiteY1"/>
                    <a:gd fmla="*/ 0 w 814919" name="connsiteX2"/>
                    <a:gd fmla="*/ 1486735 h 1486735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486735" w="814919">
                      <a:moveTo>
                        <a:pt x="407459" y="0"/>
                      </a:moveTo>
                      <a:lnTo>
                        <a:pt x="814919" y="1486735"/>
                      </a:lnTo>
                      <a:lnTo>
                        <a:pt x="0" y="1486735"/>
                      </a:lnTo>
                      <a:close/>
                    </a:path>
                  </a:pathLst>
                </a:custGeom>
                <a:solidFill>
                  <a:srgbClr val="FE1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wrap="square">
                  <a:noAutofit/>
                </a:bodyPr>
                <a:lstStyle/>
                <a:p>
                  <a:pPr algn="ctr"/>
                  <a:endParaRPr altLang="en-US" lang="zh-CN">
                    <a:solidFill>
                      <a:srgbClr val="F18E1C"/>
                    </a:solidFill>
                  </a:endParaRPr>
                </a:p>
              </p:txBody>
            </p:sp>
            <p:sp>
              <p:nvSpPr>
                <p:cNvPr id="50" name="任意多边形 49"/>
                <p:cNvSpPr/>
                <p:nvPr/>
              </p:nvSpPr>
              <p:spPr>
                <a:xfrm>
                  <a:off x="11207735" y="4325617"/>
                  <a:ext cx="540000" cy="286350"/>
                </a:xfrm>
                <a:custGeom>
                  <a:gdLst>
                    <a:gd fmla="*/ 207423 w 1721094" name="connsiteX0"/>
                    <a:gd fmla="*/ 0 h 756841" name="connsiteY0"/>
                    <a:gd fmla="*/ 1513672 w 1721094" name="connsiteX1"/>
                    <a:gd fmla="*/ 0 h 756841" name="connsiteY1"/>
                    <a:gd fmla="*/ 1721094 w 1721094" name="connsiteX2"/>
                    <a:gd fmla="*/ 756841 h 756841" name="connsiteY2"/>
                    <a:gd fmla="*/ 0 w 1721094" name="connsiteX3"/>
                    <a:gd fmla="*/ 756841 h 756841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756841" w="1721093">
                      <a:moveTo>
                        <a:pt x="207423" y="0"/>
                      </a:moveTo>
                      <a:lnTo>
                        <a:pt x="1513672" y="0"/>
                      </a:lnTo>
                      <a:lnTo>
                        <a:pt x="1721094" y="756841"/>
                      </a:lnTo>
                      <a:lnTo>
                        <a:pt x="0" y="756841"/>
                      </a:lnTo>
                      <a:close/>
                    </a:path>
                  </a:pathLst>
                </a:custGeom>
                <a:solidFill>
                  <a:srgbClr val="88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 wrap="square">
                  <a:noAutofit/>
                </a:bodyPr>
                <a:lstStyle/>
                <a:p>
                  <a:pPr algn="ctr"/>
                  <a:endParaRPr altLang="en-US" lang="zh-CN">
                    <a:solidFill>
                      <a:srgbClr val="F18E1C"/>
                    </a:solidFill>
                  </a:endParaRPr>
                </a:p>
              </p:txBody>
            </p:sp>
          </p:grpSp>
        </p:grpSp>
      </p:grpSp>
      <p:grpSp>
        <p:nvGrpSpPr>
          <p:cNvPr id="19" name="组合 18"/>
          <p:cNvGrpSpPr/>
          <p:nvPr/>
        </p:nvGrpSpPr>
        <p:grpSpPr>
          <a:xfrm>
            <a:off x="4777675" y="2146491"/>
            <a:ext cx="2991600" cy="2761476"/>
            <a:chOff x="4754939" y="2202328"/>
            <a:chExt cx="2991600" cy="2761476"/>
          </a:xfrm>
        </p:grpSpPr>
        <p:sp>
          <p:nvSpPr>
            <p:cNvPr id="15" name="矩形 14"/>
            <p:cNvSpPr/>
            <p:nvPr/>
          </p:nvSpPr>
          <p:spPr>
            <a:xfrm>
              <a:off x="4754939" y="2220466"/>
              <a:ext cx="2991600" cy="2725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5266913" y="2202328"/>
              <a:ext cx="1967653" cy="2761476"/>
              <a:chOff x="2755318" y="935019"/>
              <a:chExt cx="1691396" cy="2373766"/>
            </a:xfrm>
          </p:grpSpPr>
          <p:grpSp>
            <p:nvGrpSpPr>
              <p:cNvPr id="21" name="组合 20"/>
              <p:cNvGrpSpPr>
                <a:grpSpLocks noChangeAspect="1"/>
              </p:cNvGrpSpPr>
              <p:nvPr/>
            </p:nvGrpSpPr>
            <p:grpSpPr>
              <a:xfrm>
                <a:off x="2755318" y="1275902"/>
                <a:ext cx="1691396" cy="1692000"/>
                <a:chOff x="3263375" y="1045564"/>
                <a:chExt cx="4858596" cy="4860335"/>
              </a:xfrm>
            </p:grpSpPr>
            <p:sp>
              <p:nvSpPr>
                <p:cNvPr id="25" name="Freeform 6"/>
                <p:cNvSpPr/>
                <p:nvPr/>
              </p:nvSpPr>
              <p:spPr bwMode="auto">
                <a:xfrm rot="900000">
                  <a:off x="6106138" y="1347968"/>
                  <a:ext cx="1168400" cy="1323975"/>
                </a:xfrm>
                <a:custGeom>
                  <a:gdLst>
                    <a:gd fmla="*/ 6130 w 6130" name="T0"/>
                    <a:gd fmla="*/ 1643 h 6951" name="T1"/>
                    <a:gd fmla="*/ 0 w 6130" name="T2"/>
                    <a:gd fmla="*/ 0 h 6951" name="T3"/>
                    <a:gd fmla="*/ 0 w 6130" name="T4"/>
                    <a:gd fmla="*/ 6130 h 6951" name="T5"/>
                    <a:gd fmla="*/ 3065 w 6130" name="T6"/>
                    <a:gd fmla="*/ 6951 h 6951" name="T7"/>
                    <a:gd fmla="*/ 6130 w 6130" name="T8"/>
                    <a:gd fmla="*/ 1643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6130" y="1643"/>
                      </a:moveTo>
                      <a:cubicBezTo>
                        <a:pt x="4267" y="567"/>
                        <a:pt x="2152" y="0"/>
                        <a:pt x="0" y="0"/>
                      </a:cubicBezTo>
                      <a:lnTo>
                        <a:pt x="0" y="6130"/>
                      </a:lnTo>
                      <a:cubicBezTo>
                        <a:pt x="1076" y="6130"/>
                        <a:pt x="2133" y="6413"/>
                        <a:pt x="3065" y="6951"/>
                      </a:cubicBezTo>
                      <a:lnTo>
                        <a:pt x="6130" y="1643"/>
                      </a:lnTo>
                      <a:close/>
                    </a:path>
                  </a:pathLst>
                </a:custGeom>
                <a:solidFill>
                  <a:srgbClr val="EA621F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28" name="Freeform 7"/>
                <p:cNvSpPr/>
                <p:nvPr/>
              </p:nvSpPr>
              <p:spPr bwMode="auto">
                <a:xfrm rot="900000">
                  <a:off x="6569894" y="1834202"/>
                  <a:ext cx="1438275" cy="1439863"/>
                </a:xfrm>
                <a:custGeom>
                  <a:gdLst>
                    <a:gd fmla="*/ 7553 w 7553" name="T0"/>
                    <a:gd fmla="*/ 4487 h 7552" name="T1"/>
                    <a:gd fmla="*/ 3065 w 7553" name="T2"/>
                    <a:gd fmla="*/ 0 h 7552" name="T3"/>
                    <a:gd fmla="*/ 0 w 7553" name="T4"/>
                    <a:gd fmla="*/ 5308 h 7552" name="T5"/>
                    <a:gd fmla="*/ 2244 w 7553" name="T6"/>
                    <a:gd fmla="*/ 7552 h 7552" name="T7"/>
                    <a:gd fmla="*/ 7553 w 7553" name="T8"/>
                    <a:gd fmla="*/ 4487 h 7552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2" w="7553">
                      <a:moveTo>
                        <a:pt x="7553" y="4487"/>
                      </a:moveTo>
                      <a:cubicBezTo>
                        <a:pt x="6477" y="2623"/>
                        <a:pt x="4929" y="1076"/>
                        <a:pt x="3065" y="0"/>
                      </a:cubicBezTo>
                      <a:lnTo>
                        <a:pt x="0" y="5308"/>
                      </a:lnTo>
                      <a:cubicBezTo>
                        <a:pt x="932" y="5846"/>
                        <a:pt x="1706" y="6620"/>
                        <a:pt x="2244" y="7552"/>
                      </a:cubicBezTo>
                      <a:lnTo>
                        <a:pt x="7553" y="4487"/>
                      </a:lnTo>
                      <a:close/>
                    </a:path>
                  </a:pathLst>
                </a:custGeom>
                <a:solidFill>
                  <a:srgbClr val="F18E1C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29" name="Freeform 8"/>
                <p:cNvSpPr/>
                <p:nvPr/>
              </p:nvSpPr>
              <p:spPr bwMode="auto">
                <a:xfrm rot="900000">
                  <a:off x="6797996" y="2761067"/>
                  <a:ext cx="1323975" cy="1168400"/>
                </a:xfrm>
                <a:custGeom>
                  <a:gdLst>
                    <a:gd fmla="*/ 6951 w 6951" name="T0"/>
                    <a:gd fmla="*/ 6130 h 6130" name="T1"/>
                    <a:gd fmla="*/ 5309 w 6951" name="T2"/>
                    <a:gd fmla="*/ 0 h 6130" name="T3"/>
                    <a:gd fmla="*/ 0 w 6951" name="T4"/>
                    <a:gd fmla="*/ 3065 h 6130" name="T5"/>
                    <a:gd fmla="*/ 821 w 6951" name="T6"/>
                    <a:gd fmla="*/ 6130 h 6130" name="T7"/>
                    <a:gd fmla="*/ 6951 w 6951" name="T8"/>
                    <a:gd fmla="*/ 6130 h 613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130" w="6951">
                      <a:moveTo>
                        <a:pt x="6951" y="6130"/>
                      </a:moveTo>
                      <a:cubicBezTo>
                        <a:pt x="6951" y="3978"/>
                        <a:pt x="6385" y="1864"/>
                        <a:pt x="5309" y="0"/>
                      </a:cubicBezTo>
                      <a:lnTo>
                        <a:pt x="0" y="3065"/>
                      </a:lnTo>
                      <a:cubicBezTo>
                        <a:pt x="538" y="3997"/>
                        <a:pt x="821" y="5054"/>
                        <a:pt x="821" y="6130"/>
                      </a:cubicBezTo>
                      <a:lnTo>
                        <a:pt x="6951" y="6130"/>
                      </a:lnTo>
                      <a:close/>
                    </a:path>
                  </a:pathLst>
                </a:custGeom>
                <a:solidFill>
                  <a:srgbClr val="FDC60B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30" name="Freeform 9"/>
                <p:cNvSpPr/>
                <p:nvPr/>
              </p:nvSpPr>
              <p:spPr bwMode="auto">
                <a:xfrm rot="900000">
                  <a:off x="6495797" y="3889681"/>
                  <a:ext cx="1323975" cy="1166813"/>
                </a:xfrm>
                <a:custGeom>
                  <a:gdLst>
                    <a:gd fmla="*/ 5309 w 6951" name="T0"/>
                    <a:gd fmla="*/ 6130 h 6130" name="T1"/>
                    <a:gd fmla="*/ 6951 w 6951" name="T2"/>
                    <a:gd fmla="*/ 0 h 6130" name="T3"/>
                    <a:gd fmla="*/ 821 w 6951" name="T4"/>
                    <a:gd fmla="*/ 0 h 6130" name="T5"/>
                    <a:gd fmla="*/ 0 w 6951" name="T6"/>
                    <a:gd fmla="*/ 3065 h 6130" name="T7"/>
                    <a:gd fmla="*/ 5309 w 6951" name="T8"/>
                    <a:gd fmla="*/ 6130 h 613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130" w="6951">
                      <a:moveTo>
                        <a:pt x="5309" y="6130"/>
                      </a:moveTo>
                      <a:cubicBezTo>
                        <a:pt x="6385" y="4267"/>
                        <a:pt x="6951" y="2152"/>
                        <a:pt x="6951" y="0"/>
                      </a:cubicBezTo>
                      <a:lnTo>
                        <a:pt x="821" y="0"/>
                      </a:lnTo>
                      <a:cubicBezTo>
                        <a:pt x="821" y="1076"/>
                        <a:pt x="538" y="2133"/>
                        <a:pt x="0" y="3065"/>
                      </a:cubicBezTo>
                      <a:lnTo>
                        <a:pt x="5309" y="6130"/>
                      </a:lnTo>
                      <a:close/>
                    </a:path>
                  </a:pathLst>
                </a:custGeom>
                <a:solidFill>
                  <a:srgbClr val="F4E500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31" name="Freeform 10"/>
                <p:cNvSpPr/>
                <p:nvPr/>
              </p:nvSpPr>
              <p:spPr bwMode="auto">
                <a:xfrm rot="900000">
                  <a:off x="5895237" y="4352057"/>
                  <a:ext cx="1438275" cy="1439863"/>
                </a:xfrm>
                <a:custGeom>
                  <a:gdLst>
                    <a:gd fmla="*/ 3065 w 7553" name="T0"/>
                    <a:gd fmla="*/ 7553 h 7553" name="T1"/>
                    <a:gd fmla="*/ 7553 w 7553" name="T2"/>
                    <a:gd fmla="*/ 3065 h 7553" name="T3"/>
                    <a:gd fmla="*/ 2244 w 7553" name="T4"/>
                    <a:gd fmla="*/ 0 h 7553" name="T5"/>
                    <a:gd fmla="*/ 0 w 7553" name="T6"/>
                    <a:gd fmla="*/ 2244 h 7553" name="T7"/>
                    <a:gd fmla="*/ 3065 w 7553" name="T8"/>
                    <a:gd fmla="*/ 7553 h 7553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3" w="7553">
                      <a:moveTo>
                        <a:pt x="3065" y="7553"/>
                      </a:moveTo>
                      <a:cubicBezTo>
                        <a:pt x="4929" y="6477"/>
                        <a:pt x="6477" y="4929"/>
                        <a:pt x="7553" y="3065"/>
                      </a:cubicBezTo>
                      <a:lnTo>
                        <a:pt x="2244" y="0"/>
                      </a:lnTo>
                      <a:cubicBezTo>
                        <a:pt x="1706" y="932"/>
                        <a:pt x="932" y="1706"/>
                        <a:pt x="0" y="2244"/>
                      </a:cubicBezTo>
                      <a:lnTo>
                        <a:pt x="3065" y="7553"/>
                      </a:lnTo>
                      <a:close/>
                    </a:path>
                  </a:pathLst>
                </a:custGeom>
                <a:solidFill>
                  <a:srgbClr val="8CBB26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32" name="Freeform 11"/>
                <p:cNvSpPr/>
                <p:nvPr/>
              </p:nvSpPr>
              <p:spPr bwMode="auto">
                <a:xfrm rot="900000">
                  <a:off x="5239602" y="4581924"/>
                  <a:ext cx="1168400" cy="1323975"/>
                </a:xfrm>
                <a:custGeom>
                  <a:gdLst>
                    <a:gd fmla="*/ 0 w 6130" name="T0"/>
                    <a:gd fmla="*/ 6951 h 6951" name="T1"/>
                    <a:gd fmla="*/ 6130 w 6130" name="T2"/>
                    <a:gd fmla="*/ 5309 h 6951" name="T3"/>
                    <a:gd fmla="*/ 3065 w 6130" name="T4"/>
                    <a:gd fmla="*/ 0 h 6951" name="T5"/>
                    <a:gd fmla="*/ 0 w 6130" name="T6"/>
                    <a:gd fmla="*/ 821 h 6951" name="T7"/>
                    <a:gd fmla="*/ 0 w 6130" name="T8"/>
                    <a:gd fmla="*/ 6951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0" y="6951"/>
                      </a:moveTo>
                      <a:cubicBezTo>
                        <a:pt x="2152" y="6951"/>
                        <a:pt x="4267" y="6385"/>
                        <a:pt x="6130" y="5309"/>
                      </a:cubicBezTo>
                      <a:lnTo>
                        <a:pt x="3065" y="0"/>
                      </a:lnTo>
                      <a:cubicBezTo>
                        <a:pt x="2133" y="538"/>
                        <a:pt x="1076" y="821"/>
                        <a:pt x="0" y="821"/>
                      </a:cubicBezTo>
                      <a:lnTo>
                        <a:pt x="0" y="6951"/>
                      </a:lnTo>
                      <a:close/>
                    </a:path>
                  </a:pathLst>
                </a:custGeom>
                <a:solidFill>
                  <a:srgbClr val="018242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>
                    <a:solidFill>
                      <a:srgbClr val="00FF01"/>
                    </a:solidFill>
                  </a:endParaRPr>
                </a:p>
              </p:txBody>
            </p:sp>
            <p:sp>
              <p:nvSpPr>
                <p:cNvPr id="33" name="Freeform 12"/>
                <p:cNvSpPr/>
                <p:nvPr/>
              </p:nvSpPr>
              <p:spPr bwMode="auto">
                <a:xfrm rot="900000">
                  <a:off x="4111014" y="4279520"/>
                  <a:ext cx="1168400" cy="1323975"/>
                </a:xfrm>
                <a:custGeom>
                  <a:gdLst>
                    <a:gd fmla="*/ 0 w 6130" name="T0"/>
                    <a:gd fmla="*/ 5309 h 6951" name="T1"/>
                    <a:gd fmla="*/ 6130 w 6130" name="T2"/>
                    <a:gd fmla="*/ 6951 h 6951" name="T3"/>
                    <a:gd fmla="*/ 6130 w 6130" name="T4"/>
                    <a:gd fmla="*/ 821 h 6951" name="T5"/>
                    <a:gd fmla="*/ 3065 w 6130" name="T6"/>
                    <a:gd fmla="*/ 0 h 6951" name="T7"/>
                    <a:gd fmla="*/ 0 w 6130" name="T8"/>
                    <a:gd fmla="*/ 5309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0" y="5309"/>
                      </a:moveTo>
                      <a:cubicBezTo>
                        <a:pt x="1864" y="6385"/>
                        <a:pt x="3978" y="6951"/>
                        <a:pt x="6130" y="6951"/>
                      </a:cubicBezTo>
                      <a:lnTo>
                        <a:pt x="6130" y="821"/>
                      </a:lnTo>
                      <a:cubicBezTo>
                        <a:pt x="5054" y="821"/>
                        <a:pt x="3997" y="538"/>
                        <a:pt x="3065" y="0"/>
                      </a:cubicBezTo>
                      <a:lnTo>
                        <a:pt x="0" y="5309"/>
                      </a:lnTo>
                      <a:close/>
                    </a:path>
                  </a:pathLst>
                </a:custGeom>
                <a:solidFill>
                  <a:srgbClr val="0696BB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40" name="Freeform 13"/>
                <p:cNvSpPr/>
                <p:nvPr/>
              </p:nvSpPr>
              <p:spPr bwMode="auto">
                <a:xfrm rot="900000">
                  <a:off x="3377382" y="3677399"/>
                  <a:ext cx="1438275" cy="1439863"/>
                </a:xfrm>
                <a:custGeom>
                  <a:gdLst>
                    <a:gd fmla="*/ 0 w 7552" name="T0"/>
                    <a:gd fmla="*/ 3065 h 7553" name="T1"/>
                    <a:gd fmla="*/ 4487 w 7552" name="T2"/>
                    <a:gd fmla="*/ 7553 h 7553" name="T3"/>
                    <a:gd fmla="*/ 7552 w 7552" name="T4"/>
                    <a:gd fmla="*/ 2244 h 7553" name="T5"/>
                    <a:gd fmla="*/ 5309 w 7552" name="T6"/>
                    <a:gd fmla="*/ 0 h 7553" name="T7"/>
                    <a:gd fmla="*/ 0 w 7552" name="T8"/>
                    <a:gd fmla="*/ 3065 h 7553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3" w="7552">
                      <a:moveTo>
                        <a:pt x="0" y="3065"/>
                      </a:moveTo>
                      <a:cubicBezTo>
                        <a:pt x="1076" y="4929"/>
                        <a:pt x="2623" y="6477"/>
                        <a:pt x="4487" y="7553"/>
                      </a:cubicBezTo>
                      <a:lnTo>
                        <a:pt x="7552" y="2244"/>
                      </a:lnTo>
                      <a:cubicBezTo>
                        <a:pt x="6620" y="1706"/>
                        <a:pt x="5847" y="932"/>
                        <a:pt x="5309" y="0"/>
                      </a:cubicBezTo>
                      <a:lnTo>
                        <a:pt x="0" y="3065"/>
                      </a:lnTo>
                      <a:close/>
                    </a:path>
                  </a:pathLst>
                </a:custGeom>
                <a:solidFill>
                  <a:srgbClr val="2A71B0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41" name="Freeform 14"/>
                <p:cNvSpPr/>
                <p:nvPr/>
              </p:nvSpPr>
              <p:spPr bwMode="auto">
                <a:xfrm rot="900000">
                  <a:off x="3263375" y="3023556"/>
                  <a:ext cx="1323975" cy="1166813"/>
                </a:xfrm>
                <a:custGeom>
                  <a:gdLst>
                    <a:gd fmla="*/ 0 w 6952" name="T0"/>
                    <a:gd fmla="*/ 0 h 6130" name="T1"/>
                    <a:gd fmla="*/ 1643 w 6952" name="T2"/>
                    <a:gd fmla="*/ 6130 h 6130" name="T3"/>
                    <a:gd fmla="*/ 6952 w 6952" name="T4"/>
                    <a:gd fmla="*/ 3065 h 6130" name="T5"/>
                    <a:gd fmla="*/ 6130 w 6952" name="T6"/>
                    <a:gd fmla="*/ 0 h 6130" name="T7"/>
                    <a:gd fmla="*/ 0 w 6952" name="T8"/>
                    <a:gd fmla="*/ 0 h 613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130" w="6952">
                      <a:moveTo>
                        <a:pt x="0" y="0"/>
                      </a:moveTo>
                      <a:cubicBezTo>
                        <a:pt x="0" y="2152"/>
                        <a:pt x="567" y="4267"/>
                        <a:pt x="1643" y="6130"/>
                      </a:cubicBezTo>
                      <a:lnTo>
                        <a:pt x="6952" y="3065"/>
                      </a:lnTo>
                      <a:cubicBezTo>
                        <a:pt x="6414" y="2133"/>
                        <a:pt x="6130" y="1076"/>
                        <a:pt x="613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44E99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42" name="Freeform 15"/>
                <p:cNvSpPr/>
                <p:nvPr/>
              </p:nvSpPr>
              <p:spPr bwMode="auto">
                <a:xfrm rot="900000">
                  <a:off x="3565573" y="1894942"/>
                  <a:ext cx="1323975" cy="1168400"/>
                </a:xfrm>
                <a:custGeom>
                  <a:gdLst>
                    <a:gd fmla="*/ 3285 w 13903" name="T0"/>
                    <a:gd fmla="*/ 0 h 12260" name="T1"/>
                    <a:gd fmla="*/ 0 w 13903" name="T2"/>
                    <a:gd fmla="*/ 12260 h 12260" name="T3"/>
                    <a:gd fmla="*/ 12260 w 13903" name="T4"/>
                    <a:gd fmla="*/ 12260 h 12260" name="T5"/>
                    <a:gd fmla="*/ 13903 w 13903" name="T6"/>
                    <a:gd fmla="*/ 6130 h 12260" name="T7"/>
                    <a:gd fmla="*/ 3285 w 13903" name="T8"/>
                    <a:gd fmla="*/ 0 h 12260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12260" w="13903">
                      <a:moveTo>
                        <a:pt x="3285" y="0"/>
                      </a:moveTo>
                      <a:cubicBezTo>
                        <a:pt x="1133" y="3727"/>
                        <a:pt x="0" y="7956"/>
                        <a:pt x="0" y="12260"/>
                      </a:cubicBezTo>
                      <a:lnTo>
                        <a:pt x="12260" y="12260"/>
                      </a:lnTo>
                      <a:cubicBezTo>
                        <a:pt x="12260" y="10108"/>
                        <a:pt x="12827" y="7994"/>
                        <a:pt x="13903" y="6130"/>
                      </a:cubicBezTo>
                      <a:lnTo>
                        <a:pt x="3285" y="0"/>
                      </a:lnTo>
                      <a:close/>
                    </a:path>
                  </a:pathLst>
                </a:custGeom>
                <a:solidFill>
                  <a:srgbClr val="6D398B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43" name="Freeform 16"/>
                <p:cNvSpPr/>
                <p:nvPr/>
              </p:nvSpPr>
              <p:spPr bwMode="auto">
                <a:xfrm rot="900000">
                  <a:off x="4052040" y="1159545"/>
                  <a:ext cx="1438275" cy="1439863"/>
                </a:xfrm>
                <a:custGeom>
                  <a:gdLst>
                    <a:gd fmla="*/ 4487 w 7552" name="T0"/>
                    <a:gd fmla="*/ 0 h 7552" name="T1"/>
                    <a:gd fmla="*/ 0 w 7552" name="T2"/>
                    <a:gd fmla="*/ 4487 h 7552" name="T3"/>
                    <a:gd fmla="*/ 5309 w 7552" name="T4"/>
                    <a:gd fmla="*/ 7552 h 7552" name="T5"/>
                    <a:gd fmla="*/ 7552 w 7552" name="T6"/>
                    <a:gd fmla="*/ 5308 h 7552" name="T7"/>
                    <a:gd fmla="*/ 4487 w 7552" name="T8"/>
                    <a:gd fmla="*/ 0 h 7552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7552" w="7552">
                      <a:moveTo>
                        <a:pt x="4487" y="0"/>
                      </a:moveTo>
                      <a:cubicBezTo>
                        <a:pt x="2623" y="1076"/>
                        <a:pt x="1076" y="2623"/>
                        <a:pt x="0" y="4487"/>
                      </a:cubicBezTo>
                      <a:lnTo>
                        <a:pt x="5309" y="7552"/>
                      </a:lnTo>
                      <a:cubicBezTo>
                        <a:pt x="5847" y="6620"/>
                        <a:pt x="6620" y="5847"/>
                        <a:pt x="7552" y="5308"/>
                      </a:cubicBezTo>
                      <a:lnTo>
                        <a:pt x="4487" y="0"/>
                      </a:lnTo>
                      <a:close/>
                    </a:path>
                  </a:pathLst>
                </a:custGeom>
                <a:solidFill>
                  <a:srgbClr val="C4037D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/>
                </a:p>
              </p:txBody>
            </p:sp>
            <p:sp>
              <p:nvSpPr>
                <p:cNvPr id="44" name="Freeform 17"/>
                <p:cNvSpPr/>
                <p:nvPr/>
              </p:nvSpPr>
              <p:spPr bwMode="auto">
                <a:xfrm rot="900000">
                  <a:off x="4977550" y="1045564"/>
                  <a:ext cx="1168400" cy="1323975"/>
                </a:xfrm>
                <a:custGeom>
                  <a:gdLst>
                    <a:gd fmla="*/ 6130 w 6130" name="T0"/>
                    <a:gd fmla="*/ 0 h 6951" name="T1"/>
                    <a:gd fmla="*/ 0 w 6130" name="T2"/>
                    <a:gd fmla="*/ 1643 h 6951" name="T3"/>
                    <a:gd fmla="*/ 3065 w 6130" name="T4"/>
                    <a:gd fmla="*/ 6951 h 6951" name="T5"/>
                    <a:gd fmla="*/ 6130 w 6130" name="T6"/>
                    <a:gd fmla="*/ 6130 h 6951" name="T7"/>
                    <a:gd fmla="*/ 6130 w 6130" name="T8"/>
                    <a:gd fmla="*/ 0 h 6951" name="T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b="b" l="0" r="r" t="0"/>
                  <a:pathLst>
                    <a:path h="6951" w="6130">
                      <a:moveTo>
                        <a:pt x="6130" y="0"/>
                      </a:moveTo>
                      <a:cubicBezTo>
                        <a:pt x="3978" y="0"/>
                        <a:pt x="1864" y="567"/>
                        <a:pt x="0" y="1643"/>
                      </a:cubicBezTo>
                      <a:lnTo>
                        <a:pt x="3065" y="6951"/>
                      </a:lnTo>
                      <a:cubicBezTo>
                        <a:pt x="3997" y="6413"/>
                        <a:pt x="5054" y="6130"/>
                        <a:pt x="6130" y="6130"/>
                      </a:cubicBezTo>
                      <a:lnTo>
                        <a:pt x="6130" y="0"/>
                      </a:lnTo>
                      <a:close/>
                    </a:path>
                  </a:pathLst>
                </a:custGeom>
                <a:solidFill>
                  <a:srgbClr val="E32322"/>
                </a:solidFill>
                <a:ln w="0">
                  <a:noFill/>
                  <a:prstDash val="solid"/>
                  <a:round/>
                </a:ln>
              </p:spPr>
              <p:txBody>
                <a:bodyPr anchor="t" anchorCtr="0" bIns="45720" compatLnSpc="1" lIns="91440" numCol="1" rIns="91440" tIns="45720" vert="horz" wrap="square">
                  <a:prstTxWarp prst="textNoShape">
                    <a:avLst/>
                  </a:prstTxWarp>
                </a:bodyPr>
                <a:lstStyle/>
                <a:p>
                  <a:endParaRPr altLang="en-US" lang="zh-CN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2" name="组合 21"/>
              <p:cNvGrpSpPr/>
              <p:nvPr/>
            </p:nvGrpSpPr>
            <p:grpSpPr>
              <a:xfrm rot="19800000">
                <a:off x="3331016" y="935019"/>
                <a:ext cx="540000" cy="2373766"/>
                <a:chOff x="3331016" y="935019"/>
                <a:chExt cx="540000" cy="2373766"/>
              </a:xfrm>
            </p:grpSpPr>
            <p:sp>
              <p:nvSpPr>
                <p:cNvPr id="23" name="等腰三角形 22"/>
                <p:cNvSpPr/>
                <p:nvPr/>
              </p:nvSpPr>
              <p:spPr>
                <a:xfrm>
                  <a:off x="3331016" y="2120785"/>
                  <a:ext cx="540000" cy="1188000"/>
                </a:xfrm>
                <a:prstGeom prst="triangle">
                  <a:avLst/>
                </a:prstGeom>
                <a:solidFill>
                  <a:srgbClr val="8CBB26"/>
                </a:solidFill>
                <a:ln>
                  <a:noFill/>
                </a:ln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4" name="等腰三角形 23"/>
                <p:cNvSpPr/>
                <p:nvPr/>
              </p:nvSpPr>
              <p:spPr>
                <a:xfrm flipV="1">
                  <a:off x="3331016" y="935019"/>
                  <a:ext cx="540000" cy="1188000"/>
                </a:xfrm>
                <a:prstGeom prst="triangle">
                  <a:avLst/>
                </a:prstGeom>
                <a:solidFill>
                  <a:srgbClr val="C4037D"/>
                </a:solidFill>
                <a:ln>
                  <a:noFill/>
                </a:ln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63" name="组合 62"/>
          <p:cNvGrpSpPr/>
          <p:nvPr/>
        </p:nvGrpSpPr>
        <p:grpSpPr>
          <a:xfrm>
            <a:off x="4811161" y="5477015"/>
            <a:ext cx="2924628" cy="812800"/>
            <a:chOff x="1691672" y="5283200"/>
            <a:chExt cx="2924628" cy="812800"/>
          </a:xfrm>
        </p:grpSpPr>
        <p:sp>
          <p:nvSpPr>
            <p:cNvPr id="64" name="矩形 63"/>
            <p:cNvSpPr/>
            <p:nvPr/>
          </p:nvSpPr>
          <p:spPr>
            <a:xfrm>
              <a:off x="1691672" y="5283200"/>
              <a:ext cx="2924628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1754509" y="5311034"/>
              <a:ext cx="2798952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对比色搭配</a:t>
              </a:r>
            </a:p>
          </p:txBody>
        </p:sp>
      </p:grp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428225" y="2164886"/>
            <a:ext cx="2989680" cy="2724686"/>
          </a:xfrm>
          <a:prstGeom prst="rect">
            <a:avLst/>
          </a:prstGeom>
        </p:spPr>
      </p:pic>
      <p:grpSp>
        <p:nvGrpSpPr>
          <p:cNvPr id="66" name="组合 65"/>
          <p:cNvGrpSpPr/>
          <p:nvPr/>
        </p:nvGrpSpPr>
        <p:grpSpPr>
          <a:xfrm>
            <a:off x="8460751" y="5477015"/>
            <a:ext cx="2924628" cy="812800"/>
            <a:chOff x="1691672" y="5283200"/>
            <a:chExt cx="2924628" cy="812800"/>
          </a:xfrm>
        </p:grpSpPr>
        <p:sp>
          <p:nvSpPr>
            <p:cNvPr id="67" name="矩形 66"/>
            <p:cNvSpPr/>
            <p:nvPr/>
          </p:nvSpPr>
          <p:spPr>
            <a:xfrm>
              <a:off x="1691672" y="5283200"/>
              <a:ext cx="2924628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1754509" y="5311034"/>
              <a:ext cx="2798952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照片取色</a:t>
              </a:r>
            </a:p>
          </p:txBody>
        </p:sp>
      </p:grpSp>
    </p:spTree>
    <p:extLst>
      <p:ext uri="{BB962C8B-B14F-4D97-AF65-F5344CB8AC3E}">
        <p14:creationId val="1079258115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4957453" y="1326548"/>
            <a:ext cx="6381875" cy="1887630"/>
            <a:chOff x="4957453" y="1326548"/>
            <a:chExt cx="6381875" cy="1887630"/>
          </a:xfrm>
        </p:grpSpPr>
        <p:sp>
          <p:nvSpPr>
            <p:cNvPr id="8" name="文本框 7"/>
            <p:cNvSpPr txBox="1"/>
            <p:nvPr/>
          </p:nvSpPr>
          <p:spPr>
            <a:xfrm>
              <a:off x="4957452" y="2015015"/>
              <a:ext cx="6320155" cy="107899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5400">
                  <a:solidFill>
                    <a:srgbClr val="7DB14B"/>
                  </a:solidFill>
                </a:rPr>
                <a:t>听故事  学           设计</a:t>
              </a:r>
            </a:p>
          </p:txBody>
        </p:sp>
        <p:sp>
          <p:nvSpPr>
            <p:cNvPr id="14" name="Freeform 9"/>
            <p:cNvSpPr/>
            <p:nvPr/>
          </p:nvSpPr>
          <p:spPr bwMode="auto">
            <a:xfrm>
              <a:off x="8204565" y="1326548"/>
              <a:ext cx="1487850" cy="188763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>
                <a:solidFill>
                  <a:srgbClr val="7DB14B"/>
                </a:solidFill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8336941" y="2008052"/>
            <a:ext cx="1222854" cy="107899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lang="en-US" smtClean="0" sz="5400">
                <a:solidFill>
                  <a:schemeClr val="bg1"/>
                </a:solidFill>
              </a:rPr>
              <a:t>PPT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5099584" y="3415190"/>
            <a:ext cx="6206509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说明：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本书共三篇，此读书笔记仅为其中第一篇内容整理而成。期待更多的读者购买正版图书，并从此书中得益。</a:t>
            </a:r>
          </a:p>
        </p:txBody>
      </p:sp>
      <p:sp>
        <p:nvSpPr>
          <p:cNvPr id="28" name="矩形 27"/>
          <p:cNvSpPr/>
          <p:nvPr/>
        </p:nvSpPr>
        <p:spPr>
          <a:xfrm>
            <a:off x="4538270" y="1049867"/>
            <a:ext cx="7179733" cy="4859866"/>
          </a:xfrm>
          <a:prstGeom prst="rect">
            <a:avLst/>
          </a:prstGeom>
          <a:noFill/>
          <a:ln>
            <a:solidFill>
              <a:srgbClr val="7DB1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endParaRPr altLang="en-US" 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73997" y="711768"/>
            <a:ext cx="4213678" cy="5434465"/>
          </a:xfrm>
          <a:prstGeom prst="rect">
            <a:avLst/>
          </a:prstGeom>
        </p:spPr>
      </p:pic>
      <p:sp>
        <p:nvSpPr>
          <p:cNvPr id="23" name="文本框 22"/>
          <p:cNvSpPr txBox="1"/>
          <p:nvPr/>
        </p:nvSpPr>
        <p:spPr>
          <a:xfrm>
            <a:off x="9571766" y="5329562"/>
            <a:ext cx="132588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2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@大猫菲菲</a:t>
            </a:r>
          </a:p>
        </p:txBody>
      </p:sp>
    </p:spTree>
    <p:extLst>
      <p:ext uri="{BB962C8B-B14F-4D97-AF65-F5344CB8AC3E}">
        <p14:creationId val="2449039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AutoShape 7"/>
          <p:cNvSpPr>
            <a:spLocks noChangeArrowheads="1" noChangeAspect="1" noTextEdit="1"/>
          </p:cNvSpPr>
          <p:nvPr/>
        </p:nvSpPr>
        <p:spPr bwMode="auto">
          <a:xfrm>
            <a:off x="6842125" y="833438"/>
            <a:ext cx="3554413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2905575" y="401062"/>
            <a:ext cx="4373880" cy="1188720"/>
          </a:xfrm>
          <a:prstGeom prst="ribbon2">
            <a:avLst>
              <a:gd fmla="val 0" name="adj1"/>
              <a:gd fmla="val 55424" name="adj2"/>
            </a:avLst>
          </a:prstGeom>
          <a:solidFill>
            <a:srgbClr val="7DB14B"/>
          </a:solidFill>
          <a:ln>
            <a:solidFill>
              <a:schemeClr val="bg1"/>
            </a:solidFill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mtClean="0" sz="6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PPT设计家族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220531" y="2628900"/>
            <a:ext cx="1771819" cy="2247900"/>
            <a:chOff x="1220531" y="2628900"/>
            <a:chExt cx="1771819" cy="2247900"/>
          </a:xfrm>
        </p:grpSpPr>
        <p:sp>
          <p:nvSpPr>
            <p:cNvPr id="13" name="Freeform 9"/>
            <p:cNvSpPr/>
            <p:nvPr/>
          </p:nvSpPr>
          <p:spPr bwMode="auto">
            <a:xfrm>
              <a:off x="1220531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629387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图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880237" y="2628900"/>
            <a:ext cx="1771819" cy="2247900"/>
            <a:chOff x="3880237" y="2628900"/>
            <a:chExt cx="1771819" cy="2247900"/>
          </a:xfrm>
        </p:grpSpPr>
        <p:sp>
          <p:nvSpPr>
            <p:cNvPr id="14" name="Freeform 9"/>
            <p:cNvSpPr/>
            <p:nvPr/>
          </p:nvSpPr>
          <p:spPr bwMode="auto">
            <a:xfrm>
              <a:off x="3880237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4289092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字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539943" y="2628900"/>
            <a:ext cx="1771819" cy="2247900"/>
            <a:chOff x="6539943" y="2628900"/>
            <a:chExt cx="1771819" cy="2247900"/>
          </a:xfrm>
        </p:grpSpPr>
        <p:sp>
          <p:nvSpPr>
            <p:cNvPr id="15" name="Freeform 9"/>
            <p:cNvSpPr/>
            <p:nvPr/>
          </p:nvSpPr>
          <p:spPr bwMode="auto">
            <a:xfrm>
              <a:off x="6539943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948799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形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199650" y="2628900"/>
            <a:ext cx="1771819" cy="2247900"/>
            <a:chOff x="9199650" y="2628900"/>
            <a:chExt cx="1771819" cy="2247900"/>
          </a:xfrm>
        </p:grpSpPr>
        <p:sp>
          <p:nvSpPr>
            <p:cNvPr id="16" name="Freeform 9"/>
            <p:cNvSpPr/>
            <p:nvPr/>
          </p:nvSpPr>
          <p:spPr bwMode="auto">
            <a:xfrm>
              <a:off x="9199650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608504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色</a:t>
              </a:r>
            </a:p>
          </p:txBody>
        </p:sp>
      </p:grpSp>
    </p:spTree>
    <p:extLst>
      <p:ext uri="{BB962C8B-B14F-4D97-AF65-F5344CB8AC3E}">
        <p14:creationId val="40774912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AutoShape 7"/>
          <p:cNvSpPr>
            <a:spLocks noChangeArrowheads="1" noChangeAspect="1" noTextEdit="1"/>
          </p:cNvSpPr>
          <p:nvPr/>
        </p:nvSpPr>
        <p:spPr bwMode="auto">
          <a:xfrm>
            <a:off x="6842125" y="833438"/>
            <a:ext cx="3554413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2905575" y="401062"/>
            <a:ext cx="4373880" cy="1188720"/>
          </a:xfrm>
          <a:prstGeom prst="ribbon2">
            <a:avLst>
              <a:gd fmla="val 0" name="adj1"/>
              <a:gd fmla="val 55424" name="adj2"/>
            </a:avLst>
          </a:prstGeom>
          <a:solidFill>
            <a:srgbClr val="7DB14B"/>
          </a:solidFill>
          <a:ln>
            <a:solidFill>
              <a:schemeClr val="bg1"/>
            </a:solidFill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mtClean="0" sz="6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PPT设计家族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220531" y="2628900"/>
            <a:ext cx="1771819" cy="2247900"/>
            <a:chOff x="1220531" y="2628900"/>
            <a:chExt cx="1771819" cy="2247900"/>
          </a:xfrm>
        </p:grpSpPr>
        <p:sp>
          <p:nvSpPr>
            <p:cNvPr id="13" name="Freeform 9"/>
            <p:cNvSpPr/>
            <p:nvPr/>
          </p:nvSpPr>
          <p:spPr bwMode="auto">
            <a:xfrm>
              <a:off x="1220531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629387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图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880237" y="2628900"/>
            <a:ext cx="1771819" cy="2247900"/>
            <a:chOff x="3880237" y="2628900"/>
            <a:chExt cx="1771819" cy="2247900"/>
          </a:xfrm>
        </p:grpSpPr>
        <p:sp>
          <p:nvSpPr>
            <p:cNvPr id="14" name="Freeform 9"/>
            <p:cNvSpPr/>
            <p:nvPr/>
          </p:nvSpPr>
          <p:spPr bwMode="auto">
            <a:xfrm>
              <a:off x="3880237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4289092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字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539943" y="2628900"/>
            <a:ext cx="1771819" cy="2247900"/>
            <a:chOff x="6539943" y="2628900"/>
            <a:chExt cx="1771819" cy="2247900"/>
          </a:xfrm>
        </p:grpSpPr>
        <p:sp>
          <p:nvSpPr>
            <p:cNvPr id="15" name="Freeform 9"/>
            <p:cNvSpPr/>
            <p:nvPr/>
          </p:nvSpPr>
          <p:spPr bwMode="auto">
            <a:xfrm>
              <a:off x="6539943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948799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形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199650" y="2628900"/>
            <a:ext cx="1771819" cy="2247900"/>
            <a:chOff x="9199650" y="2628900"/>
            <a:chExt cx="1771819" cy="2247900"/>
          </a:xfrm>
        </p:grpSpPr>
        <p:sp>
          <p:nvSpPr>
            <p:cNvPr id="16" name="Freeform 9"/>
            <p:cNvSpPr/>
            <p:nvPr/>
          </p:nvSpPr>
          <p:spPr bwMode="auto">
            <a:xfrm>
              <a:off x="9199650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608504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色</a:t>
              </a:r>
            </a:p>
          </p:txBody>
        </p:sp>
      </p:grpSp>
    </p:spTree>
    <p:extLst>
      <p:ext uri="{BB962C8B-B14F-4D97-AF65-F5344CB8AC3E}">
        <p14:creationId val="209720919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856342" y="1258287"/>
            <a:ext cx="11335658" cy="0"/>
          </a:xfrm>
          <a:prstGeom prst="line">
            <a:avLst/>
          </a:prstGeom>
          <a:ln>
            <a:solidFill>
              <a:srgbClr val="7DB1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297870" y="104767"/>
            <a:ext cx="841888" cy="1168034"/>
            <a:chOff x="297870" y="104767"/>
            <a:chExt cx="841888" cy="1168034"/>
          </a:xfrm>
        </p:grpSpPr>
        <p:sp>
          <p:nvSpPr>
            <p:cNvPr id="3" name="Freeform 9"/>
            <p:cNvSpPr/>
            <p:nvPr/>
          </p:nvSpPr>
          <p:spPr bwMode="auto">
            <a:xfrm>
              <a:off x="297870" y="104767"/>
              <a:ext cx="841888" cy="1168034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395649" y="491217"/>
              <a:ext cx="640080" cy="74980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图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80561" y="288021"/>
            <a:ext cx="3230880" cy="96926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800">
                <a:solidFill>
                  <a:srgbClr val="7DB14B"/>
                </a:solidFill>
              </a:rPr>
              <a:t>图表的神奇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1926772" y="2291068"/>
            <a:ext cx="8338456" cy="3010249"/>
            <a:chOff x="1313544" y="2291068"/>
            <a:chExt cx="8338456" cy="3010249"/>
          </a:xfrm>
        </p:grpSpPr>
        <p:sp>
          <p:nvSpPr>
            <p:cNvPr id="10" name="文本框 9"/>
            <p:cNvSpPr txBox="1"/>
            <p:nvPr/>
          </p:nvSpPr>
          <p:spPr>
            <a:xfrm>
              <a:off x="1313544" y="2295694"/>
              <a:ext cx="2285999" cy="676656"/>
            </a:xfrm>
            <a:prstGeom prst="rect">
              <a:avLst/>
            </a:prstGeom>
            <a:solidFill>
              <a:srgbClr val="7DB14B"/>
            </a:solidFill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200">
                  <a:solidFill>
                    <a:schemeClr val="bg1"/>
                  </a:solidFill>
                </a:rPr>
                <a:t>美化页面</a:t>
              </a: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313544" y="3477713"/>
              <a:ext cx="2285999" cy="676656"/>
            </a:xfrm>
            <a:prstGeom prst="rect">
              <a:avLst/>
            </a:prstGeom>
            <a:solidFill>
              <a:srgbClr val="7DB14B"/>
            </a:solidFill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200">
                  <a:solidFill>
                    <a:schemeClr val="bg1"/>
                  </a:solidFill>
                </a:rPr>
                <a:t>诠释抽象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13544" y="4659730"/>
              <a:ext cx="2285999" cy="676656"/>
            </a:xfrm>
            <a:prstGeom prst="rect">
              <a:avLst/>
            </a:prstGeom>
            <a:solidFill>
              <a:srgbClr val="7DB14B"/>
            </a:solidFill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200">
                  <a:solidFill>
                    <a:schemeClr val="bg1"/>
                  </a:solidFill>
                </a:rPr>
                <a:t>创设情境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4651827" y="2291068"/>
              <a:ext cx="5000172" cy="6766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200">
                  <a:solidFill>
                    <a:srgbClr val="7DB14B"/>
                  </a:solidFill>
                </a:rPr>
                <a:t>化枯燥为生动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4651827" y="3473086"/>
              <a:ext cx="5000172" cy="6766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200">
                  <a:solidFill>
                    <a:srgbClr val="7DB14B"/>
                  </a:solidFill>
                </a:rPr>
                <a:t>化抽象为直观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4651828" y="4649388"/>
              <a:ext cx="5000172" cy="67665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200">
                  <a:solidFill>
                    <a:srgbClr val="7DB14B"/>
                  </a:solidFill>
                </a:rPr>
                <a:t>化说教为引导</a:t>
              </a:r>
            </a:p>
          </p:txBody>
        </p:sp>
        <p:sp>
          <p:nvSpPr>
            <p:cNvPr id="16" name="椭圆 15"/>
            <p:cNvSpPr/>
            <p:nvPr/>
          </p:nvSpPr>
          <p:spPr>
            <a:xfrm>
              <a:off x="4026846" y="2484616"/>
              <a:ext cx="197678" cy="19767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4026846" y="3666635"/>
              <a:ext cx="197678" cy="19767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18" name="椭圆 17"/>
            <p:cNvSpPr/>
            <p:nvPr/>
          </p:nvSpPr>
          <p:spPr>
            <a:xfrm>
              <a:off x="4026846" y="4853279"/>
              <a:ext cx="197678" cy="197678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20000"/>
                </a:lnSpc>
              </a:pPr>
              <a:endParaRPr altLang="en-US" lang="zh-CN"/>
            </a:p>
          </p:txBody>
        </p:sp>
      </p:grpSp>
    </p:spTree>
    <p:extLst>
      <p:ext uri="{BB962C8B-B14F-4D97-AF65-F5344CB8AC3E}">
        <p14:creationId val="228040376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856342" y="1258287"/>
            <a:ext cx="11335658" cy="0"/>
          </a:xfrm>
          <a:prstGeom prst="line">
            <a:avLst/>
          </a:prstGeom>
          <a:ln>
            <a:solidFill>
              <a:srgbClr val="7DB1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297870" y="104767"/>
            <a:ext cx="841888" cy="1168034"/>
            <a:chOff x="297870" y="104767"/>
            <a:chExt cx="841888" cy="1168034"/>
          </a:xfrm>
        </p:grpSpPr>
        <p:sp>
          <p:nvSpPr>
            <p:cNvPr id="3" name="Freeform 9"/>
            <p:cNvSpPr/>
            <p:nvPr/>
          </p:nvSpPr>
          <p:spPr bwMode="auto">
            <a:xfrm>
              <a:off x="297870" y="104767"/>
              <a:ext cx="841888" cy="1168034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395649" y="491217"/>
              <a:ext cx="640080" cy="74980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图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80558" y="288021"/>
            <a:ext cx="3230880" cy="96926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800">
                <a:solidFill>
                  <a:srgbClr val="7DB14B"/>
                </a:solidFill>
              </a:rPr>
              <a:t>配图三部曲</a:t>
            </a:r>
          </a:p>
        </p:txBody>
      </p:sp>
      <p:sp>
        <p:nvSpPr>
          <p:cNvPr id="36" name="任意多边形 35"/>
          <p:cNvSpPr/>
          <p:nvPr/>
        </p:nvSpPr>
        <p:spPr>
          <a:xfrm>
            <a:off x="1162769" y="2415888"/>
            <a:ext cx="3686734" cy="1474693"/>
          </a:xfrm>
          <a:custGeom>
            <a:gdLst>
              <a:gd fmla="*/ 0 w 3686734" name="connsiteX0"/>
              <a:gd fmla="*/ 0 h 1474693" name="connsiteY0"/>
              <a:gd fmla="*/ 2949388 w 3686734" name="connsiteX1"/>
              <a:gd fmla="*/ 0 h 1474693" name="connsiteY1"/>
              <a:gd fmla="*/ 3686734 w 3686734" name="connsiteX2"/>
              <a:gd fmla="*/ 737347 h 1474693" name="connsiteY2"/>
              <a:gd fmla="*/ 2949388 w 3686734" name="connsiteX3"/>
              <a:gd fmla="*/ 1474693 h 1474693" name="connsiteY3"/>
              <a:gd fmla="*/ 0 w 3686734" name="connsiteX4"/>
              <a:gd fmla="*/ 1474693 h 1474693" name="connsiteY4"/>
              <a:gd fmla="*/ 0 w 3686734" name="connsiteX5"/>
              <a:gd fmla="*/ 0 h 1474693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1474693" w="3686734">
                <a:moveTo>
                  <a:pt x="0" y="0"/>
                </a:moveTo>
                <a:lnTo>
                  <a:pt x="2949388" y="0"/>
                </a:lnTo>
                <a:lnTo>
                  <a:pt x="3686734" y="737347"/>
                </a:lnTo>
                <a:lnTo>
                  <a:pt x="2949388" y="1474693"/>
                </a:lnTo>
                <a:lnTo>
                  <a:pt x="0" y="1474693"/>
                </a:lnTo>
                <a:lnTo>
                  <a:pt x="0" y="0"/>
                </a:lnTo>
                <a:close/>
              </a:path>
            </a:pathLst>
          </a:custGeom>
          <a:solidFill>
            <a:srgbClr val="7DB1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52019" lIns="304038" numCol="1" rIns="444683" spcCol="1270" spcFirstLastPara="0" tIns="152019" vert="horz" wrap="square">
            <a:noAutofit/>
          </a:bodyPr>
          <a:lstStyle/>
          <a:p>
            <a:pPr algn="ctr" defTabSz="2533650" lv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altLang="en-US" kern="1200" lang="zh-CN" sz="5700"/>
          </a:p>
        </p:txBody>
      </p:sp>
      <p:sp>
        <p:nvSpPr>
          <p:cNvPr id="37" name="任意多边形 36"/>
          <p:cNvSpPr/>
          <p:nvPr/>
        </p:nvSpPr>
        <p:spPr>
          <a:xfrm>
            <a:off x="4247709" y="2415888"/>
            <a:ext cx="3686734" cy="1474693"/>
          </a:xfrm>
          <a:custGeom>
            <a:gdLst>
              <a:gd fmla="*/ 0 w 3686734" name="connsiteX0"/>
              <a:gd fmla="*/ 0 h 1474693" name="connsiteY0"/>
              <a:gd fmla="*/ 2949388 w 3686734" name="connsiteX1"/>
              <a:gd fmla="*/ 0 h 1474693" name="connsiteY1"/>
              <a:gd fmla="*/ 3686734 w 3686734" name="connsiteX2"/>
              <a:gd fmla="*/ 737347 h 1474693" name="connsiteY2"/>
              <a:gd fmla="*/ 2949388 w 3686734" name="connsiteX3"/>
              <a:gd fmla="*/ 1474693 h 1474693" name="connsiteY3"/>
              <a:gd fmla="*/ 0 w 3686734" name="connsiteX4"/>
              <a:gd fmla="*/ 1474693 h 1474693" name="connsiteY4"/>
              <a:gd fmla="*/ 737347 w 3686734" name="connsiteX5"/>
              <a:gd fmla="*/ 737347 h 1474693" name="connsiteY5"/>
              <a:gd fmla="*/ 0 w 3686734" name="connsiteX6"/>
              <a:gd fmla="*/ 0 h 1474693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1474693" w="3686734">
                <a:moveTo>
                  <a:pt x="0" y="0"/>
                </a:moveTo>
                <a:lnTo>
                  <a:pt x="2949388" y="0"/>
                </a:lnTo>
                <a:lnTo>
                  <a:pt x="3686734" y="737347"/>
                </a:lnTo>
                <a:lnTo>
                  <a:pt x="2949388" y="1474693"/>
                </a:lnTo>
                <a:lnTo>
                  <a:pt x="0" y="1474693"/>
                </a:lnTo>
                <a:lnTo>
                  <a:pt x="737347" y="737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52019" lIns="965376" numCol="1" rIns="813356" spcCol="1270" spcFirstLastPara="0" tIns="152019" vert="horz" wrap="square">
            <a:noAutofit/>
          </a:bodyPr>
          <a:lstStyle/>
          <a:p>
            <a:pPr algn="ctr" defTabSz="2533650" lv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altLang="en-US" kern="1200" lang="zh-CN" sz="5700"/>
          </a:p>
        </p:txBody>
      </p:sp>
      <p:sp>
        <p:nvSpPr>
          <p:cNvPr id="38" name="任意多边形 37"/>
          <p:cNvSpPr/>
          <p:nvPr/>
        </p:nvSpPr>
        <p:spPr>
          <a:xfrm>
            <a:off x="7332649" y="2415888"/>
            <a:ext cx="3686734" cy="1474693"/>
          </a:xfrm>
          <a:custGeom>
            <a:gdLst>
              <a:gd fmla="*/ 0 w 3686734" name="connsiteX0"/>
              <a:gd fmla="*/ 0 h 1474693" name="connsiteY0"/>
              <a:gd fmla="*/ 2949388 w 3686734" name="connsiteX1"/>
              <a:gd fmla="*/ 0 h 1474693" name="connsiteY1"/>
              <a:gd fmla="*/ 3686734 w 3686734" name="connsiteX2"/>
              <a:gd fmla="*/ 737347 h 1474693" name="connsiteY2"/>
              <a:gd fmla="*/ 2949388 w 3686734" name="connsiteX3"/>
              <a:gd fmla="*/ 1474693 h 1474693" name="connsiteY3"/>
              <a:gd fmla="*/ 0 w 3686734" name="connsiteX4"/>
              <a:gd fmla="*/ 1474693 h 1474693" name="connsiteY4"/>
              <a:gd fmla="*/ 737347 w 3686734" name="connsiteX5"/>
              <a:gd fmla="*/ 737347 h 1474693" name="connsiteY5"/>
              <a:gd fmla="*/ 0 w 3686734" name="connsiteX6"/>
              <a:gd fmla="*/ 0 h 1474693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1474693" w="3686734">
                <a:moveTo>
                  <a:pt x="0" y="0"/>
                </a:moveTo>
                <a:lnTo>
                  <a:pt x="2949388" y="0"/>
                </a:lnTo>
                <a:lnTo>
                  <a:pt x="3686734" y="737347"/>
                </a:lnTo>
                <a:lnTo>
                  <a:pt x="2949388" y="1474693"/>
                </a:lnTo>
                <a:lnTo>
                  <a:pt x="0" y="1474693"/>
                </a:lnTo>
                <a:lnTo>
                  <a:pt x="737347" y="737347"/>
                </a:lnTo>
                <a:lnTo>
                  <a:pt x="0" y="0"/>
                </a:lnTo>
                <a:close/>
              </a:path>
            </a:pathLst>
          </a:custGeom>
          <a:solidFill>
            <a:srgbClr val="7DB14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 anchorCtr="0" bIns="152019" lIns="965376" numCol="1" rIns="813356" spcCol="1270" spcFirstLastPara="0" tIns="152019" vert="horz" wrap="square">
            <a:noAutofit/>
          </a:bodyPr>
          <a:lstStyle/>
          <a:p>
            <a:pPr algn="ctr" defTabSz="2533650" lv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altLang="en-US" kern="1200" lang="zh-CN" sz="5700"/>
          </a:p>
        </p:txBody>
      </p:sp>
      <p:sp>
        <p:nvSpPr>
          <p:cNvPr id="39" name="文本框 38"/>
          <p:cNvSpPr txBox="1"/>
          <p:nvPr/>
        </p:nvSpPr>
        <p:spPr>
          <a:xfrm>
            <a:off x="1863137" y="2860845"/>
            <a:ext cx="2285999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000">
                <a:solidFill>
                  <a:schemeClr val="bg1"/>
                </a:solidFill>
              </a:rPr>
              <a:t>联想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4948077" y="2860845"/>
            <a:ext cx="2285999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000">
                <a:solidFill>
                  <a:srgbClr val="7DB14B"/>
                </a:solidFill>
              </a:rPr>
              <a:t>搜索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8033017" y="2860845"/>
            <a:ext cx="2285999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000">
                <a:solidFill>
                  <a:schemeClr val="bg1"/>
                </a:solidFill>
              </a:rPr>
              <a:t>修整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1863137" y="4028202"/>
            <a:ext cx="1687830" cy="184708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写实联想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类比联想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跳跃联想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BBB法则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5093498" y="4028202"/>
            <a:ext cx="1687830" cy="140817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专业图库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个人图集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原创手绘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8323859" y="4028202"/>
            <a:ext cx="1992630" cy="184708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修改颜色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去除背景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快速去水印</a:t>
            </a:r>
          </a:p>
          <a:p>
            <a:pPr indent="-285750" marL="285750">
              <a:lnSpc>
                <a:spcPct val="120000"/>
              </a:lnSpc>
              <a:buFont charset="2" panose="05000000000000000000" pitchFamily="2" typeface="Wingdings"/>
              <a:buChar char="n"/>
            </a:pPr>
            <a:r>
              <a:rPr altLang="en-US" lang="zh-CN" smtClean="0" sz="2400">
                <a:solidFill>
                  <a:schemeClr val="tx1">
                    <a:lumMod val="85000"/>
                    <a:lumOff val="15000"/>
                  </a:schemeClr>
                </a:solidFill>
              </a:rPr>
              <a:t>小图变大图</a:t>
            </a:r>
          </a:p>
        </p:txBody>
      </p:sp>
    </p:spTree>
    <p:extLst>
      <p:ext uri="{BB962C8B-B14F-4D97-AF65-F5344CB8AC3E}">
        <p14:creationId val="57367850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AutoShape 7"/>
          <p:cNvSpPr>
            <a:spLocks noChangeArrowheads="1" noChangeAspect="1" noTextEdit="1"/>
          </p:cNvSpPr>
          <p:nvPr/>
        </p:nvSpPr>
        <p:spPr bwMode="auto">
          <a:xfrm>
            <a:off x="6842125" y="833438"/>
            <a:ext cx="3554413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2905575" y="401062"/>
            <a:ext cx="4373880" cy="1188720"/>
          </a:xfrm>
          <a:prstGeom prst="ribbon2">
            <a:avLst>
              <a:gd fmla="val 0" name="adj1"/>
              <a:gd fmla="val 55424" name="adj2"/>
            </a:avLst>
          </a:prstGeom>
          <a:solidFill>
            <a:srgbClr val="7DB14B"/>
          </a:solidFill>
          <a:ln>
            <a:solidFill>
              <a:schemeClr val="bg1"/>
            </a:solidFill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mtClean="0" sz="6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PPT设计家族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220531" y="2628900"/>
            <a:ext cx="1771819" cy="2247900"/>
            <a:chOff x="1220531" y="2628900"/>
            <a:chExt cx="1771819" cy="2247900"/>
          </a:xfrm>
        </p:grpSpPr>
        <p:sp>
          <p:nvSpPr>
            <p:cNvPr id="13" name="Freeform 9"/>
            <p:cNvSpPr/>
            <p:nvPr/>
          </p:nvSpPr>
          <p:spPr bwMode="auto">
            <a:xfrm>
              <a:off x="1220531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629387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图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880237" y="2628900"/>
            <a:ext cx="1771819" cy="2247900"/>
            <a:chOff x="3880237" y="2628900"/>
            <a:chExt cx="1771819" cy="2247900"/>
          </a:xfrm>
        </p:grpSpPr>
        <p:sp>
          <p:nvSpPr>
            <p:cNvPr id="14" name="Freeform 9"/>
            <p:cNvSpPr/>
            <p:nvPr/>
          </p:nvSpPr>
          <p:spPr bwMode="auto">
            <a:xfrm>
              <a:off x="3880237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4289092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字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539943" y="2628900"/>
            <a:ext cx="1771819" cy="2247900"/>
            <a:chOff x="6539943" y="2628900"/>
            <a:chExt cx="1771819" cy="2247900"/>
          </a:xfrm>
        </p:grpSpPr>
        <p:sp>
          <p:nvSpPr>
            <p:cNvPr id="15" name="Freeform 9"/>
            <p:cNvSpPr/>
            <p:nvPr/>
          </p:nvSpPr>
          <p:spPr bwMode="auto">
            <a:xfrm>
              <a:off x="6539943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948799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形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199650" y="2628900"/>
            <a:ext cx="1771819" cy="2247900"/>
            <a:chOff x="9199650" y="2628900"/>
            <a:chExt cx="1771819" cy="2247900"/>
          </a:xfrm>
        </p:grpSpPr>
        <p:sp>
          <p:nvSpPr>
            <p:cNvPr id="16" name="Freeform 9"/>
            <p:cNvSpPr/>
            <p:nvPr/>
          </p:nvSpPr>
          <p:spPr bwMode="auto">
            <a:xfrm>
              <a:off x="9199650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608504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色</a:t>
              </a:r>
            </a:p>
          </p:txBody>
        </p:sp>
      </p:grpSp>
    </p:spTree>
    <p:extLst>
      <p:ext uri="{BB962C8B-B14F-4D97-AF65-F5344CB8AC3E}">
        <p14:creationId val="830476392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856342" y="1258287"/>
            <a:ext cx="11335658" cy="0"/>
          </a:xfrm>
          <a:prstGeom prst="line">
            <a:avLst/>
          </a:prstGeom>
          <a:ln>
            <a:solidFill>
              <a:srgbClr val="7DB1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297870" y="104767"/>
            <a:ext cx="841888" cy="1168034"/>
            <a:chOff x="297870" y="104767"/>
            <a:chExt cx="841888" cy="1168034"/>
          </a:xfrm>
        </p:grpSpPr>
        <p:sp>
          <p:nvSpPr>
            <p:cNvPr id="3" name="Freeform 9"/>
            <p:cNvSpPr/>
            <p:nvPr/>
          </p:nvSpPr>
          <p:spPr bwMode="auto">
            <a:xfrm>
              <a:off x="297870" y="104767"/>
              <a:ext cx="841888" cy="1168034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395649" y="491217"/>
              <a:ext cx="640080" cy="74980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3600">
                  <a:solidFill>
                    <a:schemeClr val="bg1"/>
                  </a:solidFill>
                </a:rPr>
                <a:t>字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785359" y="288021"/>
            <a:ext cx="2621280" cy="96926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800">
                <a:solidFill>
                  <a:srgbClr val="7DB14B"/>
                </a:solidFill>
              </a:rPr>
              <a:t>认识字体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244601" y="2383805"/>
            <a:ext cx="3153564" cy="603504"/>
          </a:xfrm>
          <a:prstGeom prst="rect">
            <a:avLst/>
          </a:prstGeom>
          <a:solidFill>
            <a:srgbClr val="7DB14B"/>
          </a:solidFill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800">
                <a:solidFill>
                  <a:schemeClr val="bg1"/>
                </a:solidFill>
              </a:rPr>
              <a:t>最利落：黑体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786087" y="2383805"/>
            <a:ext cx="3153564" cy="603504"/>
          </a:xfrm>
          <a:prstGeom prst="rect">
            <a:avLst/>
          </a:prstGeom>
          <a:solidFill>
            <a:srgbClr val="7DB14B"/>
          </a:solidFill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800">
                <a:solidFill>
                  <a:schemeClr val="bg1"/>
                </a:solidFill>
              </a:rPr>
              <a:t>最文化：书法体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244601" y="3207657"/>
            <a:ext cx="3153564" cy="2467428"/>
            <a:chOff x="1244601" y="3207657"/>
            <a:chExt cx="3153564" cy="2467428"/>
          </a:xfrm>
        </p:grpSpPr>
        <p:sp>
          <p:nvSpPr>
            <p:cNvPr id="2" name="矩形 1"/>
            <p:cNvSpPr/>
            <p:nvPr/>
          </p:nvSpPr>
          <p:spPr>
            <a:xfrm>
              <a:off x="1244601" y="3207657"/>
              <a:ext cx="3153564" cy="24674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781798" y="3315678"/>
              <a:ext cx="207917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微软雅黑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方正大黑简体</a:t>
              </a:r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8196944" y="2383805"/>
            <a:ext cx="3153564" cy="603504"/>
          </a:xfrm>
          <a:prstGeom prst="rect">
            <a:avLst/>
          </a:prstGeom>
          <a:solidFill>
            <a:srgbClr val="7DB14B"/>
          </a:solidFill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2800">
                <a:solidFill>
                  <a:schemeClr val="bg1"/>
                </a:solidFill>
              </a:rPr>
              <a:t>最潮流：美术体</a:t>
            </a:r>
          </a:p>
        </p:txBody>
      </p:sp>
      <p:grpSp>
        <p:nvGrpSpPr>
          <p:cNvPr id="22" name="组合 21"/>
          <p:cNvGrpSpPr/>
          <p:nvPr/>
        </p:nvGrpSpPr>
        <p:grpSpPr>
          <a:xfrm>
            <a:off x="4786087" y="3207657"/>
            <a:ext cx="3153564" cy="2467428"/>
            <a:chOff x="1244601" y="3207657"/>
            <a:chExt cx="3153564" cy="2467428"/>
          </a:xfrm>
        </p:grpSpPr>
        <p:sp>
          <p:nvSpPr>
            <p:cNvPr id="23" name="矩形 22"/>
            <p:cNvSpPr/>
            <p:nvPr/>
          </p:nvSpPr>
          <p:spPr>
            <a:xfrm>
              <a:off x="1244601" y="3207657"/>
              <a:ext cx="3153564" cy="24674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752770" y="3315678"/>
              <a:ext cx="2137227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方正古隶简体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文鼎习字体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华文行楷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方正黄草简体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方正超粗简体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8196944" y="3207657"/>
            <a:ext cx="3153564" cy="2467428"/>
            <a:chOff x="1244601" y="3207657"/>
            <a:chExt cx="3153564" cy="2467428"/>
          </a:xfrm>
        </p:grpSpPr>
        <p:sp>
          <p:nvSpPr>
            <p:cNvPr id="26" name="矩形 25"/>
            <p:cNvSpPr/>
            <p:nvPr/>
          </p:nvSpPr>
          <p:spPr>
            <a:xfrm>
              <a:off x="1244601" y="3207657"/>
              <a:ext cx="3153564" cy="24674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730998" y="3315678"/>
              <a:ext cx="2180770" cy="15544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方正粗倩简体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方正静蕾简体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汉仪菱心体</a:t>
              </a:r>
            </a:p>
            <a:p>
              <a:pPr indent="-342900" marL="342900">
                <a:lnSpc>
                  <a:spcPct val="120000"/>
                </a:lnSpc>
                <a:buFont charset="2" panose="05000000000000000000" pitchFamily="2" typeface="Wingdings"/>
                <a:buChar char="n"/>
              </a:pPr>
              <a:r>
                <a:rPr altLang="en-US" lang="zh-CN" smtClean="0" sz="2000">
                  <a:solidFill>
                    <a:srgbClr val="7DB14B"/>
                  </a:solidFill>
                </a:rPr>
                <a:t>方正卡通简体</a:t>
              </a:r>
            </a:p>
          </p:txBody>
        </p:sp>
      </p:grpSp>
    </p:spTree>
    <p:extLst>
      <p:ext uri="{BB962C8B-B14F-4D97-AF65-F5344CB8AC3E}">
        <p14:creationId val="131330588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AutoShape 7"/>
          <p:cNvSpPr>
            <a:spLocks noChangeArrowheads="1" noChangeAspect="1" noTextEdit="1"/>
          </p:cNvSpPr>
          <p:nvPr/>
        </p:nvSpPr>
        <p:spPr bwMode="auto">
          <a:xfrm>
            <a:off x="6842125" y="833438"/>
            <a:ext cx="3554413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</a:pPr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2905575" y="401062"/>
            <a:ext cx="4373880" cy="1188720"/>
          </a:xfrm>
          <a:prstGeom prst="ribbon2">
            <a:avLst>
              <a:gd fmla="val 0" name="adj1"/>
              <a:gd fmla="val 55424" name="adj2"/>
            </a:avLst>
          </a:prstGeom>
          <a:solidFill>
            <a:srgbClr val="7DB14B"/>
          </a:solidFill>
          <a:ln>
            <a:solidFill>
              <a:schemeClr val="bg1"/>
            </a:solidFill>
          </a:ln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lang="en-US" smtClean="0" sz="6000">
                <a:solidFill>
                  <a:schemeClr val="bg1"/>
                </a:solidFill>
                <a:latin charset="-122" panose="02000000000000000000" pitchFamily="2" typeface="方正正纤黑简体"/>
                <a:ea charset="-122" panose="02000000000000000000" pitchFamily="2" typeface="方正正纤黑简体"/>
              </a:rPr>
              <a:t>PPT设计家族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220531" y="2628900"/>
            <a:ext cx="1771819" cy="2247900"/>
            <a:chOff x="1220531" y="2628900"/>
            <a:chExt cx="1771819" cy="2247900"/>
          </a:xfrm>
        </p:grpSpPr>
        <p:sp>
          <p:nvSpPr>
            <p:cNvPr id="13" name="Freeform 9"/>
            <p:cNvSpPr/>
            <p:nvPr/>
          </p:nvSpPr>
          <p:spPr bwMode="auto">
            <a:xfrm>
              <a:off x="1220531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629387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图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880237" y="2628900"/>
            <a:ext cx="1771819" cy="2247900"/>
            <a:chOff x="3880237" y="2628900"/>
            <a:chExt cx="1771819" cy="2247900"/>
          </a:xfrm>
        </p:grpSpPr>
        <p:sp>
          <p:nvSpPr>
            <p:cNvPr id="14" name="Freeform 9"/>
            <p:cNvSpPr/>
            <p:nvPr/>
          </p:nvSpPr>
          <p:spPr bwMode="auto">
            <a:xfrm>
              <a:off x="3880237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4289092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字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539943" y="2628900"/>
            <a:ext cx="1771819" cy="2247900"/>
            <a:chOff x="6539943" y="2628900"/>
            <a:chExt cx="1771819" cy="2247900"/>
          </a:xfrm>
        </p:grpSpPr>
        <p:sp>
          <p:nvSpPr>
            <p:cNvPr id="15" name="Freeform 9"/>
            <p:cNvSpPr/>
            <p:nvPr/>
          </p:nvSpPr>
          <p:spPr bwMode="auto">
            <a:xfrm>
              <a:off x="6539943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948799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6000">
                  <a:solidFill>
                    <a:schemeClr val="bg1"/>
                  </a:solidFill>
                </a:rPr>
                <a:t>形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199650" y="2628900"/>
            <a:ext cx="1771819" cy="2247900"/>
            <a:chOff x="9199650" y="2628900"/>
            <a:chExt cx="1771819" cy="2247900"/>
          </a:xfrm>
        </p:grpSpPr>
        <p:sp>
          <p:nvSpPr>
            <p:cNvPr id="16" name="Freeform 9"/>
            <p:cNvSpPr/>
            <p:nvPr/>
          </p:nvSpPr>
          <p:spPr bwMode="auto">
            <a:xfrm>
              <a:off x="9199650" y="2628900"/>
              <a:ext cx="1771819" cy="2247900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608504" y="3524250"/>
              <a:ext cx="944880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6000">
                  <a:solidFill>
                    <a:schemeClr val="bg1"/>
                  </a:solidFill>
                </a:rPr>
                <a:t>色</a:t>
              </a:r>
            </a:p>
          </p:txBody>
        </p:sp>
      </p:grpSp>
    </p:spTree>
    <p:extLst>
      <p:ext uri="{BB962C8B-B14F-4D97-AF65-F5344CB8AC3E}">
        <p14:creationId val="2584003955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856342" y="1258287"/>
            <a:ext cx="11335658" cy="0"/>
          </a:xfrm>
          <a:prstGeom prst="line">
            <a:avLst/>
          </a:prstGeom>
          <a:ln>
            <a:solidFill>
              <a:srgbClr val="7DB1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297870" y="104767"/>
            <a:ext cx="841888" cy="1168034"/>
            <a:chOff x="297870" y="104767"/>
            <a:chExt cx="841888" cy="1168034"/>
          </a:xfrm>
        </p:grpSpPr>
        <p:sp>
          <p:nvSpPr>
            <p:cNvPr id="3" name="Freeform 9"/>
            <p:cNvSpPr/>
            <p:nvPr/>
          </p:nvSpPr>
          <p:spPr bwMode="auto">
            <a:xfrm>
              <a:off x="297870" y="104767"/>
              <a:ext cx="841888" cy="1168034"/>
            </a:xfrm>
            <a:custGeom>
              <a:gdLst>
                <a:gd fmla="*/ 769 w 999" name="T0"/>
                <a:gd fmla="*/ 586 h 1439" name="T1"/>
                <a:gd fmla="*/ 550 w 999" name="T2"/>
                <a:gd fmla="*/ 593 h 1439" name="T3"/>
                <a:gd fmla="*/ 565 w 999" name="T4"/>
                <a:gd fmla="*/ 491 h 1439" name="T5"/>
                <a:gd fmla="*/ 648 w 999" name="T6"/>
                <a:gd fmla="*/ 327 h 1439" name="T7"/>
                <a:gd fmla="*/ 642 w 999" name="T8"/>
                <a:gd fmla="*/ 263 h 1439" name="T9"/>
                <a:gd fmla="*/ 578 w 999" name="T10"/>
                <a:gd fmla="*/ 269 h 1439" name="T11"/>
                <a:gd fmla="*/ 523 w 999" name="T12"/>
                <a:gd fmla="*/ 350 h 1439" name="T13"/>
                <a:gd fmla="*/ 445 w 999" name="T14"/>
                <a:gd fmla="*/ 121 h 1439" name="T15"/>
                <a:gd fmla="*/ 0 w 999" name="T16"/>
                <a:gd fmla="*/ 49 h 1439" name="T17"/>
                <a:gd fmla="*/ 197 w 999" name="T18"/>
                <a:gd fmla="*/ 397 h 1439" name="T19"/>
                <a:gd fmla="*/ 453 w 999" name="T20"/>
                <a:gd fmla="*/ 468 h 1439" name="T21"/>
                <a:gd fmla="*/ 206 w 999" name="T22"/>
                <a:gd fmla="*/ 148 h 1439" name="T23"/>
                <a:gd fmla="*/ 491 w 999" name="T24"/>
                <a:gd fmla="*/ 350 h 1439" name="T25"/>
                <a:gd fmla="*/ 511 w 999" name="T26"/>
                <a:gd fmla="*/ 373 h 1439" name="T27"/>
                <a:gd fmla="*/ 476 w 999" name="T28"/>
                <a:gd fmla="*/ 468 h 1439" name="T29"/>
                <a:gd fmla="*/ 459 w 999" name="T30"/>
                <a:gd fmla="*/ 590 h 1439" name="T31"/>
                <a:gd fmla="*/ 248 w 999" name="T32"/>
                <a:gd fmla="*/ 586 h 1439" name="T33"/>
                <a:gd fmla="*/ 181 w 999" name="T34"/>
                <a:gd fmla="*/ 1222 h 1439" name="T35"/>
                <a:gd fmla="*/ 508 w 999" name="T36"/>
                <a:gd fmla="*/ 1295 h 1439" name="T37"/>
                <a:gd fmla="*/ 835 w 999" name="T38"/>
                <a:gd fmla="*/ 1222 h 1439" name="T39"/>
                <a:gd fmla="*/ 769 w 999" name="T40"/>
                <a:gd fmla="*/ 586 h 1439" name="T41"/>
                <a:gd fmla="*/ 7987 w 10000" name="connsiteX0"/>
                <a:gd fmla="*/ 3010 h 10000" name="connsiteY0"/>
                <a:gd fmla="*/ 5032 w 10000" name="connsiteX1"/>
                <a:gd fmla="*/ 3116 h 10000" name="connsiteY1"/>
                <a:gd fmla="*/ 5315 w 10000" name="connsiteX2"/>
                <a:gd fmla="*/ 2152 h 10000" name="connsiteY2"/>
                <a:gd fmla="*/ 6599 w 10000" name="connsiteX3"/>
                <a:gd fmla="*/ 672 h 10000" name="connsiteY3"/>
                <a:gd fmla="*/ 6531 w 10000" name="connsiteX4"/>
                <a:gd fmla="*/ 94 h 10000" name="connsiteY4"/>
                <a:gd fmla="*/ 5798 w 10000" name="connsiteX5"/>
                <a:gd fmla="*/ 149 h 10000" name="connsiteY5"/>
                <a:gd fmla="*/ 5168 w 10000" name="connsiteX6"/>
                <a:gd fmla="*/ 879 h 10000" name="connsiteY6"/>
                <a:gd fmla="*/ 5030 w 10000" name="connsiteX7"/>
                <a:gd fmla="*/ 1087 h 10000" name="connsiteY7"/>
                <a:gd fmla="*/ 4630 w 10000" name="connsiteX8"/>
                <a:gd fmla="*/ 1945 h 10000" name="connsiteY8"/>
                <a:gd fmla="*/ 4435 w 10000" name="connsiteX9"/>
                <a:gd fmla="*/ 3047 h 10000" name="connsiteY9"/>
                <a:gd fmla="*/ 2017 w 10000" name="connsiteX10"/>
                <a:gd fmla="*/ 3010 h 10000" name="connsiteY10"/>
                <a:gd fmla="*/ 1249 w 10000" name="connsiteX11"/>
                <a:gd fmla="*/ 8749 h 10000" name="connsiteY11"/>
                <a:gd fmla="*/ 4996 w 10000" name="connsiteX12"/>
                <a:gd fmla="*/ 9407 h 10000" name="connsiteY12"/>
                <a:gd fmla="*/ 8742 w 10000" name="connsiteX13"/>
                <a:gd fmla="*/ 8749 h 10000" name="connsiteY13"/>
                <a:gd fmla="*/ 7987 w 10000" name="connsiteX14"/>
                <a:gd fmla="*/ 3010 h 10000" name="connsiteY14"/>
                <a:gd fmla="*/ 7987 w 10000" name="connsiteX15"/>
                <a:gd fmla="*/ 2691 h 8940" name="connsiteY15"/>
                <a:gd fmla="*/ 7987 w 10000" name="connsiteX16"/>
                <a:gd fmla="*/ 3746 h 9987" name="connsiteY16"/>
                <a:gd fmla="*/ 7987 w 10000" name="connsiteX17"/>
                <a:gd fmla="*/ 3878 h 10119" name="connsiteY17"/>
                <a:gd fmla="*/ 7378 w 9238" name="connsiteX18"/>
                <a:gd fmla="*/ 3530 h 9392" name="connsiteY18"/>
                <a:gd fmla="*/ 8140 w 10000" name="connsiteX19"/>
                <a:gd fmla="*/ 4324 h 10186" name="connsiteY19"/>
                <a:gd fmla="*/ 8140 w 10000" name="connsiteX20"/>
                <a:gd fmla="*/ 4138 h 10000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0000" w="10000">
                  <a:moveTo>
                    <a:pt x="7987" y="3010"/>
                  </a:moveTo>
                  <a:cubicBezTo>
                    <a:pt x="6817" y="2802"/>
                    <a:pt x="5570" y="2955"/>
                    <a:pt x="5032" y="3116"/>
                  </a:cubicBezTo>
                  <a:cubicBezTo>
                    <a:pt x="5055" y="2802"/>
                    <a:pt x="5223" y="2450"/>
                    <a:pt x="5315" y="2152"/>
                  </a:cubicBezTo>
                  <a:cubicBezTo>
                    <a:pt x="5486" y="1611"/>
                    <a:pt x="6130" y="1124"/>
                    <a:pt x="6599" y="672"/>
                  </a:cubicBezTo>
                  <a:cubicBezTo>
                    <a:pt x="6784" y="500"/>
                    <a:pt x="6749" y="239"/>
                    <a:pt x="6531" y="94"/>
                  </a:cubicBezTo>
                  <a:cubicBezTo>
                    <a:pt x="6301" y="-51"/>
                    <a:pt x="5981" y="-23"/>
                    <a:pt x="5798" y="149"/>
                  </a:cubicBezTo>
                  <a:cubicBezTo>
                    <a:pt x="5547" y="384"/>
                    <a:pt x="5339" y="628"/>
                    <a:pt x="5168" y="879"/>
                  </a:cubicBezTo>
                  <a:cubicBezTo>
                    <a:pt x="5040" y="1035"/>
                    <a:pt x="5120" y="909"/>
                    <a:pt x="5030" y="1087"/>
                  </a:cubicBezTo>
                  <a:cubicBezTo>
                    <a:pt x="4858" y="1359"/>
                    <a:pt x="4733" y="1648"/>
                    <a:pt x="4630" y="1945"/>
                  </a:cubicBezTo>
                  <a:cubicBezTo>
                    <a:pt x="4515" y="2296"/>
                    <a:pt x="4458" y="2667"/>
                    <a:pt x="4435" y="3047"/>
                  </a:cubicBezTo>
                  <a:cubicBezTo>
                    <a:pt x="3907" y="2903"/>
                    <a:pt x="3116" y="2811"/>
                    <a:pt x="2017" y="3010"/>
                  </a:cubicBezTo>
                  <a:cubicBezTo>
                    <a:pt x="-412" y="3452"/>
                    <a:pt x="-619" y="6177"/>
                    <a:pt x="1249" y="8749"/>
                  </a:cubicBezTo>
                  <a:cubicBezTo>
                    <a:pt x="2681" y="10707"/>
                    <a:pt x="4307" y="9906"/>
                    <a:pt x="4996" y="9407"/>
                  </a:cubicBezTo>
                  <a:cubicBezTo>
                    <a:pt x="5695" y="9906"/>
                    <a:pt x="7322" y="10707"/>
                    <a:pt x="8742" y="8749"/>
                  </a:cubicBezTo>
                  <a:cubicBezTo>
                    <a:pt x="10621" y="6177"/>
                    <a:pt x="10416" y="3452"/>
                    <a:pt x="7987" y="3010"/>
                  </a:cubicBezTo>
                  <a:close/>
                </a:path>
              </a:pathLst>
            </a:custGeom>
            <a:solidFill>
              <a:srgbClr val="7DB14B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>
                <a:lnSpc>
                  <a:spcPct val="120000"/>
                </a:lnSpc>
              </a:pPr>
              <a:endParaRPr altLang="en-US" lang="zh-CN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395649" y="491217"/>
              <a:ext cx="640080" cy="749808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形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4480559" y="288021"/>
            <a:ext cx="3230880" cy="969264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4800">
                <a:solidFill>
                  <a:srgbClr val="7DB14B"/>
                </a:solidFill>
              </a:rPr>
              <a:t>色块的运用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1792514" y="2220686"/>
            <a:ext cx="725714" cy="812800"/>
            <a:chOff x="1792514" y="2220686"/>
            <a:chExt cx="725714" cy="812800"/>
          </a:xfrm>
        </p:grpSpPr>
        <p:sp>
          <p:nvSpPr>
            <p:cNvPr id="2" name="矩形 1"/>
            <p:cNvSpPr/>
            <p:nvPr/>
          </p:nvSpPr>
          <p:spPr>
            <a:xfrm>
              <a:off x="1792514" y="2220686"/>
              <a:ext cx="725714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974873" y="2303921"/>
              <a:ext cx="357505" cy="640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3600">
                  <a:solidFill>
                    <a:schemeClr val="bg1"/>
                  </a:solidFill>
                  <a:latin charset="0" panose="020b0806030902050204" pitchFamily="34" typeface="Impact"/>
                </a:rPr>
                <a:t>1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792514" y="3429000"/>
            <a:ext cx="725714" cy="812800"/>
            <a:chOff x="1792514" y="3429000"/>
            <a:chExt cx="725714" cy="812800"/>
          </a:xfrm>
        </p:grpSpPr>
        <p:sp>
          <p:nvSpPr>
            <p:cNvPr id="18" name="矩形 17"/>
            <p:cNvSpPr/>
            <p:nvPr/>
          </p:nvSpPr>
          <p:spPr>
            <a:xfrm>
              <a:off x="1792514" y="3429000"/>
              <a:ext cx="725714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946820" y="3512235"/>
              <a:ext cx="413068" cy="640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3600">
                  <a:solidFill>
                    <a:schemeClr val="bg1"/>
                  </a:solidFill>
                  <a:latin charset="0" panose="020b0806030902050204" pitchFamily="34" typeface="Impact"/>
                </a:rPr>
                <a:t>2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792514" y="4637314"/>
            <a:ext cx="725714" cy="812800"/>
            <a:chOff x="1792514" y="4637314"/>
            <a:chExt cx="725714" cy="812800"/>
          </a:xfrm>
        </p:grpSpPr>
        <p:sp>
          <p:nvSpPr>
            <p:cNvPr id="19" name="矩形 18"/>
            <p:cNvSpPr/>
            <p:nvPr/>
          </p:nvSpPr>
          <p:spPr>
            <a:xfrm>
              <a:off x="1792514" y="4637314"/>
              <a:ext cx="725714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940408" y="4720549"/>
              <a:ext cx="425768" cy="640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3600">
                  <a:solidFill>
                    <a:schemeClr val="bg1"/>
                  </a:solidFill>
                  <a:latin charset="0" panose="020b0806030902050204" pitchFamily="34" typeface="Impact"/>
                </a:rPr>
                <a:t>3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2783114" y="2220686"/>
            <a:ext cx="7402286" cy="812800"/>
            <a:chOff x="2743200" y="2220686"/>
            <a:chExt cx="7402286" cy="812800"/>
          </a:xfrm>
        </p:grpSpPr>
        <p:sp>
          <p:nvSpPr>
            <p:cNvPr id="17" name="矩形 16"/>
            <p:cNvSpPr/>
            <p:nvPr/>
          </p:nvSpPr>
          <p:spPr>
            <a:xfrm>
              <a:off x="2743200" y="2220686"/>
              <a:ext cx="7402286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352800" y="2271957"/>
              <a:ext cx="6183086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用色块收纳内容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2783114" y="3429000"/>
            <a:ext cx="7402286" cy="812800"/>
            <a:chOff x="2743200" y="2220686"/>
            <a:chExt cx="7402286" cy="812800"/>
          </a:xfrm>
        </p:grpSpPr>
        <p:sp>
          <p:nvSpPr>
            <p:cNvPr id="29" name="矩形 28"/>
            <p:cNvSpPr/>
            <p:nvPr/>
          </p:nvSpPr>
          <p:spPr>
            <a:xfrm>
              <a:off x="2743200" y="2220686"/>
              <a:ext cx="7402286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3352800" y="2271957"/>
              <a:ext cx="6183086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用色块切割画面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2783114" y="4637314"/>
            <a:ext cx="7402286" cy="812800"/>
            <a:chOff x="2743200" y="2220686"/>
            <a:chExt cx="7402286" cy="812800"/>
          </a:xfrm>
        </p:grpSpPr>
        <p:sp>
          <p:nvSpPr>
            <p:cNvPr id="32" name="矩形 31"/>
            <p:cNvSpPr/>
            <p:nvPr/>
          </p:nvSpPr>
          <p:spPr>
            <a:xfrm>
              <a:off x="2743200" y="2220686"/>
              <a:ext cx="7402286" cy="812800"/>
            </a:xfrm>
            <a:prstGeom prst="rect">
              <a:avLst/>
            </a:prstGeom>
            <a:solidFill>
              <a:srgbClr val="7DB1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3352800" y="2271956"/>
              <a:ext cx="6183086" cy="749808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mtClean="0" sz="3600">
                  <a:solidFill>
                    <a:schemeClr val="bg1"/>
                  </a:solidFill>
                </a:rPr>
                <a:t>用色块进行拼图</a:t>
              </a:r>
            </a:p>
          </p:txBody>
        </p:sp>
      </p:grpSp>
    </p:spTree>
    <p:extLst>
      <p:ext uri="{BB962C8B-B14F-4D97-AF65-F5344CB8AC3E}">
        <p14:creationId val="157938190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 Light"/>
        <a:ea typeface="微软雅黑"/>
        <a:cs typeface="Arial"/>
      </a:majorFont>
      <a:minorFont>
        <a:latin typeface="Calibri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94</Paragraphs>
  <Slides>13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21">
      <vt:lpstr>Arial</vt:lpstr>
      <vt:lpstr>Calibri Light</vt:lpstr>
      <vt:lpstr>微软雅黑</vt:lpstr>
      <vt:lpstr>Calibri</vt:lpstr>
      <vt:lpstr>方正正纤黑简体</vt:lpstr>
      <vt:lpstr>Wingdings</vt:lpstr>
      <vt:lpstr>Impact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2021-08-22T11:48:33Z</dcterms:created>
  <cp:lastPrinted>2021-08-22T11:48:33Z</cp:lastPrinted>
  <dcterms:modified xsi:type="dcterms:W3CDTF">2021-08-22T05:37:00Z</dcterms:modified>
  <cp:revision>1</cp:revision>
</cp:coreProperties>
</file>