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1" r:id="rId4"/>
    <p:sldId id="262" r:id="rId5"/>
    <p:sldId id="265" r:id="rId6"/>
    <p:sldId id="263" r:id="rId7"/>
    <p:sldId id="264" r:id="rId8"/>
    <p:sldId id="260" r:id="rId9"/>
  </p:sldIdLst>
  <p:sldSz cx="10160000" cy="5715000"/>
  <p:notesSz cx="6858000" cy="9144000"/>
  <p:custDataLst>
    <p:tags r:id="rId10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3" autoAdjust="0"/>
  </p:normalViewPr>
  <p:slideViewPr>
    <p:cSldViewPr>
      <p:cViewPr varScale="1">
        <p:scale>
          <a:sx n="127" d="100"/>
          <a:sy n="127" d="100"/>
        </p:scale>
        <p:origin x="1422" y="114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678B29C8-FB31-40C9-9F28-23DDC5B04A5E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FB48F6AA-9106-443F-8D7B-1ED53F3023E9}" type="parTrans" cxnId="{1ED23F85-D663-4E3D-83AD-9B22B5D1DBA5}">
      <dgm:prSet/>
      <dgm:spPr/>
      <dgm:t>
        <a:bodyPr/>
        <a:lstStyle/>
        <a:p>
          <a:endParaRPr lang="zh-CN" altLang="en-US"/>
        </a:p>
      </dgm:t>
    </dgm:pt>
    <dgm:pt modelId="{5304D21C-932A-43E3-B600-B6F3D5523E32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1</a:t>
          </a:r>
          <a:r>
            <a:rPr lang="zh-CN" altLang="en-US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</dgm:t>
    </dgm:pt>
    <dgm:pt modelId="{6ADA51A9-8042-4AA1-9492-395A6CFB37A1}" type="sibTrans" cxnId="{1ED23F85-D663-4E3D-83AD-9B22B5D1DBA5}">
      <dgm:prSet/>
      <dgm:spPr/>
      <dgm:t>
        <a:bodyPr/>
        <a:lstStyle/>
        <a:p>
          <a:endParaRPr lang="zh-CN" altLang="en-US"/>
        </a:p>
      </dgm:t>
    </dgm:pt>
    <dgm:pt modelId="{17D1FE3E-F57A-4881-8FC1-8F65D3215503}" type="parTrans" cxnId="{0A4F648A-EDC1-40B0-8583-23355AFC9176}">
      <dgm:prSet/>
      <dgm:spPr/>
      <dgm:t>
        <a:bodyPr/>
        <a:lstStyle/>
        <a:p>
          <a:endParaRPr lang="zh-CN" altLang="en-US"/>
        </a:p>
      </dgm:t>
    </dgm:pt>
    <dgm:pt modelId="{9F7122D5-EBC0-4961-AE6E-41217D4F4283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2</a:t>
          </a:r>
          <a:r>
            <a:rPr lang="zh-CN" altLang="en-US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EEFEDBAA-A5BD-4CE1-971C-9CF0D2C8115B}" type="sibTrans" cxnId="{0A4F648A-EDC1-40B0-8583-23355AFC9176}">
      <dgm:prSet/>
      <dgm:spPr/>
      <dgm:t>
        <a:bodyPr/>
        <a:lstStyle/>
        <a:p>
          <a:endParaRPr lang="zh-CN" altLang="en-US"/>
        </a:p>
      </dgm:t>
    </dgm:pt>
    <dgm:pt modelId="{4EC22A62-DD59-4AB2-AF05-E613875839D9}" type="parTrans" cxnId="{C35D2CD2-8FA6-4370-9FF4-58B7A345D0B2}">
      <dgm:prSet/>
      <dgm:spPr/>
      <dgm:t>
        <a:bodyPr/>
        <a:lstStyle/>
        <a:p>
          <a:endParaRPr lang="zh-CN" altLang="en-US"/>
        </a:p>
      </dgm:t>
    </dgm:pt>
    <dgm:pt modelId="{BEBA1DBF-36ED-45AA-BD99-D9735F76BB12}">
      <dgm:prSet phldrT="[文本]" custT="1"/>
      <dgm:spPr>
        <a:solidFill>
          <a:srgbClr val="FF6699"/>
        </a:solidFill>
      </dgm:spPr>
      <dgm:t>
        <a:bodyPr/>
        <a:lstStyle/>
        <a:p>
          <a:r>
            <a:rPr lang="en-US" altLang="zh-CN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3</a:t>
          </a:r>
          <a:r>
            <a:rPr lang="zh-CN" altLang="en-US" sz="2400" b="1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gm:t>
    </dgm:pt>
    <dgm:pt modelId="{0F54716E-15DA-42CC-886D-63A01566B511}" type="sibTrans" cxnId="{C35D2CD2-8FA6-4370-9FF4-58B7A345D0B2}">
      <dgm:prSet/>
      <dgm:spPr/>
      <dgm:t>
        <a:bodyPr/>
        <a:lstStyle/>
        <a:p>
          <a:endParaRPr lang="zh-CN" altLang="en-US"/>
        </a:p>
      </dgm:t>
    </dgm:pt>
    <dgm:pt modelId="{F6CCC96D-2D12-4DED-B6FC-704729BA5BC3}" type="pres">
      <dgm:prSet presAssocID="{678B29C8-FB31-40C9-9F28-23DDC5B04A5E}" presName="linear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C27D461-BF15-4C58-819E-563C2E3112A0}" type="pres">
      <dgm:prSet presAssocID="{5304D21C-932A-43E3-B600-B6F3D5523E32}" presName="parentLin"/>
      <dgm:spPr/>
      <dgm:t>
        <a:bodyPr/>
        <a:lstStyle/>
        <a:p/>
      </dgm:t>
    </dgm:pt>
    <dgm:pt modelId="{1469A10F-6055-43DA-91E9-B67EC25F75E3}" type="pres">
      <dgm:prSet presAssocID="{5304D21C-932A-43E3-B600-B6F3D5523E32}" presName="parentLeftMargin" presStyleLbl="node1" presStyleCnt="3"/>
      <dgm:spPr/>
      <dgm:t>
        <a:bodyPr/>
        <a:lstStyle/>
        <a:p>
          <a:endParaRPr lang="zh-CN" altLang="en-US"/>
        </a:p>
      </dgm:t>
    </dgm:pt>
    <dgm:pt modelId="{14DBC231-A589-40D0-96B3-9139D2725774}" type="pres">
      <dgm:prSet presAssocID="{5304D21C-932A-43E3-B600-B6F3D5523E32}" presName="parentText" presStyleLbl="node1" presStyleCnt="3" custScaleX="126445" custScaleY="43816" custLinFactNeighborY="-1650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FFD270-9EC8-40B6-8033-E3C551CA3D6A}" type="pres">
      <dgm:prSet presAssocID="{5304D21C-932A-43E3-B600-B6F3D5523E32}" presName="negativeSpace"/>
      <dgm:spPr/>
      <dgm:t>
        <a:bodyPr/>
        <a:lstStyle/>
        <a:p/>
      </dgm:t>
    </dgm:pt>
    <dgm:pt modelId="{2406F8ED-1D4A-496A-BFA4-71A89E5FC6AF}" type="pres">
      <dgm:prSet presAssocID="{5304D21C-932A-43E3-B600-B6F3D5523E32}" presName="childText" presStyleLbl="conFgAcc1" presStyleCnt="3" custScaleY="49951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  <dgm:pt modelId="{C104894B-C53C-41F3-9067-5A82F9F1582B}" type="pres">
      <dgm:prSet presAssocID="{6ADA51A9-8042-4AA1-9492-395A6CFB37A1}" presName="spaceBetweenRectangles"/>
      <dgm:spPr/>
      <dgm:t>
        <a:bodyPr/>
        <a:lstStyle/>
        <a:p/>
      </dgm:t>
    </dgm:pt>
    <dgm:pt modelId="{AED3C8C6-D9ED-479A-8837-2047EBE0584B}" type="pres">
      <dgm:prSet presAssocID="{9F7122D5-EBC0-4961-AE6E-41217D4F4283}" presName="parentLin"/>
      <dgm:spPr/>
      <dgm:t>
        <a:bodyPr/>
        <a:lstStyle/>
        <a:p/>
      </dgm:t>
    </dgm:pt>
    <dgm:pt modelId="{940A899F-3748-460C-924A-8EADD614B5BB}" type="pres">
      <dgm:prSet presAssocID="{9F7122D5-EBC0-4961-AE6E-41217D4F4283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7C4A41B2-C59F-4856-B3A8-45F55C9DB5A1}" type="pres">
      <dgm:prSet presAssocID="{9F7122D5-EBC0-4961-AE6E-41217D4F4283}" presName="parentText" presStyleLbl="node1" presStyleIdx="1" presStyleCnt="3" custScaleX="126445" custScaleY="43816" custLinFactNeighborY="-1294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0DC27C5-D87F-42D1-A1DC-941E67E076BC}" type="pres">
      <dgm:prSet presAssocID="{9F7122D5-EBC0-4961-AE6E-41217D4F4283}" presName="negativeSpace"/>
      <dgm:spPr/>
      <dgm:t>
        <a:bodyPr/>
        <a:lstStyle/>
        <a:p/>
      </dgm:t>
    </dgm:pt>
    <dgm:pt modelId="{9AF3F70A-53CE-40AE-8938-04941E5A98BD}" type="pres">
      <dgm:prSet presAssocID="{9F7122D5-EBC0-4961-AE6E-41217D4F4283}" presName="childText" presStyleLbl="conFgAcc1" presStyleIdx="1" presStyleCnt="3" custScaleY="49951" custLinFactNeighborY="19417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  <dgm:pt modelId="{8ECA01D9-6086-448C-9974-64AF9A210E52}" type="pres">
      <dgm:prSet presAssocID="{EEFEDBAA-A5BD-4CE1-971C-9CF0D2C8115B}" presName="spaceBetweenRectangles"/>
      <dgm:spPr/>
      <dgm:t>
        <a:bodyPr/>
        <a:lstStyle/>
        <a:p/>
      </dgm:t>
    </dgm:pt>
    <dgm:pt modelId="{E35D12C2-C189-4E09-9893-1BC08F7A607A}" type="pres">
      <dgm:prSet presAssocID="{BEBA1DBF-36ED-45AA-BD99-D9735F76BB12}" presName="parentLin"/>
      <dgm:spPr/>
      <dgm:t>
        <a:bodyPr/>
        <a:lstStyle/>
        <a:p/>
      </dgm:t>
    </dgm:pt>
    <dgm:pt modelId="{FD0B33CD-189E-4232-BA96-F56547F6C59A}" type="pres">
      <dgm:prSet presAssocID="{BEBA1DBF-36ED-45AA-BD99-D9735F76BB12}" presName="parentLeftMargin" presStyleLbl="node1" presStyleIdx="2" presStyleCnt="3"/>
      <dgm:spPr/>
      <dgm:t>
        <a:bodyPr/>
        <a:lstStyle/>
        <a:p>
          <a:endParaRPr lang="zh-CN" altLang="en-US"/>
        </a:p>
      </dgm:t>
    </dgm:pt>
    <dgm:pt modelId="{EB78EF1E-DE25-4BF4-9345-87D967A88B85}" type="pres">
      <dgm:prSet presAssocID="{BEBA1DBF-36ED-45AA-BD99-D9735F76BB12}" presName="parentText" presStyleLbl="node1" presStyleIdx="2" presStyleCnt="3" custScaleX="127053" custScaleY="43816" custLinFactNeighborY="-10084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23E601-CB5B-4F0E-AE12-6F5DD685AB15}" type="pres">
      <dgm:prSet presAssocID="{BEBA1DBF-36ED-45AA-BD99-D9735F76BB12}" presName="negativeSpace"/>
      <dgm:spPr/>
      <dgm:t>
        <a:bodyPr/>
        <a:lstStyle/>
        <a:p/>
      </dgm:t>
    </dgm:pt>
    <dgm:pt modelId="{91CD2365-B493-46A5-A841-31F1BE227CCD}" type="pres">
      <dgm:prSet presAssocID="{BEBA1DBF-36ED-45AA-BD99-D9735F76BB12}" presName="childText" presStyleLbl="conFgAcc1" presStyleIdx="2" presStyleCnt="3" custScaleY="49951" custLinFactNeighborY="12834">
        <dgm:presLayoutVars>
          <dgm:bulletEnabled val="1"/>
        </dgm:presLayoutVars>
      </dgm:prSet>
      <dgm:spPr>
        <a:ln>
          <a:solidFill>
            <a:srgbClr val="FF6699"/>
          </a:solidFill>
        </a:ln>
      </dgm:spPr>
      <dgm:t>
        <a:bodyPr/>
        <a:lstStyle/>
        <a:p>
          <a:endParaRPr lang="zh-CN" altLang="en-US"/>
        </a:p>
      </dgm:t>
    </dgm:pt>
  </dgm:ptLst>
  <dgm:cxnLst>
    <dgm:cxn modelId="{1ED23F85-D663-4E3D-83AD-9B22B5D1DBA5}" srcId="{678B29C8-FB31-40C9-9F28-23DDC5B04A5E}" destId="{5304D21C-932A-43E3-B600-B6F3D5523E32}" srcOrd="0" destOrd="0" parTransId="{FB48F6AA-9106-443F-8D7B-1ED53F3023E9}" sibTransId="{6ADA51A9-8042-4AA1-9492-395A6CFB37A1}"/>
    <dgm:cxn modelId="{0A4F648A-EDC1-40B0-8583-23355AFC9176}" srcId="{678B29C8-FB31-40C9-9F28-23DDC5B04A5E}" destId="{9F7122D5-EBC0-4961-AE6E-41217D4F4283}" srcOrd="1" destOrd="0" parTransId="{17D1FE3E-F57A-4881-8FC1-8F65D3215503}" sibTransId="{EEFEDBAA-A5BD-4CE1-971C-9CF0D2C8115B}"/>
    <dgm:cxn modelId="{C35D2CD2-8FA6-4370-9FF4-58B7A345D0B2}" srcId="{678B29C8-FB31-40C9-9F28-23DDC5B04A5E}" destId="{BEBA1DBF-36ED-45AA-BD99-D9735F76BB12}" srcOrd="2" destOrd="0" parTransId="{4EC22A62-DD59-4AB2-AF05-E613875839D9}" sibTransId="{0F54716E-15DA-42CC-886D-63A01566B511}"/>
    <dgm:cxn modelId="{15FFFEAA-577C-486C-B7D3-C5179BB468E3}" type="presOf" srcId="{678B29C8-FB31-40C9-9F28-23DDC5B04A5E}" destId="{F6CCC96D-2D12-4DED-B6FC-704729BA5BC3}" srcOrd="0" destOrd="0" presId="urn:microsoft.com/office/officeart/2005/8/layout/list1"/>
    <dgm:cxn modelId="{7073C242-E613-4983-A60D-3B1521D3386F}" type="presParOf" srcId="{F6CCC96D-2D12-4DED-B6FC-704729BA5BC3}" destId="{1C27D461-BF15-4C58-819E-563C2E3112A0}" srcOrd="0" destOrd="0" presId="urn:microsoft.com/office/officeart/2005/8/layout/list1"/>
    <dgm:cxn modelId="{A2F0C969-889A-48E9-A404-5CA3DF90F4DC}" type="presParOf" srcId="{1C27D461-BF15-4C58-819E-563C2E3112A0}" destId="{1469A10F-6055-43DA-91E9-B67EC25F75E3}" srcOrd="0" destOrd="0" presId="urn:microsoft.com/office/officeart/2005/8/layout/list1"/>
    <dgm:cxn modelId="{3006BDCA-C2AD-4B7F-ADB3-5944A4B19DAD}" type="presOf" srcId="{5304D21C-932A-43E3-B600-B6F3D5523E32}" destId="{1469A10F-6055-43DA-91E9-B67EC25F75E3}" srcOrd="0" destOrd="0" presId="urn:microsoft.com/office/officeart/2005/8/layout/list1"/>
    <dgm:cxn modelId="{CF967029-036B-4946-A515-3650C7E67FB8}" type="presParOf" srcId="{1C27D461-BF15-4C58-819E-563C2E3112A0}" destId="{14DBC231-A589-40D0-96B3-9139D2725774}" srcOrd="1" destOrd="0" presId="urn:microsoft.com/office/officeart/2005/8/layout/list1"/>
    <dgm:cxn modelId="{48E3AF22-4B14-43D7-9637-B0965D81C2D0}" type="presOf" srcId="{5304D21C-932A-43E3-B600-B6F3D5523E32}" destId="{14DBC231-A589-40D0-96B3-9139D2725774}" srcOrd="1" destOrd="0" presId="urn:microsoft.com/office/officeart/2005/8/layout/list1"/>
    <dgm:cxn modelId="{9DE1F80C-99C3-46D4-BE36-37F2F7299B0B}" type="presParOf" srcId="{F6CCC96D-2D12-4DED-B6FC-704729BA5BC3}" destId="{37FFD270-9EC8-40B6-8033-E3C551CA3D6A}" srcOrd="1" destOrd="0" presId="urn:microsoft.com/office/officeart/2005/8/layout/list1"/>
    <dgm:cxn modelId="{9C94EA84-F64F-4943-BD55-3C97AAD0D5B5}" type="presParOf" srcId="{F6CCC96D-2D12-4DED-B6FC-704729BA5BC3}" destId="{2406F8ED-1D4A-496A-BFA4-71A89E5FC6AF}" srcOrd="2" destOrd="0" presId="urn:microsoft.com/office/officeart/2005/8/layout/list1"/>
    <dgm:cxn modelId="{A0645E38-7121-4591-8268-47A15659EF65}" type="presParOf" srcId="{F6CCC96D-2D12-4DED-B6FC-704729BA5BC3}" destId="{C104894B-C53C-41F3-9067-5A82F9F1582B}" srcOrd="3" destOrd="0" presId="urn:microsoft.com/office/officeart/2005/8/layout/list1"/>
    <dgm:cxn modelId="{13A6CCF4-5C05-4E49-9D53-674747D53D96}" type="presParOf" srcId="{F6CCC96D-2D12-4DED-B6FC-704729BA5BC3}" destId="{AED3C8C6-D9ED-479A-8837-2047EBE0584B}" srcOrd="4" destOrd="0" presId="urn:microsoft.com/office/officeart/2005/8/layout/list1"/>
    <dgm:cxn modelId="{B2FD38DA-9F36-4C4C-B7AA-7DC99A2314D1}" type="presParOf" srcId="{AED3C8C6-D9ED-479A-8837-2047EBE0584B}" destId="{940A899F-3748-460C-924A-8EADD614B5BB}" srcOrd="0" destOrd="0" presId="urn:microsoft.com/office/officeart/2005/8/layout/list1"/>
    <dgm:cxn modelId="{EB2DA039-C983-4E4D-AF00-3B7311E21966}" type="presOf" srcId="{9F7122D5-EBC0-4961-AE6E-41217D4F4283}" destId="{940A899F-3748-460C-924A-8EADD614B5BB}" srcOrd="0" destOrd="0" presId="urn:microsoft.com/office/officeart/2005/8/layout/list1"/>
    <dgm:cxn modelId="{971E6C74-B379-4B02-9B42-A78948F511FA}" type="presParOf" srcId="{AED3C8C6-D9ED-479A-8837-2047EBE0584B}" destId="{7C4A41B2-C59F-4856-B3A8-45F55C9DB5A1}" srcOrd="1" destOrd="0" presId="urn:microsoft.com/office/officeart/2005/8/layout/list1"/>
    <dgm:cxn modelId="{E9881516-0C71-4922-9B0A-F76ABFECAED7}" type="presOf" srcId="{9F7122D5-EBC0-4961-AE6E-41217D4F4283}" destId="{7C4A41B2-C59F-4856-B3A8-45F55C9DB5A1}" srcOrd="1" destOrd="0" presId="urn:microsoft.com/office/officeart/2005/8/layout/list1"/>
    <dgm:cxn modelId="{90FAC42A-4C7E-4040-B171-9D1F554AC8B0}" type="presParOf" srcId="{F6CCC96D-2D12-4DED-B6FC-704729BA5BC3}" destId="{20DC27C5-D87F-42D1-A1DC-941E67E076BC}" srcOrd="5" destOrd="0" presId="urn:microsoft.com/office/officeart/2005/8/layout/list1"/>
    <dgm:cxn modelId="{19AAAAC1-3498-4D58-955F-A0509B8FDECC}" type="presParOf" srcId="{F6CCC96D-2D12-4DED-B6FC-704729BA5BC3}" destId="{9AF3F70A-53CE-40AE-8938-04941E5A98BD}" srcOrd="6" destOrd="0" presId="urn:microsoft.com/office/officeart/2005/8/layout/list1"/>
    <dgm:cxn modelId="{428A05F8-8503-4E91-A33B-BEE7DCC745EC}" type="presParOf" srcId="{F6CCC96D-2D12-4DED-B6FC-704729BA5BC3}" destId="{8ECA01D9-6086-448C-9974-64AF9A210E52}" srcOrd="7" destOrd="0" presId="urn:microsoft.com/office/officeart/2005/8/layout/list1"/>
    <dgm:cxn modelId="{37EF7A05-622F-4923-BF95-20ABFF289EAB}" type="presParOf" srcId="{F6CCC96D-2D12-4DED-B6FC-704729BA5BC3}" destId="{E35D12C2-C189-4E09-9893-1BC08F7A607A}" srcOrd="8" destOrd="0" presId="urn:microsoft.com/office/officeart/2005/8/layout/list1"/>
    <dgm:cxn modelId="{923F6E69-507A-434F-8842-6287CBF588B6}" type="presParOf" srcId="{E35D12C2-C189-4E09-9893-1BC08F7A607A}" destId="{FD0B33CD-189E-4232-BA96-F56547F6C59A}" srcOrd="0" destOrd="0" presId="urn:microsoft.com/office/officeart/2005/8/layout/list1"/>
    <dgm:cxn modelId="{6F6EB3BF-AE2D-4960-A87C-7E894BDF83E8}" type="presOf" srcId="{BEBA1DBF-36ED-45AA-BD99-D9735F76BB12}" destId="{FD0B33CD-189E-4232-BA96-F56547F6C59A}" srcOrd="0" destOrd="0" presId="urn:microsoft.com/office/officeart/2005/8/layout/list1"/>
    <dgm:cxn modelId="{F085A6C5-9A27-4AA2-A21B-00A121C39114}" type="presParOf" srcId="{E35D12C2-C189-4E09-9893-1BC08F7A607A}" destId="{EB78EF1E-DE25-4BF4-9345-87D967A88B85}" srcOrd="1" destOrd="0" presId="urn:microsoft.com/office/officeart/2005/8/layout/list1"/>
    <dgm:cxn modelId="{A17DE63C-F244-4E50-939A-D4942AA46851}" type="presOf" srcId="{BEBA1DBF-36ED-45AA-BD99-D9735F76BB12}" destId="{EB78EF1E-DE25-4BF4-9345-87D967A88B85}" srcOrd="1" destOrd="0" presId="urn:microsoft.com/office/officeart/2005/8/layout/list1"/>
    <dgm:cxn modelId="{DFE7AE16-8A8B-46A5-A9A1-B663D0DB8E40}" type="presParOf" srcId="{F6CCC96D-2D12-4DED-B6FC-704729BA5BC3}" destId="{7A23E601-CB5B-4F0E-AE12-6F5DD685AB15}" srcOrd="9" destOrd="0" presId="urn:microsoft.com/office/officeart/2005/8/layout/list1"/>
    <dgm:cxn modelId="{77A09A4D-84F3-46BD-9B92-ECDC5A80630F}" type="presParOf" srcId="{F6CCC96D-2D12-4DED-B6FC-704729BA5BC3}" destId="{91CD2365-B493-46A5-A841-31F1BE227C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3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76516A23-3C73-4800-9FFD-A1A5224FFE8A}" type="doc">
      <dgm:prSet loTypeId="urn:microsoft.com/office/officeart/2009/layout/CircleArrowProcess" loCatId="cycle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zh-CN" altLang="en-US"/>
        </a:p>
      </dgm:t>
    </dgm:pt>
    <dgm:pt modelId="{8E6BAE7E-E205-4B10-B065-3837FD93A745}" type="parTrans" cxnId="{8DDEF056-6929-42F9-82E0-DB597E069285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anose="020b0503020204020204" pitchFamily="34" charset="-122"/>
            <a:ea typeface="微软雅黑" pitchFamily="34" charset="-122"/>
          </a:endParaRPr>
        </a:p>
      </dgm:t>
    </dgm:pt>
    <dgm:pt modelId="{9111B9D9-CD0B-4E6F-8DE2-9094DFD41B20}">
      <dgm:prSet phldrT="[文本]" custT="1"/>
      <dgm:spPr/>
      <dgm:t>
        <a:bodyPr/>
        <a:lstStyle/>
        <a:p>
          <a:r>
            <a:rPr lang="zh-CN" altLang="en-US" sz="3200" b="1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一</a:t>
          </a:r>
          <a:endParaRPr lang="zh-CN" altLang="en-US" sz="3200" b="1">
            <a:solidFill>
              <a:srgbClr val="FF6699"/>
            </a:solidFill>
            <a:latin typeface="微软雅黑" panose="020b0503020204020204" pitchFamily="34" charset="-122"/>
            <a:ea typeface="微软雅黑" pitchFamily="34" charset="-122"/>
          </a:endParaRPr>
        </a:p>
      </dgm:t>
    </dgm:pt>
    <dgm:pt modelId="{CCC09E07-6924-4760-B8A1-0A6640DE87E8}" type="sibTrans" cxnId="{8DDEF056-6929-42F9-82E0-DB597E069285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62ACBA50-5394-4DB8-BF2F-149EDDBDAB4F}" type="parTrans" cxnId="{DE480873-C8F3-4540-BA3D-73E63077F126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38518AE9-91C7-463B-8FD1-0E2F8852D06B}">
      <dgm:prSet phldrT="[文本]" custT="1"/>
      <dgm:spPr/>
      <dgm:t>
        <a:bodyPr/>
        <a:lstStyle/>
        <a:p>
          <a:r>
            <a:rPr lang="zh-CN" altLang="en-US" sz="3200" b="1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二</a:t>
          </a:r>
          <a:endParaRPr lang="zh-CN" altLang="en-US" sz="3200" b="1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gm:t>
    </dgm:pt>
    <dgm:pt modelId="{625615B1-E2CE-45AC-ACBC-76140C9A7471}" type="sibTrans" cxnId="{DE480873-C8F3-4540-BA3D-73E63077F126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FCE11B63-5C76-4901-9A56-52BBBEFDC85B}" type="parTrans" cxnId="{BB34F3B8-96AD-4136-8FA1-604F5BB35800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7B4D04DE-4CD3-4842-8E09-7EE59ECD6096}">
      <dgm:prSet phldrT="[文本]" custT="1"/>
      <dgm:spPr/>
      <dgm:t>
        <a:bodyPr/>
        <a:lstStyle/>
        <a:p>
          <a:r>
            <a:rPr lang="zh-CN" altLang="en-US" sz="3200" b="1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三</a:t>
          </a:r>
          <a:endParaRPr lang="zh-CN" altLang="en-US" sz="3200" b="1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gm:t>
    </dgm:pt>
    <dgm:pt modelId="{CB0629BD-0FEE-4568-B2AB-65A2712CA64B}" type="sibTrans" cxnId="{BB34F3B8-96AD-4136-8FA1-604F5BB35800}">
      <dgm:prSet custT="1"/>
      <dgm:spPr/>
      <dgm:t>
        <a:bodyPr/>
        <a:lstStyle/>
        <a:p>
          <a:endParaRPr lang="zh-CN" altLang="en-US" sz="3200" b="1">
            <a:solidFill>
              <a:srgbClr val="00B0F0"/>
            </a:solidFill>
            <a:latin typeface="微软雅黑" pitchFamily="34" charset="-122"/>
            <a:ea typeface="微软雅黑" pitchFamily="34" charset="-122"/>
          </a:endParaRPr>
        </a:p>
      </dgm:t>
    </dgm:pt>
    <dgm:pt modelId="{B74A0A79-BC8E-42EC-8B5E-BE313DC7F896}" type="pres">
      <dgm:prSet presAssocID="{76516A23-3C73-4800-9FFD-A1A5224FFE8A}" presName="Name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0B98C24C-AF24-4662-AA3D-792DA3ACCA52}" type="pres">
      <dgm:prSet presAssocID="{9111B9D9-CD0B-4E6F-8DE2-9094DFD41B20}" presName="Accent1"/>
      <dgm:spPr/>
      <dgm:t>
        <a:bodyPr/>
        <a:lstStyle/>
        <a:p/>
      </dgm:t>
    </dgm:pt>
    <dgm:pt modelId="{B106709B-8FD8-42FD-AADE-7683B65F4997}" type="pres">
      <dgm:prSet presAssocID="{9111B9D9-CD0B-4E6F-8DE2-9094DFD41B20}" presName="Accent" presStyleLbl="node1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AF9FBEEC-E093-4F0F-9797-B70203C0ABB9}" type="pres">
      <dgm:prSet presAssocID="{9111B9D9-CD0B-4E6F-8DE2-9094DFD41B20}" presName="Parent1" presStyleLbl="revTx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7A56FBC-F0D2-4D9E-AC98-5FECA7D869F7}" type="pres">
      <dgm:prSet presAssocID="{38518AE9-91C7-463B-8FD1-0E2F8852D06B}" presName="Accent2"/>
      <dgm:spPr/>
      <dgm:t>
        <a:bodyPr/>
        <a:lstStyle/>
        <a:p/>
      </dgm:t>
    </dgm:pt>
    <dgm:pt modelId="{865DFD4E-E77D-4B8D-A51A-B47CF61F70A9}" type="pres">
      <dgm:prSet presAssocID="{38518AE9-91C7-463B-8FD1-0E2F8852D06B}" presName="Accent" presStyleLbl="node1" presStyleIdx="1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B06833C4-5432-41C4-A7B0-4BD53C5A6A77}" type="pres">
      <dgm:prSet presAssocID="{38518AE9-91C7-463B-8FD1-0E2F8852D06B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55AA92-B199-46A6-B02C-A953DC25DE75}" type="pres">
      <dgm:prSet presAssocID="{7B4D04DE-4CD3-4842-8E09-7EE59ECD6096}" presName="Accent3"/>
      <dgm:spPr/>
      <dgm:t>
        <a:bodyPr/>
        <a:lstStyle/>
        <a:p/>
      </dgm:t>
    </dgm:pt>
    <dgm:pt modelId="{9266C5A4-DB56-4E18-A753-19EB740D7627}" type="pres">
      <dgm:prSet presAssocID="{7B4D04DE-4CD3-4842-8E09-7EE59ECD6096}" presName="Accent" presStyleLbl="node1" presStyleIdx="2" presStyleCnt="3"/>
      <dgm:spPr>
        <a:solidFill>
          <a:srgbClr val="FF6699"/>
        </a:solidFill>
      </dgm:spPr>
      <dgm:t>
        <a:bodyPr/>
        <a:lstStyle/>
        <a:p>
          <a:endParaRPr lang="zh-CN" altLang="en-US"/>
        </a:p>
      </dgm:t>
    </dgm:pt>
    <dgm:pt modelId="{2DCED617-37B1-4047-A9A3-3823F99994C6}" type="pres">
      <dgm:prSet presAssocID="{7B4D04DE-4CD3-4842-8E09-7EE59ECD609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DDEF056-6929-42F9-82E0-DB597E069285}" srcId="{76516A23-3C73-4800-9FFD-A1A5224FFE8A}" destId="{9111B9D9-CD0B-4E6F-8DE2-9094DFD41B20}" srcOrd="0" destOrd="0" parTransId="{8E6BAE7E-E205-4B10-B065-3837FD93A745}" sibTransId="{CCC09E07-6924-4760-B8A1-0A6640DE87E8}"/>
    <dgm:cxn modelId="{DE480873-C8F3-4540-BA3D-73E63077F126}" srcId="{76516A23-3C73-4800-9FFD-A1A5224FFE8A}" destId="{38518AE9-91C7-463B-8FD1-0E2F8852D06B}" srcOrd="1" destOrd="0" parTransId="{62ACBA50-5394-4DB8-BF2F-149EDDBDAB4F}" sibTransId="{625615B1-E2CE-45AC-ACBC-76140C9A7471}"/>
    <dgm:cxn modelId="{BB34F3B8-96AD-4136-8FA1-604F5BB35800}" srcId="{76516A23-3C73-4800-9FFD-A1A5224FFE8A}" destId="{7B4D04DE-4CD3-4842-8E09-7EE59ECD6096}" srcOrd="2" destOrd="0" parTransId="{FCE11B63-5C76-4901-9A56-52BBBEFDC85B}" sibTransId="{CB0629BD-0FEE-4568-B2AB-65A2712CA64B}"/>
    <dgm:cxn modelId="{581A8C60-5649-4011-84B2-9CE848D299C2}" type="presOf" srcId="{76516A23-3C73-4800-9FFD-A1A5224FFE8A}" destId="{B74A0A79-BC8E-42EC-8B5E-BE313DC7F896}" srcOrd="0" destOrd="0" presId="urn:microsoft.com/office/officeart/2009/layout/CircleArrowProcess"/>
    <dgm:cxn modelId="{B40E7A99-5C67-4564-9F39-ED08FAA77357}" type="presParOf" srcId="{B74A0A79-BC8E-42EC-8B5E-BE313DC7F896}" destId="{0B98C24C-AF24-4662-AA3D-792DA3ACCA52}" srcOrd="0" destOrd="0" presId="urn:microsoft.com/office/officeart/2009/layout/CircleArrowProcess"/>
    <dgm:cxn modelId="{FD9F9F96-F399-4C56-9298-DABB59A294E5}" type="presParOf" srcId="{0B98C24C-AF24-4662-AA3D-792DA3ACCA52}" destId="{B106709B-8FD8-42FD-AADE-7683B65F4997}" srcOrd="0" destOrd="0" presId="urn:microsoft.com/office/officeart/2009/layout/CircleArrowProcess"/>
    <dgm:cxn modelId="{13E1C2ED-FC07-4E6A-B94F-1B136957C226}" type="presParOf" srcId="{B74A0A79-BC8E-42EC-8B5E-BE313DC7F896}" destId="{AF9FBEEC-E093-4F0F-9797-B70203C0ABB9}" srcOrd="1" destOrd="0" presId="urn:microsoft.com/office/officeart/2009/layout/CircleArrowProcess"/>
    <dgm:cxn modelId="{FC73854B-6571-4252-85B7-0BABD0B7D0FD}" type="presOf" srcId="{9111B9D9-CD0B-4E6F-8DE2-9094DFD41B20}" destId="{AF9FBEEC-E093-4F0F-9797-B70203C0ABB9}" srcOrd="0" destOrd="0" presId="urn:microsoft.com/office/officeart/2009/layout/CircleArrowProcess"/>
    <dgm:cxn modelId="{C52511DA-7AC0-4CD0-A0F7-4273EF98653A}" type="presParOf" srcId="{B74A0A79-BC8E-42EC-8B5E-BE313DC7F896}" destId="{07A56FBC-F0D2-4D9E-AC98-5FECA7D869F7}" srcOrd="2" destOrd="0" presId="urn:microsoft.com/office/officeart/2009/layout/CircleArrowProcess"/>
    <dgm:cxn modelId="{1B181BAD-33E3-4B26-AD34-E251B90F947E}" type="presParOf" srcId="{07A56FBC-F0D2-4D9E-AC98-5FECA7D869F7}" destId="{865DFD4E-E77D-4B8D-A51A-B47CF61F70A9}" srcOrd="0" destOrd="0" presId="urn:microsoft.com/office/officeart/2009/layout/CircleArrowProcess"/>
    <dgm:cxn modelId="{D19C1D95-23E0-4C82-9D3E-33043957CEA4}" type="presParOf" srcId="{B74A0A79-BC8E-42EC-8B5E-BE313DC7F896}" destId="{B06833C4-5432-41C4-A7B0-4BD53C5A6A77}" srcOrd="3" destOrd="0" presId="urn:microsoft.com/office/officeart/2009/layout/CircleArrowProcess"/>
    <dgm:cxn modelId="{46914595-5D2D-4FA8-A735-D683EC0EE2CC}" type="presOf" srcId="{38518AE9-91C7-463B-8FD1-0E2F8852D06B}" destId="{B06833C4-5432-41C4-A7B0-4BD53C5A6A77}" srcOrd="0" destOrd="0" presId="urn:microsoft.com/office/officeart/2009/layout/CircleArrowProcess"/>
    <dgm:cxn modelId="{6D2FE9A1-79EE-4B4A-B32B-AEABBB7EEDC3}" type="presParOf" srcId="{B74A0A79-BC8E-42EC-8B5E-BE313DC7F896}" destId="{B255AA92-B199-46A6-B02C-A953DC25DE75}" srcOrd="4" destOrd="0" presId="urn:microsoft.com/office/officeart/2009/layout/CircleArrowProcess"/>
    <dgm:cxn modelId="{15F41D99-1D70-49B8-8ECD-1AC285BC57CF}" type="presParOf" srcId="{B255AA92-B199-46A6-B02C-A953DC25DE75}" destId="{9266C5A4-DB56-4E18-A753-19EB740D7627}" srcOrd="0" destOrd="0" presId="urn:microsoft.com/office/officeart/2009/layout/CircleArrowProcess"/>
    <dgm:cxn modelId="{79C6064F-FF45-4C47-BD10-B44BC155DD44}" type="presParOf" srcId="{B74A0A79-BC8E-42EC-8B5E-BE313DC7F896}" destId="{2DCED617-37B1-4047-A9A3-3823F99994C6}" srcOrd="5" destOrd="0" presId="urn:microsoft.com/office/officeart/2009/layout/CircleArrowProcess"/>
    <dgm:cxn modelId="{F9BC0570-2C3A-42ED-B05A-747F7E8C5CB4}" type="presOf" srcId="{7B4D04DE-4CD3-4842-8E09-7EE59ECD6096}" destId="{2DCED617-37B1-4047-A9A3-3823F99994C6}" srcOrd="0" destOrd="0" presId="urn:microsoft.com/office/officeart/2009/layout/CircleArrowProcess"/>
  </dgm:cxnLst>
  <dgm:bg>
    <a:noFill/>
  </dgm:bg>
  <dgm:whole/>
  <dgm:extLst>
    <a:ext uri="http://schemas.microsoft.com/office/drawing/2008/diagram">
      <dsp:dataModelExt xmlns:dsp="http://schemas.microsoft.com/office/drawing/2008/diagram" relId="rId3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9" name=""/>
      <dsp:cNvGrpSpPr/>
    </dsp:nvGrpSpPr>
    <dsp:grpSpPr/>
    <dsp:sp modelId="{2406F8ED-1D4A-496A-BFA4-71A89E5FC6AF}">
      <dsp:nvSpPr>
        <dsp:cNvPr id="20" name=""/>
        <dsp:cNvSpPr/>
      </dsp:nvSpPr>
      <dsp:spPr>
        <a:xfrm>
          <a:off x="0" y="950036"/>
          <a:ext cx="7728920" cy="81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14DBC231-A589-40D0-96B3-9139D2725774}">
      <dsp:nvSpPr>
        <dsp:cNvPr id="21" name=""/>
        <dsp:cNvSpPr/>
      </dsp:nvSpPr>
      <dsp:spPr>
        <a:xfrm>
          <a:off x="386446" y="752074"/>
          <a:ext cx="6840983" cy="840741"/>
        </a:xfrm>
        <a:prstGeom prst="roundRect">
          <a:avLst/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494" tIns="0" rIns="2044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1</a:t>
          </a:r>
          <a:r>
            <a:rPr lang="zh-CN" altLang="en-US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kern="1200">
            <a:solidFill>
              <a:schemeClr val="bg1"/>
            </a:solidFill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427488" y="793116"/>
        <a:ext cx="6758899" cy="758657"/>
      </dsp:txXfrm>
    </dsp:sp>
    <dsp:sp modelId="{9AF3F70A-53CE-40AE-8938-04941E5A98BD}">
      <dsp:nvSpPr>
        <dsp:cNvPr id="22" name=""/>
        <dsp:cNvSpPr/>
      </dsp:nvSpPr>
      <dsp:spPr>
        <a:xfrm>
          <a:off x="0" y="2068729"/>
          <a:ext cx="7728920" cy="81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7C4A41B2-C59F-4856-B3A8-45F55C9DB5A1}">
      <dsp:nvSpPr>
        <dsp:cNvPr id="23" name=""/>
        <dsp:cNvSpPr/>
      </dsp:nvSpPr>
      <dsp:spPr>
        <a:xfrm>
          <a:off x="386446" y="1870768"/>
          <a:ext cx="6840983" cy="840741"/>
        </a:xfrm>
        <a:prstGeom prst="roundRect">
          <a:avLst/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494" tIns="0" rIns="2044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2</a:t>
          </a:r>
          <a:r>
            <a:rPr lang="zh-CN" altLang="en-US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kern="120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427488" y="1911810"/>
        <a:ext cx="6758899" cy="758657"/>
      </dsp:txXfrm>
    </dsp:sp>
    <dsp:sp modelId="{91CD2365-B493-46A5-A841-31F1BE227CCD}">
      <dsp:nvSpPr>
        <dsp:cNvPr id="24" name=""/>
        <dsp:cNvSpPr/>
      </dsp:nvSpPr>
      <dsp:spPr>
        <a:xfrm>
          <a:off x="0" y="3174243"/>
          <a:ext cx="7728920" cy="8181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66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EB78EF1E-DE25-4BF4-9345-87D967A88B85}">
      <dsp:nvSpPr>
        <dsp:cNvPr id="25" name=""/>
        <dsp:cNvSpPr/>
      </dsp:nvSpPr>
      <dsp:spPr>
        <a:xfrm>
          <a:off x="386446" y="2976281"/>
          <a:ext cx="6873877" cy="840741"/>
        </a:xfrm>
        <a:prstGeom prst="roundRect">
          <a:avLst/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494" tIns="0" rIns="20449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3</a:t>
          </a:r>
          <a:r>
            <a:rPr lang="zh-CN" altLang="en-US" sz="2400" b="1" kern="120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rPr>
            <a:t>、***********</a:t>
          </a:r>
          <a:endParaRPr lang="zh-CN" altLang="en-US" sz="2400" kern="1200">
            <a:solidFill>
              <a:schemeClr val="bg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427488" y="3017323"/>
        <a:ext cx="6791793" cy="758657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20" name=""/>
      <dsp:cNvGrpSpPr/>
    </dsp:nvGrpSpPr>
    <dsp:grpSpPr/>
    <dsp:sp modelId="{B106709B-8FD8-42FD-AADE-7683B65F4997}">
      <dsp:nvSpPr>
        <dsp:cNvPr id="21" name=""/>
        <dsp:cNvSpPr/>
      </dsp:nvSpPr>
      <dsp:spPr>
        <a:xfrm>
          <a:off x="2441572" y="0"/>
          <a:ext cx="2039630" cy="203994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AF9FBEEC-E093-4F0F-9797-B70203C0ABB9}">
      <dsp:nvSpPr>
        <dsp:cNvPr id="22" name=""/>
        <dsp:cNvSpPr/>
      </dsp:nvSpPr>
      <dsp:spPr>
        <a:xfrm>
          <a:off x="2892398" y="736480"/>
          <a:ext cx="1133383" cy="566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一</a:t>
          </a:r>
          <a:endParaRPr lang="zh-CN" altLang="en-US" sz="3200" b="1" kern="1200">
            <a:solidFill>
              <a:srgbClr val="FF6699"/>
            </a:solidFill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2892398" y="736480"/>
        <a:ext cx="1133383" cy="566556"/>
      </dsp:txXfrm>
    </dsp:sp>
    <dsp:sp modelId="{865DFD4E-E77D-4B8D-A51A-B47CF61F70A9}">
      <dsp:nvSpPr>
        <dsp:cNvPr id="23" name=""/>
        <dsp:cNvSpPr/>
      </dsp:nvSpPr>
      <dsp:spPr>
        <a:xfrm>
          <a:off x="1875072" y="1172097"/>
          <a:ext cx="2039630" cy="203994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B06833C4-5432-41C4-A7B0-4BD53C5A6A77}">
      <dsp:nvSpPr>
        <dsp:cNvPr id="24" name=""/>
        <dsp:cNvSpPr/>
      </dsp:nvSpPr>
      <dsp:spPr>
        <a:xfrm>
          <a:off x="2328196" y="1915357"/>
          <a:ext cx="1133383" cy="566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二</a:t>
          </a:r>
          <a:endParaRPr lang="zh-CN" altLang="en-US" sz="3200" b="1" kern="1200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2328196" y="1915357"/>
        <a:ext cx="1133383" cy="566556"/>
      </dsp:txXfrm>
    </dsp:sp>
    <dsp:sp modelId="{9266C5A4-DB56-4E18-A753-19EB740D7627}">
      <dsp:nvSpPr>
        <dsp:cNvPr id="25" name=""/>
        <dsp:cNvSpPr/>
      </dsp:nvSpPr>
      <dsp:spPr>
        <a:xfrm>
          <a:off x="2586740" y="2484456"/>
          <a:ext cx="1752358" cy="175306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/>
        <a:lstStyle/>
        <a:p/>
      </dsp:txBody>
    </dsp:sp>
    <dsp:sp modelId="{2DCED617-37B1-4047-A9A3-3823F99994C6}">
      <dsp:nvSpPr>
        <dsp:cNvPr id="26" name=""/>
        <dsp:cNvSpPr/>
      </dsp:nvSpPr>
      <dsp:spPr>
        <a:xfrm>
          <a:off x="2895079" y="3095929"/>
          <a:ext cx="1133383" cy="566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b="1" kern="1200" smtClean="0">
              <a:solidFill>
                <a:srgbClr val="FF6699"/>
              </a:solidFill>
              <a:latin typeface="微软雅黑" pitchFamily="34" charset="-122"/>
              <a:ea typeface="微软雅黑" pitchFamily="34" charset="-122"/>
            </a:rPr>
            <a:t>三</a:t>
          </a:r>
          <a:endParaRPr lang="zh-CN" altLang="en-US" sz="3200" b="1" kern="1200">
            <a:solidFill>
              <a:srgbClr val="FF6699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2895079" y="3095929"/>
        <a:ext cx="1133383" cy="566556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r:blip="">
          <dgm:adjLst/>
        </dgm:shape>
        <dgm:presOf/>
        <dgm:constrLst/>
        <dgm:ruleLst/>
        <dgm:layoutNode name="parentLeftMargin">
          <dgm:alg type="sp"/>
          <dgm:shape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/>
        </dgm:ruleLst>
      </dgm:layoutNode>
      <dgm:forEach name="Name10" axis="followSib" ptType="sibTrans" cnt="1">
        <dgm:layoutNode name="spaceBetweenRectangle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80" axis="ch" ptType="node" st="2" cnt="1">
      <dgm:layoutNode name="Accent2">
        <dgm:alg type="sp"/>
        <dgm:shape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85" axis="ch" ptType="node" st="3" cnt="1">
      <dgm:layoutNode name="Accent3">
        <dgm:alg type="sp"/>
        <dgm:shape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90" axis="ch" ptType="node" st="4" cnt="1">
      <dgm:layoutNode name="Accent4">
        <dgm:alg type="sp"/>
        <dgm:shape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95" axis="ch" ptType="node" st="5" cnt="1">
      <dgm:layoutNode name="Accent5">
        <dgm:alg type="sp"/>
        <dgm:shape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100" axis="ch" ptType="node" st="6" cnt="1">
      <dgm:layoutNode name="Accent6">
        <dgm:alg type="sp"/>
        <dgm:shape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  <dgm:forEach name="Name105" axis="ch" ptType="node" st="7" cnt="1">
      <dgm:layoutNode name="Accent7">
        <dgm:alg type="sp"/>
        <dgm:shape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/>
        </dgm:ruleLst>
      </dgm:layoutNode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0C09D03-6D48-4D82-AA6B-75C298A11B66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769113A-BB27-4C0E-A04E-498689F353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147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3666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7197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55040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2699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2856380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0" y="1775356"/>
            <a:ext cx="86360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1AA4-FA8D-4537-863B-810AD46DA7AE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E889-2BA3-4FBC-8474-9EF977E39D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5240-E997-4968-9ADA-4C262EC8006C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209A-3F40-40FD-9F42-37A7547169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6000" y="190500"/>
            <a:ext cx="2286000" cy="406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190500"/>
            <a:ext cx="6688667" cy="406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60F6-D64C-423F-B9EA-CD4621F59227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4EEFE-BC82-40A0-B605-6A234435CB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4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35" indent="0" algn="ctr">
              <a:buNone/>
              <a:defRPr sz="1666"/>
            </a:lvl2pPr>
            <a:lvl3pPr marL="761871" indent="0" algn="ctr">
              <a:buNone/>
              <a:defRPr sz="1500"/>
            </a:lvl3pPr>
            <a:lvl4pPr marL="1142806" indent="0" algn="ctr">
              <a:buNone/>
              <a:defRPr sz="1333"/>
            </a:lvl4pPr>
            <a:lvl5pPr marL="1523741" indent="0" algn="ctr">
              <a:buNone/>
              <a:defRPr sz="1333"/>
            </a:lvl5pPr>
            <a:lvl6pPr marL="1904676" indent="0" algn="ctr">
              <a:buNone/>
              <a:defRPr sz="1333"/>
            </a:lvl6pPr>
            <a:lvl7pPr marL="2285611" indent="0" algn="ctr">
              <a:buNone/>
              <a:defRPr sz="1333"/>
            </a:lvl7pPr>
            <a:lvl8pPr marL="2666547" indent="0" algn="ctr">
              <a:buNone/>
              <a:defRPr sz="1333"/>
            </a:lvl8pPr>
            <a:lvl9pPr marL="3047482" indent="0" algn="ctr">
              <a:buNone/>
              <a:defRPr sz="1333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216016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6029149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9" y="1424782"/>
            <a:ext cx="8763000" cy="2377281"/>
          </a:xfrm>
        </p:spPr>
        <p:txBody>
          <a:bodyPr anchor="b"/>
          <a:lstStyle>
            <a:lvl1pPr>
              <a:defRPr sz="4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9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35" indent="0">
              <a:buNone/>
              <a:defRPr sz="1666">
                <a:solidFill>
                  <a:schemeClr val="tx1">
                    <a:tint val="75000"/>
                  </a:schemeClr>
                </a:solidFill>
              </a:defRPr>
            </a:lvl2pPr>
            <a:lvl3pPr marL="7618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80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74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67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61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54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482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7658048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127390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04271"/>
            <a:ext cx="8763000" cy="110463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3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35" indent="0">
              <a:buNone/>
              <a:defRPr sz="1666" b="1"/>
            </a:lvl2pPr>
            <a:lvl3pPr marL="761871" indent="0">
              <a:buNone/>
              <a:defRPr sz="1500" b="1"/>
            </a:lvl3pPr>
            <a:lvl4pPr marL="1142806" indent="0">
              <a:buNone/>
              <a:defRPr sz="1333" b="1"/>
            </a:lvl4pPr>
            <a:lvl5pPr marL="1523741" indent="0">
              <a:buNone/>
              <a:defRPr sz="1333" b="1"/>
            </a:lvl5pPr>
            <a:lvl6pPr marL="1904676" indent="0">
              <a:buNone/>
              <a:defRPr sz="1333" b="1"/>
            </a:lvl6pPr>
            <a:lvl7pPr marL="2285611" indent="0">
              <a:buNone/>
              <a:defRPr sz="1333" b="1"/>
            </a:lvl7pPr>
            <a:lvl8pPr marL="2666547" indent="0">
              <a:buNone/>
              <a:defRPr sz="1333" b="1"/>
            </a:lvl8pPr>
            <a:lvl9pPr marL="3047482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3" y="2087563"/>
            <a:ext cx="4298156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35" indent="0">
              <a:buNone/>
              <a:defRPr sz="1666" b="1"/>
            </a:lvl2pPr>
            <a:lvl3pPr marL="761871" indent="0">
              <a:buNone/>
              <a:defRPr sz="1500" b="1"/>
            </a:lvl3pPr>
            <a:lvl4pPr marL="1142806" indent="0">
              <a:buNone/>
              <a:defRPr sz="1333" b="1"/>
            </a:lvl4pPr>
            <a:lvl5pPr marL="1523741" indent="0">
              <a:buNone/>
              <a:defRPr sz="1333" b="1"/>
            </a:lvl5pPr>
            <a:lvl6pPr marL="1904676" indent="0">
              <a:buNone/>
              <a:defRPr sz="1333" b="1"/>
            </a:lvl6pPr>
            <a:lvl7pPr marL="2285611" indent="0">
              <a:buNone/>
              <a:defRPr sz="1333" b="1"/>
            </a:lvl7pPr>
            <a:lvl8pPr marL="2666547" indent="0">
              <a:buNone/>
              <a:defRPr sz="1333" b="1"/>
            </a:lvl8pPr>
            <a:lvl9pPr marL="3047482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660004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244768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3612536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4" y="822855"/>
            <a:ext cx="5143500" cy="4061354"/>
          </a:xfrm>
        </p:spPr>
        <p:txBody>
          <a:bodyPr/>
          <a:lstStyle>
            <a:lvl1pPr>
              <a:defRPr sz="2666"/>
            </a:lvl1pPr>
            <a:lvl2pPr>
              <a:defRPr sz="2333"/>
            </a:lvl2pPr>
            <a:lvl3pPr>
              <a:defRPr sz="2000"/>
            </a:lvl3pPr>
            <a:lvl4pPr>
              <a:defRPr sz="1666"/>
            </a:lvl4pPr>
            <a:lvl5pPr>
              <a:defRPr sz="1666"/>
            </a:lvl5pPr>
            <a:lvl6pPr>
              <a:defRPr sz="1666"/>
            </a:lvl6pPr>
            <a:lvl7pPr>
              <a:defRPr sz="1666"/>
            </a:lvl7pPr>
            <a:lvl8pPr>
              <a:defRPr sz="1666"/>
            </a:lvl8pPr>
            <a:lvl9pPr>
              <a:defRPr sz="1666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35" indent="0">
              <a:buNone/>
              <a:defRPr sz="1166"/>
            </a:lvl2pPr>
            <a:lvl3pPr marL="761871" indent="0">
              <a:buNone/>
              <a:defRPr sz="1000"/>
            </a:lvl3pPr>
            <a:lvl4pPr marL="1142806" indent="0">
              <a:buNone/>
              <a:defRPr sz="833"/>
            </a:lvl4pPr>
            <a:lvl5pPr marL="1523741" indent="0">
              <a:buNone/>
              <a:defRPr sz="833"/>
            </a:lvl5pPr>
            <a:lvl6pPr marL="1904676" indent="0">
              <a:buNone/>
              <a:defRPr sz="833"/>
            </a:lvl6pPr>
            <a:lvl7pPr marL="2285611" indent="0">
              <a:buNone/>
              <a:defRPr sz="833"/>
            </a:lvl7pPr>
            <a:lvl8pPr marL="2666547" indent="0">
              <a:buNone/>
              <a:defRPr sz="833"/>
            </a:lvl8pPr>
            <a:lvl9pPr marL="3047482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203333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3426-40BF-4889-9E6C-ECCEF724CC89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5F9C9-EEFC-4AC6-BAAD-D84E7380BE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4" y="822855"/>
            <a:ext cx="5143500" cy="4061354"/>
          </a:xfrm>
        </p:spPr>
        <p:txBody>
          <a:bodyPr anchor="t"/>
          <a:lstStyle>
            <a:lvl1pPr marL="0" indent="0">
              <a:buNone/>
              <a:defRPr sz="2666"/>
            </a:lvl1pPr>
            <a:lvl2pPr marL="380935" indent="0">
              <a:buNone/>
              <a:defRPr sz="2333"/>
            </a:lvl2pPr>
            <a:lvl3pPr marL="761871" indent="0">
              <a:buNone/>
              <a:defRPr sz="2000"/>
            </a:lvl3pPr>
            <a:lvl4pPr marL="1142806" indent="0">
              <a:buNone/>
              <a:defRPr sz="1666"/>
            </a:lvl4pPr>
            <a:lvl5pPr marL="1523741" indent="0">
              <a:buNone/>
              <a:defRPr sz="1666"/>
            </a:lvl5pPr>
            <a:lvl6pPr marL="1904676" indent="0">
              <a:buNone/>
              <a:defRPr sz="1666"/>
            </a:lvl6pPr>
            <a:lvl7pPr marL="2285611" indent="0">
              <a:buNone/>
              <a:defRPr sz="1666"/>
            </a:lvl7pPr>
            <a:lvl8pPr marL="2666547" indent="0">
              <a:buNone/>
              <a:defRPr sz="1666"/>
            </a:lvl8pPr>
            <a:lvl9pPr marL="3047482" indent="0">
              <a:buNone/>
              <a:defRPr sz="1666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35" indent="0">
              <a:buNone/>
              <a:defRPr sz="1166"/>
            </a:lvl2pPr>
            <a:lvl3pPr marL="761871" indent="0">
              <a:buNone/>
              <a:defRPr sz="1000"/>
            </a:lvl3pPr>
            <a:lvl4pPr marL="1142806" indent="0">
              <a:buNone/>
              <a:defRPr sz="833"/>
            </a:lvl4pPr>
            <a:lvl5pPr marL="1523741" indent="0">
              <a:buNone/>
              <a:defRPr sz="833"/>
            </a:lvl5pPr>
            <a:lvl6pPr marL="1904676" indent="0">
              <a:buNone/>
              <a:defRPr sz="833"/>
            </a:lvl6pPr>
            <a:lvl7pPr marL="2285611" indent="0">
              <a:buNone/>
              <a:defRPr sz="833"/>
            </a:lvl7pPr>
            <a:lvl8pPr marL="2666547" indent="0">
              <a:buNone/>
              <a:defRPr sz="833"/>
            </a:lvl8pPr>
            <a:lvl9pPr marL="3047482" indent="0">
              <a:buNone/>
              <a:defRPr sz="8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413170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719493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616901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570" y="3672418"/>
            <a:ext cx="8636000" cy="1135063"/>
          </a:xfrm>
        </p:spPr>
        <p:txBody>
          <a:bodyPr anchor="t"/>
          <a:lstStyle>
            <a:lvl1pPr algn="l">
              <a:defRPr sz="4444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637F-6CCF-4E0A-848D-9E78C914510C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1970-BCC6-4A84-83DA-F8CDEAAF93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111250"/>
            <a:ext cx="4487333" cy="3143250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64667" y="1111250"/>
            <a:ext cx="4487333" cy="3143250"/>
          </a:xfrm>
        </p:spPr>
        <p:txBody>
          <a:bodyPr/>
          <a:lstStyle>
            <a:lvl1pPr>
              <a:defRPr sz="3111"/>
            </a:lvl1pPr>
            <a:lvl2pPr>
              <a:defRPr sz="2667"/>
            </a:lvl2pPr>
            <a:lvl3pPr>
              <a:defRPr sz="222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A429-4536-4AA0-8361-CA65CE01FDDA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50018-E94C-427C-8A6B-014FAF9593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279262"/>
            <a:ext cx="4489098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61141" y="1279262"/>
            <a:ext cx="4490861" cy="533135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61141" y="1812396"/>
            <a:ext cx="4490861" cy="3292740"/>
          </a:xfrm>
        </p:spPr>
        <p:txBody>
          <a:bodyPr/>
          <a:lstStyle>
            <a:lvl1pPr>
              <a:defRPr sz="2667"/>
            </a:lvl1pPr>
            <a:lvl2pPr>
              <a:defRPr sz="2222"/>
            </a:lvl2pPr>
            <a:lvl3pPr>
              <a:defRPr sz="2000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FE129-56B0-448E-B00A-746344534EBB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F46F-0454-448D-A929-6ED8C70B9C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35A3-9148-4F40-A79B-0A4343182140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898E-19B7-4AFE-8BFD-1B4B866599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E15D-A666-40B8-9554-E1475556A278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06EC-7CC7-4FF9-8183-2D79FAC266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2" y="227543"/>
            <a:ext cx="3342570" cy="968375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556"/>
            </a:lvl1pPr>
            <a:lvl2pPr>
              <a:defRPr sz="3111"/>
            </a:lvl2pPr>
            <a:lvl3pPr>
              <a:defRPr sz="2667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2" y="1195918"/>
            <a:ext cx="3342570" cy="3909219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0CFC9-6F30-407E-B023-668B410664AD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5EE61-8BBA-4D1B-B4BD-71C9345A41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222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556"/>
            </a:lvl1pPr>
            <a:lvl2pPr marL="507995" indent="0">
              <a:buNone/>
              <a:defRPr sz="3111"/>
            </a:lvl2pPr>
            <a:lvl3pPr marL="1015990" indent="0">
              <a:buNone/>
              <a:defRPr sz="2667"/>
            </a:lvl3pPr>
            <a:lvl4pPr marL="1523985" indent="0">
              <a:buNone/>
              <a:defRPr sz="2222"/>
            </a:lvl4pPr>
            <a:lvl5pPr marL="2031980" indent="0">
              <a:buNone/>
              <a:defRPr sz="2222"/>
            </a:lvl5pPr>
            <a:lvl6pPr marL="2539975" indent="0">
              <a:buNone/>
              <a:defRPr sz="2222"/>
            </a:lvl6pPr>
            <a:lvl7pPr marL="3047970" indent="0">
              <a:buNone/>
              <a:defRPr sz="2222"/>
            </a:lvl7pPr>
            <a:lvl8pPr marL="3555964" indent="0">
              <a:buNone/>
              <a:defRPr sz="2222"/>
            </a:lvl8pPr>
            <a:lvl9pPr marL="4063959" indent="0">
              <a:buNone/>
              <a:defRPr sz="2222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B9075-A370-4012-8FA5-444FD111AEE5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355B2-993F-457E-9B5E-AB1888BBCCF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508000" y="228600"/>
            <a:ext cx="9144000" cy="952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508000" y="1333500"/>
            <a:ext cx="9144000" cy="3771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08000" y="5297488"/>
            <a:ext cx="2370667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333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777A96-58F1-4AD0-8ADB-73825C4302B4}" type="datetimeFigureOut">
              <a:rPr lang="zh-CN" altLang="en-US"/>
              <a:pPr>
                <a:defRPr/>
              </a:pPr>
              <a:t>2017/2/12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71334" y="5297488"/>
            <a:ext cx="321733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33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81333" y="5297488"/>
            <a:ext cx="2370667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ct val="0"/>
              </a:spcBef>
              <a:spcAft>
                <a:spcPct val="0"/>
              </a:spcAft>
              <a:defRPr sz="1333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6093FE-61AF-4FEE-B60B-AF66802C54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88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5pPr>
      <a:lvl6pPr marL="507995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6pPr>
      <a:lvl7pPr marL="1015990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7pPr>
      <a:lvl8pPr marL="1523985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8pPr>
      <a:lvl9pPr marL="2031980" algn="ctr" rtl="0" fontAlgn="base">
        <a:spcBef>
          <a:spcPct val="0"/>
        </a:spcBef>
        <a:spcAft>
          <a:spcPct val="0"/>
        </a:spcAft>
        <a:defRPr sz="4889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80996" indent="-380996" algn="l" rtl="0" fontAlgn="base">
        <a:spcBef>
          <a:spcPct val="20000"/>
        </a:spcBef>
        <a:spcAft>
          <a:spcPct val="0"/>
        </a:spcAft>
        <a:buFont typeface="Arial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rtl="0" fontAlgn="base">
        <a:spcBef>
          <a:spcPct val="20000"/>
        </a:spcBef>
        <a:spcAft>
          <a:spcPct val="0"/>
        </a:spcAft>
        <a:buFont typeface="Arial"/>
        <a:buChar char="–"/>
        <a:defRPr sz="3111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rtl="0" fontAlgn="base">
        <a:spcBef>
          <a:spcPct val="20000"/>
        </a:spcBef>
        <a:spcAft>
          <a:spcPct val="0"/>
        </a:spcAft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rtl="0" fontAlgn="base">
        <a:spcBef>
          <a:spcPct val="20000"/>
        </a:spcBef>
        <a:spcAft>
          <a:spcPct val="0"/>
        </a:spcAft>
        <a:buFont typeface="Arial"/>
        <a:buChar char="–"/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rtl="0" fontAlgn="base">
        <a:spcBef>
          <a:spcPct val="20000"/>
        </a:spcBef>
        <a:spcAft>
          <a:spcPct val="0"/>
        </a:spcAft>
        <a:buFont typeface="Arial"/>
        <a:buChar char="»"/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1015990" rtl="0" eaLnBrk="1" latinLnBrk="0" hangingPunct="1">
        <a:spcBef>
          <a:spcPct val="20000"/>
        </a:spcBef>
        <a:buFont typeface="Arial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 panose="02010600030101010101" pitchFamily="2" charset="-122"/>
              </a:rPr>
              <a:pPr defTabSz="761871" fontAlgn="auto">
                <a:spcBef>
                  <a:spcPct val="0"/>
                </a:spcBef>
                <a:spcAft>
                  <a:spcPct val="0"/>
                </a:spcAft>
              </a:pPr>
              <a:t>2017/2/12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871"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 panose="02010600030101010101" pitchFamily="2" charset="-122"/>
              </a:rPr>
              <a:pPr defTabSz="761871"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297825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761871" rtl="0" eaLnBrk="1" latinLnBrk="0" hangingPunct="1">
        <a:lnSpc>
          <a:spcPct val="90000"/>
        </a:lnSpc>
        <a:spcBef>
          <a:spcPct val="0"/>
        </a:spcBef>
        <a:buNone/>
        <a:defRPr sz="36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68" indent="-190468" algn="l" defTabSz="761871" rtl="0" eaLnBrk="1" latinLnBrk="0" hangingPunct="1">
        <a:lnSpc>
          <a:spcPct val="90000"/>
        </a:lnSpc>
        <a:spcBef>
          <a:spcPts val="833"/>
        </a:spcBef>
        <a:buFont typeface="Arial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03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338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666" kern="1200">
          <a:solidFill>
            <a:schemeClr val="tx1"/>
          </a:solidFill>
          <a:latin typeface="+mn-lt"/>
          <a:ea typeface="+mn-ea"/>
          <a:cs typeface="+mn-cs"/>
        </a:defRPr>
      </a:lvl3pPr>
      <a:lvl4pPr marL="1333273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08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144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079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14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7949" indent="-190468" algn="l" defTabSz="761871" rtl="0" eaLnBrk="1" latinLnBrk="0" hangingPunct="1">
        <a:lnSpc>
          <a:spcPct val="90000"/>
        </a:lnSpc>
        <a:spcBef>
          <a:spcPts val="417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35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87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06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4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676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611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547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482" algn="l" defTabSz="76187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diagrams/drawing1.xml" Type="http://schemas.microsoft.com/office/2007/relationships/diagramDrawing"/><Relationship Id="rId4" Target="../diagrams/data1.xml" Type="http://schemas.openxmlformats.org/officeDocument/2006/relationships/diagramData"/><Relationship Id="rId5" Target="../diagrams/layout1.xml" Type="http://schemas.openxmlformats.org/officeDocument/2006/relationships/diagramLayout"/><Relationship Id="rId6" Target="../diagrams/quickStyle1.xml" Type="http://schemas.openxmlformats.org/officeDocument/2006/relationships/diagramQuickStyle"/><Relationship Id="rId7" Target="../diagrams/colors1.xml" Type="http://schemas.openxmlformats.org/officeDocument/2006/relationships/diagramColors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diagrams/drawing2.xml" Type="http://schemas.microsoft.com/office/2007/relationships/diagramDrawing"/><Relationship Id="rId4" Target="../diagrams/data2.xml" Type="http://schemas.openxmlformats.org/officeDocument/2006/relationships/diagramData"/><Relationship Id="rId5" Target="../diagrams/layout2.xml" Type="http://schemas.openxmlformats.org/officeDocument/2006/relationships/diagramLayout"/><Relationship Id="rId6" Target="../diagrams/quickStyle2.xml" Type="http://schemas.openxmlformats.org/officeDocument/2006/relationships/diagramQuickStyle"/><Relationship Id="rId7" Target="../diagrams/colors2.xml" Type="http://schemas.openxmlformats.org/officeDocument/2006/relationships/diagramColors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100000">
              <a:srgbClr val="FF6699">
                <a:lumMod val="80000"/>
              </a:srgbClr>
            </a:gs>
            <a:gs pos="0">
              <a:srgbClr val="FF6699"/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>
            <a:off x="2305404" y="-183444"/>
            <a:ext cx="215194" cy="215194"/>
          </a:xfrm>
          <a:prstGeom prst="ellipse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2599973" y="-1382888"/>
            <a:ext cx="2559403" cy="255940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624667" y="1160640"/>
            <a:ext cx="215194" cy="21519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2686404" y="1762126"/>
            <a:ext cx="215194" cy="21519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1848556" y="456848"/>
            <a:ext cx="799042" cy="800806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62543" y="2885722"/>
            <a:ext cx="321028" cy="31926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1476376" y="4787195"/>
            <a:ext cx="800806" cy="79904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717904" y="2217210"/>
            <a:ext cx="213430" cy="21519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2862793" y="4767793"/>
            <a:ext cx="215194" cy="21519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2434167" y="5185834"/>
            <a:ext cx="158750" cy="16051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241654" y="1007182"/>
            <a:ext cx="2330097" cy="2330097"/>
          </a:xfrm>
          <a:prstGeom prst="ellipse">
            <a:avLst/>
          </a:prstGeom>
          <a:noFill/>
          <a:ln w="38100"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1370543" y="2846917"/>
            <a:ext cx="2028472" cy="2028472"/>
          </a:xfrm>
          <a:prstGeom prst="ellipse">
            <a:avLst/>
          </a:prstGeom>
          <a:noFill/>
          <a:ln w="38100">
            <a:solidFill>
              <a:srgbClr val="EAE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-1680987" y="-1197681"/>
            <a:ext cx="4109862" cy="7776987"/>
          </a:xfrm>
          <a:custGeom>
            <a:rect b="b" l="l" r="r" t="t"/>
            <a:pathLst>
              <a:path h="6998816" w="3698912">
                <a:moveTo>
                  <a:pt x="2918172" y="0"/>
                </a:moveTo>
                <a:cubicBezTo>
                  <a:pt x="3349363" y="0"/>
                  <a:pt x="3698912" y="349549"/>
                  <a:pt x="3698912" y="780740"/>
                </a:cubicBezTo>
                <a:cubicBezTo>
                  <a:pt x="3698912" y="1211931"/>
                  <a:pt x="3349363" y="1561480"/>
                  <a:pt x="2918172" y="1561480"/>
                </a:cubicBezTo>
                <a:cubicBezTo>
                  <a:pt x="2687216" y="1561480"/>
                  <a:pt x="2479682" y="1461197"/>
                  <a:pt x="2338913" y="1299849"/>
                </a:cubicBezTo>
                <a:cubicBezTo>
                  <a:pt x="2318493" y="1754003"/>
                  <a:pt x="1967258" y="2121788"/>
                  <a:pt x="1520373" y="2168937"/>
                </a:cubicBezTo>
                <a:cubicBezTo>
                  <a:pt x="1715370" y="2334409"/>
                  <a:pt x="1836936" y="2581820"/>
                  <a:pt x="1836936" y="2857624"/>
                </a:cubicBezTo>
                <a:cubicBezTo>
                  <a:pt x="1836936" y="3263114"/>
                  <a:pt x="1574169" y="3607231"/>
                  <a:pt x="1209392" y="3728285"/>
                </a:cubicBezTo>
                <a:cubicBezTo>
                  <a:pt x="1244083" y="3723771"/>
                  <a:pt x="1279424" y="3721720"/>
                  <a:pt x="1315244" y="3721720"/>
                </a:cubicBezTo>
                <a:cubicBezTo>
                  <a:pt x="1661706" y="3721720"/>
                  <a:pt x="1963363" y="3913553"/>
                  <a:pt x="2119543" y="4196935"/>
                </a:cubicBezTo>
                <a:cubicBezTo>
                  <a:pt x="2246256" y="4101311"/>
                  <a:pt x="2404212" y="4045928"/>
                  <a:pt x="2575104" y="4045928"/>
                </a:cubicBezTo>
                <a:cubicBezTo>
                  <a:pt x="3002572" y="4045928"/>
                  <a:pt x="3349104" y="4392460"/>
                  <a:pt x="3349104" y="4819928"/>
                </a:cubicBezTo>
                <a:cubicBezTo>
                  <a:pt x="3349104" y="5235097"/>
                  <a:pt x="3022227" y="5573920"/>
                  <a:pt x="2611749" y="5592078"/>
                </a:cubicBezTo>
                <a:cubicBezTo>
                  <a:pt x="2703589" y="5732325"/>
                  <a:pt x="2755404" y="5900286"/>
                  <a:pt x="2755404" y="6080348"/>
                </a:cubicBezTo>
                <a:cubicBezTo>
                  <a:pt x="2755404" y="6587604"/>
                  <a:pt x="2344192" y="6998816"/>
                  <a:pt x="1836936" y="6998816"/>
                </a:cubicBezTo>
                <a:cubicBezTo>
                  <a:pt x="1329680" y="6998816"/>
                  <a:pt x="918468" y="6587604"/>
                  <a:pt x="918468" y="6080348"/>
                </a:cubicBezTo>
                <a:cubicBezTo>
                  <a:pt x="918468" y="5874440"/>
                  <a:pt x="986226" y="5684357"/>
                  <a:pt x="1103182" y="5533065"/>
                </a:cubicBezTo>
                <a:cubicBezTo>
                  <a:pt x="698054" y="5438197"/>
                  <a:pt x="396776" y="5074376"/>
                  <a:pt x="396776" y="4640188"/>
                </a:cubicBezTo>
                <a:cubicBezTo>
                  <a:pt x="396776" y="4234698"/>
                  <a:pt x="659543" y="3890582"/>
                  <a:pt x="1024320" y="3769527"/>
                </a:cubicBezTo>
                <a:cubicBezTo>
                  <a:pt x="989629" y="3774042"/>
                  <a:pt x="954288" y="3776092"/>
                  <a:pt x="918468" y="3776092"/>
                </a:cubicBezTo>
                <a:cubicBezTo>
                  <a:pt x="411212" y="3776092"/>
                  <a:pt x="0" y="3364880"/>
                  <a:pt x="0" y="2857624"/>
                </a:cubicBezTo>
                <a:cubicBezTo>
                  <a:pt x="0" y="2383428"/>
                  <a:pt x="359358" y="1993165"/>
                  <a:pt x="820619" y="1944499"/>
                </a:cubicBezTo>
                <a:cubicBezTo>
                  <a:pt x="625622" y="1779027"/>
                  <a:pt x="504056" y="1531616"/>
                  <a:pt x="504056" y="1255812"/>
                </a:cubicBezTo>
                <a:cubicBezTo>
                  <a:pt x="504056" y="748556"/>
                  <a:pt x="915268" y="337344"/>
                  <a:pt x="1422524" y="337344"/>
                </a:cubicBezTo>
                <a:cubicBezTo>
                  <a:pt x="1716240" y="337344"/>
                  <a:pt x="1977755" y="475213"/>
                  <a:pt x="2142795" y="692186"/>
                </a:cubicBezTo>
                <a:cubicBezTo>
                  <a:pt x="2186395" y="302667"/>
                  <a:pt x="2516938" y="0"/>
                  <a:pt x="291817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64000"/>
                  <a:lumOff val="36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241654" y="2536472"/>
            <a:ext cx="481541" cy="481542"/>
          </a:xfrm>
          <a:prstGeom prst="ellipse">
            <a:avLst/>
          </a:prstGeom>
          <a:solidFill>
            <a:srgbClr val="E4E3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2252487" y="1442861"/>
            <a:ext cx="319263" cy="31926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1688042" y="3309056"/>
            <a:ext cx="119944" cy="119944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2345972" y="4697237"/>
            <a:ext cx="319264" cy="321028"/>
          </a:xfrm>
          <a:prstGeom prst="ellipse">
            <a:avLst/>
          </a:prstGeom>
          <a:solidFill>
            <a:srgbClr val="EAEAE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矩形 30"/>
          <p:cNvSpPr/>
          <p:nvPr/>
        </p:nvSpPr>
        <p:spPr>
          <a:xfrm>
            <a:off x="3239795" y="1497350"/>
            <a:ext cx="4927918" cy="9041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142989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5333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-122" pitchFamily="2" typeface="黑体"/>
                <a:ea charset="-122" pitchFamily="2" typeface="黑体"/>
              </a:rPr>
              <a:t>请输入您的标题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9667" y="2778126"/>
            <a:ext cx="3408680" cy="5655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3111">
                <a:solidFill>
                  <a:schemeClr val="bg1">
                    <a:lumMod val="95000"/>
                  </a:schemeClr>
                </a:solidFill>
                <a:latin charset="-122" pitchFamily="34" typeface="微软雅黑"/>
                <a:ea charset="-122" pitchFamily="34" typeface="微软雅黑"/>
              </a:rPr>
              <a:t>——这里建议副标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椭圆 9"/>
          <p:cNvSpPr/>
          <p:nvPr/>
        </p:nvSpPr>
        <p:spPr>
          <a:xfrm>
            <a:off x="8180917" y="3802944"/>
            <a:ext cx="2561167" cy="2561167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8131529" y="3951112"/>
            <a:ext cx="278694" cy="280459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7769931" y="4252737"/>
            <a:ext cx="280458" cy="28045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7489472" y="3972278"/>
            <a:ext cx="199320" cy="19932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-1465792" y="950736"/>
            <a:ext cx="2291292" cy="2293056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-72320" y="28223"/>
            <a:ext cx="560918" cy="560917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485071" y="537987"/>
            <a:ext cx="389819" cy="389819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562681" y="-185208"/>
            <a:ext cx="239889" cy="239889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graphicFrame>
        <p:nvGraphicFramePr>
          <p:cNvPr id="2" name="图示 1"/>
          <p:cNvGraphicFramePr/>
          <p:nvPr/>
        </p:nvGraphicFramePr>
        <p:xfrm>
          <a:off x="1079556" y="857278"/>
          <a:ext cx="7728920" cy="4960551"/>
        </p:xfrm>
        <a:graphic>
          <a:graphicData uri="http://schemas.openxmlformats.org/drawingml/2006/diagram">
            <dgm:relIds xmlns:dgm="http://schemas.openxmlformats.org/drawingml/2006/diagram" r:cs="rId7" r:dm="rId4" r:lo="rId5" r:qs="rId6"/>
          </a:graphicData>
        </a:graphic>
      </p:graphicFrame>
      <p:sp>
        <p:nvSpPr>
          <p:cNvPr id="3" name="矩形 2"/>
          <p:cNvSpPr/>
          <p:nvPr/>
        </p:nvSpPr>
        <p:spPr>
          <a:xfrm>
            <a:off x="1102879" y="76068"/>
            <a:ext cx="2894330" cy="9041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5333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-122" pitchFamily="34" typeface="微软雅黑"/>
                <a:ea charset="-122" pitchFamily="34" typeface="微软雅黑"/>
              </a:rPr>
              <a:t>课程目标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椭圆 9"/>
          <p:cNvSpPr/>
          <p:nvPr/>
        </p:nvSpPr>
        <p:spPr>
          <a:xfrm>
            <a:off x="8180917" y="3802944"/>
            <a:ext cx="2561167" cy="2561167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8131529" y="3951112"/>
            <a:ext cx="278694" cy="280459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6699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769931" y="4252737"/>
            <a:ext cx="280458" cy="28045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6699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489472" y="3972278"/>
            <a:ext cx="199320" cy="19932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6699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465792" y="950736"/>
            <a:ext cx="2291292" cy="2293056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-72320" y="28223"/>
            <a:ext cx="560918" cy="560917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485071" y="537987"/>
            <a:ext cx="389819" cy="389819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562681" y="-185208"/>
            <a:ext cx="239889" cy="239889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102879" y="76068"/>
            <a:ext cx="2894330" cy="9041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5333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</a:effectLst>
                <a:latin charset="-122" pitchFamily="34" typeface="微软雅黑"/>
                <a:ea charset="-122" pitchFamily="34" typeface="微软雅黑"/>
              </a:rPr>
              <a:t>课程目录</a:t>
            </a:r>
          </a:p>
        </p:txBody>
      </p:sp>
      <p:graphicFrame>
        <p:nvGraphicFramePr>
          <p:cNvPr id="4" name="图示 3"/>
          <p:cNvGraphicFramePr/>
          <p:nvPr/>
        </p:nvGraphicFramePr>
        <p:xfrm>
          <a:off x="-1196267" y="1097305"/>
          <a:ext cx="6356276" cy="4237517"/>
        </p:xfrm>
        <a:graphic>
          <a:graphicData uri="http://schemas.openxmlformats.org/drawingml/2006/diagram">
            <dgm:relIds xmlns:dgm="http://schemas.openxmlformats.org/drawingml/2006/diagram" r:cs="rId7" r:dm="rId4" r:lo="rId5" r:qs="rId6"/>
          </a:graphicData>
        </a:graphic>
      </p:graphicFrame>
      <p:sp>
        <p:nvSpPr>
          <p:cNvPr id="5" name="对角圆角矩形 4"/>
          <p:cNvSpPr/>
          <p:nvPr/>
        </p:nvSpPr>
        <p:spPr>
          <a:xfrm>
            <a:off x="3319639" y="1658055"/>
            <a:ext cx="5401028" cy="959556"/>
          </a:xfrm>
          <a:prstGeom prst="round2DiagRect">
            <a:avLst>
              <a:gd fmla="val 40183" name="adj1"/>
              <a:gd fmla="val 0" name="adj2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3556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***********</a:t>
            </a:r>
          </a:p>
        </p:txBody>
      </p:sp>
      <p:sp>
        <p:nvSpPr>
          <p:cNvPr id="15" name="对角圆角矩形 14"/>
          <p:cNvSpPr/>
          <p:nvPr/>
        </p:nvSpPr>
        <p:spPr>
          <a:xfrm>
            <a:off x="3319639" y="2804583"/>
            <a:ext cx="5401028" cy="959556"/>
          </a:xfrm>
          <a:prstGeom prst="round2DiagRect">
            <a:avLst>
              <a:gd fmla="val 40183" name="adj1"/>
              <a:gd fmla="val 0" name="adj2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3556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***********</a:t>
            </a:r>
          </a:p>
        </p:txBody>
      </p:sp>
      <p:sp>
        <p:nvSpPr>
          <p:cNvPr id="19" name="对角圆角矩形 18"/>
          <p:cNvSpPr/>
          <p:nvPr/>
        </p:nvSpPr>
        <p:spPr>
          <a:xfrm>
            <a:off x="3319639" y="3951111"/>
            <a:ext cx="5401028" cy="961320"/>
          </a:xfrm>
          <a:prstGeom prst="round2DiagRect">
            <a:avLst>
              <a:gd fmla="val 40183" name="adj1"/>
              <a:gd fmla="val 0" name="adj2"/>
            </a:avLst>
          </a:prstGeom>
          <a:solidFill>
            <a:schemeClr val="bg1"/>
          </a:solidFill>
          <a:ln w="6350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3556">
                <a:solidFill>
                  <a:schemeClr val="tx1"/>
                </a:solidFill>
                <a:latin charset="-122" pitchFamily="34" typeface="微软雅黑"/>
                <a:ea charset="-122" pitchFamily="34" typeface="微软雅黑"/>
              </a:rPr>
              <a:t>***********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>
          <a:gsLst>
            <a:gs pos="100000">
              <a:srgbClr val="FF6699">
                <a:lumMod val="80000"/>
              </a:srgbClr>
            </a:gs>
            <a:gs pos="0">
              <a:srgbClr val="FF6699"/>
            </a:gs>
          </a:gsLst>
          <a:path path="circle">
            <a:fillToRect b="50000" l="50000" r="50000" t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矩形 32"/>
          <p:cNvSpPr/>
          <p:nvPr/>
        </p:nvSpPr>
        <p:spPr>
          <a:xfrm>
            <a:off x="4670241" y="1454116"/>
            <a:ext cx="2665730" cy="83652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4889">
                <a:ln cmpd="sng" w="18415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dist="60007" endA="300" endPos="50000" rotWithShape="0" stA="50000" sy="-100000"/>
                </a:effectLst>
                <a:latin charset="-122" pitchFamily="34" typeface="微软雅黑"/>
                <a:ea charset="-122" pitchFamily="34" typeface="微软雅黑"/>
              </a:rPr>
              <a:t>子目录页</a:t>
            </a:r>
          </a:p>
        </p:txBody>
      </p:sp>
      <p:sp>
        <p:nvSpPr>
          <p:cNvPr id="34" name="椭圆 33"/>
          <p:cNvSpPr/>
          <p:nvPr/>
        </p:nvSpPr>
        <p:spPr>
          <a:xfrm>
            <a:off x="3107973" y="3831167"/>
            <a:ext cx="2691694" cy="2693459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-26459" y="1176515"/>
            <a:ext cx="2240140" cy="2241902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1091848" y="3018014"/>
            <a:ext cx="1896180" cy="1896180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3053293" y="3056821"/>
            <a:ext cx="827263" cy="827263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3880556" y="2811639"/>
            <a:ext cx="412750" cy="412750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4453820" y="2883959"/>
            <a:ext cx="306917" cy="306917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4053417" y="3404306"/>
            <a:ext cx="201083" cy="199320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1936750" y="56444"/>
            <a:ext cx="239889" cy="239889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1319389" y="301626"/>
            <a:ext cx="555626" cy="555624"/>
          </a:xfrm>
          <a:prstGeom prst="ellipse">
            <a:avLst/>
          </a:prstGeom>
          <a:noFill/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112890" y="3418417"/>
            <a:ext cx="1606903" cy="1605139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>
            <a:off x="1197681" y="4871862"/>
            <a:ext cx="739069" cy="739070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-19403" y="2688167"/>
            <a:ext cx="502709" cy="502709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1566334" y="739070"/>
            <a:ext cx="739070" cy="739069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583849" y="3018015"/>
            <a:ext cx="333374" cy="331611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2009071" y="4677833"/>
            <a:ext cx="333374" cy="33337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1896182" y="1635126"/>
            <a:ext cx="333374" cy="331611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470959" y="2397126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2333626" y="1409348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2390070" y="1973793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2107848" y="5233459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2545293" y="4838348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5155848" y="4302126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5282848" y="3836459"/>
            <a:ext cx="165806" cy="165806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>
            <a:off x="1382889" y="3391959"/>
            <a:ext cx="119944" cy="119944"/>
          </a:xfrm>
          <a:prstGeom prst="ellipse">
            <a:avLst/>
          </a:prstGeom>
          <a:solidFill>
            <a:srgbClr val="E8E8E8"/>
          </a:solidFill>
          <a:ln w="4445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rotWithShape="1">
          <a:gsLst>
            <a:gs pos="0">
              <a:srgbClr val="E4E3E2"/>
            </a:gs>
            <a:gs pos="100000">
              <a:schemeClr val="bg1"/>
            </a:gs>
          </a:gsLst>
          <a:lin ang="6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椭圆 19"/>
          <p:cNvSpPr/>
          <p:nvPr/>
        </p:nvSpPr>
        <p:spPr>
          <a:xfrm>
            <a:off x="-1250598" y="4443237"/>
            <a:ext cx="1809751" cy="180975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9771945" y="529167"/>
            <a:ext cx="359833" cy="359833"/>
          </a:xfrm>
          <a:prstGeom prst="ellipse">
            <a:avLst/>
          </a:prstGeom>
          <a:solidFill>
            <a:srgbClr val="FF66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9584972" y="1051278"/>
            <a:ext cx="776111" cy="774348"/>
          </a:xfrm>
          <a:prstGeom prst="ellipse">
            <a:avLst/>
          </a:prstGeom>
          <a:solidFill>
            <a:srgbClr val="FF66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4078112" y="5397500"/>
            <a:ext cx="201083" cy="19932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-72320" y="28223"/>
            <a:ext cx="560918" cy="560917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2107848" y="5337528"/>
            <a:ext cx="1931458" cy="1931459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1091848" y="4335640"/>
            <a:ext cx="389819" cy="391583"/>
          </a:xfrm>
          <a:prstGeom prst="ellipse">
            <a:avLst/>
          </a:prstGeom>
          <a:solidFill>
            <a:srgbClr val="FF6699"/>
          </a:solidFill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562681" y="-185208"/>
            <a:ext cx="239889" cy="239889"/>
          </a:xfrm>
          <a:prstGeom prst="ellipse">
            <a:avLst/>
          </a:prstGeom>
          <a:noFill/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372182" y="5046487"/>
            <a:ext cx="2000250" cy="200025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 rot="19800000">
            <a:off x="564445" y="4577292"/>
            <a:ext cx="485070" cy="485069"/>
          </a:xfrm>
          <a:prstGeom prst="ellipse">
            <a:avLst/>
          </a:prstGeom>
          <a:solidFill>
            <a:srgbClr val="FF6699"/>
          </a:solidFill>
          <a:ln w="444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493890" y="4212167"/>
            <a:ext cx="201083" cy="199320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3046236" y="5545666"/>
            <a:ext cx="959556" cy="959556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2157236" y="5402793"/>
            <a:ext cx="959556" cy="961319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>
            <a:off x="3654779" y="4762500"/>
            <a:ext cx="201083" cy="199320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3859389" y="4598459"/>
            <a:ext cx="100542" cy="98778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2614083" y="4829528"/>
            <a:ext cx="959556" cy="959556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 rot="1143864">
            <a:off x="2984500" y="5910793"/>
            <a:ext cx="911931" cy="57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7" name="椭圆 36"/>
          <p:cNvSpPr/>
          <p:nvPr/>
        </p:nvSpPr>
        <p:spPr>
          <a:xfrm>
            <a:off x="1005417" y="4961820"/>
            <a:ext cx="1114778" cy="1114778"/>
          </a:xfrm>
          <a:prstGeom prst="ellipse">
            <a:avLst/>
          </a:prstGeom>
          <a:noFill/>
          <a:ln w="25400"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1287640" y="5422195"/>
            <a:ext cx="201083" cy="201083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1492250" y="5258153"/>
            <a:ext cx="100542" cy="98778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1545167" y="5603876"/>
            <a:ext cx="199320" cy="199319"/>
          </a:xfrm>
          <a:prstGeom prst="ellipse">
            <a:avLst/>
          </a:prstGeom>
          <a:noFill/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3464561" y="2344540"/>
            <a:ext cx="3230880" cy="10058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6000">
                <a:ln cmpd="sng" w="18415">
                  <a:solidFill>
                    <a:srgbClr val="FF6699"/>
                  </a:solidFill>
                  <a:prstDash val="solid"/>
                </a:ln>
                <a:solidFill>
                  <a:srgbClr val="FF6699"/>
                </a:solidFill>
                <a:effectLst>
                  <a:outerShdw algn="tl" blurRad="63500" dir="3600000" rotWithShape="0">
                    <a:srgbClr val="000000">
                      <a:alpha val="70000"/>
                    </a:srgbClr>
                  </a:outerShdw>
                  <a:reflection algn="bl" blurRad="6350" dir="5400000" dist="60007" endA="300" endPos="50000" rotWithShape="0" stA="50000" sy="-100000"/>
                </a:effectLst>
                <a:latin charset="-122" pitchFamily="34" typeface="微软雅黑"/>
                <a:ea charset="-122" pitchFamily="34" typeface="微软雅黑"/>
              </a:rPr>
              <a:t>正文内页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descr="C:\Users\x201i\Desktop\12.01.02模板\5.jpg" id="26625" name="Picture 2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317500"/>
            <a:ext cx="10160000" cy="6350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4" name="椭圆 3"/>
          <p:cNvSpPr/>
          <p:nvPr/>
        </p:nvSpPr>
        <p:spPr>
          <a:xfrm>
            <a:off x="4039306" y="1418167"/>
            <a:ext cx="2240139" cy="2240139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5000626" y="3817056"/>
            <a:ext cx="319263" cy="321028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5000626" y="3176765"/>
            <a:ext cx="319263" cy="3210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4039306" y="2070805"/>
            <a:ext cx="2240139" cy="19202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altLang="zh-CN" lang="en-US" sz="6000">
                <a:solidFill>
                  <a:schemeClr val="bg1"/>
                </a:solidFill>
                <a:latin charset="0" pitchFamily="34" typeface="Agency FB"/>
              </a:rPr>
              <a:t>THANKS</a:t>
            </a:r>
          </a:p>
        </p:txBody>
      </p:sp>
      <p:sp>
        <p:nvSpPr>
          <p:cNvPr id="15" name="椭圆 14"/>
          <p:cNvSpPr/>
          <p:nvPr/>
        </p:nvSpPr>
        <p:spPr>
          <a:xfrm>
            <a:off x="5080001" y="4296834"/>
            <a:ext cx="160514" cy="160514"/>
          </a:xfrm>
          <a:prstGeom prst="ellipse">
            <a:avLst/>
          </a:prstGeom>
          <a:solidFill>
            <a:srgbClr val="FF6699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16</Paragraphs>
  <Slides>6</Slides>
  <Notes>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4">
      <vt:lpstr>Arial</vt:lpstr>
      <vt:lpstr>Calibri</vt:lpstr>
      <vt:lpstr>宋体</vt:lpstr>
      <vt:lpstr>Calibri Light</vt:lpstr>
      <vt:lpstr>黑体</vt:lpstr>
      <vt:lpstr>微软雅黑</vt:lpstr>
      <vt:lpstr>Agency FB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2021-08-22T12:06:52Z</dcterms:created>
  <cp:lastPrinted>2021-08-22T12:06:52Z</cp:lastPrinted>
  <dcterms:modified xsi:type="dcterms:W3CDTF">2021-08-22T05:46:58Z</dcterms:modified>
  <cp:revision>1</cp:revision>
</cp:coreProperties>
</file>