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Relationship Id="rId5" Target="docProps/custom.xml" Type="http://schemas.openxmlformats.org/officeDocument/2006/relationships/custom-properties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72" r:id="rId2"/>
    <p:sldMasterId id="2147483695" r:id="rId3"/>
  </p:sldMasterIdLst>
  <p:notesMasterIdLst>
    <p:notesMasterId r:id="rId4"/>
  </p:notesMasterIdLst>
  <p:sldIdLst>
    <p:sldId id="259" r:id="rId5"/>
    <p:sldId id="263" r:id="rId6"/>
    <p:sldId id="262" r:id="rId7"/>
    <p:sldId id="261" r:id="rId8"/>
    <p:sldId id="266" r:id="rId9"/>
    <p:sldId id="273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</p:sldIdLst>
  <p:sldSz cx="12192000" cy="6858000"/>
  <p:notesSz cx="6858000" cy="9144000"/>
  <p:custDataLst>
    <p:tags r:id="rId21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6">
          <p15:clr>
            <a:srgbClr val="A4A3A4"/>
          </p15:clr>
        </p15:guide>
        <p15:guide id="2" pos="3906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84"/>
      </p:cViewPr>
      <p:guideLst>
        <p:guide orient="horz" pos="2156"/>
        <p:guide pos="390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6.xml" Type="http://schemas.openxmlformats.org/officeDocument/2006/relationships/slide"/><Relationship Id="rId21" Target="tags/tag1.xml" Type="http://schemas.openxmlformats.org/officeDocument/2006/relationships/tags"/><Relationship Id="rId22" Target="presProps.xml" Type="http://schemas.openxmlformats.org/officeDocument/2006/relationships/presProps"/><Relationship Id="rId23" Target="viewProps.xml" Type="http://schemas.openxmlformats.org/officeDocument/2006/relationships/viewProps"/><Relationship Id="rId24" Target="theme/theme1.xml" Type="http://schemas.openxmlformats.org/officeDocument/2006/relationships/theme"/><Relationship Id="rId25" Target="tableStyles.xml" Type="http://schemas.openxmlformats.org/officeDocument/2006/relationships/tableStyles"/><Relationship Id="rId3" Target="slideMasters/slideMaster3.xml" Type="http://schemas.openxmlformats.org/officeDocument/2006/relationships/slideMaster"/><Relationship Id="rId4" Target="notesMasters/notesMaster1.xml" Type="http://schemas.openxmlformats.org/officeDocument/2006/relationships/notes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A828D-648A-44D7-97F1-FA1592FCA841}" type="datetimeFigureOut">
              <a:rPr lang="zh-CN" altLang="en-US" smtClean="0"/>
              <a:t>2016/3/28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DB194-9D28-42D6-80EE-697C6D85BD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94133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4EBA3-F3F1-49D7-9EE8-50F5EA28B505}" type="datetimeFigureOut">
              <a:rPr lang="zh-CN" altLang="en-US"/>
              <a:pPr>
                <a:defRPr/>
              </a:pPr>
              <a:t>2016/3/28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C3354-EA5B-4F4A-AD15-E1A2D32EB3C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30200992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DC8F0-9EA1-44A7-9BCB-719D97D3A7AB}" type="datetimeFigureOut">
              <a:rPr lang="zh-CN" altLang="en-US"/>
              <a:pPr>
                <a:defRPr/>
              </a:pPr>
              <a:t>2016/3/28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11406-2CA8-4691-89AE-21BBB2441B3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36777495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2C96A-9E20-4B36-92B6-ABB58CFB8866}" type="datetimeFigureOut">
              <a:rPr lang="zh-CN" altLang="en-US"/>
              <a:pPr>
                <a:defRPr/>
              </a:pPr>
              <a:t>2016/3/28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A40FF-1145-4BCB-B847-917EB65202F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37287612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6BC10-28F2-47BC-AF37-4ECBB6C20667}" type="datetimeFigureOut">
              <a:rPr lang="zh-CN" altLang="en-US"/>
              <a:pPr>
                <a:defRPr/>
              </a:pPr>
              <a:t>2016/3/28</a:t>
            </a:fld>
            <a:endParaRPr lang="zh-CN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4A105-CFA3-44AF-B031-10E163B1561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6059884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C7EDB-BBA2-46AF-8FD5-4B743AAACDEA}" type="datetimeFigureOut">
              <a:rPr lang="zh-CN" altLang="en-US"/>
              <a:pPr>
                <a:defRPr/>
              </a:pPr>
              <a:t>2016/3/28</a:t>
            </a:fld>
            <a:endParaRPr lang="zh-CN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1BA5A-0D0E-43F2-93BE-FAF154383D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30611627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548FF-1328-4142-B23A-01BA36EAAA1E}" type="datetimeFigureOut">
              <a:rPr lang="zh-CN" altLang="en-US"/>
              <a:pPr>
                <a:defRPr/>
              </a:pPr>
              <a:t>2016/3/28</a:t>
            </a:fld>
            <a:endParaRPr lang="zh-CN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7FFF0-F5C4-46C4-96AA-F0F7274A3FD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33412278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88B86-E105-40DD-BFFC-F6D672686482}" type="datetimeFigureOut">
              <a:rPr lang="zh-CN" altLang="en-US"/>
              <a:pPr>
                <a:defRPr/>
              </a:pPr>
              <a:t>2016/3/28</a:t>
            </a:fld>
            <a:endParaRPr lang="zh-CN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1D8B8-F447-4CD6-BD42-82FBB9BA08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78013309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80226-8842-44EB-A307-524F0A374268}" type="datetimeFigureOut">
              <a:rPr lang="zh-CN" altLang="en-US"/>
              <a:pPr>
                <a:defRPr/>
              </a:pPr>
              <a:t>2016/3/28</a:t>
            </a:fld>
            <a:endParaRPr lang="zh-CN" alt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0F25F-FAFE-4C39-A9FE-37311A5096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99926003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A2F84-0B45-45F6-81E1-569D7FE8A94C}" type="datetimeFigureOut">
              <a:rPr lang="zh-CN" altLang="en-US"/>
              <a:pPr>
                <a:defRPr/>
              </a:pPr>
              <a:t>2016/3/28</a:t>
            </a:fld>
            <a:endParaRPr lang="zh-CN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34EB3-65B7-460A-B7D5-B875FECAE1A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30919275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8592A-A16F-40EA-9AB9-DAD5BEBE8BD3}" type="datetimeFigureOut">
              <a:rPr lang="zh-CN" altLang="en-US"/>
              <a:pPr>
                <a:defRPr/>
              </a:pPr>
              <a:t>2016/3/28</a:t>
            </a:fld>
            <a:endParaRPr lang="zh-CN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1A640-5569-40DF-92AB-7F07F8C3EB9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6416085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6367D-A817-46DE-9D31-B49AF0D37B59}" type="datetimeFigureOut">
              <a:rPr lang="zh-CN" altLang="en-US"/>
              <a:pPr>
                <a:defRPr/>
              </a:pPr>
              <a:t>2016/3/28</a:t>
            </a:fld>
            <a:endParaRPr lang="zh-CN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BF3BF-51F2-4BAF-BAFB-32D93BF459F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8949349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49FE6-13C9-4D9E-9AA2-C603BBCBC3E5}" type="datetimeFigureOut">
              <a:rPr lang="zh-CN" altLang="en-US"/>
              <a:pPr>
                <a:defRPr/>
              </a:pPr>
              <a:t>2016/3/28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2F8A8-BD1D-41BB-9C5A-F1EB35DD190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497779848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6BB23-AB39-4A2F-BB56-5F46922ED257}" type="datetimeFigureOut">
              <a:rPr lang="zh-CN" altLang="en-US"/>
              <a:pPr>
                <a:defRPr/>
              </a:pPr>
              <a:t>2016/3/28</a:t>
            </a:fld>
            <a:endParaRPr lang="zh-CN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161ED-FA79-4776-BE5F-58CC42F2306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35497685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680B2-2358-4FB4-8DA9-818D9A7801BB}" type="datetimeFigureOut">
              <a:rPr lang="zh-CN" altLang="en-US"/>
              <a:pPr>
                <a:defRPr/>
              </a:pPr>
              <a:t>2016/3/28</a:t>
            </a:fld>
            <a:endParaRPr lang="zh-CN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B7C66-4F2B-4A62-9343-7970583058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09194385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EB37C-39DF-4ABD-9813-9022BE46ADDA}" type="datetimeFigureOut">
              <a:rPr lang="zh-CN" altLang="en-US"/>
              <a:pPr>
                <a:defRPr/>
              </a:pPr>
              <a:t>2016/3/28</a:t>
            </a:fld>
            <a:endParaRPr lang="zh-CN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AF823-CF64-4D9F-9B65-8DA0361C6D7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12862572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69674328"/>
      </p:ext>
    </p:extLst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70451944"/>
      </p:ext>
    </p:extLst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47524993"/>
      </p:ext>
    </p:extLst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03904874"/>
      </p:ext>
    </p:extLst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02246536"/>
      </p:ext>
    </p:extLst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01587032"/>
      </p:ext>
    </p:extLst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6095113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C355B-D8B6-4ED2-836A-8A2EC21846A2}" type="datetimeFigureOut">
              <a:rPr lang="zh-CN" altLang="en-US"/>
              <a:pPr>
                <a:defRPr/>
              </a:pPr>
              <a:t>2016/3/28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09F03-956C-49AA-873B-4340BC842CA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21999526"/>
      </p:ext>
    </p:extLst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1328721"/>
      </p:ext>
    </p:extLst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64212198"/>
      </p:ext>
    </p:extLst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71510445"/>
      </p:ext>
    </p:extLst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8758083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E77F1-F9B0-4525-ABF2-156AAFFD8880}" type="datetimeFigureOut">
              <a:rPr lang="zh-CN" altLang="en-US"/>
              <a:pPr>
                <a:defRPr/>
              </a:pPr>
              <a:t>2016/3/28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5BBBC-1842-46E6-B201-A37C3A1A7A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2888250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44745-A278-446E-A02D-EE1209E2C692}" type="datetimeFigureOut">
              <a:rPr lang="zh-CN" altLang="en-US"/>
              <a:pPr>
                <a:defRPr/>
              </a:pPr>
              <a:t>2016/3/28</a:t>
            </a:fld>
            <a:endParaRPr lang="zh-CN" altLang="en-US"/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F751A-1E92-4480-92BA-D355F3AB678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73049772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0ED16-A563-4EF2-B449-695EF7074713}" type="datetimeFigureOut">
              <a:rPr lang="zh-CN" altLang="en-US"/>
              <a:pPr>
                <a:defRPr/>
              </a:pPr>
              <a:t>2016/3/28</a:t>
            </a:fld>
            <a:endParaRPr lang="zh-CN" altLang="en-US"/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C7165-7321-4957-B039-3C16E51C0C9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45567192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2CBAF-A3AA-498B-AA4C-7BD5379FDDF9}" type="datetimeFigureOut">
              <a:rPr lang="zh-CN" altLang="en-US"/>
              <a:pPr>
                <a:defRPr/>
              </a:pPr>
              <a:t>2016/3/28</a:t>
            </a:fld>
            <a:endParaRPr lang="zh-CN" altLang="en-US"/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92EE6-A02C-4D33-86A7-D95BC1D4564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75945129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5EE1D-70D2-4751-9398-9C2A4D8C8118}" type="datetimeFigureOut">
              <a:rPr lang="zh-CN" altLang="en-US"/>
              <a:pPr>
                <a:defRPr/>
              </a:pPr>
              <a:t>2016/3/28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B1C1F-68BF-4119-9D19-20624E9F30E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127598663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742D6-BA3A-46CE-A8DC-2A50D218ECB0}" type="datetimeFigureOut">
              <a:rPr lang="zh-CN" altLang="en-US"/>
              <a:pPr>
                <a:defRPr/>
              </a:pPr>
              <a:t>2016/3/28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EFE03-2CC5-4871-BF92-7C7DE517FD4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26672001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pn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media/image2.jpeg" Type="http://schemas.openxmlformats.org/officeDocument/2006/relationships/image"/><Relationship Id="rId13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23.xml" Type="http://schemas.openxmlformats.org/officeDocument/2006/relationships/slideLayout"/><Relationship Id="rId10" Target="../slideLayouts/slideLayout32.xml" Type="http://schemas.openxmlformats.org/officeDocument/2006/relationships/slideLayout"/><Relationship Id="rId11" Target="../slideLayouts/slideLayout33.xml" Type="http://schemas.openxmlformats.org/officeDocument/2006/relationships/slideLayout"/><Relationship Id="rId12" Target="../theme/theme3.xml" Type="http://schemas.openxmlformats.org/officeDocument/2006/relationships/theme"/><Relationship Id="rId2" Target="../slideLayouts/slideLayout24.xml" Type="http://schemas.openxmlformats.org/officeDocument/2006/relationships/slideLayout"/><Relationship Id="rId3" Target="../slideLayouts/slideLayout25.xml" Type="http://schemas.openxmlformats.org/officeDocument/2006/relationships/slideLayout"/><Relationship Id="rId4" Target="../slideLayouts/slideLayout26.xml" Type="http://schemas.openxmlformats.org/officeDocument/2006/relationships/slideLayout"/><Relationship Id="rId5" Target="../slideLayouts/slideLayout27.xml" Type="http://schemas.openxmlformats.org/officeDocument/2006/relationships/slideLayout"/><Relationship Id="rId6" Target="../slideLayouts/slideLayout28.xml" Type="http://schemas.openxmlformats.org/officeDocument/2006/relationships/slideLayout"/><Relationship Id="rId7" Target="../slideLayouts/slideLayout29.xml" Type="http://schemas.openxmlformats.org/officeDocument/2006/relationships/slideLayout"/><Relationship Id="rId8" Target="../slideLayouts/slideLayout30.xml" Type="http://schemas.openxmlformats.org/officeDocument/2006/relationships/slideLayout"/><Relationship Id="rId9" Target="../slideLayouts/slideLayout3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26" name="Picture 2" descr="abstract_background_4-wallpaper-1366x768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val="0"/>
              </a:ext>
            </a:extLst>
          </a:blip>
          <a:srcRect b="1991"/>
          <a:stretch>
            <a:fillRect/>
          </a:stretch>
        </p:blipFill>
        <p:spPr bwMode="auto">
          <a:xfrm>
            <a:off x="-6350" y="1588"/>
            <a:ext cx="12233275" cy="688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0B1267B-496D-46E5-ABA3-2718D12039D2}" type="datetimeFigureOut">
              <a:rPr lang="zh-CN" altLang="en-US"/>
              <a:pPr>
                <a:defRPr/>
              </a:pPr>
              <a:t>2016/3/28</a:t>
            </a:fld>
            <a:endParaRPr lang="zh-CN" altLang="en-US"/>
          </a:p>
        </p:txBody>
      </p:sp>
      <p:sp>
        <p:nvSpPr>
          <p:cNvPr id="102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2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9D656AA-582E-4DED-9960-9965A030AD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050" name="图片 3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val="0"/>
              </a:ext>
            </a:extLst>
          </a:blip>
          <a:srcRect b="2101"/>
          <a:stretch>
            <a:fillRect/>
          </a:stretch>
        </p:blipFill>
        <p:spPr bwMode="auto">
          <a:xfrm>
            <a:off x="0" y="1588"/>
            <a:ext cx="12234863" cy="685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None/>
              <a:defRPr sz="1400" smtClean="0"/>
            </a:lvl1pPr>
          </a:lstStyle>
          <a:p>
            <a:pPr>
              <a:defRPr/>
            </a:pPr>
            <a:fld id="{83D31404-5B85-4DD0-B14C-53F0B3FCCC25}" type="datetimeFigureOut">
              <a:rPr lang="zh-CN" altLang="en-US"/>
              <a:pPr>
                <a:defRPr/>
              </a:pPr>
              <a:t>2016/3/28</a:t>
            </a:fld>
            <a:endParaRPr lang="zh-CN" altLang="en-US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buFont typeface="Arial" panose="020b0604020202020204" pitchFamily="34" charset="0"/>
              <a:buNone/>
              <a:defRPr sz="14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buFont typeface="Arial" panose="020b0604020202020204" pitchFamily="34" charset="0"/>
              <a:buNone/>
              <a:defRPr sz="1400" smtClean="0"/>
            </a:lvl1pPr>
          </a:lstStyle>
          <a:p>
            <a:pPr>
              <a:defRPr/>
            </a:pPr>
            <a:fld id="{E0147718-086B-474A-8D77-6ADBD2AA8D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timing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2016/3/28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val="3485643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8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18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1.png" Type="http://schemas.openxmlformats.org/officeDocument/2006/relationships/image"/><Relationship Id="rId11" Target="../media/image12.png" Type="http://schemas.openxmlformats.org/officeDocument/2006/relationships/image"/><Relationship Id="rId12" Target="../media/image13.png" Type="http://schemas.openxmlformats.org/officeDocument/2006/relationships/image"/><Relationship Id="rId13" Target="../media/image14.png" Type="http://schemas.openxmlformats.org/officeDocument/2006/relationships/image"/><Relationship Id="rId14" Target="../media/image15.png" Type="http://schemas.openxmlformats.org/officeDocument/2006/relationships/image"/><Relationship Id="rId15" Target="../media/image16.png" Type="http://schemas.openxmlformats.org/officeDocument/2006/relationships/image"/><Relationship Id="rId16" Target="../media/image17.png" Type="http://schemas.openxmlformats.org/officeDocument/2006/relationships/image"/><Relationship Id="rId17" Target="../media/image18.png" Type="http://schemas.openxmlformats.org/officeDocument/2006/relationships/image"/><Relationship Id="rId18" Target="../media/image19.png" Type="http://schemas.openxmlformats.org/officeDocument/2006/relationships/image"/><Relationship Id="rId19" Target="../media/image20.png" Type="http://schemas.openxmlformats.org/officeDocument/2006/relationships/image"/><Relationship Id="rId2" Target="../media/image3.png" Type="http://schemas.openxmlformats.org/officeDocument/2006/relationships/image"/><Relationship Id="rId20" Target="../media/image21.png" Type="http://schemas.openxmlformats.org/officeDocument/2006/relationships/image"/><Relationship Id="rId21" Target="../media/image22.png" Type="http://schemas.openxmlformats.org/officeDocument/2006/relationships/image"/><Relationship Id="rId22" Target="../media/image23.png" Type="http://schemas.openxmlformats.org/officeDocument/2006/relationships/image"/><Relationship Id="rId23" Target="../media/image24.png" Type="http://schemas.openxmlformats.org/officeDocument/2006/relationships/image"/><Relationship Id="rId24" Target="../media/image25.png" Type="http://schemas.openxmlformats.org/officeDocument/2006/relationships/image"/><Relationship Id="rId25" Target="../media/image26.png" Type="http://schemas.openxmlformats.org/officeDocument/2006/relationships/image"/><Relationship Id="rId3" Target="../media/image4.pn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Relationship Id="rId7" Target="../media/image8.png" Type="http://schemas.openxmlformats.org/officeDocument/2006/relationships/image"/><Relationship Id="rId8" Target="../media/image9.png" Type="http://schemas.openxmlformats.org/officeDocument/2006/relationships/image"/><Relationship Id="rId9" Target="../media/image10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7.png" Type="http://schemas.openxmlformats.org/officeDocument/2006/relationships/image"/><Relationship Id="rId3" Target="../media/image28.png" Type="http://schemas.openxmlformats.org/officeDocument/2006/relationships/image"/><Relationship Id="rId4" Target="../media/image29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4" name="Rectangle 2"/>
          <p:cNvSpPr>
            <a:spLocks noChangeArrowheads="1" noGrp="1"/>
          </p:cNvSpPr>
          <p:nvPr>
            <p:ph idx="4294967295" type="ctrTitle"/>
          </p:nvPr>
        </p:nvSpPr>
        <p:spPr bwMode="auto">
          <a:xfrm>
            <a:off x="557213" y="2400300"/>
            <a:ext cx="10363200" cy="1470025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altLang="en-US" b="1" lang="zh-CN" smtClean="0" sz="5400">
                <a:solidFill>
                  <a:srgbClr val="22766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蓝色炫彩线条商务PPT模板</a:t>
            </a:r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588963" y="3698875"/>
            <a:ext cx="8194675" cy="0"/>
          </a:xfrm>
          <a:prstGeom prst="line">
            <a:avLst/>
          </a:prstGeom>
          <a:noFill/>
          <a:ln w="9525">
            <a:solidFill>
              <a:srgbClr val="22766F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14350" y="3698875"/>
            <a:ext cx="8368018" cy="105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 sz="6300">
                <a:solidFill>
                  <a:srgbClr val="22766F"/>
                </a:solidFill>
                <a:latin charset="0" panose="020f0302020204030204" pitchFamily="34" typeface="Calibri Light"/>
              </a:rPr>
              <a:t>Blue Business Presetation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574675" y="4827588"/>
            <a:ext cx="3207911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 sz="2800">
                <a:solidFill>
                  <a:srgbClr val="22766F"/>
                </a:solidFill>
                <a:latin charset="0" panose="020f0302020204030204" pitchFamily="34" typeface="Calibri Light"/>
              </a:rPr>
              <a:t>By impression Design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8" name="AutoShape 3"/>
          <p:cNvSpPr>
            <a:spLocks noChangeArrowheads="1"/>
          </p:cNvSpPr>
          <p:nvPr/>
        </p:nvSpPr>
        <p:spPr bwMode="auto">
          <a:xfrm>
            <a:off x="6254750" y="2578100"/>
            <a:ext cx="2587625" cy="2497138"/>
          </a:xfrm>
          <a:prstGeom prst="roundRect">
            <a:avLst>
              <a:gd fmla="val 4639" name="adj"/>
            </a:avLst>
          </a:prstGeom>
          <a:gradFill rotWithShape="1">
            <a:gsLst>
              <a:gs pos="0">
                <a:srgbClr val="FDFDFD"/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/>
            <a:endParaRPr altLang="en-US" lang="zh-CN">
              <a:solidFill>
                <a:srgbClr val="000000"/>
              </a:solidFill>
              <a:latin charset="0" panose="020b0604020202020204" pitchFamily="34" typeface="Arial"/>
              <a:sym charset="0" panose="020b0604020202020204" pitchFamily="34" typeface="Arial"/>
            </a:endParaRPr>
          </a:p>
        </p:txBody>
      </p:sp>
      <p:sp>
        <p:nvSpPr>
          <p:cNvPr id="14339" name="AutoShape 4"/>
          <p:cNvSpPr>
            <a:spLocks noChangeArrowheads="1"/>
          </p:cNvSpPr>
          <p:nvPr/>
        </p:nvSpPr>
        <p:spPr bwMode="auto">
          <a:xfrm>
            <a:off x="9018588" y="2578100"/>
            <a:ext cx="2587625" cy="2497138"/>
          </a:xfrm>
          <a:prstGeom prst="roundRect">
            <a:avLst>
              <a:gd fmla="val 4639" name="adj"/>
            </a:avLst>
          </a:prstGeom>
          <a:gradFill rotWithShape="1">
            <a:gsLst>
              <a:gs pos="0">
                <a:srgbClr val="FDFDFD"/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/>
            <a:endParaRPr altLang="en-US" lang="zh-CN">
              <a:solidFill>
                <a:srgbClr val="000000"/>
              </a:solidFill>
              <a:latin charset="0" panose="020b0604020202020204" pitchFamily="34" typeface="Arial"/>
              <a:sym charset="0" panose="020b0604020202020204" pitchFamily="34" typeface="Arial"/>
            </a:endParaRPr>
          </a:p>
        </p:txBody>
      </p:sp>
      <p:grpSp>
        <p:nvGrpSpPr>
          <p:cNvPr id="14340" name="Group 4"/>
          <p:cNvGrpSpPr/>
          <p:nvPr/>
        </p:nvGrpSpPr>
        <p:grpSpPr>
          <a:xfrm>
            <a:off x="9158288" y="2327275"/>
            <a:ext cx="2355850" cy="523875"/>
            <a:chExt cx="1484" cy="330"/>
          </a:xfrm>
        </p:grpSpPr>
        <p:sp>
          <p:nvSpPr>
            <p:cNvPr id="14357" name="AutoShape 6"/>
            <p:cNvSpPr>
              <a:spLocks noChangeArrowheads="1"/>
            </p:cNvSpPr>
            <p:nvPr/>
          </p:nvSpPr>
          <p:spPr bwMode="auto">
            <a:xfrm>
              <a:off x="0" y="0"/>
              <a:ext cx="1484" cy="330"/>
            </a:xfrm>
            <a:prstGeom prst="roundRect">
              <a:avLst>
                <a:gd fmla="val 16667" name="adj"/>
              </a:avLst>
            </a:prstGeom>
            <a:solidFill>
              <a:srgbClr val="AC8CD0"/>
            </a:solidFill>
            <a:ln w="38100">
              <a:solidFill>
                <a:srgbClr val="FFFFFF">
                  <a:alpha val="69019"/>
                </a:srgbClr>
              </a:solidFill>
              <a:round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en-US" b="1" i="1" lang="zh-CN">
                <a:solidFill>
                  <a:srgbClr val="000000"/>
                </a:solidFill>
                <a:latin charset="0" panose="020b0604020202020204" pitchFamily="34" typeface="Arial"/>
                <a:sym charset="0" panose="020b0604020202020204" pitchFamily="34" typeface="Arial"/>
              </a:endParaRPr>
            </a:p>
          </p:txBody>
        </p:sp>
        <p:sp>
          <p:nvSpPr>
            <p:cNvPr id="14358" name="AutoShape 7"/>
            <p:cNvSpPr>
              <a:spLocks noChangeArrowheads="1"/>
            </p:cNvSpPr>
            <p:nvPr/>
          </p:nvSpPr>
          <p:spPr bwMode="auto">
            <a:xfrm>
              <a:off x="23" y="20"/>
              <a:ext cx="1432" cy="134"/>
            </a:xfrm>
            <a:prstGeom prst="roundRect">
              <a:avLst>
                <a:gd fmla="val 28352" name="adj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AC8CD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en-US" b="1" i="1" lang="zh-CN">
                <a:solidFill>
                  <a:srgbClr val="000000"/>
                </a:solidFill>
                <a:latin charset="0" panose="020b0604020202020204" pitchFamily="34" typeface="Arial"/>
                <a:sym charset="0" panose="020b0604020202020204" pitchFamily="34" typeface="Arial"/>
              </a:endParaRPr>
            </a:p>
          </p:txBody>
        </p:sp>
      </p:grpSp>
      <p:sp>
        <p:nvSpPr>
          <p:cNvPr id="14341" name="Rectangle 8"/>
          <p:cNvSpPr>
            <a:spLocks noChangeArrowheads="1"/>
          </p:cNvSpPr>
          <p:nvPr/>
        </p:nvSpPr>
        <p:spPr bwMode="auto">
          <a:xfrm>
            <a:off x="9587549" y="2378075"/>
            <a:ext cx="1495742" cy="39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/>
            <a:r>
              <a:rPr altLang="zh-CN" b="1" lang="en-US" sz="2000">
                <a:solidFill>
                  <a:srgbClr val="FFFFFF"/>
                </a:solidFill>
                <a:latin charset="0" panose="020b0604020202020204" pitchFamily="34" typeface="Arial"/>
                <a:sym charset="0" panose="020b0604020202020204" pitchFamily="34" typeface="Arial"/>
              </a:rPr>
              <a:t>Content 03</a:t>
            </a:r>
          </a:p>
        </p:txBody>
      </p:sp>
      <p:grpSp>
        <p:nvGrpSpPr>
          <p:cNvPr id="14342" name="Group 8"/>
          <p:cNvGrpSpPr/>
          <p:nvPr/>
        </p:nvGrpSpPr>
        <p:grpSpPr>
          <a:xfrm>
            <a:off x="6365875" y="2327275"/>
            <a:ext cx="2355850" cy="523875"/>
            <a:chExt cx="1484" cy="330"/>
          </a:xfrm>
        </p:grpSpPr>
        <p:sp>
          <p:nvSpPr>
            <p:cNvPr id="14355" name="AutoShape 10"/>
            <p:cNvSpPr>
              <a:spLocks noChangeArrowheads="1"/>
            </p:cNvSpPr>
            <p:nvPr/>
          </p:nvSpPr>
          <p:spPr bwMode="auto">
            <a:xfrm>
              <a:off x="0" y="0"/>
              <a:ext cx="1484" cy="330"/>
            </a:xfrm>
            <a:prstGeom prst="roundRect">
              <a:avLst>
                <a:gd fmla="val 16667" name="adj"/>
              </a:avLst>
            </a:prstGeom>
            <a:solidFill>
              <a:srgbClr val="85A3D5"/>
            </a:solidFill>
            <a:ln w="38100">
              <a:solidFill>
                <a:srgbClr val="FFFFFF">
                  <a:alpha val="69019"/>
                </a:srgbClr>
              </a:solidFill>
              <a:round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en-US" b="1" i="1" lang="zh-CN">
                <a:solidFill>
                  <a:srgbClr val="000000"/>
                </a:solidFill>
                <a:latin charset="0" panose="020b0604020202020204" pitchFamily="34" typeface="Arial"/>
                <a:sym charset="0" panose="020b0604020202020204" pitchFamily="34" typeface="Arial"/>
              </a:endParaRPr>
            </a:p>
          </p:txBody>
        </p:sp>
        <p:sp>
          <p:nvSpPr>
            <p:cNvPr id="14356" name="AutoShape 11"/>
            <p:cNvSpPr>
              <a:spLocks noChangeArrowheads="1"/>
            </p:cNvSpPr>
            <p:nvPr/>
          </p:nvSpPr>
          <p:spPr bwMode="auto">
            <a:xfrm>
              <a:off x="23" y="20"/>
              <a:ext cx="1432" cy="134"/>
            </a:xfrm>
            <a:prstGeom prst="roundRect">
              <a:avLst>
                <a:gd fmla="val 28352" name="adj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85A3D5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en-US" b="1" i="1" lang="zh-CN">
                <a:solidFill>
                  <a:srgbClr val="000000"/>
                </a:solidFill>
                <a:latin charset="0" panose="020b0604020202020204" pitchFamily="34" typeface="Arial"/>
                <a:sym charset="0" panose="020b0604020202020204" pitchFamily="34" typeface="Arial"/>
              </a:endParaRPr>
            </a:p>
          </p:txBody>
        </p:sp>
      </p:grpSp>
      <p:sp>
        <p:nvSpPr>
          <p:cNvPr id="14343" name="Rectangle 12"/>
          <p:cNvSpPr>
            <a:spLocks noChangeArrowheads="1"/>
          </p:cNvSpPr>
          <p:nvPr/>
        </p:nvSpPr>
        <p:spPr bwMode="auto">
          <a:xfrm>
            <a:off x="6788784" y="2378075"/>
            <a:ext cx="1495742" cy="39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/>
            <a:r>
              <a:rPr altLang="zh-CN" b="1" lang="en-US" sz="2000">
                <a:solidFill>
                  <a:srgbClr val="FFFFFF"/>
                </a:solidFill>
                <a:latin charset="0" panose="020b0604020202020204" pitchFamily="34" typeface="Arial"/>
                <a:sym charset="0" panose="020b0604020202020204" pitchFamily="34" typeface="Arial"/>
              </a:rPr>
              <a:t>Content 02</a:t>
            </a:r>
          </a:p>
        </p:txBody>
      </p:sp>
      <p:sp>
        <p:nvSpPr>
          <p:cNvPr id="14344" name="AutoShape 13"/>
          <p:cNvSpPr>
            <a:spLocks noChangeArrowheads="1"/>
          </p:cNvSpPr>
          <p:nvPr/>
        </p:nvSpPr>
        <p:spPr bwMode="auto">
          <a:xfrm>
            <a:off x="3492500" y="2578100"/>
            <a:ext cx="2587625" cy="2497138"/>
          </a:xfrm>
          <a:prstGeom prst="roundRect">
            <a:avLst>
              <a:gd fmla="val 4639" name="adj"/>
            </a:avLst>
          </a:prstGeom>
          <a:gradFill rotWithShape="1">
            <a:gsLst>
              <a:gs pos="0">
                <a:srgbClr val="FDFDFD"/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/>
            <a:endParaRPr altLang="en-US" lang="zh-CN">
              <a:solidFill>
                <a:srgbClr val="000000"/>
              </a:solidFill>
              <a:latin charset="0" panose="020b0604020202020204" pitchFamily="34" typeface="Arial"/>
              <a:sym charset="0" panose="020b0604020202020204" pitchFamily="34" typeface="Arial"/>
            </a:endParaRPr>
          </a:p>
        </p:txBody>
      </p:sp>
      <p:sp>
        <p:nvSpPr>
          <p:cNvPr id="14345" name="AutoShape 14"/>
          <p:cNvSpPr>
            <a:spLocks noChangeArrowheads="1"/>
          </p:cNvSpPr>
          <p:nvPr/>
        </p:nvSpPr>
        <p:spPr bwMode="auto">
          <a:xfrm>
            <a:off x="3590925" y="2327275"/>
            <a:ext cx="2355850" cy="523875"/>
          </a:xfrm>
          <a:prstGeom prst="roundRect">
            <a:avLst>
              <a:gd fmla="val 16667" name="adj"/>
            </a:avLst>
          </a:prstGeom>
          <a:solidFill>
            <a:srgbClr val="DA7F70"/>
          </a:solidFill>
          <a:ln w="38100">
            <a:solidFill>
              <a:srgbClr val="FFFFFF">
                <a:alpha val="69019"/>
              </a:srgbClr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b="1" i="1" lang="zh-CN">
              <a:solidFill>
                <a:srgbClr val="000000"/>
              </a:solidFill>
              <a:latin charset="0" panose="020b0604020202020204" pitchFamily="34" typeface="Arial"/>
              <a:sym charset="0" panose="020b0604020202020204" pitchFamily="34" typeface="Arial"/>
            </a:endParaRPr>
          </a:p>
        </p:txBody>
      </p:sp>
      <p:sp>
        <p:nvSpPr>
          <p:cNvPr id="14346" name="AutoShape 15"/>
          <p:cNvSpPr>
            <a:spLocks noChangeArrowheads="1"/>
          </p:cNvSpPr>
          <p:nvPr/>
        </p:nvSpPr>
        <p:spPr bwMode="auto">
          <a:xfrm>
            <a:off x="3627438" y="2359025"/>
            <a:ext cx="2273300" cy="125413"/>
          </a:xfrm>
          <a:prstGeom prst="roundRect">
            <a:avLst>
              <a:gd fmla="val 28352" name="adj"/>
            </a:avLst>
          </a:prstGeom>
          <a:gradFill rotWithShape="1">
            <a:gsLst>
              <a:gs pos="0">
                <a:srgbClr val="FFFFFF"/>
              </a:gs>
              <a:gs pos="100000">
                <a:srgbClr val="DA7F7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b="1" i="1" lang="zh-CN">
              <a:solidFill>
                <a:srgbClr val="000000"/>
              </a:solidFill>
              <a:latin charset="0" panose="020b0604020202020204" pitchFamily="34" typeface="Arial"/>
              <a:sym charset="0" panose="020b0604020202020204" pitchFamily="34" typeface="Arial"/>
            </a:endParaRPr>
          </a:p>
        </p:txBody>
      </p:sp>
      <p:sp>
        <p:nvSpPr>
          <p:cNvPr id="14347" name="Rectangle 16"/>
          <p:cNvSpPr>
            <a:spLocks noChangeArrowheads="1"/>
          </p:cNvSpPr>
          <p:nvPr/>
        </p:nvSpPr>
        <p:spPr bwMode="auto">
          <a:xfrm>
            <a:off x="4013836" y="2378075"/>
            <a:ext cx="1495742" cy="39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/>
            <a:r>
              <a:rPr altLang="zh-CN" b="1" lang="en-US" sz="2000">
                <a:solidFill>
                  <a:srgbClr val="FFFFFF"/>
                </a:solidFill>
                <a:latin charset="0" panose="020b0604020202020204" pitchFamily="34" typeface="Arial"/>
                <a:sym charset="0" panose="020b0604020202020204" pitchFamily="34" typeface="Arial"/>
              </a:rPr>
              <a:t>Content 01</a:t>
            </a:r>
          </a:p>
        </p:txBody>
      </p:sp>
      <p:sp>
        <p:nvSpPr>
          <p:cNvPr id="14348" name="Text Box 17"/>
          <p:cNvSpPr>
            <a:spLocks noChangeArrowheads="1"/>
          </p:cNvSpPr>
          <p:nvPr/>
        </p:nvSpPr>
        <p:spPr bwMode="auto">
          <a:xfrm>
            <a:off x="3714750" y="1878013"/>
            <a:ext cx="39116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spcBef>
                <a:spcPct val="50000"/>
              </a:spcBef>
              <a:buFont charset="0" panose="020b0604020202020204" pitchFamily="34" typeface="Arial"/>
              <a:buChar char="•"/>
            </a:pPr>
            <a:r>
              <a:rPr altLang="zh-CN" b="1" lang="en-US">
                <a:solidFill>
                  <a:srgbClr val="000000"/>
                </a:solidFill>
                <a:latin charset="0" panose="020b0604020202020204" pitchFamily="34" typeface="Arial"/>
                <a:sym charset="0" panose="020b0604020202020204" pitchFamily="34" typeface="Arial"/>
              </a:rPr>
              <a:t> Description of the contents</a:t>
            </a:r>
          </a:p>
        </p:txBody>
      </p:sp>
      <p:sp>
        <p:nvSpPr>
          <p:cNvPr id="14349" name="Text Box 18"/>
          <p:cNvSpPr>
            <a:spLocks noChangeArrowheads="1"/>
          </p:cNvSpPr>
          <p:nvPr/>
        </p:nvSpPr>
        <p:spPr bwMode="auto">
          <a:xfrm>
            <a:off x="3636963" y="3121025"/>
            <a:ext cx="2262187" cy="131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zh-CN" b="1" lang="en-US" sz="1600">
                <a:solidFill>
                  <a:srgbClr val="000000"/>
                </a:solidFill>
                <a:latin charset="0" panose="020b0604020202020204" pitchFamily="34" typeface="Arial"/>
                <a:sym charset="0" panose="020b0604020202020204" pitchFamily="34" typeface="Arial"/>
              </a:rPr>
              <a:t>ThemeGallery is a Design Digital Content &amp; Contents mall developed by Guild Design Inc.</a:t>
            </a:r>
          </a:p>
        </p:txBody>
      </p:sp>
      <p:sp>
        <p:nvSpPr>
          <p:cNvPr id="14350" name="Text Box 19"/>
          <p:cNvSpPr>
            <a:spLocks noChangeArrowheads="1"/>
          </p:cNvSpPr>
          <p:nvPr/>
        </p:nvSpPr>
        <p:spPr bwMode="auto">
          <a:xfrm>
            <a:off x="6326189" y="3154363"/>
            <a:ext cx="2506662" cy="1188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spcBef>
                <a:spcPct val="50000"/>
              </a:spcBef>
              <a:buFont charset="0" panose="020b0604020202020204" pitchFamily="34" typeface="Arial"/>
              <a:buChar char="•"/>
            </a:pPr>
            <a:r>
              <a:rPr altLang="zh-CN" b="1" lang="en-US" sz="1600">
                <a:solidFill>
                  <a:srgbClr val="000000"/>
                </a:solidFill>
                <a:latin charset="0" panose="020b0604020202020204" pitchFamily="34" typeface="Arial"/>
                <a:sym charset="0" panose="020b0604020202020204" pitchFamily="34" typeface="Arial"/>
              </a:rPr>
              <a:t> Description of the contents</a:t>
            </a:r>
          </a:p>
          <a:p>
            <a:pPr>
              <a:spcBef>
                <a:spcPct val="50000"/>
              </a:spcBef>
              <a:buFont charset="0" panose="020b0604020202020204" pitchFamily="34" typeface="Arial"/>
              <a:buChar char="•"/>
            </a:pPr>
            <a:r>
              <a:rPr altLang="zh-CN" b="1" lang="en-US" sz="1600">
                <a:solidFill>
                  <a:srgbClr val="000000"/>
                </a:solidFill>
                <a:latin charset="0" panose="020b0604020202020204" pitchFamily="34" typeface="Arial"/>
                <a:sym charset="0" panose="020b0604020202020204" pitchFamily="34" typeface="Arial"/>
              </a:rPr>
              <a:t> Description of the contents</a:t>
            </a:r>
          </a:p>
        </p:txBody>
      </p:sp>
      <p:sp>
        <p:nvSpPr>
          <p:cNvPr id="14351" name="Text Box 20"/>
          <p:cNvSpPr>
            <a:spLocks noChangeArrowheads="1"/>
          </p:cNvSpPr>
          <p:nvPr/>
        </p:nvSpPr>
        <p:spPr bwMode="auto">
          <a:xfrm>
            <a:off x="9067799" y="3154363"/>
            <a:ext cx="2506663" cy="1188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spcBef>
                <a:spcPct val="50000"/>
              </a:spcBef>
              <a:buFont charset="0" panose="020b0604020202020204" pitchFamily="34" typeface="Arial"/>
              <a:buChar char="•"/>
            </a:pPr>
            <a:r>
              <a:rPr altLang="zh-CN" b="1" lang="en-US" sz="1600">
                <a:solidFill>
                  <a:srgbClr val="000000"/>
                </a:solidFill>
                <a:latin charset="0" panose="020b0604020202020204" pitchFamily="34" typeface="Arial"/>
                <a:sym charset="0" panose="020b0604020202020204" pitchFamily="34" typeface="Arial"/>
              </a:rPr>
              <a:t> Description of the contents</a:t>
            </a:r>
          </a:p>
          <a:p>
            <a:pPr>
              <a:spcBef>
                <a:spcPct val="50000"/>
              </a:spcBef>
              <a:buFont charset="0" panose="020b0604020202020204" pitchFamily="34" typeface="Arial"/>
              <a:buChar char="•"/>
            </a:pPr>
            <a:r>
              <a:rPr altLang="zh-CN" b="1" lang="en-US" sz="1600">
                <a:solidFill>
                  <a:srgbClr val="000000"/>
                </a:solidFill>
                <a:latin charset="0" panose="020b0604020202020204" pitchFamily="34" typeface="Arial"/>
                <a:sym charset="0" panose="020b0604020202020204" pitchFamily="34" typeface="Arial"/>
              </a:rPr>
              <a:t> Description of the contents</a:t>
            </a:r>
          </a:p>
        </p:txBody>
      </p:sp>
      <p:sp>
        <p:nvSpPr>
          <p:cNvPr id="14352" name="Text Box 22"/>
          <p:cNvSpPr txBox="1">
            <a:spLocks noChangeArrowheads="1"/>
          </p:cNvSpPr>
          <p:nvPr/>
        </p:nvSpPr>
        <p:spPr bwMode="auto">
          <a:xfrm>
            <a:off x="868363" y="996950"/>
            <a:ext cx="3286442" cy="57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3200">
                <a:solidFill>
                  <a:schemeClr val="tx2"/>
                </a:solidFill>
              </a:rPr>
              <a:t>input the headline</a:t>
            </a:r>
          </a:p>
        </p:txBody>
      </p:sp>
      <p:sp>
        <p:nvSpPr>
          <p:cNvPr id="14353" name="Text Box 21"/>
          <p:cNvSpPr txBox="1">
            <a:spLocks noChangeArrowheads="1"/>
          </p:cNvSpPr>
          <p:nvPr/>
        </p:nvSpPr>
        <p:spPr bwMode="auto">
          <a:xfrm>
            <a:off x="892175" y="1874838"/>
            <a:ext cx="1894205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</p:txBody>
      </p:sp>
      <p:sp>
        <p:nvSpPr>
          <p:cNvPr id="14354" name="Text Box 22"/>
          <p:cNvSpPr txBox="1">
            <a:spLocks noChangeArrowheads="1"/>
          </p:cNvSpPr>
          <p:nvPr/>
        </p:nvSpPr>
        <p:spPr bwMode="auto">
          <a:xfrm>
            <a:off x="912813" y="3656013"/>
            <a:ext cx="1894205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</p:txBody>
      </p: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16386" name="Group 2"/>
          <p:cNvGraphicFramePr>
            <a:graphicFrameLocks noGrp="1"/>
          </p:cNvGraphicFramePr>
          <p:nvPr/>
        </p:nvGraphicFramePr>
        <p:xfrm>
          <a:off x="2138363" y="2132013"/>
          <a:ext cx="5692775" cy="3211512"/>
        </p:xfrm>
        <a:graphic>
          <a:graphicData uri="http://schemas.openxmlformats.org/drawingml/2006/table">
            <a:tbl>
              <a:tblPr/>
              <a:tblGrid>
                <a:gridCol w="1138237"/>
                <a:gridCol w="1139825"/>
                <a:gridCol w="1136650"/>
                <a:gridCol w="1139825"/>
                <a:gridCol w="1138238"/>
              </a:tblGrid>
              <a:tr h="558855"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742"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9DF">
                        <a:alpha val="50000"/>
                      </a:srgbClr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9DF">
                        <a:alpha val="50000"/>
                      </a:srgbClr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9DF">
                        <a:alpha val="50000"/>
                      </a:srgbClr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9DF">
                        <a:alpha val="50000"/>
                      </a:srgbClr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9DF">
                        <a:alpha val="50000"/>
                      </a:srgbClr>
                    </a:solidFill>
                  </a:tcPr>
                </a:tc>
              </a:tr>
              <a:tr h="519164"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11"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9DF">
                        <a:alpha val="50000"/>
                      </a:srgbClr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9DF">
                        <a:alpha val="50000"/>
                      </a:srgbClr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9DF">
                        <a:alpha val="50000"/>
                      </a:srgbClr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9DF">
                        <a:alpha val="50000"/>
                      </a:srgbClr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9DF">
                        <a:alpha val="50000"/>
                      </a:srgbClr>
                    </a:solidFill>
                  </a:tcPr>
                </a:tc>
              </a:tr>
              <a:tr h="549329"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11"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9DF">
                        <a:alpha val="50000"/>
                      </a:srgbClr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9DF">
                        <a:alpha val="50000"/>
                      </a:srgbClr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9DF">
                        <a:alpha val="50000"/>
                      </a:srgbClr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9DF">
                        <a:alpha val="50000"/>
                      </a:srgbClr>
                    </a:solidFill>
                  </a:tcPr>
                </a:tc>
                <a:tc>
                  <a:txBody>
                    <a:bodyPr vert="horz" wrap="square"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defRPr sz="24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1pPr>
                      <a:lvl2pPr indent="-285750" marL="74295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20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2pPr>
                      <a:lvl3pPr indent="-228600" marL="114300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3pPr>
                      <a:lvl4pPr indent="-228600" marL="16002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4pPr>
                      <a:lvl5pPr indent="-228600" marL="205740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5pPr>
                      <a:lvl6pPr eaLnBrk="0" fontAlgn="base" hangingPunct="0" indent="-228600" marL="25146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6pPr>
                      <a:lvl7pPr eaLnBrk="0" fontAlgn="base" hangingPunct="0" indent="-228600" marL="29718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7pPr>
                      <a:lvl8pPr eaLnBrk="0" fontAlgn="base" hangingPunct="0" indent="-228600" marL="34290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8pPr>
                      <a:lvl9pPr eaLnBrk="0" fontAlgn="base" hangingPunct="0" indent="-228600" marL="388620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charset="0" panose="020b0604020202020204" pitchFamily="34" typeface="Arial"/>
                        <a:defRPr sz="1600">
                          <a:solidFill>
                            <a:schemeClr val="tx1"/>
                          </a:solidFill>
                          <a:latin charset="0" panose="020f0502020204030204" pitchFamily="34" typeface="Calibri"/>
                          <a:ea charset="-122" panose="02010600030101010101" pitchFamily="2" typeface="宋体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charset="0" panose="020b0604020202020204" pitchFamily="34" typeface="Arial"/>
                        <a:buNone/>
                      </a:pPr>
                      <a:endParaRPr altLang="en-US" b="1" baseline="0" cap="none" i="1" kumimoji="0" lang="zh-CN" normalizeH="0" smtClean="0" strike="noStrike" sz="2800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  <a:sym charset="0" panose="020b0604020202020204" pitchFamily="34" typeface="Arial"/>
                      </a:endParaRPr>
                    </a:p>
                  </a:txBody>
                  <a:tcPr horzOverflow="overflow" marB="45724" marT="45724">
                    <a:lnL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C0C0C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9D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5406" name="Text Box 47"/>
          <p:cNvSpPr>
            <a:spLocks noChangeArrowheads="1"/>
          </p:cNvSpPr>
          <p:nvPr/>
        </p:nvSpPr>
        <p:spPr bwMode="auto">
          <a:xfrm>
            <a:off x="612775" y="2206625"/>
            <a:ext cx="151765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>
              <a:spcBef>
                <a:spcPct val="50000"/>
              </a:spcBef>
            </a:pPr>
            <a:r>
              <a:rPr altLang="zh-CN" lang="en-US">
                <a:solidFill>
                  <a:srgbClr val="000000"/>
                </a:solidFill>
                <a:latin charset="0" panose="020b0604020202020204" pitchFamily="34" typeface="Arial"/>
                <a:sym charset="0" panose="020b0604020202020204" pitchFamily="34" typeface="Arial"/>
              </a:rPr>
              <a:t>Contents01</a:t>
            </a:r>
          </a:p>
        </p:txBody>
      </p:sp>
      <p:sp>
        <p:nvSpPr>
          <p:cNvPr id="15407" name="Text Box 48"/>
          <p:cNvSpPr>
            <a:spLocks noChangeArrowheads="1"/>
          </p:cNvSpPr>
          <p:nvPr/>
        </p:nvSpPr>
        <p:spPr bwMode="auto">
          <a:xfrm>
            <a:off x="612775" y="2763838"/>
            <a:ext cx="151765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>
              <a:spcBef>
                <a:spcPct val="50000"/>
              </a:spcBef>
            </a:pPr>
            <a:r>
              <a:rPr altLang="zh-CN" lang="en-US">
                <a:solidFill>
                  <a:srgbClr val="000000"/>
                </a:solidFill>
                <a:latin charset="0" panose="020b0604020202020204" pitchFamily="34" typeface="Arial"/>
                <a:sym charset="0" panose="020b0604020202020204" pitchFamily="34" typeface="Arial"/>
              </a:rPr>
              <a:t>Contents02</a:t>
            </a:r>
          </a:p>
        </p:txBody>
      </p:sp>
      <p:sp>
        <p:nvSpPr>
          <p:cNvPr id="15408" name="Text Box 49"/>
          <p:cNvSpPr>
            <a:spLocks noChangeArrowheads="1"/>
          </p:cNvSpPr>
          <p:nvPr/>
        </p:nvSpPr>
        <p:spPr bwMode="auto">
          <a:xfrm>
            <a:off x="612775" y="3287713"/>
            <a:ext cx="151765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>
              <a:spcBef>
                <a:spcPct val="50000"/>
              </a:spcBef>
            </a:pPr>
            <a:r>
              <a:rPr altLang="zh-CN" lang="en-US">
                <a:solidFill>
                  <a:srgbClr val="000000"/>
                </a:solidFill>
                <a:latin charset="0" panose="020b0604020202020204" pitchFamily="34" typeface="Arial"/>
                <a:sym charset="0" panose="020b0604020202020204" pitchFamily="34" typeface="Arial"/>
              </a:rPr>
              <a:t>Contents03</a:t>
            </a:r>
          </a:p>
        </p:txBody>
      </p:sp>
      <p:sp>
        <p:nvSpPr>
          <p:cNvPr id="15409" name="Text Box 50"/>
          <p:cNvSpPr>
            <a:spLocks noChangeArrowheads="1"/>
          </p:cNvSpPr>
          <p:nvPr/>
        </p:nvSpPr>
        <p:spPr bwMode="auto">
          <a:xfrm>
            <a:off x="612775" y="3802063"/>
            <a:ext cx="151765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>
              <a:spcBef>
                <a:spcPct val="50000"/>
              </a:spcBef>
            </a:pPr>
            <a:r>
              <a:rPr altLang="zh-CN" lang="en-US">
                <a:solidFill>
                  <a:srgbClr val="000000"/>
                </a:solidFill>
                <a:latin charset="0" panose="020b0604020202020204" pitchFamily="34" typeface="Arial"/>
                <a:sym charset="0" panose="020b0604020202020204" pitchFamily="34" typeface="Arial"/>
              </a:rPr>
              <a:t>Contents04</a:t>
            </a:r>
          </a:p>
        </p:txBody>
      </p:sp>
      <p:sp>
        <p:nvSpPr>
          <p:cNvPr id="15410" name="Text Box 51"/>
          <p:cNvSpPr>
            <a:spLocks noChangeArrowheads="1"/>
          </p:cNvSpPr>
          <p:nvPr/>
        </p:nvSpPr>
        <p:spPr bwMode="auto">
          <a:xfrm>
            <a:off x="612775" y="4335463"/>
            <a:ext cx="151765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>
              <a:spcBef>
                <a:spcPct val="50000"/>
              </a:spcBef>
            </a:pPr>
            <a:r>
              <a:rPr altLang="zh-CN" lang="en-US">
                <a:solidFill>
                  <a:srgbClr val="000000"/>
                </a:solidFill>
                <a:latin charset="0" panose="020b0604020202020204" pitchFamily="34" typeface="Arial"/>
                <a:sym charset="0" panose="020b0604020202020204" pitchFamily="34" typeface="Arial"/>
              </a:rPr>
              <a:t>Contents05</a:t>
            </a:r>
          </a:p>
        </p:txBody>
      </p:sp>
      <p:sp>
        <p:nvSpPr>
          <p:cNvPr id="15411" name="Text Box 52"/>
          <p:cNvSpPr>
            <a:spLocks noChangeArrowheads="1"/>
          </p:cNvSpPr>
          <p:nvPr/>
        </p:nvSpPr>
        <p:spPr bwMode="auto">
          <a:xfrm>
            <a:off x="612775" y="4878388"/>
            <a:ext cx="151765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>
              <a:spcBef>
                <a:spcPct val="50000"/>
              </a:spcBef>
            </a:pPr>
            <a:r>
              <a:rPr altLang="zh-CN" lang="en-US">
                <a:solidFill>
                  <a:srgbClr val="000000"/>
                </a:solidFill>
                <a:latin charset="0" panose="020b0604020202020204" pitchFamily="34" typeface="Arial"/>
                <a:sym charset="0" panose="020b0604020202020204" pitchFamily="34" typeface="Arial"/>
              </a:rPr>
              <a:t>Contents06</a:t>
            </a:r>
          </a:p>
        </p:txBody>
      </p:sp>
      <p:sp>
        <p:nvSpPr>
          <p:cNvPr id="15412" name="Rectangle 53"/>
          <p:cNvSpPr>
            <a:spLocks noChangeArrowheads="1"/>
          </p:cNvSpPr>
          <p:nvPr/>
        </p:nvSpPr>
        <p:spPr bwMode="auto">
          <a:xfrm>
            <a:off x="2139950" y="2246313"/>
            <a:ext cx="968375" cy="274637"/>
          </a:xfrm>
          <a:prstGeom prst="rect">
            <a:avLst/>
          </a:prstGeom>
          <a:gradFill rotWithShape="1">
            <a:gsLst>
              <a:gs pos="0">
                <a:srgbClr val="AC8CD0"/>
              </a:gs>
              <a:gs pos="100000">
                <a:srgbClr val="CDBAE3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b="1" i="1" lang="zh-CN">
              <a:solidFill>
                <a:srgbClr val="000000"/>
              </a:solidFill>
              <a:latin charset="0" panose="020b0604020202020204" pitchFamily="34" typeface="Arial"/>
              <a:sym charset="0" panose="020b0604020202020204" pitchFamily="34" typeface="Arial"/>
            </a:endParaRPr>
          </a:p>
        </p:txBody>
      </p:sp>
      <p:sp>
        <p:nvSpPr>
          <p:cNvPr id="15413" name="Rectangle 54"/>
          <p:cNvSpPr>
            <a:spLocks noChangeArrowheads="1"/>
          </p:cNvSpPr>
          <p:nvPr/>
        </p:nvSpPr>
        <p:spPr bwMode="auto">
          <a:xfrm>
            <a:off x="2139950" y="2806700"/>
            <a:ext cx="849313" cy="274638"/>
          </a:xfrm>
          <a:prstGeom prst="rect">
            <a:avLst/>
          </a:prstGeom>
          <a:gradFill rotWithShape="1">
            <a:gsLst>
              <a:gs pos="0">
                <a:srgbClr val="85A3D5"/>
              </a:gs>
              <a:gs pos="100000">
                <a:srgbClr val="B6C7E5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b="1" i="1" lang="zh-CN">
              <a:solidFill>
                <a:srgbClr val="000000"/>
              </a:solidFill>
              <a:latin charset="0" panose="020b0604020202020204" pitchFamily="34" typeface="Arial"/>
              <a:sym charset="0" panose="020b0604020202020204" pitchFamily="34" typeface="Arial"/>
            </a:endParaRPr>
          </a:p>
        </p:txBody>
      </p:sp>
      <p:sp>
        <p:nvSpPr>
          <p:cNvPr id="15414" name="Rectangle 55"/>
          <p:cNvSpPr>
            <a:spLocks noChangeArrowheads="1"/>
          </p:cNvSpPr>
          <p:nvPr/>
        </p:nvSpPr>
        <p:spPr bwMode="auto">
          <a:xfrm>
            <a:off x="2139950" y="3349625"/>
            <a:ext cx="419100" cy="274638"/>
          </a:xfrm>
          <a:prstGeom prst="rect">
            <a:avLst/>
          </a:prstGeom>
          <a:gradFill rotWithShape="1">
            <a:gsLst>
              <a:gs pos="0">
                <a:srgbClr val="D87AA5"/>
              </a:gs>
              <a:gs pos="100000">
                <a:srgbClr val="E7AFC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b="1" i="1" lang="zh-CN">
              <a:solidFill>
                <a:srgbClr val="000000"/>
              </a:solidFill>
              <a:latin charset="0" panose="020b0604020202020204" pitchFamily="34" typeface="Arial"/>
              <a:sym charset="0" panose="020b0604020202020204" pitchFamily="34" typeface="Arial"/>
            </a:endParaRPr>
          </a:p>
        </p:txBody>
      </p:sp>
      <p:sp>
        <p:nvSpPr>
          <p:cNvPr id="15415" name="Rectangle 56"/>
          <p:cNvSpPr>
            <a:spLocks noChangeArrowheads="1"/>
          </p:cNvSpPr>
          <p:nvPr/>
        </p:nvSpPr>
        <p:spPr bwMode="auto">
          <a:xfrm>
            <a:off x="2139950" y="3852863"/>
            <a:ext cx="1316038" cy="274637"/>
          </a:xfrm>
          <a:prstGeom prst="rect">
            <a:avLst/>
          </a:prstGeom>
          <a:gradFill rotWithShape="1">
            <a:gsLst>
              <a:gs pos="0">
                <a:srgbClr val="DA7F70"/>
              </a:gs>
              <a:gs pos="100000">
                <a:srgbClr val="E9B2A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b="1" i="1" lang="zh-CN">
              <a:solidFill>
                <a:srgbClr val="000000"/>
              </a:solidFill>
              <a:latin charset="0" panose="020b0604020202020204" pitchFamily="34" typeface="Arial"/>
              <a:sym charset="0" panose="020b0604020202020204" pitchFamily="34" typeface="Arial"/>
            </a:endParaRPr>
          </a:p>
        </p:txBody>
      </p:sp>
      <p:sp>
        <p:nvSpPr>
          <p:cNvPr id="15416" name="Rectangle 57"/>
          <p:cNvSpPr>
            <a:spLocks noChangeArrowheads="1"/>
          </p:cNvSpPr>
          <p:nvPr/>
        </p:nvSpPr>
        <p:spPr bwMode="auto">
          <a:xfrm>
            <a:off x="2139950" y="4406900"/>
            <a:ext cx="3573463" cy="274638"/>
          </a:xfrm>
          <a:prstGeom prst="rect">
            <a:avLst/>
          </a:prstGeom>
          <a:gradFill rotWithShape="1">
            <a:gsLst>
              <a:gs pos="0">
                <a:srgbClr val="6666FF"/>
              </a:gs>
              <a:gs pos="100000">
                <a:srgbClr val="A4A4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/>
            <a:endParaRPr altLang="en-US" lang="zh-CN">
              <a:solidFill>
                <a:srgbClr val="000000"/>
              </a:solidFill>
              <a:latin charset="0" panose="020b0604020202020204" pitchFamily="34" typeface="Arial"/>
              <a:sym charset="0" panose="020b0604020202020204" pitchFamily="34" typeface="Arial"/>
            </a:endParaRPr>
          </a:p>
        </p:txBody>
      </p:sp>
      <p:sp>
        <p:nvSpPr>
          <p:cNvPr id="15417" name="Rectangle 58"/>
          <p:cNvSpPr>
            <a:spLocks noChangeArrowheads="1"/>
          </p:cNvSpPr>
          <p:nvPr/>
        </p:nvSpPr>
        <p:spPr bwMode="auto">
          <a:xfrm>
            <a:off x="2139950" y="4940300"/>
            <a:ext cx="4725988" cy="274638"/>
          </a:xfrm>
          <a:prstGeom prst="rect">
            <a:avLst/>
          </a:prstGeom>
          <a:gradFill rotWithShape="1">
            <a:gsLst>
              <a:gs pos="0">
                <a:srgbClr val="5C1767"/>
              </a:gs>
              <a:gs pos="100000">
                <a:srgbClr val="9D74A4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b="1" i="1" lang="zh-CN">
              <a:solidFill>
                <a:srgbClr val="000000"/>
              </a:solidFill>
              <a:latin charset="0" panose="020b0604020202020204" pitchFamily="34" typeface="Arial"/>
              <a:sym charset="0" panose="020b0604020202020204" pitchFamily="34" typeface="Arial"/>
            </a:endParaRPr>
          </a:p>
        </p:txBody>
      </p:sp>
      <p:sp>
        <p:nvSpPr>
          <p:cNvPr id="15418" name="Text Box 59"/>
          <p:cNvSpPr>
            <a:spLocks noChangeArrowheads="1"/>
          </p:cNvSpPr>
          <p:nvPr/>
        </p:nvSpPr>
        <p:spPr bwMode="auto">
          <a:xfrm>
            <a:off x="2038350" y="5383213"/>
            <a:ext cx="61642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spcBef>
                <a:spcPct val="50000"/>
              </a:spcBef>
            </a:pPr>
            <a:r>
              <a:rPr altLang="zh-CN" lang="en-US" sz="1400">
                <a:solidFill>
                  <a:srgbClr val="000000"/>
                </a:solidFill>
                <a:latin charset="0" panose="020b0604020202020204" pitchFamily="34" typeface="Arial"/>
                <a:sym charset="0" panose="020b0604020202020204" pitchFamily="34" typeface="Arial"/>
              </a:rPr>
              <a:t>0%               20%                40%                60%                80%              100%    </a:t>
            </a:r>
          </a:p>
        </p:txBody>
      </p:sp>
      <p:sp>
        <p:nvSpPr>
          <p:cNvPr id="15419" name="Text Box 60"/>
          <p:cNvSpPr>
            <a:spLocks noChangeArrowheads="1"/>
          </p:cNvSpPr>
          <p:nvPr/>
        </p:nvSpPr>
        <p:spPr bwMode="auto">
          <a:xfrm>
            <a:off x="3252788" y="2236788"/>
            <a:ext cx="879475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spcBef>
                <a:spcPct val="50000"/>
              </a:spcBef>
            </a:pPr>
            <a:r>
              <a:rPr altLang="zh-CN" b="1" lang="en-US" sz="1200">
                <a:solidFill>
                  <a:srgbClr val="000000"/>
                </a:solidFill>
                <a:latin charset="0" panose="020b0604020202020204" pitchFamily="34" typeface="Arial"/>
                <a:sym charset="0" panose="020b0604020202020204" pitchFamily="34" typeface="Arial"/>
              </a:rPr>
              <a:t>18.5%</a:t>
            </a:r>
          </a:p>
        </p:txBody>
      </p:sp>
      <p:sp>
        <p:nvSpPr>
          <p:cNvPr id="15420" name="Text Box 61"/>
          <p:cNvSpPr>
            <a:spLocks noChangeArrowheads="1"/>
          </p:cNvSpPr>
          <p:nvPr/>
        </p:nvSpPr>
        <p:spPr bwMode="auto">
          <a:xfrm>
            <a:off x="3252788" y="2798763"/>
            <a:ext cx="879475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spcBef>
                <a:spcPct val="50000"/>
              </a:spcBef>
            </a:pPr>
            <a:r>
              <a:rPr altLang="zh-CN" b="1" lang="en-US" sz="1200">
                <a:solidFill>
                  <a:srgbClr val="000000"/>
                </a:solidFill>
                <a:latin charset="0" panose="020b0604020202020204" pitchFamily="34" typeface="Arial"/>
                <a:sym charset="0" panose="020b0604020202020204" pitchFamily="34" typeface="Arial"/>
              </a:rPr>
              <a:t>17.5%</a:t>
            </a:r>
          </a:p>
        </p:txBody>
      </p:sp>
      <p:sp>
        <p:nvSpPr>
          <p:cNvPr id="15421" name="Text Box 62"/>
          <p:cNvSpPr>
            <a:spLocks noChangeArrowheads="1"/>
          </p:cNvSpPr>
          <p:nvPr/>
        </p:nvSpPr>
        <p:spPr bwMode="auto">
          <a:xfrm>
            <a:off x="2679700" y="3332163"/>
            <a:ext cx="879475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spcBef>
                <a:spcPct val="50000"/>
              </a:spcBef>
            </a:pPr>
            <a:r>
              <a:rPr altLang="zh-CN" b="1" lang="en-US" sz="1200">
                <a:solidFill>
                  <a:srgbClr val="000000"/>
                </a:solidFill>
                <a:latin charset="0" panose="020b0604020202020204" pitchFamily="34" typeface="Arial"/>
                <a:sym charset="0" panose="020b0604020202020204" pitchFamily="34" typeface="Arial"/>
              </a:rPr>
              <a:t>8.7%</a:t>
            </a:r>
          </a:p>
        </p:txBody>
      </p:sp>
      <p:sp>
        <p:nvSpPr>
          <p:cNvPr id="15422" name="Text Box 63"/>
          <p:cNvSpPr>
            <a:spLocks noChangeArrowheads="1"/>
          </p:cNvSpPr>
          <p:nvPr/>
        </p:nvSpPr>
        <p:spPr bwMode="auto">
          <a:xfrm>
            <a:off x="3586163" y="3846513"/>
            <a:ext cx="879475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spcBef>
                <a:spcPct val="50000"/>
              </a:spcBef>
            </a:pPr>
            <a:r>
              <a:rPr altLang="zh-CN" b="1" lang="en-US" sz="1200">
                <a:solidFill>
                  <a:srgbClr val="000000"/>
                </a:solidFill>
                <a:latin charset="0" panose="020b0604020202020204" pitchFamily="34" typeface="Arial"/>
                <a:sym charset="0" panose="020b0604020202020204" pitchFamily="34" typeface="Arial"/>
              </a:rPr>
              <a:t>23.6%</a:t>
            </a:r>
          </a:p>
        </p:txBody>
      </p:sp>
      <p:sp>
        <p:nvSpPr>
          <p:cNvPr id="15423" name="Text Box 64"/>
          <p:cNvSpPr>
            <a:spLocks noChangeArrowheads="1"/>
          </p:cNvSpPr>
          <p:nvPr/>
        </p:nvSpPr>
        <p:spPr bwMode="auto">
          <a:xfrm>
            <a:off x="5824538" y="4392613"/>
            <a:ext cx="879475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spcBef>
                <a:spcPct val="50000"/>
              </a:spcBef>
            </a:pPr>
            <a:r>
              <a:rPr altLang="zh-CN" b="1" lang="en-US" sz="1200">
                <a:solidFill>
                  <a:srgbClr val="000000"/>
                </a:solidFill>
                <a:latin charset="0" panose="020b0604020202020204" pitchFamily="34" typeface="Arial"/>
                <a:sym charset="0" panose="020b0604020202020204" pitchFamily="34" typeface="Arial"/>
              </a:rPr>
              <a:t>63.6%</a:t>
            </a:r>
          </a:p>
        </p:txBody>
      </p:sp>
      <p:sp>
        <p:nvSpPr>
          <p:cNvPr id="15424" name="Text Box 65"/>
          <p:cNvSpPr>
            <a:spLocks noChangeArrowheads="1"/>
          </p:cNvSpPr>
          <p:nvPr/>
        </p:nvSpPr>
        <p:spPr bwMode="auto">
          <a:xfrm>
            <a:off x="6965949" y="4929188"/>
            <a:ext cx="879475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spcBef>
                <a:spcPct val="50000"/>
              </a:spcBef>
            </a:pPr>
            <a:r>
              <a:rPr altLang="zh-CN" b="1" lang="en-US" sz="1200">
                <a:solidFill>
                  <a:srgbClr val="000000"/>
                </a:solidFill>
                <a:latin charset="0" panose="020b0604020202020204" pitchFamily="34" typeface="Arial"/>
                <a:sym charset="0" panose="020b0604020202020204" pitchFamily="34" typeface="Arial"/>
              </a:rPr>
              <a:t>84.3%</a:t>
            </a:r>
          </a:p>
        </p:txBody>
      </p:sp>
      <p:sp>
        <p:nvSpPr>
          <p:cNvPr id="15425" name="Rectangle 66"/>
          <p:cNvSpPr>
            <a:spLocks noChangeArrowheads="1"/>
          </p:cNvSpPr>
          <p:nvPr/>
        </p:nvSpPr>
        <p:spPr bwMode="auto">
          <a:xfrm>
            <a:off x="749300" y="1096963"/>
            <a:ext cx="7467600" cy="69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lnSpc>
                <a:spcPct val="110000"/>
              </a:lnSpc>
            </a:pPr>
            <a:r>
              <a:rPr altLang="zh-CN" b="1" lang="en-US">
                <a:solidFill>
                  <a:srgbClr val="000000"/>
                </a:solidFill>
                <a:latin charset="0" panose="020b0604020202020204" pitchFamily="34" typeface="Arial"/>
                <a:sym charset="0" panose="020b0604020202020204" pitchFamily="34" typeface="Arial"/>
              </a:rPr>
              <a:t>ThemeGallery  is a Design Digital Content &amp; Contents mall developed by Guild Design Inc.1</a:t>
            </a:r>
          </a:p>
        </p:txBody>
      </p:sp>
      <p:sp>
        <p:nvSpPr>
          <p:cNvPr id="15426" name="Text Box 22"/>
          <p:cNvSpPr txBox="1">
            <a:spLocks noChangeArrowheads="1"/>
          </p:cNvSpPr>
          <p:nvPr/>
        </p:nvSpPr>
        <p:spPr bwMode="auto">
          <a:xfrm>
            <a:off x="8521699" y="1025525"/>
            <a:ext cx="3286442" cy="57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3200">
                <a:solidFill>
                  <a:schemeClr val="tx2"/>
                </a:solidFill>
              </a:rPr>
              <a:t>input the headline</a:t>
            </a:r>
          </a:p>
        </p:txBody>
      </p:sp>
      <p:sp>
        <p:nvSpPr>
          <p:cNvPr id="15427" name="Text Box 67"/>
          <p:cNvSpPr txBox="1">
            <a:spLocks noChangeArrowheads="1"/>
          </p:cNvSpPr>
          <p:nvPr/>
        </p:nvSpPr>
        <p:spPr bwMode="auto">
          <a:xfrm>
            <a:off x="8543924" y="1903413"/>
            <a:ext cx="1894205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</p:txBody>
      </p:sp>
      <p:sp>
        <p:nvSpPr>
          <p:cNvPr id="15428" name="Text Box 68"/>
          <p:cNvSpPr txBox="1">
            <a:spLocks noChangeArrowheads="1"/>
          </p:cNvSpPr>
          <p:nvPr/>
        </p:nvSpPr>
        <p:spPr bwMode="auto">
          <a:xfrm>
            <a:off x="8564564" y="3684588"/>
            <a:ext cx="1894205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</p:txBody>
      </p: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圆角矩形 21"/>
          <p:cNvSpPr>
            <a:spLocks noChangeArrowheads="1"/>
          </p:cNvSpPr>
          <p:nvPr/>
        </p:nvSpPr>
        <p:spPr bwMode="auto">
          <a:xfrm>
            <a:off x="5067300" y="1546225"/>
            <a:ext cx="2160588" cy="576263"/>
          </a:xfrm>
          <a:prstGeom prst="roundRect">
            <a:avLst>
              <a:gd fmla="val 9185" name="adj"/>
            </a:avLst>
          </a:prstGeom>
          <a:gradFill rotWithShape="1">
            <a:gsLst>
              <a:gs pos="0">
                <a:srgbClr val="B4490F"/>
              </a:gs>
              <a:gs pos="100000">
                <a:srgbClr val="EB641B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i="1" lang="zh-CN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headline</a:t>
            </a:r>
          </a:p>
        </p:txBody>
      </p:sp>
      <p:sp>
        <p:nvSpPr>
          <p:cNvPr id="16387" name="圆角矩形 22"/>
          <p:cNvSpPr>
            <a:spLocks noChangeArrowheads="1"/>
          </p:cNvSpPr>
          <p:nvPr/>
        </p:nvSpPr>
        <p:spPr bwMode="auto">
          <a:xfrm>
            <a:off x="2546350" y="2409825"/>
            <a:ext cx="2089150" cy="504825"/>
          </a:xfrm>
          <a:prstGeom prst="roundRect">
            <a:avLst>
              <a:gd fmla="val 9185" name="adj"/>
            </a:avLst>
          </a:prstGeom>
          <a:gradFill rotWithShape="1">
            <a:gsLst>
              <a:gs pos="0">
                <a:srgbClr val="2A4A75"/>
              </a:gs>
              <a:gs pos="100000">
                <a:srgbClr val="39639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i="1" lang="zh-CN" sz="16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headline</a:t>
            </a:r>
          </a:p>
        </p:txBody>
      </p:sp>
      <p:sp>
        <p:nvSpPr>
          <p:cNvPr id="16388" name="圆角矩形 23"/>
          <p:cNvSpPr>
            <a:spLocks noChangeArrowheads="1"/>
          </p:cNvSpPr>
          <p:nvPr/>
        </p:nvSpPr>
        <p:spPr bwMode="auto">
          <a:xfrm>
            <a:off x="5103813" y="2409825"/>
            <a:ext cx="2087562" cy="504825"/>
          </a:xfrm>
          <a:prstGeom prst="roundRect">
            <a:avLst>
              <a:gd fmla="val 9185" name="adj"/>
            </a:avLst>
          </a:prstGeom>
          <a:gradFill rotWithShape="1">
            <a:gsLst>
              <a:gs pos="0">
                <a:srgbClr val="2A4A75"/>
              </a:gs>
              <a:gs pos="100000">
                <a:srgbClr val="39639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i="1" lang="zh-CN" sz="16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headline</a:t>
            </a:r>
          </a:p>
        </p:txBody>
      </p:sp>
      <p:sp>
        <p:nvSpPr>
          <p:cNvPr id="16389" name="圆角矩形 24"/>
          <p:cNvSpPr>
            <a:spLocks noChangeArrowheads="1"/>
          </p:cNvSpPr>
          <p:nvPr/>
        </p:nvSpPr>
        <p:spPr bwMode="auto">
          <a:xfrm>
            <a:off x="7659688" y="2409825"/>
            <a:ext cx="2087562" cy="504825"/>
          </a:xfrm>
          <a:prstGeom prst="roundRect">
            <a:avLst>
              <a:gd fmla="val 9185" name="adj"/>
            </a:avLst>
          </a:prstGeom>
          <a:gradFill rotWithShape="1">
            <a:gsLst>
              <a:gs pos="0">
                <a:srgbClr val="2A4A75"/>
              </a:gs>
              <a:gs pos="100000">
                <a:srgbClr val="39639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i="1" lang="zh-CN" sz="16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headline</a:t>
            </a:r>
          </a:p>
        </p:txBody>
      </p:sp>
      <p:sp>
        <p:nvSpPr>
          <p:cNvPr id="16390" name="圆角矩形 25"/>
          <p:cNvSpPr>
            <a:spLocks noChangeArrowheads="1"/>
          </p:cNvSpPr>
          <p:nvPr/>
        </p:nvSpPr>
        <p:spPr bwMode="auto">
          <a:xfrm>
            <a:off x="2546350" y="3057525"/>
            <a:ext cx="2089150" cy="431800"/>
          </a:xfrm>
          <a:prstGeom prst="roundRect">
            <a:avLst>
              <a:gd fmla="val 9185" name="adj"/>
            </a:avLst>
          </a:prstGeom>
          <a:solidFill>
            <a:srgbClr val="D8D8D8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i="1" lang="zh-CN" sz="16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headline</a:t>
            </a:r>
          </a:p>
        </p:txBody>
      </p:sp>
      <p:sp>
        <p:nvSpPr>
          <p:cNvPr id="16391" name="圆角矩形 26"/>
          <p:cNvSpPr>
            <a:spLocks noChangeArrowheads="1"/>
          </p:cNvSpPr>
          <p:nvPr/>
        </p:nvSpPr>
        <p:spPr bwMode="auto">
          <a:xfrm>
            <a:off x="5103813" y="3057525"/>
            <a:ext cx="2087562" cy="431800"/>
          </a:xfrm>
          <a:prstGeom prst="roundRect">
            <a:avLst>
              <a:gd fmla="val 9185" name="adj"/>
            </a:avLst>
          </a:prstGeom>
          <a:solidFill>
            <a:srgbClr val="D8D8D8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i="1" lang="zh-CN" sz="16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headline</a:t>
            </a:r>
          </a:p>
        </p:txBody>
      </p:sp>
      <p:sp>
        <p:nvSpPr>
          <p:cNvPr id="16392" name="圆角矩形 27"/>
          <p:cNvSpPr>
            <a:spLocks noChangeArrowheads="1"/>
          </p:cNvSpPr>
          <p:nvPr/>
        </p:nvSpPr>
        <p:spPr bwMode="auto">
          <a:xfrm>
            <a:off x="7659688" y="3057525"/>
            <a:ext cx="2087562" cy="431800"/>
          </a:xfrm>
          <a:prstGeom prst="roundRect">
            <a:avLst>
              <a:gd fmla="val 9185" name="adj"/>
            </a:avLst>
          </a:prstGeom>
          <a:solidFill>
            <a:srgbClr val="D8D8D8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i="1" lang="zh-CN" sz="16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headline</a:t>
            </a:r>
          </a:p>
        </p:txBody>
      </p:sp>
      <p:sp>
        <p:nvSpPr>
          <p:cNvPr id="16393" name="圆角矩形 28"/>
          <p:cNvSpPr>
            <a:spLocks noChangeArrowheads="1"/>
          </p:cNvSpPr>
          <p:nvPr/>
        </p:nvSpPr>
        <p:spPr bwMode="auto">
          <a:xfrm>
            <a:off x="2546350" y="3562350"/>
            <a:ext cx="2089150" cy="431800"/>
          </a:xfrm>
          <a:prstGeom prst="roundRect">
            <a:avLst>
              <a:gd fmla="val 9185" name="adj"/>
            </a:avLst>
          </a:prstGeom>
          <a:solidFill>
            <a:srgbClr val="D8D8D8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i="1" lang="zh-CN" sz="16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headline</a:t>
            </a:r>
          </a:p>
        </p:txBody>
      </p:sp>
      <p:sp>
        <p:nvSpPr>
          <p:cNvPr id="16394" name="圆角矩形 29"/>
          <p:cNvSpPr>
            <a:spLocks noChangeArrowheads="1"/>
          </p:cNvSpPr>
          <p:nvPr/>
        </p:nvSpPr>
        <p:spPr bwMode="auto">
          <a:xfrm>
            <a:off x="5103813" y="3562350"/>
            <a:ext cx="2087562" cy="431800"/>
          </a:xfrm>
          <a:prstGeom prst="roundRect">
            <a:avLst>
              <a:gd fmla="val 9185" name="adj"/>
            </a:avLst>
          </a:prstGeom>
          <a:solidFill>
            <a:srgbClr val="D8D8D8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i="1" lang="zh-CN" sz="16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headline</a:t>
            </a:r>
          </a:p>
        </p:txBody>
      </p:sp>
      <p:sp>
        <p:nvSpPr>
          <p:cNvPr id="16395" name="圆角矩形 30"/>
          <p:cNvSpPr>
            <a:spLocks noChangeArrowheads="1"/>
          </p:cNvSpPr>
          <p:nvPr/>
        </p:nvSpPr>
        <p:spPr bwMode="auto">
          <a:xfrm>
            <a:off x="7659688" y="3562350"/>
            <a:ext cx="2087562" cy="431800"/>
          </a:xfrm>
          <a:prstGeom prst="roundRect">
            <a:avLst>
              <a:gd fmla="val 9185" name="adj"/>
            </a:avLst>
          </a:prstGeom>
          <a:solidFill>
            <a:srgbClr val="D8D8D8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i="1" lang="zh-CN" sz="16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headline</a:t>
            </a:r>
          </a:p>
        </p:txBody>
      </p:sp>
      <p:sp>
        <p:nvSpPr>
          <p:cNvPr id="16396" name="圆角矩形 31"/>
          <p:cNvSpPr>
            <a:spLocks noChangeArrowheads="1"/>
          </p:cNvSpPr>
          <p:nvPr/>
        </p:nvSpPr>
        <p:spPr bwMode="auto">
          <a:xfrm>
            <a:off x="2546350" y="4067175"/>
            <a:ext cx="2089150" cy="431800"/>
          </a:xfrm>
          <a:prstGeom prst="roundRect">
            <a:avLst>
              <a:gd fmla="val 9185" name="adj"/>
            </a:avLst>
          </a:prstGeom>
          <a:solidFill>
            <a:srgbClr val="D8D8D8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i="1" lang="zh-CN" sz="16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headline</a:t>
            </a:r>
          </a:p>
        </p:txBody>
      </p:sp>
      <p:sp>
        <p:nvSpPr>
          <p:cNvPr id="16397" name="圆角矩形 32"/>
          <p:cNvSpPr>
            <a:spLocks noChangeArrowheads="1"/>
          </p:cNvSpPr>
          <p:nvPr/>
        </p:nvSpPr>
        <p:spPr bwMode="auto">
          <a:xfrm>
            <a:off x="5103813" y="4067175"/>
            <a:ext cx="2087562" cy="431800"/>
          </a:xfrm>
          <a:prstGeom prst="roundRect">
            <a:avLst>
              <a:gd fmla="val 9185" name="adj"/>
            </a:avLst>
          </a:prstGeom>
          <a:solidFill>
            <a:srgbClr val="D8D8D8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i="1" lang="zh-CN" sz="16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headline</a:t>
            </a:r>
          </a:p>
        </p:txBody>
      </p:sp>
      <p:sp>
        <p:nvSpPr>
          <p:cNvPr id="16398" name="圆角矩形 33"/>
          <p:cNvSpPr>
            <a:spLocks noChangeArrowheads="1"/>
          </p:cNvSpPr>
          <p:nvPr/>
        </p:nvSpPr>
        <p:spPr bwMode="auto">
          <a:xfrm>
            <a:off x="7659688" y="4067175"/>
            <a:ext cx="2087562" cy="431800"/>
          </a:xfrm>
          <a:prstGeom prst="roundRect">
            <a:avLst>
              <a:gd fmla="val 9185" name="adj"/>
            </a:avLst>
          </a:prstGeom>
          <a:solidFill>
            <a:srgbClr val="D8D8D8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i="1" lang="zh-CN" sz="16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headline</a:t>
            </a:r>
          </a:p>
        </p:txBody>
      </p:sp>
      <p:sp>
        <p:nvSpPr>
          <p:cNvPr id="16399" name="圆角矩形 34"/>
          <p:cNvSpPr>
            <a:spLocks noChangeArrowheads="1"/>
          </p:cNvSpPr>
          <p:nvPr/>
        </p:nvSpPr>
        <p:spPr bwMode="auto">
          <a:xfrm>
            <a:off x="2546350" y="4570413"/>
            <a:ext cx="2089150" cy="431800"/>
          </a:xfrm>
          <a:prstGeom prst="roundRect">
            <a:avLst>
              <a:gd fmla="val 9185" name="adj"/>
            </a:avLst>
          </a:prstGeom>
          <a:solidFill>
            <a:srgbClr val="D8D8D8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i="1" lang="zh-CN" sz="16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headline</a:t>
            </a:r>
          </a:p>
        </p:txBody>
      </p:sp>
      <p:sp>
        <p:nvSpPr>
          <p:cNvPr id="16400" name="圆角矩形 35"/>
          <p:cNvSpPr>
            <a:spLocks noChangeArrowheads="1"/>
          </p:cNvSpPr>
          <p:nvPr/>
        </p:nvSpPr>
        <p:spPr bwMode="auto">
          <a:xfrm>
            <a:off x="5103813" y="4570413"/>
            <a:ext cx="2087562" cy="431800"/>
          </a:xfrm>
          <a:prstGeom prst="roundRect">
            <a:avLst>
              <a:gd fmla="val 9185" name="adj"/>
            </a:avLst>
          </a:prstGeom>
          <a:solidFill>
            <a:srgbClr val="D8D8D8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i="1" lang="zh-CN" sz="16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headline</a:t>
            </a:r>
          </a:p>
        </p:txBody>
      </p:sp>
      <p:sp>
        <p:nvSpPr>
          <p:cNvPr id="16401" name="圆角矩形 36"/>
          <p:cNvSpPr>
            <a:spLocks noChangeArrowheads="1"/>
          </p:cNvSpPr>
          <p:nvPr/>
        </p:nvSpPr>
        <p:spPr bwMode="auto">
          <a:xfrm>
            <a:off x="7659688" y="4570413"/>
            <a:ext cx="2087562" cy="431800"/>
          </a:xfrm>
          <a:prstGeom prst="roundRect">
            <a:avLst>
              <a:gd fmla="val 9185" name="adj"/>
            </a:avLst>
          </a:prstGeom>
          <a:solidFill>
            <a:srgbClr val="D8D8D8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i="1" lang="zh-CN" sz="16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headline</a:t>
            </a:r>
          </a:p>
        </p:txBody>
      </p:sp>
      <p:sp>
        <p:nvSpPr>
          <p:cNvPr id="16402" name="直接连接符 37"/>
          <p:cNvSpPr>
            <a:spLocks noChangeShapeType="1"/>
          </p:cNvSpPr>
          <p:nvPr/>
        </p:nvSpPr>
        <p:spPr bwMode="auto">
          <a:xfrm rot="5400000">
            <a:off x="6002337" y="2265363"/>
            <a:ext cx="288925" cy="0"/>
          </a:xfrm>
          <a:prstGeom prst="line">
            <a:avLst/>
          </a:prstGeom>
          <a:noFill/>
          <a:ln w="19050">
            <a:solidFill>
              <a:srgbClr val="A5A5A5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6403" name="直接连接符 38"/>
          <p:cNvSpPr>
            <a:spLocks noChangeShapeType="1"/>
          </p:cNvSpPr>
          <p:nvPr/>
        </p:nvSpPr>
        <p:spPr bwMode="auto">
          <a:xfrm>
            <a:off x="3556000" y="2193925"/>
            <a:ext cx="5184775" cy="1588"/>
          </a:xfrm>
          <a:prstGeom prst="line">
            <a:avLst/>
          </a:prstGeom>
          <a:noFill/>
          <a:ln w="19050">
            <a:solidFill>
              <a:srgbClr val="A5A5A5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6404" name="直接连接符 39"/>
          <p:cNvSpPr>
            <a:spLocks noChangeShapeType="1"/>
          </p:cNvSpPr>
          <p:nvPr/>
        </p:nvSpPr>
        <p:spPr bwMode="auto">
          <a:xfrm rot="5400000">
            <a:off x="3482975" y="2265363"/>
            <a:ext cx="142875" cy="0"/>
          </a:xfrm>
          <a:prstGeom prst="line">
            <a:avLst/>
          </a:prstGeom>
          <a:noFill/>
          <a:ln w="19050">
            <a:solidFill>
              <a:srgbClr val="A5A5A5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6405" name="直接连接符 40"/>
          <p:cNvSpPr>
            <a:spLocks noChangeShapeType="1"/>
          </p:cNvSpPr>
          <p:nvPr/>
        </p:nvSpPr>
        <p:spPr bwMode="auto">
          <a:xfrm rot="5400000">
            <a:off x="8667750" y="2265363"/>
            <a:ext cx="142875" cy="0"/>
          </a:xfrm>
          <a:prstGeom prst="line">
            <a:avLst/>
          </a:prstGeom>
          <a:noFill/>
          <a:ln w="19050">
            <a:solidFill>
              <a:srgbClr val="A5A5A5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10" name="任意多边形 10"/>
          <p:cNvSpPr/>
          <p:nvPr/>
        </p:nvSpPr>
        <p:spPr bwMode="auto">
          <a:xfrm>
            <a:off x="2454275" y="1601788"/>
            <a:ext cx="3463925" cy="1612900"/>
          </a:xfrm>
          <a:custGeom>
            <a:gdLst>
              <a:gd fmla="*/ 0 w 3464575" name="T0"/>
              <a:gd fmla="*/ 166790 h 1612754" name="T1"/>
              <a:gd fmla="*/ 48838 w 3464575" name="T2"/>
              <a:gd fmla="*/ 48851 h 1612754" name="T3"/>
              <a:gd fmla="*/ 166744 w 3464575" name="T4"/>
              <a:gd fmla="*/ 0 h 1612754" name="T5"/>
              <a:gd fmla="*/ 3289042 w 3464575" name="T6"/>
              <a:gd fmla="*/ 0 h 1612754" name="T7"/>
              <a:gd fmla="*/ 3406948 w 3464575" name="T8"/>
              <a:gd fmla="*/ 48851 h 1612754" name="T9"/>
              <a:gd fmla="*/ 3455786 w 3464575" name="T10"/>
              <a:gd fmla="*/ 166790 h 1612754" name="T11"/>
              <a:gd fmla="*/ 3455785 w 3464575" name="T12"/>
              <a:gd fmla="*/ 748726 h 1612754" name="T13"/>
              <a:gd fmla="*/ 2015895 w 3464575" name="T14"/>
              <a:gd fmla="*/ 748726 h 1612754" name="T15"/>
              <a:gd fmla="*/ 1799911 w 3464575" name="T16"/>
              <a:gd fmla="*/ 964769 h 1612754" name="T17"/>
              <a:gd fmla="*/ 1804649 w 3464575" name="T18"/>
              <a:gd fmla="*/ 1607567 h 1612754" name="T19"/>
              <a:gd fmla="*/ 166744 w 3464575" name="T20"/>
              <a:gd fmla="*/ 1612900 h 1612754" name="T21"/>
              <a:gd fmla="*/ 48838 w 3464575" name="T22"/>
              <a:gd fmla="*/ 1564049 h 1612754" name="T23"/>
              <a:gd fmla="*/ 0 w 3464575" name="T24"/>
              <a:gd fmla="*/ 1446110 h 1612754" name="T25"/>
              <a:gd fmla="*/ 0 w 3464575" name="T26"/>
              <a:gd fmla="*/ 166790 h 1612754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w 3464575" name="T42"/>
              <a:gd fmla="*/ 0 h 1612754" name="T43"/>
              <a:gd fmla="*/ 3464575 w 3464575" name="T44"/>
              <a:gd fmla="*/ 1612754 h 1612754" name="T45"/>
            </a:gdLst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b="T45" l="T42" r="T44" t="T43"/>
            <a:pathLst>
              <a:path h="1612754" w="3464575">
                <a:moveTo>
                  <a:pt x="0" y="166775"/>
                </a:moveTo>
                <a:cubicBezTo>
                  <a:pt x="0" y="122544"/>
                  <a:pt x="17571" y="80124"/>
                  <a:pt x="48847" y="48847"/>
                </a:cubicBezTo>
                <a:cubicBezTo>
                  <a:pt x="80123" y="17571"/>
                  <a:pt x="122543" y="0"/>
                  <a:pt x="166775" y="0"/>
                </a:cubicBezTo>
                <a:lnTo>
                  <a:pt x="3289659" y="0"/>
                </a:lnTo>
                <a:cubicBezTo>
                  <a:pt x="3333890" y="0"/>
                  <a:pt x="3376310" y="17571"/>
                  <a:pt x="3407587" y="48847"/>
                </a:cubicBezTo>
                <a:cubicBezTo>
                  <a:pt x="3438863" y="80123"/>
                  <a:pt x="3456434" y="122543"/>
                  <a:pt x="3456434" y="166775"/>
                </a:cubicBezTo>
                <a:cubicBezTo>
                  <a:pt x="3464575" y="399630"/>
                  <a:pt x="3456433" y="478615"/>
                  <a:pt x="3456433" y="748658"/>
                </a:cubicBezTo>
                <a:lnTo>
                  <a:pt x="2016273" y="748658"/>
                </a:lnTo>
                <a:cubicBezTo>
                  <a:pt x="1916008" y="743765"/>
                  <a:pt x="1791787" y="755104"/>
                  <a:pt x="1800249" y="964682"/>
                </a:cubicBezTo>
                <a:cubicBezTo>
                  <a:pt x="1801828" y="1250936"/>
                  <a:pt x="1803409" y="1321167"/>
                  <a:pt x="1804988" y="1607421"/>
                </a:cubicBezTo>
                <a:lnTo>
                  <a:pt x="166775" y="1612754"/>
                </a:lnTo>
                <a:cubicBezTo>
                  <a:pt x="122544" y="1612754"/>
                  <a:pt x="80124" y="1595183"/>
                  <a:pt x="48847" y="1563907"/>
                </a:cubicBezTo>
                <a:cubicBezTo>
                  <a:pt x="17571" y="1532631"/>
                  <a:pt x="0" y="1490211"/>
                  <a:pt x="0" y="1445979"/>
                </a:cubicBezTo>
                <a:lnTo>
                  <a:pt x="0" y="166775"/>
                </a:lnTo>
                <a:close/>
              </a:path>
            </a:pathLst>
          </a:custGeom>
          <a:gradFill rotWithShape="1">
            <a:gsLst>
              <a:gs pos="0">
                <a:srgbClr val="B4490F"/>
              </a:gs>
              <a:gs pos="100000">
                <a:srgbClr val="EB641B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7411" name="任意多边形 11"/>
          <p:cNvSpPr/>
          <p:nvPr/>
        </p:nvSpPr>
        <p:spPr bwMode="auto">
          <a:xfrm flipH="1">
            <a:off x="6175375" y="1601788"/>
            <a:ext cx="3463925" cy="1612900"/>
          </a:xfrm>
          <a:custGeom>
            <a:gdLst>
              <a:gd fmla="*/ 0 w 3464575" name="T0"/>
              <a:gd fmla="*/ 166790 h 1612754" name="T1"/>
              <a:gd fmla="*/ 48838 w 3464575" name="T2"/>
              <a:gd fmla="*/ 48851 h 1612754" name="T3"/>
              <a:gd fmla="*/ 166744 w 3464575" name="T4"/>
              <a:gd fmla="*/ 0 h 1612754" name="T5"/>
              <a:gd fmla="*/ 3289042 w 3464575" name="T6"/>
              <a:gd fmla="*/ 0 h 1612754" name="T7"/>
              <a:gd fmla="*/ 3406948 w 3464575" name="T8"/>
              <a:gd fmla="*/ 48851 h 1612754" name="T9"/>
              <a:gd fmla="*/ 3455786 w 3464575" name="T10"/>
              <a:gd fmla="*/ 166790 h 1612754" name="T11"/>
              <a:gd fmla="*/ 3455785 w 3464575" name="T12"/>
              <a:gd fmla="*/ 748726 h 1612754" name="T13"/>
              <a:gd fmla="*/ 2015895 w 3464575" name="T14"/>
              <a:gd fmla="*/ 748726 h 1612754" name="T15"/>
              <a:gd fmla="*/ 1799911 w 3464575" name="T16"/>
              <a:gd fmla="*/ 964769 h 1612754" name="T17"/>
              <a:gd fmla="*/ 1804649 w 3464575" name="T18"/>
              <a:gd fmla="*/ 1607567 h 1612754" name="T19"/>
              <a:gd fmla="*/ 166744 w 3464575" name="T20"/>
              <a:gd fmla="*/ 1612900 h 1612754" name="T21"/>
              <a:gd fmla="*/ 48838 w 3464575" name="T22"/>
              <a:gd fmla="*/ 1564049 h 1612754" name="T23"/>
              <a:gd fmla="*/ 0 w 3464575" name="T24"/>
              <a:gd fmla="*/ 1446110 h 1612754" name="T25"/>
              <a:gd fmla="*/ 0 w 3464575" name="T26"/>
              <a:gd fmla="*/ 166790 h 1612754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w 3464575" name="T42"/>
              <a:gd fmla="*/ 0 h 1612754" name="T43"/>
              <a:gd fmla="*/ 3464575 w 3464575" name="T44"/>
              <a:gd fmla="*/ 1612754 h 1612754" name="T45"/>
            </a:gdLst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b="T45" l="T42" r="T44" t="T43"/>
            <a:pathLst>
              <a:path h="1612754" w="3464575">
                <a:moveTo>
                  <a:pt x="0" y="166775"/>
                </a:moveTo>
                <a:cubicBezTo>
                  <a:pt x="0" y="122544"/>
                  <a:pt x="17571" y="80124"/>
                  <a:pt x="48847" y="48847"/>
                </a:cubicBezTo>
                <a:cubicBezTo>
                  <a:pt x="80123" y="17571"/>
                  <a:pt x="122543" y="0"/>
                  <a:pt x="166775" y="0"/>
                </a:cubicBezTo>
                <a:lnTo>
                  <a:pt x="3289659" y="0"/>
                </a:lnTo>
                <a:cubicBezTo>
                  <a:pt x="3333890" y="0"/>
                  <a:pt x="3376310" y="17571"/>
                  <a:pt x="3407587" y="48847"/>
                </a:cubicBezTo>
                <a:cubicBezTo>
                  <a:pt x="3438863" y="80123"/>
                  <a:pt x="3456434" y="122543"/>
                  <a:pt x="3456434" y="166775"/>
                </a:cubicBezTo>
                <a:cubicBezTo>
                  <a:pt x="3464575" y="399630"/>
                  <a:pt x="3456433" y="478615"/>
                  <a:pt x="3456433" y="748658"/>
                </a:cubicBezTo>
                <a:lnTo>
                  <a:pt x="2016273" y="748658"/>
                </a:lnTo>
                <a:cubicBezTo>
                  <a:pt x="1916008" y="743765"/>
                  <a:pt x="1791787" y="755104"/>
                  <a:pt x="1800249" y="964682"/>
                </a:cubicBezTo>
                <a:cubicBezTo>
                  <a:pt x="1801828" y="1250936"/>
                  <a:pt x="1803409" y="1321167"/>
                  <a:pt x="1804988" y="1607421"/>
                </a:cubicBezTo>
                <a:lnTo>
                  <a:pt x="166775" y="1612754"/>
                </a:lnTo>
                <a:cubicBezTo>
                  <a:pt x="122544" y="1612754"/>
                  <a:pt x="80124" y="1595183"/>
                  <a:pt x="48847" y="1563907"/>
                </a:cubicBezTo>
                <a:cubicBezTo>
                  <a:pt x="17571" y="1532631"/>
                  <a:pt x="0" y="1490211"/>
                  <a:pt x="0" y="1445979"/>
                </a:cubicBezTo>
                <a:lnTo>
                  <a:pt x="0" y="166775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7412" name="任意多边形 12"/>
          <p:cNvSpPr/>
          <p:nvPr/>
        </p:nvSpPr>
        <p:spPr bwMode="auto">
          <a:xfrm flipV="1">
            <a:off x="2479675" y="3422650"/>
            <a:ext cx="3465513" cy="1612900"/>
          </a:xfrm>
          <a:custGeom>
            <a:gdLst>
              <a:gd fmla="*/ 0 w 3464575" name="T0"/>
              <a:gd fmla="*/ 166790 h 1612754" name="T1"/>
              <a:gd fmla="*/ 48860 w 3464575" name="T2"/>
              <a:gd fmla="*/ 48851 h 1612754" name="T3"/>
              <a:gd fmla="*/ 166820 w 3464575" name="T4"/>
              <a:gd fmla="*/ 0 h 1612754" name="T5"/>
              <a:gd fmla="*/ 3290550 w 3464575" name="T6"/>
              <a:gd fmla="*/ 0 h 1612754" name="T7"/>
              <a:gd fmla="*/ 3408510 w 3464575" name="T8"/>
              <a:gd fmla="*/ 48851 h 1612754" name="T9"/>
              <a:gd fmla="*/ 3457370 w 3464575" name="T10"/>
              <a:gd fmla="*/ 166790 h 1612754" name="T11"/>
              <a:gd fmla="*/ 3457369 w 3464575" name="T12"/>
              <a:gd fmla="*/ 748726 h 1612754" name="T13"/>
              <a:gd fmla="*/ 2016819 w 3464575" name="T14"/>
              <a:gd fmla="*/ 748726 h 1612754" name="T15"/>
              <a:gd fmla="*/ 1800736 w 3464575" name="T16"/>
              <a:gd fmla="*/ 964769 h 1612754" name="T17"/>
              <a:gd fmla="*/ 1805477 w 3464575" name="T18"/>
              <a:gd fmla="*/ 1607567 h 1612754" name="T19"/>
              <a:gd fmla="*/ 166820 w 3464575" name="T20"/>
              <a:gd fmla="*/ 1612900 h 1612754" name="T21"/>
              <a:gd fmla="*/ 48860 w 3464575" name="T22"/>
              <a:gd fmla="*/ 1564049 h 1612754" name="T23"/>
              <a:gd fmla="*/ 0 w 3464575" name="T24"/>
              <a:gd fmla="*/ 1446110 h 1612754" name="T25"/>
              <a:gd fmla="*/ 0 w 3464575" name="T26"/>
              <a:gd fmla="*/ 166790 h 1612754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w 3464575" name="T42"/>
              <a:gd fmla="*/ 0 h 1612754" name="T43"/>
              <a:gd fmla="*/ 3464575 w 3464575" name="T44"/>
              <a:gd fmla="*/ 1612754 h 1612754" name="T45"/>
            </a:gdLst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b="T45" l="T42" r="T44" t="T43"/>
            <a:pathLst>
              <a:path h="1612754" w="3464575">
                <a:moveTo>
                  <a:pt x="0" y="166775"/>
                </a:moveTo>
                <a:cubicBezTo>
                  <a:pt x="0" y="122544"/>
                  <a:pt x="17571" y="80124"/>
                  <a:pt x="48847" y="48847"/>
                </a:cubicBezTo>
                <a:cubicBezTo>
                  <a:pt x="80123" y="17571"/>
                  <a:pt x="122543" y="0"/>
                  <a:pt x="166775" y="0"/>
                </a:cubicBezTo>
                <a:lnTo>
                  <a:pt x="3289659" y="0"/>
                </a:lnTo>
                <a:cubicBezTo>
                  <a:pt x="3333890" y="0"/>
                  <a:pt x="3376310" y="17571"/>
                  <a:pt x="3407587" y="48847"/>
                </a:cubicBezTo>
                <a:cubicBezTo>
                  <a:pt x="3438863" y="80123"/>
                  <a:pt x="3456434" y="122543"/>
                  <a:pt x="3456434" y="166775"/>
                </a:cubicBezTo>
                <a:cubicBezTo>
                  <a:pt x="3464575" y="399630"/>
                  <a:pt x="3456433" y="478615"/>
                  <a:pt x="3456433" y="748658"/>
                </a:cubicBezTo>
                <a:lnTo>
                  <a:pt x="2016273" y="748658"/>
                </a:lnTo>
                <a:cubicBezTo>
                  <a:pt x="1916008" y="743765"/>
                  <a:pt x="1791787" y="755104"/>
                  <a:pt x="1800249" y="964682"/>
                </a:cubicBezTo>
                <a:cubicBezTo>
                  <a:pt x="1801828" y="1250936"/>
                  <a:pt x="1803409" y="1321167"/>
                  <a:pt x="1804988" y="1607421"/>
                </a:cubicBezTo>
                <a:lnTo>
                  <a:pt x="166775" y="1612754"/>
                </a:lnTo>
                <a:cubicBezTo>
                  <a:pt x="122544" y="1612754"/>
                  <a:pt x="80124" y="1595183"/>
                  <a:pt x="48847" y="1563907"/>
                </a:cubicBezTo>
                <a:cubicBezTo>
                  <a:pt x="17571" y="1532631"/>
                  <a:pt x="0" y="1490211"/>
                  <a:pt x="0" y="1445979"/>
                </a:cubicBezTo>
                <a:lnTo>
                  <a:pt x="0" y="166775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17413" name="任意多边形 13"/>
          <p:cNvSpPr/>
          <p:nvPr/>
        </p:nvSpPr>
        <p:spPr bwMode="auto">
          <a:xfrm flipH="1" flipV="1">
            <a:off x="6200775" y="3422650"/>
            <a:ext cx="3465513" cy="1612900"/>
          </a:xfrm>
          <a:custGeom>
            <a:gdLst>
              <a:gd fmla="*/ 0 w 3464575" name="T0"/>
              <a:gd fmla="*/ 166790 h 1612754" name="T1"/>
              <a:gd fmla="*/ 48860 w 3464575" name="T2"/>
              <a:gd fmla="*/ 48851 h 1612754" name="T3"/>
              <a:gd fmla="*/ 166820 w 3464575" name="T4"/>
              <a:gd fmla="*/ 0 h 1612754" name="T5"/>
              <a:gd fmla="*/ 3290550 w 3464575" name="T6"/>
              <a:gd fmla="*/ 0 h 1612754" name="T7"/>
              <a:gd fmla="*/ 3408510 w 3464575" name="T8"/>
              <a:gd fmla="*/ 48851 h 1612754" name="T9"/>
              <a:gd fmla="*/ 3457370 w 3464575" name="T10"/>
              <a:gd fmla="*/ 166790 h 1612754" name="T11"/>
              <a:gd fmla="*/ 3457369 w 3464575" name="T12"/>
              <a:gd fmla="*/ 748726 h 1612754" name="T13"/>
              <a:gd fmla="*/ 2016819 w 3464575" name="T14"/>
              <a:gd fmla="*/ 748726 h 1612754" name="T15"/>
              <a:gd fmla="*/ 1800736 w 3464575" name="T16"/>
              <a:gd fmla="*/ 964769 h 1612754" name="T17"/>
              <a:gd fmla="*/ 1805477 w 3464575" name="T18"/>
              <a:gd fmla="*/ 1607567 h 1612754" name="T19"/>
              <a:gd fmla="*/ 166820 w 3464575" name="T20"/>
              <a:gd fmla="*/ 1612900 h 1612754" name="T21"/>
              <a:gd fmla="*/ 48860 w 3464575" name="T22"/>
              <a:gd fmla="*/ 1564049 h 1612754" name="T23"/>
              <a:gd fmla="*/ 0 w 3464575" name="T24"/>
              <a:gd fmla="*/ 1446110 h 1612754" name="T25"/>
              <a:gd fmla="*/ 0 w 3464575" name="T26"/>
              <a:gd fmla="*/ 166790 h 1612754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w 3464575" name="T42"/>
              <a:gd fmla="*/ 0 h 1612754" name="T43"/>
              <a:gd fmla="*/ 3464575 w 3464575" name="T44"/>
              <a:gd fmla="*/ 1612754 h 1612754" name="T45"/>
            </a:gdLst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b="T45" l="T42" r="T44" t="T43"/>
            <a:pathLst>
              <a:path h="1612754" w="3464575">
                <a:moveTo>
                  <a:pt x="0" y="166775"/>
                </a:moveTo>
                <a:cubicBezTo>
                  <a:pt x="0" y="122544"/>
                  <a:pt x="17571" y="80124"/>
                  <a:pt x="48847" y="48847"/>
                </a:cubicBezTo>
                <a:cubicBezTo>
                  <a:pt x="80123" y="17571"/>
                  <a:pt x="122543" y="0"/>
                  <a:pt x="166775" y="0"/>
                </a:cubicBezTo>
                <a:lnTo>
                  <a:pt x="3289659" y="0"/>
                </a:lnTo>
                <a:cubicBezTo>
                  <a:pt x="3333890" y="0"/>
                  <a:pt x="3376310" y="17571"/>
                  <a:pt x="3407587" y="48847"/>
                </a:cubicBezTo>
                <a:cubicBezTo>
                  <a:pt x="3438863" y="80123"/>
                  <a:pt x="3456434" y="122543"/>
                  <a:pt x="3456434" y="166775"/>
                </a:cubicBezTo>
                <a:cubicBezTo>
                  <a:pt x="3464575" y="399630"/>
                  <a:pt x="3456433" y="478615"/>
                  <a:pt x="3456433" y="748658"/>
                </a:cubicBezTo>
                <a:lnTo>
                  <a:pt x="2016273" y="748658"/>
                </a:lnTo>
                <a:cubicBezTo>
                  <a:pt x="1916008" y="743765"/>
                  <a:pt x="1791787" y="755104"/>
                  <a:pt x="1800249" y="964682"/>
                </a:cubicBezTo>
                <a:cubicBezTo>
                  <a:pt x="1801828" y="1250936"/>
                  <a:pt x="1803409" y="1321167"/>
                  <a:pt x="1804988" y="1607421"/>
                </a:cubicBezTo>
                <a:lnTo>
                  <a:pt x="166775" y="1612754"/>
                </a:lnTo>
                <a:cubicBezTo>
                  <a:pt x="122544" y="1612754"/>
                  <a:pt x="80124" y="1595183"/>
                  <a:pt x="48847" y="1563907"/>
                </a:cubicBezTo>
                <a:cubicBezTo>
                  <a:pt x="17571" y="1532631"/>
                  <a:pt x="0" y="1490211"/>
                  <a:pt x="0" y="1445979"/>
                </a:cubicBezTo>
                <a:lnTo>
                  <a:pt x="0" y="166775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altLang="en-US" lang="zh-CN"/>
          </a:p>
        </p:txBody>
      </p:sp>
      <p:grpSp>
        <p:nvGrpSpPr>
          <p:cNvPr id="17414" name="Group 6"/>
          <p:cNvGrpSpPr/>
          <p:nvPr/>
        </p:nvGrpSpPr>
        <p:grpSpPr>
          <a:xfrm>
            <a:off x="4495800" y="2514600"/>
            <a:ext cx="3168650" cy="1657350"/>
            <a:chExt cx="3168352" cy="1656184"/>
          </a:xfrm>
        </p:grpSpPr>
        <p:sp>
          <p:nvSpPr>
            <p:cNvPr id="17419" name="矩形 19"/>
            <p:cNvSpPr>
              <a:spLocks noChangeArrowheads="1"/>
            </p:cNvSpPr>
            <p:nvPr/>
          </p:nvSpPr>
          <p:spPr bwMode="auto">
            <a:xfrm>
              <a:off x="144016" y="216024"/>
              <a:ext cx="648071" cy="1440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r>
                <a:rPr altLang="zh-CN" lang="en-US" sz="100">
                  <a:solidFill>
                    <a:srgbClr val="494429"/>
                  </a:solidFill>
                  <a:sym charset="0" panose="020f0502020204030204" pitchFamily="34" typeface="Calibri"/>
                </a:rPr>
                <a:t>PPT模板下载：www.1ppt.com/moban/     行业PPT模板：www.1ppt.com/hangye/ </a:t>
              </a:r>
            </a:p>
            <a:p>
              <a:r>
                <a:rPr altLang="zh-CN" lang="en-US" sz="100">
                  <a:solidFill>
                    <a:srgbClr val="494429"/>
                  </a:solidFill>
                  <a:sym charset="0" panose="020f0502020204030204" pitchFamily="34" typeface="Calibri"/>
                </a:rPr>
                <a:t>节日PPT模板：www.1ppt.com/jieri/           PPT素材下载：www.1ppt.com/sucai/</a:t>
              </a:r>
            </a:p>
            <a:p>
              <a:r>
                <a:rPr altLang="zh-CN" lang="en-US" sz="100">
                  <a:solidFill>
                    <a:srgbClr val="494429"/>
                  </a:solidFill>
                  <a:sym charset="0" panose="020f0502020204030204" pitchFamily="34" typeface="Calibri"/>
                </a:rPr>
                <a:t>PPT背景图片：www.1ppt.com/beijing/      PPT图表下载：www.1ppt.com/tubiao/      </a:t>
              </a:r>
            </a:p>
            <a:p>
              <a:r>
                <a:rPr altLang="zh-CN" lang="en-US" sz="100">
                  <a:solidFill>
                    <a:srgbClr val="494429"/>
                  </a:solidFill>
                  <a:sym charset="0" panose="020f0502020204030204" pitchFamily="34" typeface="Calibri"/>
                </a:rPr>
                <a:t>优秀PPT下载：www.1ppt.com/xiazai/        PPT教程： www.1ppt.com/powerpoint/      </a:t>
              </a:r>
            </a:p>
            <a:p>
              <a:r>
                <a:rPr altLang="zh-CN" lang="en-US" sz="100">
                  <a:solidFill>
                    <a:srgbClr val="494429"/>
                  </a:solidFill>
                  <a:sym charset="0" panose="020f0502020204030204" pitchFamily="34" typeface="Calibri"/>
                </a:rPr>
                <a:t>Word教程： www.1ppt.com/word/              Excel教程：www.1ppt.com/excel/  </a:t>
              </a:r>
            </a:p>
            <a:p>
              <a:r>
                <a:rPr altLang="zh-CN" lang="en-US" sz="100">
                  <a:solidFill>
                    <a:srgbClr val="494429"/>
                  </a:solidFill>
                  <a:sym charset="0" panose="020f0502020204030204" pitchFamily="34" typeface="Calibri"/>
                </a:rPr>
                <a:t>资料下载：www.1ppt.com/ziliao/                PPT课件下载：www.1ppt.com/kejian/ </a:t>
              </a:r>
            </a:p>
            <a:p>
              <a:r>
                <a:rPr altLang="zh-CN" lang="en-US" sz="100">
                  <a:solidFill>
                    <a:srgbClr val="494429"/>
                  </a:solidFill>
                  <a:sym charset="0" panose="020f0502020204030204" pitchFamily="34" typeface="Calibri"/>
                </a:rPr>
                <a:t>范文下载：www.1ppt.com/fanwen/             试卷下载：www.1ppt.com/shiti/  </a:t>
              </a:r>
            </a:p>
            <a:p>
              <a:r>
                <a:rPr altLang="zh-CN" lang="en-US" sz="100">
                  <a:solidFill>
                    <a:srgbClr val="494429"/>
                  </a:solidFill>
                  <a:sym charset="0" panose="020f0502020204030204" pitchFamily="34" typeface="Calibri"/>
                </a:rPr>
                <a:t>教案下载：www.1ppt.com/jiaoan/  </a:t>
              </a:r>
            </a:p>
            <a:p>
              <a:r>
                <a:rPr altLang="zh-CN" lang="en-US" sz="100">
                  <a:solidFill>
                    <a:srgbClr val="494429"/>
                  </a:solidFill>
                  <a:sym charset="0" panose="020f0502020204030204" pitchFamily="34" typeface="Calibri"/>
                </a:rPr>
                <a:t>  </a:t>
              </a:r>
            </a:p>
          </p:txBody>
        </p:sp>
        <p:sp>
          <p:nvSpPr>
            <p:cNvPr id="17420" name="圆角矩形 14"/>
            <p:cNvSpPr>
              <a:spLocks noChangeArrowheads="1"/>
            </p:cNvSpPr>
            <p:nvPr/>
          </p:nvSpPr>
          <p:spPr bwMode="auto">
            <a:xfrm>
              <a:off x="0" y="0"/>
              <a:ext cx="3168352" cy="1656184"/>
            </a:xfrm>
            <a:prstGeom prst="roundRect">
              <a:avLst>
                <a:gd fmla="val 9185" name="adj"/>
              </a:avLst>
            </a:prstGeom>
            <a:gradFill rotWithShape="1">
              <a:gsLst>
                <a:gs pos="0">
                  <a:srgbClr val="2A4A75"/>
                </a:gs>
                <a:gs pos="100000">
                  <a:srgbClr val="39639D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r>
                <a:rPr altLang="en-US" b="1" i="1" lang="zh-CN" sz="2400">
                  <a:solidFill>
                    <a:srgbClr val="000000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input headline</a:t>
              </a:r>
            </a:p>
          </p:txBody>
        </p:sp>
      </p:grpSp>
      <p:sp>
        <p:nvSpPr>
          <p:cNvPr id="17415" name="TextBox 15"/>
          <p:cNvSpPr>
            <a:spLocks noChangeArrowheads="1"/>
          </p:cNvSpPr>
          <p:nvPr/>
        </p:nvSpPr>
        <p:spPr bwMode="auto">
          <a:xfrm>
            <a:off x="2625725" y="1795463"/>
            <a:ext cx="3022600" cy="1188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-342900" marL="3429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headline</a:t>
            </a:r>
          </a:p>
          <a:p>
            <a:r>
              <a:rPr altLang="en-US" lang="zh-CN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the text</a:t>
            </a:r>
          </a:p>
          <a:p>
            <a:r>
              <a:rPr altLang="en-US" lang="zh-CN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the text</a:t>
            </a:r>
          </a:p>
          <a:p>
            <a:r>
              <a:rPr altLang="en-US" lang="zh-CN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the text</a:t>
            </a:r>
          </a:p>
        </p:txBody>
      </p:sp>
      <p:sp>
        <p:nvSpPr>
          <p:cNvPr id="17416" name="TextBox 16"/>
          <p:cNvSpPr>
            <a:spLocks noChangeArrowheads="1"/>
          </p:cNvSpPr>
          <p:nvPr/>
        </p:nvSpPr>
        <p:spPr bwMode="auto">
          <a:xfrm>
            <a:off x="2625725" y="3595688"/>
            <a:ext cx="3022600" cy="1188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-342900" marL="3429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headline</a:t>
            </a:r>
          </a:p>
          <a:p>
            <a:r>
              <a:rPr altLang="en-US" lang="zh-CN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the text</a:t>
            </a:r>
          </a:p>
          <a:p>
            <a:r>
              <a:rPr altLang="en-US" lang="zh-CN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the text</a:t>
            </a:r>
          </a:p>
          <a:p>
            <a:r>
              <a:rPr altLang="en-US" lang="zh-CN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the text</a:t>
            </a:r>
          </a:p>
        </p:txBody>
      </p:sp>
      <p:sp>
        <p:nvSpPr>
          <p:cNvPr id="17417" name="TextBox 17"/>
          <p:cNvSpPr>
            <a:spLocks noChangeArrowheads="1"/>
          </p:cNvSpPr>
          <p:nvPr/>
        </p:nvSpPr>
        <p:spPr bwMode="auto">
          <a:xfrm>
            <a:off x="7789864" y="1812925"/>
            <a:ext cx="2070100" cy="1188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-342900" marL="3429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headline</a:t>
            </a:r>
          </a:p>
          <a:p>
            <a:r>
              <a:rPr altLang="en-US" lang="zh-CN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the text</a:t>
            </a:r>
          </a:p>
          <a:p>
            <a:r>
              <a:rPr altLang="en-US" lang="zh-CN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the text</a:t>
            </a:r>
          </a:p>
          <a:p>
            <a:r>
              <a:rPr altLang="en-US" lang="zh-CN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the text</a:t>
            </a:r>
          </a:p>
        </p:txBody>
      </p:sp>
      <p:sp>
        <p:nvSpPr>
          <p:cNvPr id="17418" name="TextBox 18"/>
          <p:cNvSpPr>
            <a:spLocks noChangeArrowheads="1"/>
          </p:cNvSpPr>
          <p:nvPr/>
        </p:nvSpPr>
        <p:spPr bwMode="auto">
          <a:xfrm>
            <a:off x="7762874" y="3702050"/>
            <a:ext cx="2097088" cy="1188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-342900" marL="3429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headline</a:t>
            </a:r>
          </a:p>
          <a:p>
            <a:r>
              <a:rPr altLang="en-US" lang="zh-CN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the text</a:t>
            </a:r>
          </a:p>
          <a:p>
            <a:r>
              <a:rPr altLang="en-US" lang="zh-CN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the text</a:t>
            </a:r>
          </a:p>
          <a:p>
            <a:r>
              <a:rPr altLang="en-US" lang="zh-CN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input the text</a:t>
            </a:r>
          </a:p>
        </p:txBody>
      </p:sp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4" name="AutoShape 3"/>
          <p:cNvSpPr/>
          <p:nvPr/>
        </p:nvSpPr>
        <p:spPr bwMode="auto">
          <a:xfrm>
            <a:off x="6510338" y="2266950"/>
            <a:ext cx="2341562" cy="2343150"/>
          </a:xfrm>
          <a:custGeom>
            <a:gdLst>
              <a:gd fmla="*/ 0 w 21600" name="T0"/>
              <a:gd fmla="*/ 1171575 h 21600" name="T1"/>
              <a:gd fmla="*/ 1170781 w 21600" name="T2"/>
              <a:gd fmla="*/ 0 h 21600" name="T3"/>
              <a:gd fmla="*/ 2341562 w 21600" name="T4"/>
              <a:gd fmla="*/ 1171575 h 21600" name="T5"/>
              <a:gd fmla="*/ 1170781 w 21600" name="T6"/>
              <a:gd fmla="*/ 2343150 h 21600" name="T7"/>
              <a:gd fmla="*/ 0 w 21600" name="T8"/>
              <a:gd fmla="*/ 1171575 h 21600" name="T9"/>
              <a:gd fmla="*/ 668863 w 21600" name="T10"/>
              <a:gd fmla="*/ 1171575 h 21600" name="T11"/>
              <a:gd fmla="*/ 1170781 w 21600" name="T12"/>
              <a:gd fmla="*/ 1673834 h 21600" name="T13"/>
              <a:gd fmla="*/ 1672699 w 21600" name="T14"/>
              <a:gd fmla="*/ 1171575 h 21600" name="T15"/>
              <a:gd fmla="*/ 1170781 w 21600" name="T16"/>
              <a:gd fmla="*/ 669316 h 21600" name="T17"/>
              <a:gd fmla="*/ 668863 w 21600" name="T18"/>
              <a:gd fmla="*/ 1171575 h 21600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21600" name="T30"/>
              <a:gd fmla="*/ 0 h 21600" name="T31"/>
              <a:gd fmla="*/ 21600 w 21600" name="T32"/>
              <a:gd fmla="*/ 21600 h 21600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21600" w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6170" y="10800"/>
                </a:moveTo>
                <a:cubicBezTo>
                  <a:pt x="6170" y="13357"/>
                  <a:pt x="8243" y="15430"/>
                  <a:pt x="10800" y="15430"/>
                </a:cubicBezTo>
                <a:cubicBezTo>
                  <a:pt x="13357" y="15430"/>
                  <a:pt x="15430" y="13357"/>
                  <a:pt x="15430" y="10800"/>
                </a:cubicBezTo>
                <a:cubicBezTo>
                  <a:pt x="15430" y="8243"/>
                  <a:pt x="13357" y="6170"/>
                  <a:pt x="10800" y="6170"/>
                </a:cubicBezTo>
                <a:cubicBezTo>
                  <a:pt x="8243" y="6170"/>
                  <a:pt x="6170" y="8243"/>
                  <a:pt x="6170" y="10800"/>
                </a:cubicBezTo>
                <a:close/>
              </a:path>
            </a:pathLst>
          </a:custGeom>
          <a:gradFill rotWithShape="1">
            <a:gsLst>
              <a:gs pos="0">
                <a:srgbClr val="DBDBDB"/>
              </a:gs>
              <a:gs pos="50000">
                <a:srgbClr val="FFFFFF"/>
              </a:gs>
              <a:gs pos="100000">
                <a:srgbClr val="DBDBDB"/>
              </a:gs>
            </a:gsLst>
            <a:lin ang="5400000" scaled="1"/>
          </a:gradFill>
          <a:ln cap="flat" cmpd="sng" w="28575">
            <a:solidFill>
              <a:srgbClr val="353B41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endParaRPr altLang="en-US" lang="zh-CN"/>
          </a:p>
        </p:txBody>
      </p:sp>
      <p:sp>
        <p:nvSpPr>
          <p:cNvPr id="18435" name="Line 4"/>
          <p:cNvSpPr>
            <a:spLocks noChangeShapeType="1"/>
          </p:cNvSpPr>
          <p:nvPr/>
        </p:nvSpPr>
        <p:spPr bwMode="auto">
          <a:xfrm>
            <a:off x="7683500" y="3438525"/>
            <a:ext cx="2000250" cy="1354138"/>
          </a:xfrm>
          <a:prstGeom prst="line">
            <a:avLst/>
          </a:prstGeom>
          <a:noFill/>
          <a:ln w="9525">
            <a:solidFill>
              <a:srgbClr val="353B41"/>
            </a:solidFill>
            <a:round/>
            <a:tailEnd len="med" type="triangle" w="med"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endParaRPr altLang="en-US" lang="zh-CN"/>
          </a:p>
        </p:txBody>
      </p:sp>
      <p:sp>
        <p:nvSpPr>
          <p:cNvPr id="18436" name="Line 5"/>
          <p:cNvSpPr>
            <a:spLocks noChangeShapeType="1"/>
          </p:cNvSpPr>
          <p:nvPr/>
        </p:nvSpPr>
        <p:spPr bwMode="auto">
          <a:xfrm flipH="1">
            <a:off x="5816600" y="3438525"/>
            <a:ext cx="1866900" cy="1343025"/>
          </a:xfrm>
          <a:prstGeom prst="line">
            <a:avLst/>
          </a:prstGeom>
          <a:noFill/>
          <a:ln w="9525">
            <a:solidFill>
              <a:srgbClr val="353B41"/>
            </a:solidFill>
            <a:round/>
            <a:tailEnd len="med" type="triangle" w="med"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endParaRPr altLang="en-US" lang="zh-CN"/>
          </a:p>
        </p:txBody>
      </p:sp>
      <p:sp>
        <p:nvSpPr>
          <p:cNvPr id="18437" name="Line 6"/>
          <p:cNvSpPr>
            <a:spLocks noChangeShapeType="1"/>
          </p:cNvSpPr>
          <p:nvPr/>
        </p:nvSpPr>
        <p:spPr bwMode="auto">
          <a:xfrm flipH="1" flipV="1">
            <a:off x="7683500" y="1571625"/>
            <a:ext cx="0" cy="18684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tailEnd len="med" type="triangle" w="med"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endParaRPr altLang="en-US" lang="zh-CN"/>
          </a:p>
        </p:txBody>
      </p:sp>
      <p:sp>
        <p:nvSpPr>
          <p:cNvPr id="18438" name="WordArt 7"/>
          <p:cNvSpPr>
            <a:spLocks noChangeArrowheads="1" noChangeShapeType="1" noTextEdit="1"/>
          </p:cNvSpPr>
          <p:nvPr/>
        </p:nvSpPr>
        <p:spPr bwMode="auto">
          <a:xfrm rot="3774424">
            <a:off x="7127875" y="2797176"/>
            <a:ext cx="1609725" cy="1060450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spcFirstLastPara="1" wrap="none">
            <a:prstTxWarp prst="textArchUp">
              <a:avLst>
                <a:gd fmla="val 11802249" name="adj"/>
              </a:avLst>
            </a:prstTxWarp>
          </a:bodyPr>
          <a:lstStyle/>
          <a:p>
            <a:r>
              <a:rPr altLang="zh-CN" kern="10" lang="en-US" sz="3600">
                <a:solidFill>
                  <a:srgbClr val="000000"/>
                </a:solidFill>
                <a:latin charset="0" panose="020b0604030504040204" pitchFamily="34" typeface="Verdana"/>
                <a:ea charset="0" panose="020b0604030504040204" pitchFamily="34" typeface="Verdana"/>
                <a:cs charset="0" panose="020b0604030504040204" pitchFamily="34" typeface="Verdana"/>
              </a:rPr>
              <a:t>Your Text Here</a:t>
            </a:r>
          </a:p>
        </p:txBody>
      </p:sp>
      <p:sp>
        <p:nvSpPr>
          <p:cNvPr id="18439" name="WordArt 8"/>
          <p:cNvSpPr>
            <a:spLocks noChangeArrowheads="1" noChangeShapeType="1" noTextEdit="1"/>
          </p:cNvSpPr>
          <p:nvPr/>
        </p:nvSpPr>
        <p:spPr bwMode="auto">
          <a:xfrm rot="-3870850">
            <a:off x="6621462" y="2717801"/>
            <a:ext cx="1655763" cy="1211262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spcFirstLastPara="1" wrap="none">
            <a:prstTxWarp prst="textArchUp">
              <a:avLst>
                <a:gd fmla="val 12108785" name="adj"/>
              </a:avLst>
            </a:prstTxWarp>
          </a:bodyPr>
          <a:lstStyle/>
          <a:p>
            <a:r>
              <a:rPr altLang="zh-CN" kern="10" lang="en-US" sz="3600">
                <a:solidFill>
                  <a:srgbClr val="000000"/>
                </a:solidFill>
                <a:latin charset="0" panose="020b0604030504040204" pitchFamily="34" typeface="Verdana"/>
                <a:ea charset="0" panose="020b0604030504040204" pitchFamily="34" typeface="Verdana"/>
                <a:cs charset="0" panose="020b0604030504040204" pitchFamily="34" typeface="Verdana"/>
              </a:rPr>
              <a:t>Your Text Here</a:t>
            </a:r>
          </a:p>
        </p:txBody>
      </p:sp>
      <p:sp>
        <p:nvSpPr>
          <p:cNvPr id="18440" name="WordArt 9"/>
          <p:cNvSpPr>
            <a:spLocks noChangeArrowheads="1" noChangeShapeType="1" noTextEdit="1"/>
          </p:cNvSpPr>
          <p:nvPr/>
        </p:nvSpPr>
        <p:spPr bwMode="auto">
          <a:xfrm rot="-128020">
            <a:off x="7042150" y="3721100"/>
            <a:ext cx="1270000" cy="617538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spcFirstLastPara="1" wrap="none">
            <a:prstTxWarp prst="textArchDown">
              <a:avLst>
                <a:gd fmla="val 49498" name="adj"/>
              </a:avLst>
            </a:prstTxWarp>
          </a:bodyPr>
          <a:lstStyle/>
          <a:p>
            <a:r>
              <a:rPr altLang="zh-CN" kern="10" lang="en-US" sz="3600">
                <a:solidFill>
                  <a:srgbClr val="000000"/>
                </a:solidFill>
                <a:latin charset="0" panose="020b0604030504040204" pitchFamily="34" typeface="Verdana"/>
                <a:ea charset="0" panose="020b0604030504040204" pitchFamily="34" typeface="Verdana"/>
                <a:cs charset="0" panose="020b0604030504040204" pitchFamily="34" typeface="Verdana"/>
              </a:rPr>
              <a:t>Your Text Here</a:t>
            </a:r>
          </a:p>
        </p:txBody>
      </p:sp>
      <p:sp>
        <p:nvSpPr>
          <p:cNvPr id="18441" name="Oval 10"/>
          <p:cNvSpPr>
            <a:spLocks noChangeArrowheads="1"/>
          </p:cNvSpPr>
          <p:nvPr/>
        </p:nvSpPr>
        <p:spPr bwMode="auto">
          <a:xfrm>
            <a:off x="7631113" y="3384550"/>
            <a:ext cx="101600" cy="1016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353B41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endParaRPr altLang="en-US" lang="zh-CN">
              <a:solidFill>
                <a:srgbClr val="000000"/>
              </a:solidFill>
              <a:latin charset="0" panose="020b0604020202020204" pitchFamily="34" typeface="Arial"/>
              <a:sym charset="-122" panose="02010600030101010101" pitchFamily="2" typeface="宋体"/>
            </a:endParaRPr>
          </a:p>
        </p:txBody>
      </p:sp>
      <p:sp>
        <p:nvSpPr>
          <p:cNvPr id="18442" name="AutoShape 11"/>
          <p:cNvSpPr>
            <a:spLocks noChangeArrowheads="1"/>
          </p:cNvSpPr>
          <p:nvPr/>
        </p:nvSpPr>
        <p:spPr bwMode="auto">
          <a:xfrm>
            <a:off x="4259263" y="4822825"/>
            <a:ext cx="3159125" cy="382588"/>
          </a:xfrm>
          <a:prstGeom prst="roundRect">
            <a:avLst>
              <a:gd fmla="val 22815" name="adj"/>
            </a:avLst>
          </a:prstGeom>
          <a:solidFill>
            <a:schemeClr val="accent2"/>
          </a:solidFill>
          <a:ln w="12700">
            <a:solidFill>
              <a:srgbClr val="080808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endParaRPr altLang="en-US" lang="zh-CN">
              <a:solidFill>
                <a:srgbClr val="000000"/>
              </a:solidFill>
              <a:latin charset="0" panose="020b0604020202020204" pitchFamily="34" typeface="Arial"/>
              <a:sym charset="-122" panose="02010600030101010101" pitchFamily="2" typeface="宋体"/>
            </a:endParaRPr>
          </a:p>
        </p:txBody>
      </p:sp>
      <p:sp>
        <p:nvSpPr>
          <p:cNvPr id="18443" name="Rectangle 12"/>
          <p:cNvSpPr>
            <a:spLocks noChangeArrowheads="1"/>
          </p:cNvSpPr>
          <p:nvPr/>
        </p:nvSpPr>
        <p:spPr bwMode="auto">
          <a:xfrm>
            <a:off x="5175250" y="4829175"/>
            <a:ext cx="1166039" cy="33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zh-CN" lang="en-US" sz="1600">
                <a:solidFill>
                  <a:srgbClr val="FFFFFF"/>
                </a:solidFill>
              </a:rPr>
              <a:t>Title in here</a:t>
            </a:r>
          </a:p>
        </p:txBody>
      </p:sp>
      <p:sp>
        <p:nvSpPr>
          <p:cNvPr id="18444" name="AutoShape 13"/>
          <p:cNvSpPr>
            <a:spLocks noChangeArrowheads="1"/>
          </p:cNvSpPr>
          <p:nvPr/>
        </p:nvSpPr>
        <p:spPr bwMode="auto">
          <a:xfrm>
            <a:off x="8067675" y="4822825"/>
            <a:ext cx="3159125" cy="382588"/>
          </a:xfrm>
          <a:prstGeom prst="roundRect">
            <a:avLst>
              <a:gd fmla="val 22815" name="adj"/>
            </a:avLst>
          </a:prstGeom>
          <a:solidFill>
            <a:schemeClr val="accent1"/>
          </a:solidFill>
          <a:ln w="12700">
            <a:solidFill>
              <a:srgbClr val="080808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endParaRPr altLang="en-US" lang="zh-CN">
              <a:solidFill>
                <a:srgbClr val="000000"/>
              </a:solidFill>
              <a:latin charset="0" panose="020b0604020202020204" pitchFamily="34" typeface="Arial"/>
              <a:sym charset="-122" panose="02010600030101010101" pitchFamily="2" typeface="宋体"/>
            </a:endParaRPr>
          </a:p>
        </p:txBody>
      </p:sp>
      <p:sp>
        <p:nvSpPr>
          <p:cNvPr id="18445" name="Rectangle 14"/>
          <p:cNvSpPr>
            <a:spLocks noChangeArrowheads="1"/>
          </p:cNvSpPr>
          <p:nvPr/>
        </p:nvSpPr>
        <p:spPr bwMode="auto">
          <a:xfrm>
            <a:off x="8983664" y="4832350"/>
            <a:ext cx="1166039" cy="33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zh-CN" lang="en-US" sz="1600">
                <a:solidFill>
                  <a:srgbClr val="FFFFFF"/>
                </a:solidFill>
              </a:rPr>
              <a:t>Title in here</a:t>
            </a:r>
          </a:p>
        </p:txBody>
      </p:sp>
      <p:sp>
        <p:nvSpPr>
          <p:cNvPr id="18446" name="AutoShape 15"/>
          <p:cNvSpPr>
            <a:spLocks noChangeArrowheads="1"/>
          </p:cNvSpPr>
          <p:nvPr/>
        </p:nvSpPr>
        <p:spPr bwMode="auto">
          <a:xfrm>
            <a:off x="6108700" y="1117600"/>
            <a:ext cx="3159125" cy="382588"/>
          </a:xfrm>
          <a:prstGeom prst="roundRect">
            <a:avLst>
              <a:gd fmla="val 22815" name="adj"/>
            </a:avLst>
          </a:prstGeom>
          <a:solidFill>
            <a:schemeClr val="hlink"/>
          </a:solidFill>
          <a:ln w="12700">
            <a:solidFill>
              <a:srgbClr val="080808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endParaRPr altLang="en-US" lang="zh-CN">
              <a:solidFill>
                <a:srgbClr val="000000"/>
              </a:solidFill>
              <a:latin charset="0" panose="020b0604020202020204" pitchFamily="34" typeface="Arial"/>
              <a:sym charset="-122" panose="02010600030101010101" pitchFamily="2" typeface="宋体"/>
            </a:endParaRPr>
          </a:p>
        </p:txBody>
      </p:sp>
      <p:sp>
        <p:nvSpPr>
          <p:cNvPr id="18447" name="Rectangle 16"/>
          <p:cNvSpPr>
            <a:spLocks noChangeArrowheads="1"/>
          </p:cNvSpPr>
          <p:nvPr/>
        </p:nvSpPr>
        <p:spPr bwMode="auto">
          <a:xfrm>
            <a:off x="7035799" y="1136650"/>
            <a:ext cx="1166039" cy="33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zh-CN" lang="en-US" sz="1600">
                <a:solidFill>
                  <a:srgbClr val="FFFFFF"/>
                </a:solidFill>
              </a:rPr>
              <a:t>Title in here</a:t>
            </a:r>
          </a:p>
        </p:txBody>
      </p:sp>
      <p:sp>
        <p:nvSpPr>
          <p:cNvPr id="18448" name="Rectangle 18"/>
          <p:cNvSpPr>
            <a:spLocks noChangeArrowheads="1"/>
          </p:cNvSpPr>
          <p:nvPr/>
        </p:nvSpPr>
        <p:spPr bwMode="auto">
          <a:xfrm>
            <a:off x="8172449" y="5270500"/>
            <a:ext cx="2990850" cy="539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-171450" marL="1714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lnSpc>
                <a:spcPct val="70000"/>
              </a:lnSpc>
              <a:buFont charset="2" panose="05000000000000000000" pitchFamily="2" typeface="Wingdings"/>
              <a:buChar char="§"/>
            </a:pPr>
            <a:r>
              <a:rPr altLang="zh-CN" lang="en-US" sz="1400">
                <a:solidFill>
                  <a:srgbClr val="000000"/>
                </a:solidFill>
              </a:rPr>
              <a:t>Description of the technology</a:t>
            </a:r>
          </a:p>
          <a:p>
            <a:pPr>
              <a:lnSpc>
                <a:spcPct val="70000"/>
              </a:lnSpc>
              <a:buFont charset="2" panose="05000000000000000000" pitchFamily="2" typeface="Wingdings"/>
              <a:buChar char="§"/>
            </a:pPr>
            <a:endParaRPr altLang="zh-CN" lang="en-US" sz="140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Font charset="2" panose="05000000000000000000" pitchFamily="2" typeface="Wingdings"/>
              <a:buChar char="§"/>
            </a:pPr>
            <a:r>
              <a:rPr altLang="zh-CN" lang="en-US" sz="1400">
                <a:solidFill>
                  <a:srgbClr val="000000"/>
                </a:solidFill>
              </a:rPr>
              <a:t>Description of the contents</a:t>
            </a:r>
          </a:p>
        </p:txBody>
      </p:sp>
      <p:sp>
        <p:nvSpPr>
          <p:cNvPr id="18449" name="Oval 19"/>
          <p:cNvSpPr>
            <a:spLocks noChangeArrowheads="1"/>
          </p:cNvSpPr>
          <p:nvPr/>
        </p:nvSpPr>
        <p:spPr bwMode="auto">
          <a:xfrm>
            <a:off x="7635875" y="1876425"/>
            <a:ext cx="77788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endParaRPr altLang="en-US" lang="zh-CN">
              <a:solidFill>
                <a:srgbClr val="000000"/>
              </a:solidFill>
              <a:latin charset="0" panose="020b0604020202020204" pitchFamily="34" typeface="Arial"/>
              <a:sym charset="-122" panose="02010600030101010101" pitchFamily="2" typeface="宋体"/>
            </a:endParaRPr>
          </a:p>
        </p:txBody>
      </p:sp>
      <p:sp>
        <p:nvSpPr>
          <p:cNvPr id="18450" name="Rectangle 20"/>
          <p:cNvSpPr>
            <a:spLocks noChangeArrowheads="1"/>
          </p:cNvSpPr>
          <p:nvPr/>
        </p:nvSpPr>
        <p:spPr bwMode="auto">
          <a:xfrm>
            <a:off x="7708899" y="1790700"/>
            <a:ext cx="3067050" cy="26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lnSpc>
                <a:spcPct val="70000"/>
              </a:lnSpc>
            </a:pPr>
            <a:r>
              <a:rPr altLang="zh-CN" lang="en-US" sz="1600">
                <a:solidFill>
                  <a:srgbClr val="22766F"/>
                </a:solidFill>
              </a:rPr>
              <a:t>Description of the products</a:t>
            </a:r>
          </a:p>
        </p:txBody>
      </p:sp>
      <p:sp>
        <p:nvSpPr>
          <p:cNvPr id="18451" name="Oval 21"/>
          <p:cNvSpPr>
            <a:spLocks noChangeArrowheads="1"/>
          </p:cNvSpPr>
          <p:nvPr/>
        </p:nvSpPr>
        <p:spPr bwMode="auto">
          <a:xfrm>
            <a:off x="9051925" y="4349750"/>
            <a:ext cx="77788" cy="74613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endParaRPr altLang="en-US" lang="zh-CN">
              <a:solidFill>
                <a:srgbClr val="000000"/>
              </a:solidFill>
              <a:latin charset="0" panose="020b0604020202020204" pitchFamily="34" typeface="Arial"/>
              <a:sym charset="-122" panose="02010600030101010101" pitchFamily="2" typeface="宋体"/>
            </a:endParaRPr>
          </a:p>
        </p:txBody>
      </p:sp>
      <p:sp>
        <p:nvSpPr>
          <p:cNvPr id="18452" name="Rectangle 22"/>
          <p:cNvSpPr>
            <a:spLocks noChangeArrowheads="1"/>
          </p:cNvSpPr>
          <p:nvPr/>
        </p:nvSpPr>
        <p:spPr bwMode="auto">
          <a:xfrm>
            <a:off x="9115424" y="4260850"/>
            <a:ext cx="2967038" cy="26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lnSpc>
                <a:spcPct val="70000"/>
              </a:lnSpc>
            </a:pPr>
            <a:r>
              <a:rPr altLang="zh-CN" lang="en-US" sz="1600">
                <a:solidFill>
                  <a:srgbClr val="000000"/>
                </a:solidFill>
              </a:rPr>
              <a:t>Description of the products</a:t>
            </a:r>
          </a:p>
        </p:txBody>
      </p:sp>
      <p:sp>
        <p:nvSpPr>
          <p:cNvPr id="18453" name="Oval 23"/>
          <p:cNvSpPr>
            <a:spLocks noChangeArrowheads="1"/>
          </p:cNvSpPr>
          <p:nvPr/>
        </p:nvSpPr>
        <p:spPr bwMode="auto">
          <a:xfrm>
            <a:off x="6324600" y="4349750"/>
            <a:ext cx="77788" cy="74613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endParaRPr altLang="en-US" lang="zh-CN">
              <a:solidFill>
                <a:srgbClr val="000000"/>
              </a:solidFill>
              <a:latin charset="0" panose="020b0604020202020204" pitchFamily="34" typeface="Arial"/>
              <a:sym charset="-122" panose="02010600030101010101" pitchFamily="2" typeface="宋体"/>
            </a:endParaRPr>
          </a:p>
        </p:txBody>
      </p:sp>
      <p:sp>
        <p:nvSpPr>
          <p:cNvPr id="18454" name="Rectangle 24"/>
          <p:cNvSpPr>
            <a:spLocks noChangeArrowheads="1"/>
          </p:cNvSpPr>
          <p:nvPr/>
        </p:nvSpPr>
        <p:spPr bwMode="auto">
          <a:xfrm>
            <a:off x="3311525" y="4254500"/>
            <a:ext cx="3013075" cy="26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>
              <a:lnSpc>
                <a:spcPct val="70000"/>
              </a:lnSpc>
            </a:pPr>
            <a:r>
              <a:rPr altLang="zh-CN" lang="en-US" sz="1600">
                <a:solidFill>
                  <a:srgbClr val="000000"/>
                </a:solidFill>
              </a:rPr>
              <a:t>Description of the products</a:t>
            </a:r>
          </a:p>
        </p:txBody>
      </p:sp>
      <p:sp>
        <p:nvSpPr>
          <p:cNvPr id="18455" name="Text Box 22"/>
          <p:cNvSpPr txBox="1">
            <a:spLocks noChangeArrowheads="1"/>
          </p:cNvSpPr>
          <p:nvPr/>
        </p:nvSpPr>
        <p:spPr bwMode="auto">
          <a:xfrm>
            <a:off x="989013" y="1039813"/>
            <a:ext cx="3286442" cy="57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3200">
                <a:solidFill>
                  <a:schemeClr val="tx2"/>
                </a:solidFill>
              </a:rPr>
              <a:t>input the headline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1011238" y="1916113"/>
            <a:ext cx="1894205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1031875" y="3698875"/>
            <a:ext cx="1894205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</p:txBody>
      </p:sp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8" name="Arc 30"/>
          <p:cNvSpPr/>
          <p:nvPr/>
        </p:nvSpPr>
        <p:spPr bwMode="auto">
          <a:xfrm>
            <a:off x="1409700" y="4370388"/>
            <a:ext cx="6480175" cy="1295400"/>
          </a:xfrm>
          <a:custGeom>
            <a:gdLst>
              <a:gd fmla="*/ -300 w 21600" name="T0"/>
              <a:gd fmla="*/ 0 h 21684" name="T1"/>
              <a:gd fmla="*/ 6480175 w 21600" name="T2"/>
              <a:gd fmla="*/ 1290382 h 21684" name="T3"/>
              <a:gd fmla="*/ 6479875 w 21600" name="T4"/>
              <a:gd fmla="*/ 1295340 h 21684" name="T5"/>
              <a:gd fmla="*/ -300 w 21600" name="T6"/>
              <a:gd fmla="*/ 0 h 21684" name="T7"/>
              <a:gd fmla="*/ 6480175 w 21600" name="T8"/>
              <a:gd fmla="*/ 1290382 h 21684" name="T9"/>
              <a:gd fmla="*/ 6479875 w 21600" name="T10"/>
              <a:gd fmla="*/ 1295340 h 21684" name="T11"/>
              <a:gd fmla="*/ 0 w 21600" name="T12"/>
              <a:gd fmla="*/ 1290382 h 21684" name="T13"/>
              <a:gd fmla="*/ -300 w 21600" name="T14"/>
              <a:gd fmla="*/ 0 h 21684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21600" name="T24"/>
              <a:gd fmla="*/ 0 h 21684" name="T25"/>
              <a:gd fmla="*/ 21600 w 21600" name="T26"/>
              <a:gd fmla="*/ 21684 h 21684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21684" w="2160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27"/>
                  <a:pt x="21599" y="21655"/>
                  <a:pt x="21599" y="21683"/>
                </a:cubicBezTo>
              </a:path>
              <a:path h="21684" w="2160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27"/>
                  <a:pt x="21599" y="21655"/>
                  <a:pt x="21599" y="21683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B5D280">
              <a:alpha val="50195"/>
            </a:srgbClr>
          </a:solidFill>
          <a:ln cap="rnd" cmpd="sng" w="19050">
            <a:solidFill>
              <a:srgbClr val="FFFFFF"/>
            </a:solidFill>
            <a:prstDash val="sysDot"/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 wrap="none"/>
          <a:lstStyle/>
          <a:p>
            <a:endParaRPr altLang="en-US" lang="zh-CN"/>
          </a:p>
        </p:txBody>
      </p:sp>
      <p:sp>
        <p:nvSpPr>
          <p:cNvPr id="19459" name="WordArt 31"/>
          <p:cNvSpPr>
            <a:spLocks noChangeArrowheads="1" noChangeShapeType="1" noTextEdit="1"/>
          </p:cNvSpPr>
          <p:nvPr/>
        </p:nvSpPr>
        <p:spPr bwMode="auto">
          <a:xfrm>
            <a:off x="619125" y="1708150"/>
            <a:ext cx="501650" cy="144463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kern="10" lang="en-US" spc="-70" sz="1400">
                <a:solidFill>
                  <a:srgbClr val="000000"/>
                </a:solidFill>
                <a:latin charset="0" panose="020b0a04020102020204" pitchFamily="34" typeface="Arial Black"/>
              </a:rPr>
              <a:t>TEXT</a:t>
            </a:r>
          </a:p>
        </p:txBody>
      </p:sp>
      <p:sp>
        <p:nvSpPr>
          <p:cNvPr id="19460" name="Arc 32"/>
          <p:cNvSpPr/>
          <p:nvPr/>
        </p:nvSpPr>
        <p:spPr bwMode="auto">
          <a:xfrm>
            <a:off x="1409700" y="3074988"/>
            <a:ext cx="4321175" cy="2590800"/>
          </a:xfrm>
          <a:custGeom>
            <a:gdLst>
              <a:gd fmla="*/ -200 w 21600" name="T0"/>
              <a:gd fmla="*/ 0 h 21684" name="T1"/>
              <a:gd fmla="*/ 4321175 w 21600" name="T2"/>
              <a:gd fmla="*/ 2580764 h 21684" name="T3"/>
              <a:gd fmla="*/ 4320975 w 21600" name="T4"/>
              <a:gd fmla="*/ 2590681 h 21684" name="T5"/>
              <a:gd fmla="*/ -200 w 21600" name="T6"/>
              <a:gd fmla="*/ 0 h 21684" name="T7"/>
              <a:gd fmla="*/ 4321175 w 21600" name="T8"/>
              <a:gd fmla="*/ 2580764 h 21684" name="T9"/>
              <a:gd fmla="*/ 4320975 w 21600" name="T10"/>
              <a:gd fmla="*/ 2590681 h 21684" name="T11"/>
              <a:gd fmla="*/ 0 w 21600" name="T12"/>
              <a:gd fmla="*/ 2580764 h 21684" name="T13"/>
              <a:gd fmla="*/ -200 w 21600" name="T14"/>
              <a:gd fmla="*/ 0 h 21684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21600" name="T24"/>
              <a:gd fmla="*/ 0 h 21684" name="T25"/>
              <a:gd fmla="*/ 21600 w 21600" name="T26"/>
              <a:gd fmla="*/ 21684 h 21684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21684" w="2160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27"/>
                  <a:pt x="21599" y="21655"/>
                  <a:pt x="21599" y="21683"/>
                </a:cubicBezTo>
              </a:path>
              <a:path h="21684" w="2160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27"/>
                  <a:pt x="21599" y="21655"/>
                  <a:pt x="21599" y="21683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F8CB9A">
              <a:alpha val="50195"/>
            </a:srgbClr>
          </a:solidFill>
          <a:ln cap="rnd" cmpd="sng" w="19050">
            <a:solidFill>
              <a:srgbClr val="FFFFFF"/>
            </a:solidFill>
            <a:prstDash val="sysDot"/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 wrap="none"/>
          <a:lstStyle/>
          <a:p>
            <a:endParaRPr altLang="en-US" lang="zh-CN"/>
          </a:p>
        </p:txBody>
      </p:sp>
      <p:sp>
        <p:nvSpPr>
          <p:cNvPr id="19461" name="Arc 33"/>
          <p:cNvSpPr/>
          <p:nvPr/>
        </p:nvSpPr>
        <p:spPr bwMode="auto">
          <a:xfrm>
            <a:off x="1409700" y="1779588"/>
            <a:ext cx="2162175" cy="3886200"/>
          </a:xfrm>
          <a:custGeom>
            <a:gdLst>
              <a:gd fmla="*/ -100 w 21600" name="T0"/>
              <a:gd fmla="*/ 0 h 21684" name="T1"/>
              <a:gd fmla="*/ 2162175 w 21600" name="T2"/>
              <a:gd fmla="*/ 3871146 h 21684" name="T3"/>
              <a:gd fmla="*/ 2162075 w 21600" name="T4"/>
              <a:gd fmla="*/ 3886021 h 21684" name="T5"/>
              <a:gd fmla="*/ -100 w 21600" name="T6"/>
              <a:gd fmla="*/ 0 h 21684" name="T7"/>
              <a:gd fmla="*/ 2162175 w 21600" name="T8"/>
              <a:gd fmla="*/ 3871146 h 21684" name="T9"/>
              <a:gd fmla="*/ 2162075 w 21600" name="T10"/>
              <a:gd fmla="*/ 3886021 h 21684" name="T11"/>
              <a:gd fmla="*/ 0 w 21600" name="T12"/>
              <a:gd fmla="*/ 3871146 h 21684" name="T13"/>
              <a:gd fmla="*/ -100 w 21600" name="T14"/>
              <a:gd fmla="*/ 0 h 21684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21600" name="T24"/>
              <a:gd fmla="*/ 0 h 21684" name="T25"/>
              <a:gd fmla="*/ 21600 w 21600" name="T26"/>
              <a:gd fmla="*/ 21684 h 21684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21684" w="2160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27"/>
                  <a:pt x="21599" y="21655"/>
                  <a:pt x="21599" y="21683"/>
                </a:cubicBezTo>
              </a:path>
              <a:path h="21684" w="2160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27"/>
                  <a:pt x="21599" y="21655"/>
                  <a:pt x="21599" y="21683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CAE2FF">
              <a:alpha val="50195"/>
            </a:srgbClr>
          </a:solidFill>
          <a:ln cap="rnd" cmpd="sng" w="19050">
            <a:solidFill>
              <a:srgbClr val="FFFFFF"/>
            </a:solidFill>
            <a:prstDash val="sysDot"/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 wrap="none"/>
          <a:lstStyle/>
          <a:p>
            <a:endParaRPr altLang="en-US" lang="zh-CN"/>
          </a:p>
        </p:txBody>
      </p:sp>
      <p:sp>
        <p:nvSpPr>
          <p:cNvPr id="19462" name="Freeform 34"/>
          <p:cNvSpPr/>
          <p:nvPr/>
        </p:nvSpPr>
        <p:spPr bwMode="auto">
          <a:xfrm>
            <a:off x="1409700" y="1203325"/>
            <a:ext cx="7058025" cy="4462463"/>
          </a:xfrm>
          <a:custGeom>
            <a:gdLst>
              <a:gd fmla="*/ 0 w 4400" name="T0"/>
              <a:gd fmla="*/ 0 h 2903" name="T1"/>
              <a:gd fmla="*/ 0 w 4400" name="T2"/>
              <a:gd fmla="*/ 4462463 h 2903" name="T3"/>
              <a:gd fmla="*/ 7058025 w 4400" name="T4"/>
              <a:gd fmla="*/ 4462463 h 2903" name="T5"/>
              <a:gd fmla="*/ 0 60000 65536" name="T6"/>
              <a:gd fmla="*/ 0 60000 65536" name="T7"/>
              <a:gd fmla="*/ 0 60000 65536" name="T8"/>
              <a:gd fmla="*/ 0 w 4400" name="T9"/>
              <a:gd fmla="*/ 0 h 2903" name="T10"/>
              <a:gd fmla="*/ 4400 w 4400" name="T11"/>
              <a:gd fmla="*/ 2903 h 2903" name="T12"/>
            </a:gdLst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b="T12" l="T9" r="T11" t="T10"/>
            <a:pathLst>
              <a:path h="2903" w="4400">
                <a:moveTo>
                  <a:pt x="0" y="0"/>
                </a:moveTo>
                <a:lnTo>
                  <a:pt x="0" y="2903"/>
                </a:lnTo>
                <a:lnTo>
                  <a:pt x="4400" y="2903"/>
                </a:lnTo>
              </a:path>
            </a:pathLst>
          </a:custGeom>
          <a:noFill/>
          <a:ln cap="flat" cmpd="sng" w="38100">
            <a:solidFill>
              <a:srgbClr val="000000"/>
            </a:solidFill>
            <a:round/>
            <a:headEnd len="med" type="triangle" w="med"/>
            <a:tailEnd len="med" type="triangle" w="med"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grpSp>
        <p:nvGrpSpPr>
          <p:cNvPr id="19463" name="Group 7"/>
          <p:cNvGrpSpPr/>
          <p:nvPr/>
        </p:nvGrpSpPr>
        <p:grpSpPr>
          <a:xfrm>
            <a:off x="1193800" y="1563688"/>
            <a:ext cx="431800" cy="431800"/>
            <a:chExt cx="499" cy="499"/>
          </a:xfrm>
        </p:grpSpPr>
        <p:sp>
          <p:nvSpPr>
            <p:cNvPr id="19516" name="Oval 56"/>
            <p:cNvSpPr>
              <a:spLocks noChangeArrowheads="1"/>
            </p:cNvSpPr>
            <p:nvPr/>
          </p:nvSpPr>
          <p:spPr bwMode="auto">
            <a:xfrm>
              <a:off x="0" y="0"/>
              <a:ext cx="499" cy="499"/>
            </a:xfrm>
            <a:prstGeom prst="ellipse">
              <a:avLst/>
            </a:prstGeom>
            <a:solidFill>
              <a:srgbClr val="85D5D7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grpSp>
          <p:nvGrpSpPr>
            <p:cNvPr id="19517" name="Group 9"/>
            <p:cNvGrpSpPr/>
            <p:nvPr/>
          </p:nvGrpSpPr>
          <p:grpSpPr>
            <a:xfrm>
              <a:off x="45" y="45"/>
              <a:ext cx="408" cy="408"/>
              <a:chExt cx="1452" cy="1452"/>
            </a:xfrm>
          </p:grpSpPr>
          <p:sp>
            <p:nvSpPr>
              <p:cNvPr id="19518" name="AutoShape 58"/>
              <p:cNvSpPr/>
              <p:nvPr/>
            </p:nvSpPr>
            <p:spPr bwMode="auto">
              <a:xfrm>
                <a:off x="0" y="0"/>
                <a:ext cx="1452" cy="1452"/>
              </a:xfrm>
              <a:custGeom>
                <a:gdLst>
                  <a:gd fmla="*/ 357 w 21600" name="T0"/>
                  <a:gd fmla="*/ 270 h 21600" name="T1"/>
                  <a:gd fmla="*/ 726 w 21600" name="T2"/>
                  <a:gd fmla="*/ 139 h 21600" name="T3"/>
                  <a:gd fmla="*/ 1095 w 21600" name="T4"/>
                  <a:gd fmla="*/ 270 h 21600" name="T5"/>
                  <a:gd fmla="*/ 1183 w 21600" name="T6"/>
                  <a:gd fmla="*/ 162 h 21600" name="T7"/>
                  <a:gd fmla="*/ 726 w 21600" name="T8"/>
                  <a:gd fmla="*/ 0 h 21600" name="T9"/>
                  <a:gd fmla="*/ 269 w 21600" name="T10"/>
                  <a:gd fmla="*/ 162 h 21600" name="T11"/>
                  <a:gd fmla="*/ 357 w 21600" name="T12"/>
                  <a:gd fmla="*/ 270 h 21600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1600" name="T21"/>
                  <a:gd fmla="*/ 0 h 21600" name="T22"/>
                  <a:gd fmla="*/ 21600 w 21600" name="T23"/>
                  <a:gd fmla="*/ 21600 h 21600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1600" w="21600">
                    <a:moveTo>
                      <a:pt x="5311" y="4017"/>
                    </a:moveTo>
                    <a:cubicBezTo>
                      <a:pt x="6864" y="2760"/>
                      <a:pt x="8802" y="2074"/>
                      <a:pt x="10800" y="2075"/>
                    </a:cubicBezTo>
                    <a:cubicBezTo>
                      <a:pt x="12797" y="2075"/>
                      <a:pt x="14735" y="2760"/>
                      <a:pt x="16288" y="4017"/>
                    </a:cubicBezTo>
                    <a:lnTo>
                      <a:pt x="17593" y="2404"/>
                    </a:lnTo>
                    <a:cubicBezTo>
                      <a:pt x="15671" y="848"/>
                      <a:pt x="13273" y="-1"/>
                      <a:pt x="10799" y="0"/>
                    </a:cubicBezTo>
                    <a:cubicBezTo>
                      <a:pt x="8326" y="0"/>
                      <a:pt x="5928" y="848"/>
                      <a:pt x="4006" y="2404"/>
                    </a:cubicBezTo>
                    <a:lnTo>
                      <a:pt x="5311" y="4017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  <p:sp>
            <p:nvSpPr>
              <p:cNvPr id="19519" name="AutoShape 59"/>
              <p:cNvSpPr/>
              <p:nvPr/>
            </p:nvSpPr>
            <p:spPr bwMode="auto">
              <a:xfrm rot="3527902">
                <a:off x="0" y="0"/>
                <a:ext cx="1452" cy="1452"/>
              </a:xfrm>
              <a:custGeom>
                <a:gdLst>
                  <a:gd fmla="*/ 565 w 21600" name="T0"/>
                  <a:gd fmla="*/ 157 h 21600" name="T1"/>
                  <a:gd fmla="*/ 726 w 21600" name="T2"/>
                  <a:gd fmla="*/ 135 h 21600" name="T3"/>
                  <a:gd fmla="*/ 887 w 21600" name="T4"/>
                  <a:gd fmla="*/ 157 h 21600" name="T5"/>
                  <a:gd fmla="*/ 924 w 21600" name="T6"/>
                  <a:gd fmla="*/ 27 h 21600" name="T7"/>
                  <a:gd fmla="*/ 726 w 21600" name="T8"/>
                  <a:gd fmla="*/ 0 h 21600" name="T9"/>
                  <a:gd fmla="*/ 528 w 21600" name="T10"/>
                  <a:gd fmla="*/ 27 h 21600" name="T11"/>
                  <a:gd fmla="*/ 565 w 21600" name="T12"/>
                  <a:gd fmla="*/ 157 h 21600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1600" name="T21"/>
                  <a:gd fmla="*/ 0 h 21600" name="T22"/>
                  <a:gd fmla="*/ 21600 w 21600" name="T23"/>
                  <a:gd fmla="*/ 21600 h 21600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1600" w="21600">
                    <a:moveTo>
                      <a:pt x="8403" y="2334"/>
                    </a:moveTo>
                    <a:cubicBezTo>
                      <a:pt x="9183" y="2113"/>
                      <a:pt x="9989" y="2001"/>
                      <a:pt x="10800" y="2002"/>
                    </a:cubicBezTo>
                    <a:cubicBezTo>
                      <a:pt x="11610" y="2002"/>
                      <a:pt x="12416" y="2113"/>
                      <a:pt x="13196" y="2334"/>
                    </a:cubicBezTo>
                    <a:lnTo>
                      <a:pt x="13742" y="408"/>
                    </a:lnTo>
                    <a:cubicBezTo>
                      <a:pt x="12784" y="137"/>
                      <a:pt x="11794" y="-1"/>
                      <a:pt x="10799" y="0"/>
                    </a:cubicBezTo>
                    <a:cubicBezTo>
                      <a:pt x="9805" y="0"/>
                      <a:pt x="8815" y="137"/>
                      <a:pt x="7857" y="408"/>
                    </a:cubicBezTo>
                    <a:lnTo>
                      <a:pt x="8403" y="2334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</p:grpSp>
      </p:grpSp>
      <p:grpSp>
        <p:nvGrpSpPr>
          <p:cNvPr id="19464" name="Group 12"/>
          <p:cNvGrpSpPr/>
          <p:nvPr/>
        </p:nvGrpSpPr>
        <p:grpSpPr>
          <a:xfrm>
            <a:off x="1193800" y="4154488"/>
            <a:ext cx="431800" cy="431800"/>
            <a:chExt cx="499" cy="499"/>
          </a:xfrm>
        </p:grpSpPr>
        <p:sp>
          <p:nvSpPr>
            <p:cNvPr id="19512" name="Oval 61"/>
            <p:cNvSpPr>
              <a:spLocks noChangeArrowheads="1"/>
            </p:cNvSpPr>
            <p:nvPr/>
          </p:nvSpPr>
          <p:spPr bwMode="auto">
            <a:xfrm>
              <a:off x="0" y="0"/>
              <a:ext cx="499" cy="499"/>
            </a:xfrm>
            <a:prstGeom prst="ellipse">
              <a:avLst/>
            </a:prstGeom>
            <a:solidFill>
              <a:srgbClr val="B5D280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grpSp>
          <p:nvGrpSpPr>
            <p:cNvPr id="19513" name="Group 14"/>
            <p:cNvGrpSpPr/>
            <p:nvPr/>
          </p:nvGrpSpPr>
          <p:grpSpPr>
            <a:xfrm>
              <a:off x="45" y="45"/>
              <a:ext cx="408" cy="408"/>
              <a:chExt cx="1452" cy="1452"/>
            </a:xfrm>
          </p:grpSpPr>
          <p:sp>
            <p:nvSpPr>
              <p:cNvPr id="19514" name="AutoShape 63"/>
              <p:cNvSpPr/>
              <p:nvPr/>
            </p:nvSpPr>
            <p:spPr bwMode="auto">
              <a:xfrm>
                <a:off x="0" y="0"/>
                <a:ext cx="1452" cy="1452"/>
              </a:xfrm>
              <a:custGeom>
                <a:gdLst>
                  <a:gd fmla="*/ 357 w 21600" name="T0"/>
                  <a:gd fmla="*/ 270 h 21600" name="T1"/>
                  <a:gd fmla="*/ 726 w 21600" name="T2"/>
                  <a:gd fmla="*/ 139 h 21600" name="T3"/>
                  <a:gd fmla="*/ 1095 w 21600" name="T4"/>
                  <a:gd fmla="*/ 270 h 21600" name="T5"/>
                  <a:gd fmla="*/ 1183 w 21600" name="T6"/>
                  <a:gd fmla="*/ 162 h 21600" name="T7"/>
                  <a:gd fmla="*/ 726 w 21600" name="T8"/>
                  <a:gd fmla="*/ 0 h 21600" name="T9"/>
                  <a:gd fmla="*/ 269 w 21600" name="T10"/>
                  <a:gd fmla="*/ 162 h 21600" name="T11"/>
                  <a:gd fmla="*/ 357 w 21600" name="T12"/>
                  <a:gd fmla="*/ 270 h 21600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1600" name="T21"/>
                  <a:gd fmla="*/ 0 h 21600" name="T22"/>
                  <a:gd fmla="*/ 21600 w 21600" name="T23"/>
                  <a:gd fmla="*/ 21600 h 21600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1600" w="21600">
                    <a:moveTo>
                      <a:pt x="5311" y="4017"/>
                    </a:moveTo>
                    <a:cubicBezTo>
                      <a:pt x="6864" y="2760"/>
                      <a:pt x="8802" y="2074"/>
                      <a:pt x="10800" y="2075"/>
                    </a:cubicBezTo>
                    <a:cubicBezTo>
                      <a:pt x="12797" y="2075"/>
                      <a:pt x="14735" y="2760"/>
                      <a:pt x="16288" y="4017"/>
                    </a:cubicBezTo>
                    <a:lnTo>
                      <a:pt x="17593" y="2404"/>
                    </a:lnTo>
                    <a:cubicBezTo>
                      <a:pt x="15671" y="848"/>
                      <a:pt x="13273" y="-1"/>
                      <a:pt x="10799" y="0"/>
                    </a:cubicBezTo>
                    <a:cubicBezTo>
                      <a:pt x="8326" y="0"/>
                      <a:pt x="5928" y="848"/>
                      <a:pt x="4006" y="2404"/>
                    </a:cubicBezTo>
                    <a:lnTo>
                      <a:pt x="5311" y="4017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  <p:sp>
            <p:nvSpPr>
              <p:cNvPr id="19515" name="AutoShape 64"/>
              <p:cNvSpPr/>
              <p:nvPr/>
            </p:nvSpPr>
            <p:spPr bwMode="auto">
              <a:xfrm rot="3527902">
                <a:off x="0" y="0"/>
                <a:ext cx="1452" cy="1452"/>
              </a:xfrm>
              <a:custGeom>
                <a:gdLst>
                  <a:gd fmla="*/ 565 w 21600" name="T0"/>
                  <a:gd fmla="*/ 157 h 21600" name="T1"/>
                  <a:gd fmla="*/ 726 w 21600" name="T2"/>
                  <a:gd fmla="*/ 135 h 21600" name="T3"/>
                  <a:gd fmla="*/ 887 w 21600" name="T4"/>
                  <a:gd fmla="*/ 157 h 21600" name="T5"/>
                  <a:gd fmla="*/ 924 w 21600" name="T6"/>
                  <a:gd fmla="*/ 27 h 21600" name="T7"/>
                  <a:gd fmla="*/ 726 w 21600" name="T8"/>
                  <a:gd fmla="*/ 0 h 21600" name="T9"/>
                  <a:gd fmla="*/ 528 w 21600" name="T10"/>
                  <a:gd fmla="*/ 27 h 21600" name="T11"/>
                  <a:gd fmla="*/ 565 w 21600" name="T12"/>
                  <a:gd fmla="*/ 157 h 21600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1600" name="T21"/>
                  <a:gd fmla="*/ 0 h 21600" name="T22"/>
                  <a:gd fmla="*/ 21600 w 21600" name="T23"/>
                  <a:gd fmla="*/ 21600 h 21600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1600" w="21600">
                    <a:moveTo>
                      <a:pt x="8403" y="2334"/>
                    </a:moveTo>
                    <a:cubicBezTo>
                      <a:pt x="9183" y="2113"/>
                      <a:pt x="9989" y="2001"/>
                      <a:pt x="10800" y="2002"/>
                    </a:cubicBezTo>
                    <a:cubicBezTo>
                      <a:pt x="11610" y="2002"/>
                      <a:pt x="12416" y="2113"/>
                      <a:pt x="13196" y="2334"/>
                    </a:cubicBezTo>
                    <a:lnTo>
                      <a:pt x="13742" y="408"/>
                    </a:lnTo>
                    <a:cubicBezTo>
                      <a:pt x="12784" y="137"/>
                      <a:pt x="11794" y="-1"/>
                      <a:pt x="10799" y="0"/>
                    </a:cubicBezTo>
                    <a:cubicBezTo>
                      <a:pt x="9805" y="0"/>
                      <a:pt x="8815" y="137"/>
                      <a:pt x="7857" y="408"/>
                    </a:cubicBezTo>
                    <a:lnTo>
                      <a:pt x="8403" y="2334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</p:grpSp>
      </p:grpSp>
      <p:grpSp>
        <p:nvGrpSpPr>
          <p:cNvPr id="19465" name="Group 17"/>
          <p:cNvGrpSpPr/>
          <p:nvPr/>
        </p:nvGrpSpPr>
        <p:grpSpPr>
          <a:xfrm>
            <a:off x="1193800" y="2859088"/>
            <a:ext cx="431800" cy="430212"/>
            <a:chExt cx="499" cy="499"/>
          </a:xfrm>
        </p:grpSpPr>
        <p:sp>
          <p:nvSpPr>
            <p:cNvPr id="19508" name="Oval 66"/>
            <p:cNvSpPr>
              <a:spLocks noChangeArrowheads="1"/>
            </p:cNvSpPr>
            <p:nvPr/>
          </p:nvSpPr>
          <p:spPr bwMode="auto">
            <a:xfrm>
              <a:off x="0" y="0"/>
              <a:ext cx="499" cy="499"/>
            </a:xfrm>
            <a:prstGeom prst="ellipse">
              <a:avLst/>
            </a:prstGeom>
            <a:solidFill>
              <a:srgbClr val="F8CB9A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grpSp>
          <p:nvGrpSpPr>
            <p:cNvPr id="19509" name="Group 19"/>
            <p:cNvGrpSpPr/>
            <p:nvPr/>
          </p:nvGrpSpPr>
          <p:grpSpPr>
            <a:xfrm>
              <a:off x="45" y="45"/>
              <a:ext cx="408" cy="408"/>
              <a:chExt cx="1452" cy="1452"/>
            </a:xfrm>
          </p:grpSpPr>
          <p:sp>
            <p:nvSpPr>
              <p:cNvPr id="19510" name="AutoShape 68"/>
              <p:cNvSpPr/>
              <p:nvPr/>
            </p:nvSpPr>
            <p:spPr bwMode="auto">
              <a:xfrm>
                <a:off x="0" y="0"/>
                <a:ext cx="1452" cy="1452"/>
              </a:xfrm>
              <a:custGeom>
                <a:gdLst>
                  <a:gd fmla="*/ 357 w 21600" name="T0"/>
                  <a:gd fmla="*/ 270 h 21600" name="T1"/>
                  <a:gd fmla="*/ 726 w 21600" name="T2"/>
                  <a:gd fmla="*/ 139 h 21600" name="T3"/>
                  <a:gd fmla="*/ 1095 w 21600" name="T4"/>
                  <a:gd fmla="*/ 270 h 21600" name="T5"/>
                  <a:gd fmla="*/ 1183 w 21600" name="T6"/>
                  <a:gd fmla="*/ 162 h 21600" name="T7"/>
                  <a:gd fmla="*/ 726 w 21600" name="T8"/>
                  <a:gd fmla="*/ 0 h 21600" name="T9"/>
                  <a:gd fmla="*/ 269 w 21600" name="T10"/>
                  <a:gd fmla="*/ 162 h 21600" name="T11"/>
                  <a:gd fmla="*/ 357 w 21600" name="T12"/>
                  <a:gd fmla="*/ 270 h 21600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1600" name="T21"/>
                  <a:gd fmla="*/ 0 h 21600" name="T22"/>
                  <a:gd fmla="*/ 21600 w 21600" name="T23"/>
                  <a:gd fmla="*/ 21600 h 21600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1600" w="21600">
                    <a:moveTo>
                      <a:pt x="5311" y="4017"/>
                    </a:moveTo>
                    <a:cubicBezTo>
                      <a:pt x="6864" y="2760"/>
                      <a:pt x="8802" y="2074"/>
                      <a:pt x="10800" y="2075"/>
                    </a:cubicBezTo>
                    <a:cubicBezTo>
                      <a:pt x="12797" y="2075"/>
                      <a:pt x="14735" y="2760"/>
                      <a:pt x="16288" y="4017"/>
                    </a:cubicBezTo>
                    <a:lnTo>
                      <a:pt x="17593" y="2404"/>
                    </a:lnTo>
                    <a:cubicBezTo>
                      <a:pt x="15671" y="848"/>
                      <a:pt x="13273" y="-1"/>
                      <a:pt x="10799" y="0"/>
                    </a:cubicBezTo>
                    <a:cubicBezTo>
                      <a:pt x="8326" y="0"/>
                      <a:pt x="5928" y="848"/>
                      <a:pt x="4006" y="2404"/>
                    </a:cubicBezTo>
                    <a:lnTo>
                      <a:pt x="5311" y="4017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  <p:sp>
            <p:nvSpPr>
              <p:cNvPr id="19511" name="AutoShape 69"/>
              <p:cNvSpPr/>
              <p:nvPr/>
            </p:nvSpPr>
            <p:spPr bwMode="auto">
              <a:xfrm rot="3527902">
                <a:off x="-2" y="0"/>
                <a:ext cx="1455" cy="1449"/>
              </a:xfrm>
              <a:custGeom>
                <a:gdLst>
                  <a:gd fmla="*/ 566 w 21600" name="T0"/>
                  <a:gd fmla="*/ 157 h 21600" name="T1"/>
                  <a:gd fmla="*/ 728 w 21600" name="T2"/>
                  <a:gd fmla="*/ 134 h 21600" name="T3"/>
                  <a:gd fmla="*/ 889 w 21600" name="T4"/>
                  <a:gd fmla="*/ 157 h 21600" name="T5"/>
                  <a:gd fmla="*/ 926 w 21600" name="T6"/>
                  <a:gd fmla="*/ 27 h 21600" name="T7"/>
                  <a:gd fmla="*/ 727 w 21600" name="T8"/>
                  <a:gd fmla="*/ 0 h 21600" name="T9"/>
                  <a:gd fmla="*/ 529 w 21600" name="T10"/>
                  <a:gd fmla="*/ 27 h 21600" name="T11"/>
                  <a:gd fmla="*/ 566 w 21600" name="T12"/>
                  <a:gd fmla="*/ 157 h 21600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1600" name="T21"/>
                  <a:gd fmla="*/ 0 h 21600" name="T22"/>
                  <a:gd fmla="*/ 21600 w 21600" name="T23"/>
                  <a:gd fmla="*/ 21600 h 21600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1600" w="21600">
                    <a:moveTo>
                      <a:pt x="8403" y="2334"/>
                    </a:moveTo>
                    <a:cubicBezTo>
                      <a:pt x="9183" y="2113"/>
                      <a:pt x="9989" y="2001"/>
                      <a:pt x="10800" y="2002"/>
                    </a:cubicBezTo>
                    <a:cubicBezTo>
                      <a:pt x="11610" y="2002"/>
                      <a:pt x="12416" y="2113"/>
                      <a:pt x="13196" y="2334"/>
                    </a:cubicBezTo>
                    <a:lnTo>
                      <a:pt x="13742" y="408"/>
                    </a:lnTo>
                    <a:cubicBezTo>
                      <a:pt x="12784" y="137"/>
                      <a:pt x="11794" y="-1"/>
                      <a:pt x="10799" y="0"/>
                    </a:cubicBezTo>
                    <a:cubicBezTo>
                      <a:pt x="9805" y="0"/>
                      <a:pt x="8815" y="137"/>
                      <a:pt x="7857" y="408"/>
                    </a:cubicBezTo>
                    <a:lnTo>
                      <a:pt x="8403" y="2334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</p:grpSp>
      </p:grpSp>
      <p:sp>
        <p:nvSpPr>
          <p:cNvPr id="19466" name="WordArt 70"/>
          <p:cNvSpPr>
            <a:spLocks noChangeArrowheads="1" noChangeShapeType="1" noTextEdit="1"/>
          </p:cNvSpPr>
          <p:nvPr/>
        </p:nvSpPr>
        <p:spPr bwMode="auto">
          <a:xfrm>
            <a:off x="619125" y="3003550"/>
            <a:ext cx="501650" cy="142875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kern="10" lang="en-US" spc="-70" sz="1400">
                <a:solidFill>
                  <a:srgbClr val="000000"/>
                </a:solidFill>
                <a:latin charset="0" panose="020b0a04020102020204" pitchFamily="34" typeface="Arial Black"/>
              </a:rPr>
              <a:t>TEXT</a:t>
            </a:r>
          </a:p>
        </p:txBody>
      </p:sp>
      <p:sp>
        <p:nvSpPr>
          <p:cNvPr id="19467" name="WordArt 71"/>
          <p:cNvSpPr>
            <a:spLocks noChangeArrowheads="1" noChangeShapeType="1" noTextEdit="1"/>
          </p:cNvSpPr>
          <p:nvPr/>
        </p:nvSpPr>
        <p:spPr bwMode="auto">
          <a:xfrm>
            <a:off x="619125" y="4297363"/>
            <a:ext cx="501650" cy="144462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kern="10" lang="en-US" spc="-70" sz="1400">
                <a:solidFill>
                  <a:srgbClr val="000000"/>
                </a:solidFill>
                <a:latin charset="0" panose="020b0a04020102020204" pitchFamily="34" typeface="Arial Black"/>
              </a:rPr>
              <a:t>TEXT</a:t>
            </a:r>
          </a:p>
        </p:txBody>
      </p:sp>
      <p:sp>
        <p:nvSpPr>
          <p:cNvPr id="19468" name="WordArt 72"/>
          <p:cNvSpPr>
            <a:spLocks noChangeArrowheads="1" noChangeShapeType="1" noTextEdit="1"/>
          </p:cNvSpPr>
          <p:nvPr/>
        </p:nvSpPr>
        <p:spPr bwMode="auto">
          <a:xfrm>
            <a:off x="619125" y="5594350"/>
            <a:ext cx="501650" cy="144463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kern="10" lang="en-US" spc="-70" sz="1400">
                <a:solidFill>
                  <a:srgbClr val="000000"/>
                </a:solidFill>
                <a:latin charset="0" panose="020b0a04020102020204" pitchFamily="34" typeface="Arial Black"/>
              </a:rPr>
              <a:t>TEXT</a:t>
            </a:r>
          </a:p>
        </p:txBody>
      </p:sp>
      <p:sp>
        <p:nvSpPr>
          <p:cNvPr id="19469" name="WordArt 73"/>
          <p:cNvSpPr>
            <a:spLocks noChangeArrowheads="1" noChangeShapeType="1" noTextEdit="1"/>
          </p:cNvSpPr>
          <p:nvPr/>
        </p:nvSpPr>
        <p:spPr bwMode="auto">
          <a:xfrm>
            <a:off x="1336675" y="5594350"/>
            <a:ext cx="146050" cy="144463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kern="10" lang="en-US" spc="-70" sz="1400">
                <a:solidFill>
                  <a:srgbClr val="000000"/>
                </a:solidFill>
                <a:latin charset="0" panose="020b0a04020102020204" pitchFamily="34" typeface="Arial Black"/>
              </a:rPr>
              <a:t>0</a:t>
            </a:r>
          </a:p>
        </p:txBody>
      </p:sp>
      <p:sp>
        <p:nvSpPr>
          <p:cNvPr id="19470" name="WordArt 74"/>
          <p:cNvSpPr>
            <a:spLocks noChangeArrowheads="1" noChangeShapeType="1" noTextEdit="1"/>
          </p:cNvSpPr>
          <p:nvPr/>
        </p:nvSpPr>
        <p:spPr bwMode="auto">
          <a:xfrm>
            <a:off x="1336675" y="4297363"/>
            <a:ext cx="146050" cy="144462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kern="10" lang="en-US" spc="-70" sz="1400">
                <a:solidFill>
                  <a:srgbClr val="000000"/>
                </a:solidFill>
                <a:latin charset="0" panose="020b0a04020102020204" pitchFamily="34" typeface="Arial Black"/>
              </a:rPr>
              <a:t>1</a:t>
            </a:r>
          </a:p>
        </p:txBody>
      </p:sp>
      <p:sp>
        <p:nvSpPr>
          <p:cNvPr id="19471" name="WordArt 75"/>
          <p:cNvSpPr>
            <a:spLocks noChangeArrowheads="1" noChangeShapeType="1" noTextEdit="1"/>
          </p:cNvSpPr>
          <p:nvPr/>
        </p:nvSpPr>
        <p:spPr bwMode="auto">
          <a:xfrm>
            <a:off x="1336675" y="3003550"/>
            <a:ext cx="146050" cy="142875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kern="10" lang="en-US" spc="-70" sz="1400">
                <a:solidFill>
                  <a:srgbClr val="000000"/>
                </a:solidFill>
                <a:latin charset="0" panose="020b0a04020102020204" pitchFamily="34" typeface="Arial Black"/>
              </a:rPr>
              <a:t>2</a:t>
            </a:r>
          </a:p>
        </p:txBody>
      </p:sp>
      <p:sp>
        <p:nvSpPr>
          <p:cNvPr id="19472" name="WordArt 76"/>
          <p:cNvSpPr>
            <a:spLocks noChangeArrowheads="1" noChangeShapeType="1" noTextEdit="1"/>
          </p:cNvSpPr>
          <p:nvPr/>
        </p:nvSpPr>
        <p:spPr bwMode="auto">
          <a:xfrm>
            <a:off x="1336675" y="1708150"/>
            <a:ext cx="146050" cy="144463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kern="10" lang="en-US" spc="-70" sz="1400">
                <a:solidFill>
                  <a:srgbClr val="000000"/>
                </a:solidFill>
                <a:latin charset="0" panose="020b0a04020102020204" pitchFamily="34" typeface="Arial Black"/>
              </a:rPr>
              <a:t>3</a:t>
            </a:r>
          </a:p>
        </p:txBody>
      </p:sp>
      <p:sp>
        <p:nvSpPr>
          <p:cNvPr id="19473" name="WordArt 77"/>
          <p:cNvSpPr>
            <a:spLocks noChangeArrowheads="1" noChangeShapeType="1" noTextEdit="1"/>
          </p:cNvSpPr>
          <p:nvPr/>
        </p:nvSpPr>
        <p:spPr bwMode="auto">
          <a:xfrm>
            <a:off x="3498850" y="5594350"/>
            <a:ext cx="142875" cy="144463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kern="10" lang="en-US" spc="-70" sz="1400">
                <a:solidFill>
                  <a:srgbClr val="000000"/>
                </a:solidFill>
                <a:latin charset="0" panose="020b0a04020102020204" pitchFamily="34" typeface="Arial Black"/>
              </a:rPr>
              <a:t>1</a:t>
            </a:r>
          </a:p>
        </p:txBody>
      </p:sp>
      <p:sp>
        <p:nvSpPr>
          <p:cNvPr id="19474" name="WordArt 78"/>
          <p:cNvSpPr>
            <a:spLocks noChangeArrowheads="1" noChangeShapeType="1" noTextEdit="1"/>
          </p:cNvSpPr>
          <p:nvPr/>
        </p:nvSpPr>
        <p:spPr bwMode="auto">
          <a:xfrm>
            <a:off x="5657850" y="5594350"/>
            <a:ext cx="146050" cy="144463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kern="10" lang="en-US" spc="-70" sz="1400">
                <a:solidFill>
                  <a:srgbClr val="000000"/>
                </a:solidFill>
                <a:latin charset="0" panose="020b0a04020102020204" pitchFamily="34" typeface="Arial Black"/>
              </a:rPr>
              <a:t>2</a:t>
            </a:r>
          </a:p>
        </p:txBody>
      </p:sp>
      <p:sp>
        <p:nvSpPr>
          <p:cNvPr id="19475" name="WordArt 79"/>
          <p:cNvSpPr>
            <a:spLocks noChangeArrowheads="1" noChangeShapeType="1" noTextEdit="1"/>
          </p:cNvSpPr>
          <p:nvPr/>
        </p:nvSpPr>
        <p:spPr bwMode="auto">
          <a:xfrm>
            <a:off x="7820025" y="5594350"/>
            <a:ext cx="142875" cy="144463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kern="10" lang="en-US" spc="-70" sz="1400">
                <a:solidFill>
                  <a:srgbClr val="000000"/>
                </a:solidFill>
                <a:latin charset="0" panose="020b0a04020102020204" pitchFamily="34" typeface="Arial Black"/>
              </a:rPr>
              <a:t>3</a:t>
            </a:r>
          </a:p>
        </p:txBody>
      </p:sp>
      <p:sp>
        <p:nvSpPr>
          <p:cNvPr id="19476" name="WordArt 80"/>
          <p:cNvSpPr>
            <a:spLocks noChangeArrowheads="1" noChangeShapeType="1" noTextEdit="1"/>
          </p:cNvSpPr>
          <p:nvPr/>
        </p:nvSpPr>
        <p:spPr bwMode="auto">
          <a:xfrm>
            <a:off x="1771650" y="2498725"/>
            <a:ext cx="501650" cy="144463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kern="10" lang="en-US" spc="-70" sz="1400">
                <a:solidFill>
                  <a:srgbClr val="000000"/>
                </a:solidFill>
                <a:latin charset="0" panose="020b0a04020102020204" pitchFamily="34" typeface="Arial Black"/>
              </a:rPr>
              <a:t>TEXT</a:t>
            </a:r>
          </a:p>
        </p:txBody>
      </p:sp>
      <p:sp>
        <p:nvSpPr>
          <p:cNvPr id="19477" name="WordArt 81"/>
          <p:cNvSpPr>
            <a:spLocks noChangeArrowheads="1" noChangeShapeType="1" noTextEdit="1"/>
          </p:cNvSpPr>
          <p:nvPr/>
        </p:nvSpPr>
        <p:spPr bwMode="auto">
          <a:xfrm>
            <a:off x="2060575" y="3721100"/>
            <a:ext cx="501650" cy="144463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kern="10" lang="en-US" spc="-70" sz="1400">
                <a:solidFill>
                  <a:srgbClr val="000000"/>
                </a:solidFill>
                <a:latin charset="0" panose="020b0a04020102020204" pitchFamily="34" typeface="Arial Black"/>
              </a:rPr>
              <a:t>TEXT</a:t>
            </a:r>
          </a:p>
        </p:txBody>
      </p:sp>
      <p:sp>
        <p:nvSpPr>
          <p:cNvPr id="19478" name="WordArt 82"/>
          <p:cNvSpPr>
            <a:spLocks noChangeArrowheads="1" noChangeShapeType="1" noTextEdit="1"/>
          </p:cNvSpPr>
          <p:nvPr/>
        </p:nvSpPr>
        <p:spPr bwMode="auto">
          <a:xfrm>
            <a:off x="2203450" y="4945063"/>
            <a:ext cx="501650" cy="144462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kern="10" lang="en-US" spc="-70" sz="1400">
                <a:solidFill>
                  <a:srgbClr val="000000"/>
                </a:solidFill>
                <a:latin charset="0" panose="020b0a04020102020204" pitchFamily="34" typeface="Arial Black"/>
              </a:rPr>
              <a:t>TEXT</a:t>
            </a:r>
          </a:p>
        </p:txBody>
      </p:sp>
      <p:sp>
        <p:nvSpPr>
          <p:cNvPr id="19479" name="WordArt 83"/>
          <p:cNvSpPr>
            <a:spLocks noChangeArrowheads="1" noChangeShapeType="1" noTextEdit="1"/>
          </p:cNvSpPr>
          <p:nvPr/>
        </p:nvSpPr>
        <p:spPr bwMode="auto">
          <a:xfrm>
            <a:off x="4292600" y="5018088"/>
            <a:ext cx="501650" cy="144462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kern="10" lang="en-US" spc="-70" sz="1400">
                <a:solidFill>
                  <a:srgbClr val="000000"/>
                </a:solidFill>
                <a:latin charset="0" panose="020b0a04020102020204" pitchFamily="34" typeface="Arial Black"/>
              </a:rPr>
              <a:t>TEXT</a:t>
            </a:r>
          </a:p>
        </p:txBody>
      </p:sp>
      <p:sp>
        <p:nvSpPr>
          <p:cNvPr id="19480" name="WordArt 84"/>
          <p:cNvSpPr>
            <a:spLocks noChangeArrowheads="1" noChangeShapeType="1" noTextEdit="1"/>
          </p:cNvSpPr>
          <p:nvPr/>
        </p:nvSpPr>
        <p:spPr bwMode="auto">
          <a:xfrm>
            <a:off x="6019800" y="5162550"/>
            <a:ext cx="501650" cy="144463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kern="10" lang="en-US" spc="-70" sz="1400">
                <a:solidFill>
                  <a:srgbClr val="000000"/>
                </a:solidFill>
                <a:latin charset="0" panose="020b0a04020102020204" pitchFamily="34" typeface="Arial Black"/>
              </a:rPr>
              <a:t>TEXT</a:t>
            </a:r>
          </a:p>
        </p:txBody>
      </p:sp>
      <p:sp>
        <p:nvSpPr>
          <p:cNvPr id="19481" name="WordArt 85"/>
          <p:cNvSpPr>
            <a:spLocks noChangeArrowheads="1" noChangeShapeType="1" noTextEdit="1"/>
          </p:cNvSpPr>
          <p:nvPr/>
        </p:nvSpPr>
        <p:spPr bwMode="auto">
          <a:xfrm>
            <a:off x="3714750" y="4081463"/>
            <a:ext cx="501650" cy="144462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kern="10" lang="en-US" spc="-70" sz="1400">
                <a:solidFill>
                  <a:srgbClr val="000000"/>
                </a:solidFill>
                <a:latin charset="0" panose="020b0a04020102020204" pitchFamily="34" typeface="Arial Black"/>
              </a:rPr>
              <a:t>TEXT</a:t>
            </a:r>
          </a:p>
        </p:txBody>
      </p:sp>
      <p:sp>
        <p:nvSpPr>
          <p:cNvPr id="19482" name="Oval 87"/>
          <p:cNvSpPr>
            <a:spLocks noChangeArrowheads="1"/>
          </p:cNvSpPr>
          <p:nvPr/>
        </p:nvSpPr>
        <p:spPr bwMode="auto">
          <a:xfrm>
            <a:off x="5083175" y="2138363"/>
            <a:ext cx="431800" cy="431800"/>
          </a:xfrm>
          <a:prstGeom prst="ellipse">
            <a:avLst/>
          </a:prstGeom>
          <a:solidFill>
            <a:srgbClr val="B5D280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 latinLnBrk="1"/>
            <a:endParaRPr altLang="en-US" b="1" i="1" lang="zh-CN">
              <a:solidFill>
                <a:srgbClr val="000000"/>
              </a:solidFill>
              <a:latin charset="-127" panose="020b0600000101010101" pitchFamily="34" typeface="Gulim"/>
              <a:ea charset="-127" panose="020b0600000101010101" pitchFamily="34" typeface="Gulim"/>
              <a:sym charset="-127" panose="020b0600000101010101" pitchFamily="34" typeface="Gulim"/>
            </a:endParaRPr>
          </a:p>
        </p:txBody>
      </p:sp>
      <p:grpSp>
        <p:nvGrpSpPr>
          <p:cNvPr id="19483" name="Group 39"/>
          <p:cNvGrpSpPr/>
          <p:nvPr/>
        </p:nvGrpSpPr>
        <p:grpSpPr>
          <a:xfrm>
            <a:off x="5121275" y="2178050"/>
            <a:ext cx="352425" cy="352425"/>
            <a:chExt cx="1452" cy="1452"/>
          </a:xfrm>
        </p:grpSpPr>
        <p:sp>
          <p:nvSpPr>
            <p:cNvPr id="19506" name="AutoShape 89"/>
            <p:cNvSpPr/>
            <p:nvPr/>
          </p:nvSpPr>
          <p:spPr bwMode="auto">
            <a:xfrm>
              <a:off x="0" y="0"/>
              <a:ext cx="1452" cy="1452"/>
            </a:xfrm>
            <a:custGeom>
              <a:gdLst>
                <a:gd fmla="*/ 357 w 21600" name="T0"/>
                <a:gd fmla="*/ 270 h 21600" name="T1"/>
                <a:gd fmla="*/ 726 w 21600" name="T2"/>
                <a:gd fmla="*/ 139 h 21600" name="T3"/>
                <a:gd fmla="*/ 1095 w 21600" name="T4"/>
                <a:gd fmla="*/ 270 h 21600" name="T5"/>
                <a:gd fmla="*/ 1183 w 21600" name="T6"/>
                <a:gd fmla="*/ 162 h 21600" name="T7"/>
                <a:gd fmla="*/ 726 w 21600" name="T8"/>
                <a:gd fmla="*/ 0 h 21600" name="T9"/>
                <a:gd fmla="*/ 269 w 21600" name="T10"/>
                <a:gd fmla="*/ 162 h 21600" name="T11"/>
                <a:gd fmla="*/ 357 w 21600" name="T12"/>
                <a:gd fmla="*/ 270 h 21600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1600" name="T21"/>
                <a:gd fmla="*/ 0 h 21600" name="T22"/>
                <a:gd fmla="*/ 21600 w 21600" name="T23"/>
                <a:gd fmla="*/ 21600 h 21600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21600" w="21600">
                  <a:moveTo>
                    <a:pt x="5311" y="4017"/>
                  </a:moveTo>
                  <a:cubicBezTo>
                    <a:pt x="6864" y="2760"/>
                    <a:pt x="8802" y="2074"/>
                    <a:pt x="10800" y="2075"/>
                  </a:cubicBezTo>
                  <a:cubicBezTo>
                    <a:pt x="12797" y="2075"/>
                    <a:pt x="14735" y="2760"/>
                    <a:pt x="16288" y="4017"/>
                  </a:cubicBezTo>
                  <a:lnTo>
                    <a:pt x="17593" y="2404"/>
                  </a:lnTo>
                  <a:cubicBezTo>
                    <a:pt x="15671" y="848"/>
                    <a:pt x="13273" y="-1"/>
                    <a:pt x="10799" y="0"/>
                  </a:cubicBezTo>
                  <a:cubicBezTo>
                    <a:pt x="8326" y="0"/>
                    <a:pt x="5928" y="848"/>
                    <a:pt x="4006" y="2404"/>
                  </a:cubicBezTo>
                  <a:lnTo>
                    <a:pt x="5311" y="4017"/>
                  </a:lnTo>
                  <a:close/>
                </a:path>
              </a:pathLst>
            </a:custGeom>
            <a:solidFill>
              <a:srgbClr val="FFFFFF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endParaRPr altLang="en-US" lang="zh-CN"/>
            </a:p>
          </p:txBody>
        </p:sp>
        <p:sp>
          <p:nvSpPr>
            <p:cNvPr id="19507" name="AutoShape 90"/>
            <p:cNvSpPr/>
            <p:nvPr/>
          </p:nvSpPr>
          <p:spPr bwMode="auto">
            <a:xfrm rot="3527902">
              <a:off x="0" y="0"/>
              <a:ext cx="1452" cy="1452"/>
            </a:xfrm>
            <a:custGeom>
              <a:gdLst>
                <a:gd fmla="*/ 565 w 21600" name="T0"/>
                <a:gd fmla="*/ 157 h 21600" name="T1"/>
                <a:gd fmla="*/ 726 w 21600" name="T2"/>
                <a:gd fmla="*/ 135 h 21600" name="T3"/>
                <a:gd fmla="*/ 887 w 21600" name="T4"/>
                <a:gd fmla="*/ 157 h 21600" name="T5"/>
                <a:gd fmla="*/ 924 w 21600" name="T6"/>
                <a:gd fmla="*/ 27 h 21600" name="T7"/>
                <a:gd fmla="*/ 726 w 21600" name="T8"/>
                <a:gd fmla="*/ 0 h 21600" name="T9"/>
                <a:gd fmla="*/ 528 w 21600" name="T10"/>
                <a:gd fmla="*/ 27 h 21600" name="T11"/>
                <a:gd fmla="*/ 565 w 21600" name="T12"/>
                <a:gd fmla="*/ 157 h 21600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1600" name="T21"/>
                <a:gd fmla="*/ 0 h 21600" name="T22"/>
                <a:gd fmla="*/ 21600 w 21600" name="T23"/>
                <a:gd fmla="*/ 21600 h 21600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21600" w="21600">
                  <a:moveTo>
                    <a:pt x="8403" y="2334"/>
                  </a:moveTo>
                  <a:cubicBezTo>
                    <a:pt x="9183" y="2113"/>
                    <a:pt x="9989" y="2001"/>
                    <a:pt x="10800" y="2002"/>
                  </a:cubicBezTo>
                  <a:cubicBezTo>
                    <a:pt x="11610" y="2002"/>
                    <a:pt x="12416" y="2113"/>
                    <a:pt x="13196" y="2334"/>
                  </a:cubicBezTo>
                  <a:lnTo>
                    <a:pt x="13742" y="408"/>
                  </a:lnTo>
                  <a:cubicBezTo>
                    <a:pt x="12784" y="137"/>
                    <a:pt x="11794" y="-1"/>
                    <a:pt x="10799" y="0"/>
                  </a:cubicBezTo>
                  <a:cubicBezTo>
                    <a:pt x="9805" y="0"/>
                    <a:pt x="8815" y="137"/>
                    <a:pt x="7857" y="408"/>
                  </a:cubicBezTo>
                  <a:lnTo>
                    <a:pt x="8403" y="2334"/>
                  </a:lnTo>
                  <a:close/>
                </a:path>
              </a:pathLst>
            </a:custGeom>
            <a:solidFill>
              <a:srgbClr val="FFFFFF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endParaRPr altLang="en-US" lang="zh-CN"/>
            </a:p>
          </p:txBody>
        </p:sp>
      </p:grpSp>
      <p:grpSp>
        <p:nvGrpSpPr>
          <p:cNvPr id="19484" name="Group 42"/>
          <p:cNvGrpSpPr/>
          <p:nvPr/>
        </p:nvGrpSpPr>
        <p:grpSpPr>
          <a:xfrm>
            <a:off x="5083175" y="2714625"/>
            <a:ext cx="431800" cy="431800"/>
            <a:chExt cx="499" cy="499"/>
          </a:xfrm>
        </p:grpSpPr>
        <p:sp>
          <p:nvSpPr>
            <p:cNvPr id="19502" name="Oval 92"/>
            <p:cNvSpPr>
              <a:spLocks noChangeArrowheads="1"/>
            </p:cNvSpPr>
            <p:nvPr/>
          </p:nvSpPr>
          <p:spPr bwMode="auto">
            <a:xfrm>
              <a:off x="0" y="0"/>
              <a:ext cx="499" cy="499"/>
            </a:xfrm>
            <a:prstGeom prst="ellipse">
              <a:avLst/>
            </a:prstGeom>
            <a:solidFill>
              <a:srgbClr val="F8CB9A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grpSp>
          <p:nvGrpSpPr>
            <p:cNvPr id="19503" name="Group 44"/>
            <p:cNvGrpSpPr/>
            <p:nvPr/>
          </p:nvGrpSpPr>
          <p:grpSpPr>
            <a:xfrm>
              <a:off x="45" y="45"/>
              <a:ext cx="408" cy="408"/>
              <a:chExt cx="1452" cy="1452"/>
            </a:xfrm>
          </p:grpSpPr>
          <p:sp>
            <p:nvSpPr>
              <p:cNvPr id="19504" name="AutoShape 94"/>
              <p:cNvSpPr/>
              <p:nvPr/>
            </p:nvSpPr>
            <p:spPr bwMode="auto">
              <a:xfrm>
                <a:off x="0" y="0"/>
                <a:ext cx="1452" cy="1452"/>
              </a:xfrm>
              <a:custGeom>
                <a:gdLst>
                  <a:gd fmla="*/ 357 w 21600" name="T0"/>
                  <a:gd fmla="*/ 270 h 21600" name="T1"/>
                  <a:gd fmla="*/ 726 w 21600" name="T2"/>
                  <a:gd fmla="*/ 139 h 21600" name="T3"/>
                  <a:gd fmla="*/ 1095 w 21600" name="T4"/>
                  <a:gd fmla="*/ 270 h 21600" name="T5"/>
                  <a:gd fmla="*/ 1183 w 21600" name="T6"/>
                  <a:gd fmla="*/ 162 h 21600" name="T7"/>
                  <a:gd fmla="*/ 726 w 21600" name="T8"/>
                  <a:gd fmla="*/ 0 h 21600" name="T9"/>
                  <a:gd fmla="*/ 269 w 21600" name="T10"/>
                  <a:gd fmla="*/ 162 h 21600" name="T11"/>
                  <a:gd fmla="*/ 357 w 21600" name="T12"/>
                  <a:gd fmla="*/ 270 h 21600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1600" name="T21"/>
                  <a:gd fmla="*/ 0 h 21600" name="T22"/>
                  <a:gd fmla="*/ 21600 w 21600" name="T23"/>
                  <a:gd fmla="*/ 21600 h 21600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1600" w="21600">
                    <a:moveTo>
                      <a:pt x="5311" y="4017"/>
                    </a:moveTo>
                    <a:cubicBezTo>
                      <a:pt x="6864" y="2760"/>
                      <a:pt x="8802" y="2074"/>
                      <a:pt x="10800" y="2075"/>
                    </a:cubicBezTo>
                    <a:cubicBezTo>
                      <a:pt x="12797" y="2075"/>
                      <a:pt x="14735" y="2760"/>
                      <a:pt x="16288" y="4017"/>
                    </a:cubicBezTo>
                    <a:lnTo>
                      <a:pt x="17593" y="2404"/>
                    </a:lnTo>
                    <a:cubicBezTo>
                      <a:pt x="15671" y="848"/>
                      <a:pt x="13273" y="-1"/>
                      <a:pt x="10799" y="0"/>
                    </a:cubicBezTo>
                    <a:cubicBezTo>
                      <a:pt x="8326" y="0"/>
                      <a:pt x="5928" y="848"/>
                      <a:pt x="4006" y="2404"/>
                    </a:cubicBezTo>
                    <a:lnTo>
                      <a:pt x="5311" y="4017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  <p:sp>
            <p:nvSpPr>
              <p:cNvPr id="19505" name="AutoShape 95"/>
              <p:cNvSpPr/>
              <p:nvPr/>
            </p:nvSpPr>
            <p:spPr bwMode="auto">
              <a:xfrm rot="3527902">
                <a:off x="0" y="0"/>
                <a:ext cx="1452" cy="1452"/>
              </a:xfrm>
              <a:custGeom>
                <a:gdLst>
                  <a:gd fmla="*/ 565 w 21600" name="T0"/>
                  <a:gd fmla="*/ 157 h 21600" name="T1"/>
                  <a:gd fmla="*/ 726 w 21600" name="T2"/>
                  <a:gd fmla="*/ 135 h 21600" name="T3"/>
                  <a:gd fmla="*/ 887 w 21600" name="T4"/>
                  <a:gd fmla="*/ 157 h 21600" name="T5"/>
                  <a:gd fmla="*/ 924 w 21600" name="T6"/>
                  <a:gd fmla="*/ 27 h 21600" name="T7"/>
                  <a:gd fmla="*/ 726 w 21600" name="T8"/>
                  <a:gd fmla="*/ 0 h 21600" name="T9"/>
                  <a:gd fmla="*/ 528 w 21600" name="T10"/>
                  <a:gd fmla="*/ 27 h 21600" name="T11"/>
                  <a:gd fmla="*/ 565 w 21600" name="T12"/>
                  <a:gd fmla="*/ 157 h 21600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1600" name="T21"/>
                  <a:gd fmla="*/ 0 h 21600" name="T22"/>
                  <a:gd fmla="*/ 21600 w 21600" name="T23"/>
                  <a:gd fmla="*/ 21600 h 21600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1600" w="21600">
                    <a:moveTo>
                      <a:pt x="8403" y="2334"/>
                    </a:moveTo>
                    <a:cubicBezTo>
                      <a:pt x="9183" y="2113"/>
                      <a:pt x="9989" y="2001"/>
                      <a:pt x="10800" y="2002"/>
                    </a:cubicBezTo>
                    <a:cubicBezTo>
                      <a:pt x="11610" y="2002"/>
                      <a:pt x="12416" y="2113"/>
                      <a:pt x="13196" y="2334"/>
                    </a:cubicBezTo>
                    <a:lnTo>
                      <a:pt x="13742" y="408"/>
                    </a:lnTo>
                    <a:cubicBezTo>
                      <a:pt x="12784" y="137"/>
                      <a:pt x="11794" y="-1"/>
                      <a:pt x="10799" y="0"/>
                    </a:cubicBezTo>
                    <a:cubicBezTo>
                      <a:pt x="9805" y="0"/>
                      <a:pt x="8815" y="137"/>
                      <a:pt x="7857" y="408"/>
                    </a:cubicBezTo>
                    <a:lnTo>
                      <a:pt x="8403" y="2334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</p:grpSp>
      </p:grpSp>
      <p:grpSp>
        <p:nvGrpSpPr>
          <p:cNvPr id="19485" name="Group 47"/>
          <p:cNvGrpSpPr/>
          <p:nvPr/>
        </p:nvGrpSpPr>
        <p:grpSpPr>
          <a:xfrm>
            <a:off x="5083175" y="3289300"/>
            <a:ext cx="431800" cy="431800"/>
            <a:chExt cx="499" cy="499"/>
          </a:xfrm>
        </p:grpSpPr>
        <p:sp>
          <p:nvSpPr>
            <p:cNvPr id="19498" name="Oval 97"/>
            <p:cNvSpPr>
              <a:spLocks noChangeArrowheads="1"/>
            </p:cNvSpPr>
            <p:nvPr/>
          </p:nvSpPr>
          <p:spPr bwMode="auto">
            <a:xfrm>
              <a:off x="0" y="0"/>
              <a:ext cx="499" cy="499"/>
            </a:xfrm>
            <a:prstGeom prst="ellipse">
              <a:avLst/>
            </a:prstGeom>
            <a:solidFill>
              <a:srgbClr val="85D5D7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grpSp>
          <p:nvGrpSpPr>
            <p:cNvPr id="19499" name="Group 49"/>
            <p:cNvGrpSpPr/>
            <p:nvPr/>
          </p:nvGrpSpPr>
          <p:grpSpPr>
            <a:xfrm>
              <a:off x="45" y="45"/>
              <a:ext cx="408" cy="408"/>
              <a:chExt cx="1452" cy="1452"/>
            </a:xfrm>
          </p:grpSpPr>
          <p:sp>
            <p:nvSpPr>
              <p:cNvPr id="19500" name="AutoShape 99"/>
              <p:cNvSpPr/>
              <p:nvPr/>
            </p:nvSpPr>
            <p:spPr bwMode="auto">
              <a:xfrm>
                <a:off x="0" y="0"/>
                <a:ext cx="1452" cy="1452"/>
              </a:xfrm>
              <a:custGeom>
                <a:gdLst>
                  <a:gd fmla="*/ 357 w 21600" name="T0"/>
                  <a:gd fmla="*/ 270 h 21600" name="T1"/>
                  <a:gd fmla="*/ 726 w 21600" name="T2"/>
                  <a:gd fmla="*/ 139 h 21600" name="T3"/>
                  <a:gd fmla="*/ 1095 w 21600" name="T4"/>
                  <a:gd fmla="*/ 270 h 21600" name="T5"/>
                  <a:gd fmla="*/ 1183 w 21600" name="T6"/>
                  <a:gd fmla="*/ 162 h 21600" name="T7"/>
                  <a:gd fmla="*/ 726 w 21600" name="T8"/>
                  <a:gd fmla="*/ 0 h 21600" name="T9"/>
                  <a:gd fmla="*/ 269 w 21600" name="T10"/>
                  <a:gd fmla="*/ 162 h 21600" name="T11"/>
                  <a:gd fmla="*/ 357 w 21600" name="T12"/>
                  <a:gd fmla="*/ 270 h 21600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1600" name="T21"/>
                  <a:gd fmla="*/ 0 h 21600" name="T22"/>
                  <a:gd fmla="*/ 21600 w 21600" name="T23"/>
                  <a:gd fmla="*/ 21600 h 21600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1600" w="21600">
                    <a:moveTo>
                      <a:pt x="5311" y="4017"/>
                    </a:moveTo>
                    <a:cubicBezTo>
                      <a:pt x="6864" y="2760"/>
                      <a:pt x="8802" y="2074"/>
                      <a:pt x="10800" y="2075"/>
                    </a:cubicBezTo>
                    <a:cubicBezTo>
                      <a:pt x="12797" y="2075"/>
                      <a:pt x="14735" y="2760"/>
                      <a:pt x="16288" y="4017"/>
                    </a:cubicBezTo>
                    <a:lnTo>
                      <a:pt x="17593" y="2404"/>
                    </a:lnTo>
                    <a:cubicBezTo>
                      <a:pt x="15671" y="848"/>
                      <a:pt x="13273" y="-1"/>
                      <a:pt x="10799" y="0"/>
                    </a:cubicBezTo>
                    <a:cubicBezTo>
                      <a:pt x="8326" y="0"/>
                      <a:pt x="5928" y="848"/>
                      <a:pt x="4006" y="2404"/>
                    </a:cubicBezTo>
                    <a:lnTo>
                      <a:pt x="5311" y="4017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  <p:sp>
            <p:nvSpPr>
              <p:cNvPr id="19501" name="AutoShape 100"/>
              <p:cNvSpPr/>
              <p:nvPr/>
            </p:nvSpPr>
            <p:spPr bwMode="auto">
              <a:xfrm rot="3527902">
                <a:off x="0" y="0"/>
                <a:ext cx="1452" cy="1452"/>
              </a:xfrm>
              <a:custGeom>
                <a:gdLst>
                  <a:gd fmla="*/ 565 w 21600" name="T0"/>
                  <a:gd fmla="*/ 157 h 21600" name="T1"/>
                  <a:gd fmla="*/ 726 w 21600" name="T2"/>
                  <a:gd fmla="*/ 135 h 21600" name="T3"/>
                  <a:gd fmla="*/ 887 w 21600" name="T4"/>
                  <a:gd fmla="*/ 157 h 21600" name="T5"/>
                  <a:gd fmla="*/ 924 w 21600" name="T6"/>
                  <a:gd fmla="*/ 27 h 21600" name="T7"/>
                  <a:gd fmla="*/ 726 w 21600" name="T8"/>
                  <a:gd fmla="*/ 0 h 21600" name="T9"/>
                  <a:gd fmla="*/ 528 w 21600" name="T10"/>
                  <a:gd fmla="*/ 27 h 21600" name="T11"/>
                  <a:gd fmla="*/ 565 w 21600" name="T12"/>
                  <a:gd fmla="*/ 157 h 21600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1600" name="T21"/>
                  <a:gd fmla="*/ 0 h 21600" name="T22"/>
                  <a:gd fmla="*/ 21600 w 21600" name="T23"/>
                  <a:gd fmla="*/ 21600 h 21600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1600" w="21600">
                    <a:moveTo>
                      <a:pt x="8403" y="2334"/>
                    </a:moveTo>
                    <a:cubicBezTo>
                      <a:pt x="9183" y="2113"/>
                      <a:pt x="9989" y="2001"/>
                      <a:pt x="10800" y="2002"/>
                    </a:cubicBezTo>
                    <a:cubicBezTo>
                      <a:pt x="11610" y="2002"/>
                      <a:pt x="12416" y="2113"/>
                      <a:pt x="13196" y="2334"/>
                    </a:cubicBezTo>
                    <a:lnTo>
                      <a:pt x="13742" y="408"/>
                    </a:lnTo>
                    <a:cubicBezTo>
                      <a:pt x="12784" y="137"/>
                      <a:pt x="11794" y="-1"/>
                      <a:pt x="10799" y="0"/>
                    </a:cubicBezTo>
                    <a:cubicBezTo>
                      <a:pt x="9805" y="0"/>
                      <a:pt x="8815" y="137"/>
                      <a:pt x="7857" y="408"/>
                    </a:cubicBezTo>
                    <a:lnTo>
                      <a:pt x="8403" y="2334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</p:grpSp>
      </p:grpSp>
      <p:grpSp>
        <p:nvGrpSpPr>
          <p:cNvPr id="19486" name="Group 52"/>
          <p:cNvGrpSpPr/>
          <p:nvPr/>
        </p:nvGrpSpPr>
        <p:grpSpPr>
          <a:xfrm>
            <a:off x="5083175" y="1562100"/>
            <a:ext cx="431800" cy="431800"/>
            <a:chExt cx="499" cy="499"/>
          </a:xfrm>
        </p:grpSpPr>
        <p:sp>
          <p:nvSpPr>
            <p:cNvPr id="19494" name="Oval 102"/>
            <p:cNvSpPr>
              <a:spLocks noChangeArrowheads="1"/>
            </p:cNvSpPr>
            <p:nvPr/>
          </p:nvSpPr>
          <p:spPr bwMode="auto">
            <a:xfrm>
              <a:off x="0" y="0"/>
              <a:ext cx="499" cy="499"/>
            </a:xfrm>
            <a:prstGeom prst="ellipse">
              <a:avLst/>
            </a:prstGeom>
            <a:solidFill>
              <a:srgbClr val="70B7FF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grpSp>
          <p:nvGrpSpPr>
            <p:cNvPr id="19495" name="Group 54"/>
            <p:cNvGrpSpPr/>
            <p:nvPr/>
          </p:nvGrpSpPr>
          <p:grpSpPr>
            <a:xfrm>
              <a:off x="45" y="45"/>
              <a:ext cx="408" cy="408"/>
              <a:chExt cx="1452" cy="1452"/>
            </a:xfrm>
          </p:grpSpPr>
          <p:sp>
            <p:nvSpPr>
              <p:cNvPr id="19496" name="AutoShape 104"/>
              <p:cNvSpPr/>
              <p:nvPr/>
            </p:nvSpPr>
            <p:spPr bwMode="auto">
              <a:xfrm>
                <a:off x="0" y="0"/>
                <a:ext cx="1452" cy="1452"/>
              </a:xfrm>
              <a:custGeom>
                <a:gdLst>
                  <a:gd fmla="*/ 357 w 21600" name="T0"/>
                  <a:gd fmla="*/ 270 h 21600" name="T1"/>
                  <a:gd fmla="*/ 726 w 21600" name="T2"/>
                  <a:gd fmla="*/ 139 h 21600" name="T3"/>
                  <a:gd fmla="*/ 1095 w 21600" name="T4"/>
                  <a:gd fmla="*/ 270 h 21600" name="T5"/>
                  <a:gd fmla="*/ 1183 w 21600" name="T6"/>
                  <a:gd fmla="*/ 162 h 21600" name="T7"/>
                  <a:gd fmla="*/ 726 w 21600" name="T8"/>
                  <a:gd fmla="*/ 0 h 21600" name="T9"/>
                  <a:gd fmla="*/ 269 w 21600" name="T10"/>
                  <a:gd fmla="*/ 162 h 21600" name="T11"/>
                  <a:gd fmla="*/ 357 w 21600" name="T12"/>
                  <a:gd fmla="*/ 270 h 21600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1600" name="T21"/>
                  <a:gd fmla="*/ 0 h 21600" name="T22"/>
                  <a:gd fmla="*/ 21600 w 21600" name="T23"/>
                  <a:gd fmla="*/ 21600 h 21600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1600" w="21600">
                    <a:moveTo>
                      <a:pt x="5311" y="4017"/>
                    </a:moveTo>
                    <a:cubicBezTo>
                      <a:pt x="6864" y="2760"/>
                      <a:pt x="8802" y="2074"/>
                      <a:pt x="10800" y="2075"/>
                    </a:cubicBezTo>
                    <a:cubicBezTo>
                      <a:pt x="12797" y="2075"/>
                      <a:pt x="14735" y="2760"/>
                      <a:pt x="16288" y="4017"/>
                    </a:cubicBezTo>
                    <a:lnTo>
                      <a:pt x="17593" y="2404"/>
                    </a:lnTo>
                    <a:cubicBezTo>
                      <a:pt x="15671" y="848"/>
                      <a:pt x="13273" y="-1"/>
                      <a:pt x="10799" y="0"/>
                    </a:cubicBezTo>
                    <a:cubicBezTo>
                      <a:pt x="8326" y="0"/>
                      <a:pt x="5928" y="848"/>
                      <a:pt x="4006" y="2404"/>
                    </a:cubicBezTo>
                    <a:lnTo>
                      <a:pt x="5311" y="4017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  <p:sp>
            <p:nvSpPr>
              <p:cNvPr id="19497" name="AutoShape 105"/>
              <p:cNvSpPr/>
              <p:nvPr/>
            </p:nvSpPr>
            <p:spPr bwMode="auto">
              <a:xfrm rot="3527902">
                <a:off x="0" y="0"/>
                <a:ext cx="1452" cy="1452"/>
              </a:xfrm>
              <a:custGeom>
                <a:gdLst>
                  <a:gd fmla="*/ 565 w 21600" name="T0"/>
                  <a:gd fmla="*/ 157 h 21600" name="T1"/>
                  <a:gd fmla="*/ 726 w 21600" name="T2"/>
                  <a:gd fmla="*/ 135 h 21600" name="T3"/>
                  <a:gd fmla="*/ 887 w 21600" name="T4"/>
                  <a:gd fmla="*/ 157 h 21600" name="T5"/>
                  <a:gd fmla="*/ 924 w 21600" name="T6"/>
                  <a:gd fmla="*/ 27 h 21600" name="T7"/>
                  <a:gd fmla="*/ 726 w 21600" name="T8"/>
                  <a:gd fmla="*/ 0 h 21600" name="T9"/>
                  <a:gd fmla="*/ 528 w 21600" name="T10"/>
                  <a:gd fmla="*/ 27 h 21600" name="T11"/>
                  <a:gd fmla="*/ 565 w 21600" name="T12"/>
                  <a:gd fmla="*/ 157 h 21600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1600" name="T21"/>
                  <a:gd fmla="*/ 0 h 21600" name="T22"/>
                  <a:gd fmla="*/ 21600 w 21600" name="T23"/>
                  <a:gd fmla="*/ 21600 h 21600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1600" w="21600">
                    <a:moveTo>
                      <a:pt x="8403" y="2334"/>
                    </a:moveTo>
                    <a:cubicBezTo>
                      <a:pt x="9183" y="2113"/>
                      <a:pt x="9989" y="2001"/>
                      <a:pt x="10800" y="2002"/>
                    </a:cubicBezTo>
                    <a:cubicBezTo>
                      <a:pt x="11610" y="2002"/>
                      <a:pt x="12416" y="2113"/>
                      <a:pt x="13196" y="2334"/>
                    </a:cubicBezTo>
                    <a:lnTo>
                      <a:pt x="13742" y="408"/>
                    </a:lnTo>
                    <a:cubicBezTo>
                      <a:pt x="12784" y="137"/>
                      <a:pt x="11794" y="-1"/>
                      <a:pt x="10799" y="0"/>
                    </a:cubicBezTo>
                    <a:cubicBezTo>
                      <a:pt x="9805" y="0"/>
                      <a:pt x="8815" y="137"/>
                      <a:pt x="7857" y="408"/>
                    </a:cubicBezTo>
                    <a:lnTo>
                      <a:pt x="8403" y="2334"/>
                    </a:lnTo>
                    <a:close/>
                  </a:path>
                </a:pathLst>
              </a:custGeom>
              <a:solidFill>
                <a:srgbClr val="FFFFFF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</p:grpSp>
      </p:grpSp>
      <p:sp>
        <p:nvSpPr>
          <p:cNvPr id="19487" name="WordArt 106"/>
          <p:cNvSpPr>
            <a:spLocks noChangeArrowheads="1" noChangeShapeType="1" noTextEdit="1"/>
          </p:cNvSpPr>
          <p:nvPr/>
        </p:nvSpPr>
        <p:spPr bwMode="auto">
          <a:xfrm>
            <a:off x="5657850" y="2282825"/>
            <a:ext cx="2447925" cy="163513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b="1" kern="10" lang="en-US" spc="-50" sz="1000">
                <a:solidFill>
                  <a:srgbClr val="000000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CLICK TO ADD CONTENTS</a:t>
            </a:r>
          </a:p>
        </p:txBody>
      </p:sp>
      <p:sp>
        <p:nvSpPr>
          <p:cNvPr id="19488" name="WordArt 107"/>
          <p:cNvSpPr>
            <a:spLocks noChangeArrowheads="1" noChangeShapeType="1" noTextEdit="1"/>
          </p:cNvSpPr>
          <p:nvPr/>
        </p:nvSpPr>
        <p:spPr bwMode="auto">
          <a:xfrm>
            <a:off x="5657850" y="2838450"/>
            <a:ext cx="2447925" cy="163513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b="1" kern="10" lang="en-US" spc="-50" sz="1000">
                <a:solidFill>
                  <a:srgbClr val="000000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CLICK TO ADD CONTENTS</a:t>
            </a:r>
          </a:p>
        </p:txBody>
      </p:sp>
      <p:sp>
        <p:nvSpPr>
          <p:cNvPr id="19489" name="WordArt 108"/>
          <p:cNvSpPr>
            <a:spLocks noChangeArrowheads="1" noChangeShapeType="1" noTextEdit="1"/>
          </p:cNvSpPr>
          <p:nvPr/>
        </p:nvSpPr>
        <p:spPr bwMode="auto">
          <a:xfrm>
            <a:off x="5657850" y="3413125"/>
            <a:ext cx="2447925" cy="163513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b="1" kern="10" lang="en-US" spc="-50" sz="1000">
                <a:solidFill>
                  <a:srgbClr val="000000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CLICK TO ADD CONTENTS</a:t>
            </a:r>
          </a:p>
        </p:txBody>
      </p:sp>
      <p:sp>
        <p:nvSpPr>
          <p:cNvPr id="19490" name="WordArt 109"/>
          <p:cNvSpPr>
            <a:spLocks noChangeArrowheads="1" noChangeShapeType="1" noTextEdit="1"/>
          </p:cNvSpPr>
          <p:nvPr/>
        </p:nvSpPr>
        <p:spPr bwMode="auto">
          <a:xfrm>
            <a:off x="5657850" y="1685925"/>
            <a:ext cx="2447925" cy="163513"/>
          </a:xfrm>
          <a:prstGeom prst="rect">
            <a:avLst/>
          </a:prstGeom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lstStyle/>
          <a:p>
            <a:pPr algn="ctr"/>
            <a:r>
              <a:rPr altLang="zh-CN" b="1" kern="10" lang="en-US" spc="-50" sz="1000">
                <a:solidFill>
                  <a:srgbClr val="000000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CLICK TO ADD CONTENTS</a:t>
            </a:r>
          </a:p>
        </p:txBody>
      </p:sp>
      <p:sp>
        <p:nvSpPr>
          <p:cNvPr id="19491" name="Text Box 22"/>
          <p:cNvSpPr txBox="1">
            <a:spLocks noChangeArrowheads="1"/>
          </p:cNvSpPr>
          <p:nvPr/>
        </p:nvSpPr>
        <p:spPr bwMode="auto">
          <a:xfrm>
            <a:off x="8609014" y="1358900"/>
            <a:ext cx="3286442" cy="57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3200">
                <a:solidFill>
                  <a:schemeClr val="tx2"/>
                </a:solidFill>
              </a:rPr>
              <a:t>input the headline</a:t>
            </a:r>
          </a:p>
        </p:txBody>
      </p:sp>
      <p:sp>
        <p:nvSpPr>
          <p:cNvPr id="19492" name="Text Box 62"/>
          <p:cNvSpPr txBox="1">
            <a:spLocks noChangeArrowheads="1"/>
          </p:cNvSpPr>
          <p:nvPr/>
        </p:nvSpPr>
        <p:spPr bwMode="auto">
          <a:xfrm>
            <a:off x="8632824" y="2235200"/>
            <a:ext cx="1894205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</p:txBody>
      </p:sp>
      <p:sp>
        <p:nvSpPr>
          <p:cNvPr id="19493" name="Text Box 63"/>
          <p:cNvSpPr txBox="1">
            <a:spLocks noChangeArrowheads="1"/>
          </p:cNvSpPr>
          <p:nvPr/>
        </p:nvSpPr>
        <p:spPr bwMode="auto">
          <a:xfrm>
            <a:off x="8653464" y="4016375"/>
            <a:ext cx="1894205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</p:txBody>
      </p:sp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Rectangle 2"/>
          <p:cNvSpPr>
            <a:spLocks noChangeArrowheads="1" noGrp="1"/>
          </p:cNvSpPr>
          <p:nvPr>
            <p:ph idx="4294967295" type="ctrTitle"/>
          </p:nvPr>
        </p:nvSpPr>
        <p:spPr bwMode="auto">
          <a:xfrm>
            <a:off x="519113" y="1792288"/>
            <a:ext cx="10363200" cy="2281237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altLang="en-US" b="1" lang="zh-CN" smtClean="0" sz="9600">
                <a:solidFill>
                  <a:srgbClr val="22766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谢谢观赏</a:t>
            </a:r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>
            <a:off x="588963" y="3787775"/>
            <a:ext cx="6956425" cy="1588"/>
          </a:xfrm>
          <a:prstGeom prst="line">
            <a:avLst/>
          </a:prstGeom>
          <a:noFill/>
          <a:ln w="9525">
            <a:solidFill>
              <a:srgbClr val="22766F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14350" y="3889375"/>
            <a:ext cx="6897161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 sz="5400">
                <a:solidFill>
                  <a:srgbClr val="22766F"/>
                </a:solidFill>
                <a:latin charset="0" panose="020f0302020204030204" pitchFamily="34" typeface="Calibri Light"/>
              </a:rPr>
              <a:t>Thanks for your listening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2197100" y="2381250"/>
            <a:ext cx="7740650" cy="619125"/>
          </a:xfrm>
          <a:prstGeom prst="rect">
            <a:avLst/>
          </a:prstGeom>
          <a:solidFill>
            <a:srgbClr val="22766F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b="1" i="1" lang="zh-CN">
              <a:solidFill>
                <a:srgbClr val="000000"/>
              </a:solidFill>
              <a:sym charset="0" panose="020b0604020202020204" pitchFamily="34" typeface="Arial"/>
            </a:endParaRPr>
          </a:p>
        </p:txBody>
      </p:sp>
      <p:grpSp>
        <p:nvGrpSpPr>
          <p:cNvPr id="6147" name="Group 3"/>
          <p:cNvGrpSpPr/>
          <p:nvPr/>
        </p:nvGrpSpPr>
        <p:grpSpPr>
          <a:xfrm>
            <a:off x="2185988" y="2381250"/>
            <a:ext cx="2054225" cy="619125"/>
            <a:chExt cx="1294" cy="298"/>
          </a:xfrm>
        </p:grpSpPr>
        <p:sp>
          <p:nvSpPr>
            <p:cNvPr id="6170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205" cy="298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bIns="46990" lIns="90170" rIns="90170" tIns="46990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en-US" b="1" i="1" lang="zh-CN">
                <a:solidFill>
                  <a:srgbClr val="000000"/>
                </a:solidFill>
                <a:sym charset="0" panose="020b0604020202020204" pitchFamily="34" typeface="Arial"/>
              </a:endParaRPr>
            </a:p>
          </p:txBody>
        </p:sp>
        <p:sp>
          <p:nvSpPr>
            <p:cNvPr id="6171" name="AutoShape 6"/>
            <p:cNvSpPr>
              <a:spLocks noChangeArrowheads="1"/>
            </p:cNvSpPr>
            <p:nvPr/>
          </p:nvSpPr>
          <p:spPr bwMode="auto">
            <a:xfrm rot="5400000">
              <a:off x="1160" y="89"/>
              <a:ext cx="139" cy="120"/>
            </a:xfrm>
            <a:prstGeom prst="triangle">
              <a:avLst>
                <a:gd fmla="val 50000" name="adj"/>
              </a:avLst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bIns="46990" lIns="90170" rIns="90170" tIns="46990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en-US" b="1" i="1" lang="zh-CN">
                <a:solidFill>
                  <a:srgbClr val="000000"/>
                </a:solidFill>
                <a:sym charset="0" panose="020b0604020202020204" pitchFamily="34" typeface="Arial"/>
              </a:endParaRPr>
            </a:p>
          </p:txBody>
        </p:sp>
      </p:grpSp>
      <p:sp>
        <p:nvSpPr>
          <p:cNvPr id="6148" name="Text Box 7"/>
          <p:cNvSpPr>
            <a:spLocks noChangeArrowheads="1"/>
          </p:cNvSpPr>
          <p:nvPr/>
        </p:nvSpPr>
        <p:spPr bwMode="auto">
          <a:xfrm>
            <a:off x="4100513" y="2513013"/>
            <a:ext cx="1676400" cy="33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altLang="zh-CN" b="1" lang="en-US" sz="1600">
                <a:solidFill>
                  <a:srgbClr val="FFFFFF"/>
                </a:solidFill>
                <a:sym charset="0" panose="020b0604020202020204" pitchFamily="34" typeface="Arial"/>
              </a:rPr>
              <a:t>Text in here</a:t>
            </a: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2208213" y="2487613"/>
            <a:ext cx="1836737" cy="39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b="1" lang="en-US" sz="2000">
                <a:solidFill>
                  <a:srgbClr val="FFFFFF"/>
                </a:solidFill>
                <a:sym charset="0" panose="020b0604020202020204" pitchFamily="34" typeface="Arial"/>
              </a:rPr>
              <a:t>Title in here</a:t>
            </a:r>
          </a:p>
        </p:txBody>
      </p:sp>
      <p:sp>
        <p:nvSpPr>
          <p:cNvPr id="6150" name="AutoShape 9"/>
          <p:cNvSpPr>
            <a:spLocks noChangeArrowheads="1"/>
          </p:cNvSpPr>
          <p:nvPr/>
        </p:nvSpPr>
        <p:spPr bwMode="auto">
          <a:xfrm>
            <a:off x="5672138" y="2547938"/>
            <a:ext cx="368300" cy="273050"/>
          </a:xfrm>
          <a:prstGeom prst="rightArrow">
            <a:avLst>
              <a:gd fmla="val 50000" name="adj1"/>
              <a:gd fmla="val 60467" name="adj2"/>
            </a:avLst>
          </a:prstGeom>
          <a:gradFill rotWithShape="1">
            <a:gsLst>
              <a:gs pos="0">
                <a:srgbClr val="D87AA5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b="1" i="1" lang="zh-CN">
              <a:solidFill>
                <a:srgbClr val="000000"/>
              </a:solidFill>
              <a:sym charset="0" panose="020b0604020202020204" pitchFamily="34" typeface="Arial"/>
            </a:endParaRPr>
          </a:p>
        </p:txBody>
      </p:sp>
      <p:sp>
        <p:nvSpPr>
          <p:cNvPr id="6151" name="Text Box 10"/>
          <p:cNvSpPr>
            <a:spLocks noChangeArrowheads="1"/>
          </p:cNvSpPr>
          <p:nvPr/>
        </p:nvSpPr>
        <p:spPr bwMode="auto">
          <a:xfrm>
            <a:off x="6051549" y="2513013"/>
            <a:ext cx="1676400" cy="33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altLang="zh-CN" b="1" lang="en-US" sz="1600">
                <a:solidFill>
                  <a:srgbClr val="FFFFFF"/>
                </a:solidFill>
                <a:sym charset="0" panose="020b0604020202020204" pitchFamily="34" typeface="Arial"/>
              </a:rPr>
              <a:t>Text in here</a:t>
            </a:r>
          </a:p>
        </p:txBody>
      </p:sp>
      <p:sp>
        <p:nvSpPr>
          <p:cNvPr id="6152" name="AutoShape 11"/>
          <p:cNvSpPr>
            <a:spLocks noChangeArrowheads="1"/>
          </p:cNvSpPr>
          <p:nvPr/>
        </p:nvSpPr>
        <p:spPr bwMode="auto">
          <a:xfrm>
            <a:off x="7700963" y="2547938"/>
            <a:ext cx="368300" cy="273050"/>
          </a:xfrm>
          <a:prstGeom prst="rightArrow">
            <a:avLst>
              <a:gd fmla="val 50000" name="adj1"/>
              <a:gd fmla="val 60467" name="adj2"/>
            </a:avLst>
          </a:prstGeom>
          <a:gradFill rotWithShape="1">
            <a:gsLst>
              <a:gs pos="0">
                <a:srgbClr val="D87AA5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b="1" i="1" lang="zh-CN">
              <a:solidFill>
                <a:srgbClr val="000000"/>
              </a:solidFill>
              <a:sym charset="0" panose="020b0604020202020204" pitchFamily="34" typeface="Arial"/>
            </a:endParaRPr>
          </a:p>
        </p:txBody>
      </p:sp>
      <p:sp>
        <p:nvSpPr>
          <p:cNvPr id="6153" name="Text Box 12"/>
          <p:cNvSpPr>
            <a:spLocks noChangeArrowheads="1"/>
          </p:cNvSpPr>
          <p:nvPr/>
        </p:nvSpPr>
        <p:spPr bwMode="auto">
          <a:xfrm>
            <a:off x="8039099" y="2513013"/>
            <a:ext cx="1676400" cy="33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altLang="zh-CN" b="1" lang="en-US" sz="1600">
                <a:solidFill>
                  <a:srgbClr val="FFFFFF"/>
                </a:solidFill>
                <a:sym charset="0" panose="020b0604020202020204" pitchFamily="34" typeface="Arial"/>
              </a:rPr>
              <a:t>Text in here</a:t>
            </a:r>
          </a:p>
        </p:txBody>
      </p:sp>
      <p:sp>
        <p:nvSpPr>
          <p:cNvPr id="6154" name="AutoShape 13"/>
          <p:cNvSpPr>
            <a:spLocks noChangeArrowheads="1"/>
          </p:cNvSpPr>
          <p:nvPr/>
        </p:nvSpPr>
        <p:spPr bwMode="auto">
          <a:xfrm>
            <a:off x="2482850" y="3130550"/>
            <a:ext cx="1114425" cy="1114425"/>
          </a:xfrm>
          <a:prstGeom prst="diamond">
            <a:avLst/>
          </a:prstGeom>
          <a:solidFill>
            <a:srgbClr val="33996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b="1" i="1" lang="zh-CN">
              <a:solidFill>
                <a:srgbClr val="000000"/>
              </a:solidFill>
              <a:sym charset="0" panose="020b0604020202020204" pitchFamily="34" typeface="Arial"/>
            </a:endParaRPr>
          </a:p>
        </p:txBody>
      </p:sp>
      <p:sp>
        <p:nvSpPr>
          <p:cNvPr id="6155" name="AutoShape 14"/>
          <p:cNvSpPr>
            <a:spLocks noChangeArrowheads="1"/>
          </p:cNvSpPr>
          <p:nvPr/>
        </p:nvSpPr>
        <p:spPr bwMode="auto">
          <a:xfrm>
            <a:off x="4464050" y="3130550"/>
            <a:ext cx="1114425" cy="1114425"/>
          </a:xfrm>
          <a:prstGeom prst="diamond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b="1" i="1" lang="zh-CN">
              <a:solidFill>
                <a:srgbClr val="000000"/>
              </a:solidFill>
              <a:sym charset="0" panose="020b0604020202020204" pitchFamily="34" typeface="Arial"/>
            </a:endParaRPr>
          </a:p>
        </p:txBody>
      </p:sp>
      <p:sp>
        <p:nvSpPr>
          <p:cNvPr id="6156" name="AutoShape 15"/>
          <p:cNvSpPr>
            <a:spLocks noChangeArrowheads="1"/>
          </p:cNvSpPr>
          <p:nvPr/>
        </p:nvSpPr>
        <p:spPr bwMode="auto">
          <a:xfrm>
            <a:off x="6454775" y="3130550"/>
            <a:ext cx="1114425" cy="1114425"/>
          </a:xfrm>
          <a:prstGeom prst="diamond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b="1" i="1" lang="zh-CN">
              <a:solidFill>
                <a:srgbClr val="000000"/>
              </a:solidFill>
              <a:sym charset="0" panose="020b0604020202020204" pitchFamily="34" typeface="Arial"/>
            </a:endParaRPr>
          </a:p>
        </p:txBody>
      </p:sp>
      <p:sp>
        <p:nvSpPr>
          <p:cNvPr id="6157" name="AutoShape 16"/>
          <p:cNvSpPr>
            <a:spLocks noChangeArrowheads="1"/>
          </p:cNvSpPr>
          <p:nvPr/>
        </p:nvSpPr>
        <p:spPr bwMode="auto">
          <a:xfrm>
            <a:off x="8397875" y="3130550"/>
            <a:ext cx="1114425" cy="1114425"/>
          </a:xfrm>
          <a:prstGeom prst="diamond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b="1" i="1" lang="zh-CN">
              <a:solidFill>
                <a:srgbClr val="000000"/>
              </a:solidFill>
              <a:sym charset="0" panose="020b0604020202020204" pitchFamily="34" typeface="Arial"/>
            </a:endParaRPr>
          </a:p>
        </p:txBody>
      </p:sp>
      <p:cxnSp>
        <p:nvCxnSpPr>
          <p:cNvPr id="6158" name="AutoShape 17"/>
          <p:cNvCxnSpPr>
            <a:cxnSpLocks noChangeShapeType="1"/>
            <a:stCxn id="6154" idx="3"/>
            <a:endCxn id="6155" idx="1"/>
          </p:cNvCxnSpPr>
          <p:nvPr/>
        </p:nvCxnSpPr>
        <p:spPr bwMode="auto">
          <a:xfrm>
            <a:off x="3597275" y="3675063"/>
            <a:ext cx="866775" cy="0"/>
          </a:xfrm>
          <a:prstGeom prst="straightConnector1">
            <a:avLst/>
          </a:prstGeom>
          <a:noFill/>
          <a:ln w="12700">
            <a:solidFill>
              <a:srgbClr val="333333"/>
            </a:solidFill>
            <a:round/>
            <a:headEnd len="sm" type="oval" w="sm"/>
            <a:tailEnd len="sm" type="oval" w="sm"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9" name="AutoShape 18"/>
          <p:cNvCxnSpPr>
            <a:cxnSpLocks noChangeShapeType="1"/>
            <a:stCxn id="6155" idx="3"/>
            <a:endCxn id="6156" idx="1"/>
          </p:cNvCxnSpPr>
          <p:nvPr/>
        </p:nvCxnSpPr>
        <p:spPr bwMode="auto">
          <a:xfrm>
            <a:off x="5578475" y="3675063"/>
            <a:ext cx="876300" cy="0"/>
          </a:xfrm>
          <a:prstGeom prst="straightConnector1">
            <a:avLst/>
          </a:prstGeom>
          <a:noFill/>
          <a:ln w="12700">
            <a:solidFill>
              <a:srgbClr val="333333"/>
            </a:solidFill>
            <a:round/>
            <a:headEnd len="sm" type="oval" w="sm"/>
            <a:tailEnd len="sm" type="oval" w="sm"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60" name="AutoShape 19"/>
          <p:cNvCxnSpPr>
            <a:cxnSpLocks noChangeShapeType="1"/>
            <a:stCxn id="6156" idx="3"/>
            <a:endCxn id="6157" idx="1"/>
          </p:cNvCxnSpPr>
          <p:nvPr/>
        </p:nvCxnSpPr>
        <p:spPr bwMode="auto">
          <a:xfrm>
            <a:off x="7569200" y="3675063"/>
            <a:ext cx="828675" cy="0"/>
          </a:xfrm>
          <a:prstGeom prst="straightConnector1">
            <a:avLst/>
          </a:prstGeom>
          <a:noFill/>
          <a:ln w="12700">
            <a:solidFill>
              <a:srgbClr val="333333"/>
            </a:solidFill>
            <a:round/>
            <a:headEnd len="sm" type="oval" w="sm"/>
            <a:tailEnd len="sm" type="oval" w="sm"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161" name="Text Box 20"/>
          <p:cNvSpPr>
            <a:spLocks noChangeArrowheads="1"/>
          </p:cNvSpPr>
          <p:nvPr/>
        </p:nvSpPr>
        <p:spPr bwMode="auto">
          <a:xfrm>
            <a:off x="2586038" y="3455988"/>
            <a:ext cx="866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altLang="zh-CN" b="1" lang="en-US" sz="2400">
                <a:solidFill>
                  <a:srgbClr val="FFFFFF"/>
                </a:solidFill>
                <a:sym charset="0" panose="020b0604020202020204" pitchFamily="34" typeface="Arial"/>
              </a:rPr>
              <a:t>2010</a:t>
            </a:r>
          </a:p>
        </p:txBody>
      </p:sp>
      <p:sp>
        <p:nvSpPr>
          <p:cNvPr id="6162" name="Text Box 21"/>
          <p:cNvSpPr>
            <a:spLocks noChangeArrowheads="1"/>
          </p:cNvSpPr>
          <p:nvPr/>
        </p:nvSpPr>
        <p:spPr bwMode="auto">
          <a:xfrm>
            <a:off x="4575175" y="3455988"/>
            <a:ext cx="866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altLang="zh-CN" b="1" lang="en-US" sz="2400">
                <a:solidFill>
                  <a:srgbClr val="FFFFFF"/>
                </a:solidFill>
                <a:sym charset="0" panose="020b0604020202020204" pitchFamily="34" typeface="Arial"/>
              </a:rPr>
              <a:t>2011</a:t>
            </a:r>
          </a:p>
        </p:txBody>
      </p:sp>
      <p:sp>
        <p:nvSpPr>
          <p:cNvPr id="6163" name="Text Box 22"/>
          <p:cNvSpPr>
            <a:spLocks noChangeArrowheads="1"/>
          </p:cNvSpPr>
          <p:nvPr/>
        </p:nvSpPr>
        <p:spPr bwMode="auto">
          <a:xfrm>
            <a:off x="6584949" y="3455988"/>
            <a:ext cx="866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altLang="zh-CN" b="1" lang="en-US" sz="2400">
                <a:solidFill>
                  <a:srgbClr val="FFFFFF"/>
                </a:solidFill>
                <a:sym charset="0" panose="020b0604020202020204" pitchFamily="34" typeface="Arial"/>
              </a:rPr>
              <a:t>2012</a:t>
            </a:r>
          </a:p>
        </p:txBody>
      </p:sp>
      <p:sp>
        <p:nvSpPr>
          <p:cNvPr id="6164" name="Text Box 23"/>
          <p:cNvSpPr>
            <a:spLocks noChangeArrowheads="1"/>
          </p:cNvSpPr>
          <p:nvPr/>
        </p:nvSpPr>
        <p:spPr bwMode="auto">
          <a:xfrm>
            <a:off x="8537574" y="3455988"/>
            <a:ext cx="866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altLang="zh-CN" b="1" lang="en-US" sz="2400">
                <a:solidFill>
                  <a:srgbClr val="FFFFFF"/>
                </a:solidFill>
                <a:sym charset="0" panose="020b0604020202020204" pitchFamily="34" typeface="Arial"/>
              </a:rPr>
              <a:t>2013</a:t>
            </a:r>
          </a:p>
        </p:txBody>
      </p:sp>
      <p:sp>
        <p:nvSpPr>
          <p:cNvPr id="6165" name="Text Box 24"/>
          <p:cNvSpPr>
            <a:spLocks noChangeArrowheads="1"/>
          </p:cNvSpPr>
          <p:nvPr/>
        </p:nvSpPr>
        <p:spPr bwMode="auto">
          <a:xfrm>
            <a:off x="2228850" y="4335463"/>
            <a:ext cx="1614488" cy="1051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50000"/>
              </a:spcBef>
              <a:buFont charset="0" panose="020b0604020202020204" pitchFamily="34" typeface="Arial"/>
              <a:buChar char="•"/>
            </a:pPr>
            <a:r>
              <a:rPr altLang="zh-CN" lang="en-US" sz="1400">
                <a:solidFill>
                  <a:srgbClr val="000000"/>
                </a:solidFill>
                <a:sym charset="0" panose="020b0604020202020204" pitchFamily="34" typeface="Arial"/>
              </a:rPr>
              <a:t> Description of the contents</a:t>
            </a:r>
          </a:p>
          <a:p>
            <a:pPr algn="ctr" eaLnBrk="1" hangingPunct="1">
              <a:spcBef>
                <a:spcPct val="50000"/>
              </a:spcBef>
              <a:buFont charset="0" panose="020b0604020202020204" pitchFamily="34" typeface="Arial"/>
              <a:buChar char="•"/>
            </a:pPr>
            <a:r>
              <a:rPr altLang="zh-CN" lang="en-US" sz="1400">
                <a:solidFill>
                  <a:srgbClr val="000000"/>
                </a:solidFill>
                <a:sym charset="0" panose="020b0604020202020204" pitchFamily="34" typeface="Arial"/>
              </a:rPr>
              <a:t> Description of the contents</a:t>
            </a:r>
          </a:p>
        </p:txBody>
      </p:sp>
      <p:sp>
        <p:nvSpPr>
          <p:cNvPr id="6166" name="Text Box 25"/>
          <p:cNvSpPr>
            <a:spLocks noChangeArrowheads="1"/>
          </p:cNvSpPr>
          <p:nvPr/>
        </p:nvSpPr>
        <p:spPr bwMode="auto">
          <a:xfrm>
            <a:off x="4171950" y="4335463"/>
            <a:ext cx="1614488" cy="1051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50000"/>
              </a:spcBef>
              <a:buFont charset="0" panose="020b0604020202020204" pitchFamily="34" typeface="Arial"/>
              <a:buChar char="•"/>
            </a:pPr>
            <a:r>
              <a:rPr altLang="zh-CN" lang="en-US" sz="1400">
                <a:solidFill>
                  <a:srgbClr val="000000"/>
                </a:solidFill>
                <a:sym charset="0" panose="020b0604020202020204" pitchFamily="34" typeface="Arial"/>
              </a:rPr>
              <a:t> Description of the contents</a:t>
            </a:r>
          </a:p>
          <a:p>
            <a:pPr algn="ctr" eaLnBrk="1" hangingPunct="1">
              <a:spcBef>
                <a:spcPct val="50000"/>
              </a:spcBef>
              <a:buFont charset="0" panose="020b0604020202020204" pitchFamily="34" typeface="Arial"/>
              <a:buChar char="•"/>
            </a:pPr>
            <a:r>
              <a:rPr altLang="zh-CN" lang="en-US" sz="1400">
                <a:solidFill>
                  <a:srgbClr val="000000"/>
                </a:solidFill>
                <a:sym charset="0" panose="020b0604020202020204" pitchFamily="34" typeface="Arial"/>
              </a:rPr>
              <a:t> Description of the contents</a:t>
            </a:r>
          </a:p>
        </p:txBody>
      </p:sp>
      <p:sp>
        <p:nvSpPr>
          <p:cNvPr id="6167" name="Text Box 26"/>
          <p:cNvSpPr>
            <a:spLocks noChangeArrowheads="1"/>
          </p:cNvSpPr>
          <p:nvPr/>
        </p:nvSpPr>
        <p:spPr bwMode="auto">
          <a:xfrm>
            <a:off x="6186489" y="4335463"/>
            <a:ext cx="1614487" cy="1051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50000"/>
              </a:spcBef>
              <a:buFont charset="0" panose="020b0604020202020204" pitchFamily="34" typeface="Arial"/>
              <a:buChar char="•"/>
            </a:pPr>
            <a:r>
              <a:rPr altLang="zh-CN" lang="en-US" sz="1400">
                <a:solidFill>
                  <a:srgbClr val="000000"/>
                </a:solidFill>
                <a:sym charset="0" panose="020b0604020202020204" pitchFamily="34" typeface="Arial"/>
              </a:rPr>
              <a:t> Description of the contents</a:t>
            </a:r>
          </a:p>
          <a:p>
            <a:pPr algn="ctr" eaLnBrk="1" hangingPunct="1">
              <a:spcBef>
                <a:spcPct val="50000"/>
              </a:spcBef>
              <a:buFont charset="0" panose="020b0604020202020204" pitchFamily="34" typeface="Arial"/>
              <a:buChar char="•"/>
            </a:pPr>
            <a:r>
              <a:rPr altLang="zh-CN" lang="en-US" sz="1400">
                <a:solidFill>
                  <a:srgbClr val="000000"/>
                </a:solidFill>
                <a:sym charset="0" panose="020b0604020202020204" pitchFamily="34" typeface="Arial"/>
              </a:rPr>
              <a:t> Description of the contents</a:t>
            </a:r>
          </a:p>
        </p:txBody>
      </p:sp>
      <p:sp>
        <p:nvSpPr>
          <p:cNvPr id="6168" name="Text Box 27"/>
          <p:cNvSpPr>
            <a:spLocks noChangeArrowheads="1"/>
          </p:cNvSpPr>
          <p:nvPr/>
        </p:nvSpPr>
        <p:spPr bwMode="auto">
          <a:xfrm>
            <a:off x="8134349" y="4335463"/>
            <a:ext cx="1614488" cy="1051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spcBef>
                <a:spcPct val="50000"/>
              </a:spcBef>
              <a:buFont charset="0" panose="020b0604020202020204" pitchFamily="34" typeface="Arial"/>
              <a:buChar char="•"/>
            </a:pPr>
            <a:r>
              <a:rPr altLang="zh-CN" lang="en-US" sz="1400">
                <a:solidFill>
                  <a:srgbClr val="000000"/>
                </a:solidFill>
                <a:sym charset="0" panose="020b0604020202020204" pitchFamily="34" typeface="Arial"/>
              </a:rPr>
              <a:t> Description of the contents</a:t>
            </a:r>
          </a:p>
          <a:p>
            <a:pPr algn="ctr" eaLnBrk="1" hangingPunct="1">
              <a:spcBef>
                <a:spcPct val="50000"/>
              </a:spcBef>
              <a:buFont charset="0" panose="020b0604020202020204" pitchFamily="34" typeface="Arial"/>
              <a:buChar char="•"/>
            </a:pPr>
            <a:r>
              <a:rPr altLang="zh-CN" lang="en-US" sz="1400">
                <a:solidFill>
                  <a:srgbClr val="000000"/>
                </a:solidFill>
                <a:sym charset="0" panose="020b0604020202020204" pitchFamily="34" typeface="Arial"/>
              </a:rPr>
              <a:t> Description of the contents</a:t>
            </a:r>
          </a:p>
        </p:txBody>
      </p:sp>
      <p:sp>
        <p:nvSpPr>
          <p:cNvPr id="6169" name="Rectangle 28"/>
          <p:cNvSpPr>
            <a:spLocks noChangeArrowheads="1"/>
          </p:cNvSpPr>
          <p:nvPr/>
        </p:nvSpPr>
        <p:spPr bwMode="auto">
          <a:xfrm>
            <a:off x="2165350" y="1403350"/>
            <a:ext cx="7772400" cy="69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altLang="zh-CN" b="1" lang="en-US">
                <a:solidFill>
                  <a:srgbClr val="000000"/>
                </a:solidFill>
                <a:sym charset="0" panose="020b0604020202020204" pitchFamily="34" typeface="Arial"/>
              </a:rPr>
              <a:t>ThemeGallery  is a Design Digital Content &amp; Contents mall developed by Guild Design Inc.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70" name="Rectangle 445"/>
          <p:cNvSpPr>
            <a:spLocks noChangeArrowheads="1"/>
          </p:cNvSpPr>
          <p:nvPr/>
        </p:nvSpPr>
        <p:spPr bwMode="auto">
          <a:xfrm>
            <a:off x="1895475" y="3570288"/>
            <a:ext cx="1412875" cy="457200"/>
          </a:xfrm>
          <a:prstGeom prst="rect">
            <a:avLst/>
          </a:prstGeom>
          <a:solidFill>
            <a:srgbClr val="99CC00"/>
          </a:solidFill>
          <a:ln w="19050">
            <a:solidFill>
              <a:schemeClr val="bg1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7171" name="Pentagon 104"/>
          <p:cNvSpPr>
            <a:spLocks noChangeArrowheads="1"/>
          </p:cNvSpPr>
          <p:nvPr/>
        </p:nvSpPr>
        <p:spPr bwMode="auto">
          <a:xfrm>
            <a:off x="8913813" y="3570288"/>
            <a:ext cx="1457325" cy="457200"/>
          </a:xfrm>
          <a:prstGeom prst="homePlate">
            <a:avLst>
              <a:gd fmla="val 40316" name="adj"/>
            </a:avLst>
          </a:prstGeom>
          <a:solidFill>
            <a:srgbClr val="99CC00"/>
          </a:solidFill>
          <a:ln w="19050">
            <a:solidFill>
              <a:schemeClr val="bg1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7172" name="Rectangle 445"/>
          <p:cNvSpPr>
            <a:spLocks noChangeArrowheads="1"/>
          </p:cNvSpPr>
          <p:nvPr/>
        </p:nvSpPr>
        <p:spPr bwMode="auto">
          <a:xfrm>
            <a:off x="3302000" y="3570288"/>
            <a:ext cx="1412875" cy="457200"/>
          </a:xfrm>
          <a:prstGeom prst="rect">
            <a:avLst/>
          </a:prstGeom>
          <a:solidFill>
            <a:srgbClr val="99CC00"/>
          </a:solidFill>
          <a:ln w="19050">
            <a:solidFill>
              <a:schemeClr val="bg1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7173" name="Rectangle 446"/>
          <p:cNvSpPr>
            <a:spLocks noChangeArrowheads="1"/>
          </p:cNvSpPr>
          <p:nvPr/>
        </p:nvSpPr>
        <p:spPr bwMode="auto">
          <a:xfrm>
            <a:off x="4700588" y="3570288"/>
            <a:ext cx="1414462" cy="457200"/>
          </a:xfrm>
          <a:prstGeom prst="rect">
            <a:avLst/>
          </a:prstGeom>
          <a:solidFill>
            <a:srgbClr val="99CC00"/>
          </a:solidFill>
          <a:ln w="19050">
            <a:solidFill>
              <a:schemeClr val="bg1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7174" name="Rectangle 447"/>
          <p:cNvSpPr>
            <a:spLocks noChangeArrowheads="1"/>
          </p:cNvSpPr>
          <p:nvPr/>
        </p:nvSpPr>
        <p:spPr bwMode="auto">
          <a:xfrm>
            <a:off x="6100763" y="3570288"/>
            <a:ext cx="1414462" cy="457200"/>
          </a:xfrm>
          <a:prstGeom prst="rect">
            <a:avLst/>
          </a:prstGeom>
          <a:solidFill>
            <a:srgbClr val="99CC00"/>
          </a:solidFill>
          <a:ln w="19050">
            <a:solidFill>
              <a:schemeClr val="bg1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7175" name="Rectangle 448"/>
          <p:cNvSpPr>
            <a:spLocks noChangeArrowheads="1"/>
          </p:cNvSpPr>
          <p:nvPr/>
        </p:nvSpPr>
        <p:spPr bwMode="auto">
          <a:xfrm>
            <a:off x="7507288" y="3570288"/>
            <a:ext cx="1414462" cy="457200"/>
          </a:xfrm>
          <a:prstGeom prst="rect">
            <a:avLst/>
          </a:prstGeom>
          <a:solidFill>
            <a:srgbClr val="22766F"/>
          </a:solidFill>
          <a:ln w="19050">
            <a:solidFill>
              <a:schemeClr val="bg1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ym charset="0" panose="020f0502020204030204" pitchFamily="34" typeface="Calibri"/>
            </a:endParaRPr>
          </a:p>
        </p:txBody>
      </p:sp>
      <p:sp>
        <p:nvSpPr>
          <p:cNvPr id="7176" name="Rectangle 445"/>
          <p:cNvSpPr>
            <a:spLocks noChangeArrowheads="1"/>
          </p:cNvSpPr>
          <p:nvPr/>
        </p:nvSpPr>
        <p:spPr bwMode="auto">
          <a:xfrm>
            <a:off x="3486150" y="3663950"/>
            <a:ext cx="1031875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>
                <a:solidFill>
                  <a:schemeClr val="bg1"/>
                </a:solidFill>
                <a:sym charset="0" panose="020f0502020204030204" pitchFamily="34" typeface="Calibri"/>
              </a:rPr>
              <a:t>6/14</a:t>
            </a:r>
          </a:p>
        </p:txBody>
      </p:sp>
      <p:sp>
        <p:nvSpPr>
          <p:cNvPr id="7177" name="Rectangle 446"/>
          <p:cNvSpPr>
            <a:spLocks noChangeArrowheads="1"/>
          </p:cNvSpPr>
          <p:nvPr/>
        </p:nvSpPr>
        <p:spPr bwMode="auto">
          <a:xfrm>
            <a:off x="4725988" y="3663950"/>
            <a:ext cx="1111250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>
                <a:solidFill>
                  <a:schemeClr val="bg1"/>
                </a:solidFill>
                <a:sym charset="0" panose="020f0502020204030204" pitchFamily="34" typeface="Calibri"/>
              </a:rPr>
              <a:t>6/15</a:t>
            </a:r>
          </a:p>
        </p:txBody>
      </p:sp>
      <p:sp>
        <p:nvSpPr>
          <p:cNvPr id="7178" name="Rectangle 447"/>
          <p:cNvSpPr>
            <a:spLocks noChangeArrowheads="1"/>
          </p:cNvSpPr>
          <p:nvPr/>
        </p:nvSpPr>
        <p:spPr bwMode="auto">
          <a:xfrm>
            <a:off x="6108700" y="3663950"/>
            <a:ext cx="1143000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>
                <a:solidFill>
                  <a:schemeClr val="bg1"/>
                </a:solidFill>
                <a:sym charset="0" panose="020f0502020204030204" pitchFamily="34" typeface="Calibri"/>
              </a:rPr>
              <a:t>6/16</a:t>
            </a:r>
          </a:p>
        </p:txBody>
      </p:sp>
      <p:sp>
        <p:nvSpPr>
          <p:cNvPr id="7179" name="Rectangle 445"/>
          <p:cNvSpPr>
            <a:spLocks noChangeArrowheads="1"/>
          </p:cNvSpPr>
          <p:nvPr/>
        </p:nvSpPr>
        <p:spPr bwMode="auto">
          <a:xfrm>
            <a:off x="2244725" y="3663950"/>
            <a:ext cx="1003300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>
                <a:solidFill>
                  <a:schemeClr val="bg1"/>
                </a:solidFill>
                <a:sym charset="0" panose="020f0502020204030204" pitchFamily="34" typeface="Calibri"/>
              </a:rPr>
              <a:t>6/13</a:t>
            </a:r>
          </a:p>
        </p:txBody>
      </p:sp>
      <p:sp>
        <p:nvSpPr>
          <p:cNvPr id="7180" name="Rectangle 448"/>
          <p:cNvSpPr>
            <a:spLocks noChangeArrowheads="1"/>
          </p:cNvSpPr>
          <p:nvPr/>
        </p:nvSpPr>
        <p:spPr bwMode="auto">
          <a:xfrm>
            <a:off x="8916988" y="3663950"/>
            <a:ext cx="914400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>
                <a:solidFill>
                  <a:schemeClr val="bg1"/>
                </a:solidFill>
                <a:sym charset="0" panose="020f0502020204030204" pitchFamily="34" typeface="Calibri"/>
              </a:rPr>
              <a:t>6/18</a:t>
            </a:r>
          </a:p>
        </p:txBody>
      </p:sp>
      <p:sp>
        <p:nvSpPr>
          <p:cNvPr id="7181" name="Rektangel 82"/>
          <p:cNvSpPr>
            <a:spLocks noChangeArrowheads="1"/>
          </p:cNvSpPr>
          <p:nvPr/>
        </p:nvSpPr>
        <p:spPr bwMode="auto">
          <a:xfrm>
            <a:off x="1906589" y="2154238"/>
            <a:ext cx="1954212" cy="822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16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First</a:t>
            </a:r>
          </a:p>
          <a:p>
            <a:pPr eaLnBrk="1" hangingPunct="1"/>
            <a:r>
              <a:rPr altLang="en-US" b="1" lang="zh-CN" sz="16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eaLnBrk="1" hangingPunct="1"/>
            <a:r>
              <a:rPr altLang="en-US" b="1" lang="zh-CN" sz="16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</p:txBody>
      </p:sp>
      <p:sp>
        <p:nvSpPr>
          <p:cNvPr id="7182" name="Nedadgående pil 90"/>
          <p:cNvSpPr>
            <a:spLocks noChangeArrowheads="1"/>
          </p:cNvSpPr>
          <p:nvPr/>
        </p:nvSpPr>
        <p:spPr bwMode="auto">
          <a:xfrm>
            <a:off x="2500313" y="3114675"/>
            <a:ext cx="250825" cy="538163"/>
          </a:xfrm>
          <a:prstGeom prst="downArrow">
            <a:avLst>
              <a:gd fmla="val 50000" name="adj1"/>
              <a:gd fmla="val 49974" name="adj2"/>
            </a:avLst>
          </a:prstGeom>
          <a:solidFill>
            <a:srgbClr val="FFCC00"/>
          </a:solidFill>
          <a:ln w="9525">
            <a:solidFill>
              <a:srgbClr val="FFCC00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7183" name="Rektangel 91"/>
          <p:cNvSpPr>
            <a:spLocks noChangeArrowheads="1"/>
          </p:cNvSpPr>
          <p:nvPr/>
        </p:nvSpPr>
        <p:spPr bwMode="auto">
          <a:xfrm>
            <a:off x="4432300" y="2154238"/>
            <a:ext cx="1954213" cy="822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16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Thirt</a:t>
            </a:r>
          </a:p>
          <a:p>
            <a:pPr eaLnBrk="1" hangingPunct="1"/>
            <a:r>
              <a:rPr altLang="en-US" b="1" lang="zh-CN" sz="16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eaLnBrk="1" hangingPunct="1"/>
            <a:r>
              <a:rPr altLang="en-US" b="1" lang="zh-CN" sz="16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</p:txBody>
      </p:sp>
      <p:sp>
        <p:nvSpPr>
          <p:cNvPr id="7184" name="Nedadgående pil 92"/>
          <p:cNvSpPr>
            <a:spLocks noChangeArrowheads="1"/>
          </p:cNvSpPr>
          <p:nvPr/>
        </p:nvSpPr>
        <p:spPr bwMode="auto">
          <a:xfrm>
            <a:off x="5124450" y="3114675"/>
            <a:ext cx="249238" cy="538163"/>
          </a:xfrm>
          <a:prstGeom prst="downArrow">
            <a:avLst>
              <a:gd fmla="val 50000" name="adj1"/>
              <a:gd fmla="val 49902" name="adj2"/>
            </a:avLst>
          </a:prstGeom>
          <a:solidFill>
            <a:srgbClr val="FFCC00"/>
          </a:solidFill>
          <a:ln w="9525">
            <a:solidFill>
              <a:srgbClr val="FFCC00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7185" name="Rektangel 93"/>
          <p:cNvSpPr>
            <a:spLocks noChangeArrowheads="1"/>
          </p:cNvSpPr>
          <p:nvPr/>
        </p:nvSpPr>
        <p:spPr bwMode="auto">
          <a:xfrm>
            <a:off x="7240589" y="2120900"/>
            <a:ext cx="1954212" cy="822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16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Fifth</a:t>
            </a:r>
          </a:p>
          <a:p>
            <a:pPr eaLnBrk="1" hangingPunct="1"/>
            <a:r>
              <a:rPr altLang="en-US" b="1" lang="zh-CN" sz="16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eaLnBrk="1" hangingPunct="1"/>
            <a:r>
              <a:rPr altLang="en-US" b="1" lang="zh-CN" sz="16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</p:txBody>
      </p:sp>
      <p:sp>
        <p:nvSpPr>
          <p:cNvPr id="7186" name="Nedadgående pil 94"/>
          <p:cNvSpPr>
            <a:spLocks noChangeArrowheads="1"/>
          </p:cNvSpPr>
          <p:nvPr/>
        </p:nvSpPr>
        <p:spPr bwMode="auto">
          <a:xfrm>
            <a:off x="7932738" y="3081338"/>
            <a:ext cx="249237" cy="538162"/>
          </a:xfrm>
          <a:prstGeom prst="downArrow">
            <a:avLst>
              <a:gd fmla="val 50000" name="adj1"/>
              <a:gd fmla="val 50092" name="adj2"/>
            </a:avLst>
          </a:prstGeom>
          <a:solidFill>
            <a:srgbClr val="FF0000"/>
          </a:solidFill>
          <a:ln w="9525">
            <a:solidFill>
              <a:srgbClr val="FF6600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7187" name="Rektangel 95"/>
          <p:cNvSpPr>
            <a:spLocks noChangeArrowheads="1"/>
          </p:cNvSpPr>
          <p:nvPr/>
        </p:nvSpPr>
        <p:spPr bwMode="auto">
          <a:xfrm>
            <a:off x="2971800" y="4543425"/>
            <a:ext cx="1954213" cy="822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16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Second</a:t>
            </a:r>
          </a:p>
          <a:p>
            <a:pPr eaLnBrk="1" hangingPunct="1"/>
            <a:r>
              <a:rPr altLang="en-US" b="1" lang="zh-CN" sz="16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eaLnBrk="1" hangingPunct="1"/>
            <a:r>
              <a:rPr altLang="en-US" b="1" lang="zh-CN" sz="16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</p:txBody>
      </p:sp>
      <p:sp>
        <p:nvSpPr>
          <p:cNvPr id="7188" name="Nedadgående pil 96"/>
          <p:cNvSpPr>
            <a:spLocks noChangeArrowheads="1"/>
          </p:cNvSpPr>
          <p:nvPr/>
        </p:nvSpPr>
        <p:spPr bwMode="auto">
          <a:xfrm rot="10800000">
            <a:off x="3751263" y="3935413"/>
            <a:ext cx="249237" cy="538162"/>
          </a:xfrm>
          <a:prstGeom prst="downArrow">
            <a:avLst>
              <a:gd fmla="val 50000" name="adj1"/>
              <a:gd fmla="val 50092" name="adj2"/>
            </a:avLst>
          </a:prstGeom>
          <a:solidFill>
            <a:srgbClr val="FFCC00"/>
          </a:solidFill>
          <a:ln w="9525">
            <a:solidFill>
              <a:srgbClr val="FFCC00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7189" name="Rektangel 98"/>
          <p:cNvSpPr>
            <a:spLocks noChangeArrowheads="1"/>
          </p:cNvSpPr>
          <p:nvPr/>
        </p:nvSpPr>
        <p:spPr bwMode="auto">
          <a:xfrm>
            <a:off x="5791200" y="4565650"/>
            <a:ext cx="1954213" cy="822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16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Forth</a:t>
            </a:r>
          </a:p>
          <a:p>
            <a:pPr eaLnBrk="1" hangingPunct="1"/>
            <a:r>
              <a:rPr altLang="en-US" b="1" lang="zh-CN" sz="16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eaLnBrk="1" hangingPunct="1"/>
            <a:r>
              <a:rPr altLang="en-US" b="1" lang="zh-CN" sz="16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</p:txBody>
      </p:sp>
      <p:sp>
        <p:nvSpPr>
          <p:cNvPr id="7190" name="Nedadgående pil 99"/>
          <p:cNvSpPr>
            <a:spLocks noChangeArrowheads="1"/>
          </p:cNvSpPr>
          <p:nvPr/>
        </p:nvSpPr>
        <p:spPr bwMode="auto">
          <a:xfrm rot="10800000">
            <a:off x="6570663" y="3956050"/>
            <a:ext cx="249237" cy="538163"/>
          </a:xfrm>
          <a:prstGeom prst="downArrow">
            <a:avLst>
              <a:gd fmla="val 50000" name="adj1"/>
              <a:gd fmla="val 50032" name="adj2"/>
            </a:avLst>
          </a:prstGeom>
          <a:solidFill>
            <a:srgbClr val="FFCC00"/>
          </a:solidFill>
          <a:ln w="9525">
            <a:solidFill>
              <a:srgbClr val="FFCC00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7191" name="Rektangel 100"/>
          <p:cNvSpPr>
            <a:spLocks noChangeArrowheads="1"/>
          </p:cNvSpPr>
          <p:nvPr/>
        </p:nvSpPr>
        <p:spPr bwMode="auto">
          <a:xfrm>
            <a:off x="8458199" y="4548188"/>
            <a:ext cx="1954213" cy="822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16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Sixth</a:t>
            </a:r>
          </a:p>
          <a:p>
            <a:pPr eaLnBrk="1" hangingPunct="1"/>
            <a:r>
              <a:rPr altLang="en-US" b="1" lang="zh-CN" sz="16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eaLnBrk="1" hangingPunct="1"/>
            <a:r>
              <a:rPr altLang="en-US" b="1" lang="zh-CN" sz="1600">
                <a:solidFill>
                  <a:srgbClr val="08080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</p:txBody>
      </p:sp>
      <p:sp>
        <p:nvSpPr>
          <p:cNvPr id="7192" name="Nedadgående pil 40"/>
          <p:cNvSpPr>
            <a:spLocks noChangeArrowheads="1"/>
          </p:cNvSpPr>
          <p:nvPr/>
        </p:nvSpPr>
        <p:spPr bwMode="auto">
          <a:xfrm rot="10800000">
            <a:off x="9237663" y="3938588"/>
            <a:ext cx="249237" cy="538162"/>
          </a:xfrm>
          <a:prstGeom prst="downArrow">
            <a:avLst>
              <a:gd fmla="val 50000" name="adj1"/>
              <a:gd fmla="val 50092" name="adj2"/>
            </a:avLst>
          </a:prstGeom>
          <a:solidFill>
            <a:srgbClr val="FFCC00"/>
          </a:solidFill>
          <a:ln w="9525">
            <a:solidFill>
              <a:srgbClr val="FFCC00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7193" name="Rectangle 448"/>
          <p:cNvSpPr>
            <a:spLocks noChangeArrowheads="1"/>
          </p:cNvSpPr>
          <p:nvPr/>
        </p:nvSpPr>
        <p:spPr bwMode="auto">
          <a:xfrm>
            <a:off x="7545388" y="3663950"/>
            <a:ext cx="1020762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lang="zh-CN">
                <a:solidFill>
                  <a:schemeClr val="bg1"/>
                </a:solidFill>
                <a:sym charset="0" panose="020f0502020204030204" pitchFamily="34" typeface="Calibri"/>
              </a:rPr>
              <a:t>6/17</a:t>
            </a:r>
          </a:p>
        </p:txBody>
      </p:sp>
      <p:sp>
        <p:nvSpPr>
          <p:cNvPr id="7194" name="Text Box 28"/>
          <p:cNvSpPr txBox="1">
            <a:spLocks noChangeArrowheads="1"/>
          </p:cNvSpPr>
          <p:nvPr/>
        </p:nvSpPr>
        <p:spPr bwMode="auto">
          <a:xfrm>
            <a:off x="1876425" y="1014413"/>
            <a:ext cx="3683317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3600">
                <a:solidFill>
                  <a:schemeClr val="tx2"/>
                </a:solidFill>
              </a:rPr>
              <a:t>input the headline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Rectangle 445"/>
          <p:cNvSpPr>
            <a:spLocks noChangeArrowheads="1"/>
          </p:cNvSpPr>
          <p:nvPr/>
        </p:nvSpPr>
        <p:spPr bwMode="auto">
          <a:xfrm>
            <a:off x="2500313" y="3409950"/>
            <a:ext cx="704850" cy="457200"/>
          </a:xfrm>
          <a:prstGeom prst="rect">
            <a:avLst/>
          </a:prstGeom>
          <a:solidFill>
            <a:srgbClr val="D8D8D8"/>
          </a:solidFill>
          <a:ln w="19050">
            <a:solidFill>
              <a:schemeClr val="bg1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lang="zh-CN">
                <a:solidFill>
                  <a:srgbClr val="000000"/>
                </a:solidFill>
                <a:sym charset="0" panose="020f0502020204030204" pitchFamily="34" typeface="Calibri"/>
              </a:rPr>
              <a:t>A组</a:t>
            </a:r>
          </a:p>
        </p:txBody>
      </p:sp>
      <p:sp>
        <p:nvSpPr>
          <p:cNvPr id="8195" name="Rectangle 445"/>
          <p:cNvSpPr>
            <a:spLocks noChangeArrowheads="1"/>
          </p:cNvSpPr>
          <p:nvPr/>
        </p:nvSpPr>
        <p:spPr bwMode="auto">
          <a:xfrm>
            <a:off x="3192463" y="3409950"/>
            <a:ext cx="704850" cy="457200"/>
          </a:xfrm>
          <a:prstGeom prst="rect">
            <a:avLst/>
          </a:prstGeom>
          <a:solidFill>
            <a:srgbClr val="D8D8D8"/>
          </a:solidFill>
          <a:ln w="19050">
            <a:solidFill>
              <a:schemeClr val="bg1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lang="zh-CN">
                <a:solidFill>
                  <a:srgbClr val="000000"/>
                </a:solidFill>
                <a:sym charset="0" panose="020f0502020204030204" pitchFamily="34" typeface="Calibri"/>
              </a:rPr>
              <a:t>B组</a:t>
            </a:r>
          </a:p>
        </p:txBody>
      </p:sp>
      <p:sp>
        <p:nvSpPr>
          <p:cNvPr id="8196" name="Rectangle 445"/>
          <p:cNvSpPr>
            <a:spLocks noChangeArrowheads="1"/>
          </p:cNvSpPr>
          <p:nvPr/>
        </p:nvSpPr>
        <p:spPr bwMode="auto">
          <a:xfrm>
            <a:off x="3887788" y="3409950"/>
            <a:ext cx="701675" cy="457200"/>
          </a:xfrm>
          <a:prstGeom prst="rect">
            <a:avLst/>
          </a:prstGeom>
          <a:solidFill>
            <a:srgbClr val="538CD5"/>
          </a:solidFill>
          <a:ln w="19050">
            <a:solidFill>
              <a:schemeClr val="bg1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b="1" lang="zh-CN">
              <a:solidFill>
                <a:schemeClr val="bg1"/>
              </a:solidFill>
              <a:sym charset="0" panose="020f0502020204030204" pitchFamily="34" typeface="Calibri"/>
            </a:endParaRPr>
          </a:p>
        </p:txBody>
      </p:sp>
      <p:sp>
        <p:nvSpPr>
          <p:cNvPr id="8197" name="Rectangle 445"/>
          <p:cNvSpPr>
            <a:spLocks noChangeArrowheads="1"/>
          </p:cNvSpPr>
          <p:nvPr/>
        </p:nvSpPr>
        <p:spPr bwMode="auto">
          <a:xfrm>
            <a:off x="4592638" y="3409950"/>
            <a:ext cx="704850" cy="457200"/>
          </a:xfrm>
          <a:prstGeom prst="rect">
            <a:avLst/>
          </a:prstGeom>
          <a:solidFill>
            <a:srgbClr val="D8D8D8"/>
          </a:solidFill>
          <a:ln w="19050">
            <a:solidFill>
              <a:schemeClr val="bg1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lang="zh-CN">
                <a:solidFill>
                  <a:srgbClr val="000000"/>
                </a:solidFill>
                <a:sym charset="0" panose="020f0502020204030204" pitchFamily="34" typeface="Calibri"/>
              </a:rPr>
              <a:t>C组</a:t>
            </a:r>
          </a:p>
        </p:txBody>
      </p:sp>
      <p:sp>
        <p:nvSpPr>
          <p:cNvPr id="8198" name="Rectangle 445"/>
          <p:cNvSpPr>
            <a:spLocks noChangeArrowheads="1"/>
          </p:cNvSpPr>
          <p:nvPr/>
        </p:nvSpPr>
        <p:spPr bwMode="auto">
          <a:xfrm>
            <a:off x="5287963" y="3409950"/>
            <a:ext cx="704850" cy="457200"/>
          </a:xfrm>
          <a:prstGeom prst="rect">
            <a:avLst/>
          </a:prstGeom>
          <a:solidFill>
            <a:srgbClr val="D8D8D8"/>
          </a:solidFill>
          <a:ln w="19050">
            <a:solidFill>
              <a:schemeClr val="bg1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lang="zh-CN">
                <a:solidFill>
                  <a:srgbClr val="000000"/>
                </a:solidFill>
                <a:sym charset="0" panose="020f0502020204030204" pitchFamily="34" typeface="Calibri"/>
              </a:rPr>
              <a:t>D组</a:t>
            </a:r>
          </a:p>
        </p:txBody>
      </p:sp>
      <p:sp>
        <p:nvSpPr>
          <p:cNvPr id="8199" name="Rectangle 445"/>
          <p:cNvSpPr>
            <a:spLocks noChangeArrowheads="1"/>
          </p:cNvSpPr>
          <p:nvPr/>
        </p:nvSpPr>
        <p:spPr bwMode="auto">
          <a:xfrm>
            <a:off x="5992813" y="3409950"/>
            <a:ext cx="704850" cy="4572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bg1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b="1" lang="zh-CN">
              <a:solidFill>
                <a:schemeClr val="bg1"/>
              </a:solidFill>
              <a:sym charset="0" panose="020f0502020204030204" pitchFamily="34" typeface="Calibri"/>
            </a:endParaRPr>
          </a:p>
        </p:txBody>
      </p:sp>
      <p:sp>
        <p:nvSpPr>
          <p:cNvPr id="8200" name="Rectangle 445"/>
          <p:cNvSpPr>
            <a:spLocks noChangeArrowheads="1"/>
          </p:cNvSpPr>
          <p:nvPr/>
        </p:nvSpPr>
        <p:spPr bwMode="auto">
          <a:xfrm>
            <a:off x="6694488" y="3409950"/>
            <a:ext cx="704850" cy="457200"/>
          </a:xfrm>
          <a:prstGeom prst="rect">
            <a:avLst/>
          </a:prstGeom>
          <a:solidFill>
            <a:srgbClr val="D8D8D8"/>
          </a:solidFill>
          <a:ln w="19050">
            <a:solidFill>
              <a:schemeClr val="bg1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lang="zh-CN">
                <a:solidFill>
                  <a:srgbClr val="000000"/>
                </a:solidFill>
                <a:sym charset="0" panose="020f0502020204030204" pitchFamily="34" typeface="Calibri"/>
              </a:rPr>
              <a:t>E组</a:t>
            </a:r>
          </a:p>
        </p:txBody>
      </p:sp>
      <p:sp>
        <p:nvSpPr>
          <p:cNvPr id="8201" name="Rectangle 445"/>
          <p:cNvSpPr>
            <a:spLocks noChangeArrowheads="1"/>
          </p:cNvSpPr>
          <p:nvPr/>
        </p:nvSpPr>
        <p:spPr bwMode="auto">
          <a:xfrm>
            <a:off x="7392988" y="3409950"/>
            <a:ext cx="704850" cy="457200"/>
          </a:xfrm>
          <a:prstGeom prst="rect">
            <a:avLst/>
          </a:prstGeom>
          <a:solidFill>
            <a:srgbClr val="D8D8D8"/>
          </a:solidFill>
          <a:ln w="19050">
            <a:solidFill>
              <a:schemeClr val="bg1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lang="zh-CN">
                <a:solidFill>
                  <a:srgbClr val="000000"/>
                </a:solidFill>
                <a:sym charset="0" panose="020f0502020204030204" pitchFamily="34" typeface="Calibri"/>
              </a:rPr>
              <a:t>F组</a:t>
            </a:r>
          </a:p>
        </p:txBody>
      </p:sp>
      <p:sp>
        <p:nvSpPr>
          <p:cNvPr id="8202" name="Rectangle 445"/>
          <p:cNvSpPr>
            <a:spLocks noChangeArrowheads="1"/>
          </p:cNvSpPr>
          <p:nvPr/>
        </p:nvSpPr>
        <p:spPr bwMode="auto">
          <a:xfrm>
            <a:off x="8088313" y="3409950"/>
            <a:ext cx="704850" cy="457200"/>
          </a:xfrm>
          <a:prstGeom prst="rect">
            <a:avLst/>
          </a:prstGeom>
          <a:solidFill>
            <a:srgbClr val="FF6600"/>
          </a:solidFill>
          <a:ln w="19050">
            <a:solidFill>
              <a:schemeClr val="bg1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b="1" lang="zh-CN">
              <a:solidFill>
                <a:schemeClr val="bg1"/>
              </a:solidFill>
              <a:sym charset="0" panose="020f0502020204030204" pitchFamily="34" typeface="Calibri"/>
            </a:endParaRPr>
          </a:p>
        </p:txBody>
      </p:sp>
      <p:sp>
        <p:nvSpPr>
          <p:cNvPr id="8203" name="Rectangle 445"/>
          <p:cNvSpPr>
            <a:spLocks noChangeArrowheads="1"/>
          </p:cNvSpPr>
          <p:nvPr/>
        </p:nvSpPr>
        <p:spPr bwMode="auto">
          <a:xfrm>
            <a:off x="8793163" y="3409950"/>
            <a:ext cx="704850" cy="457200"/>
          </a:xfrm>
          <a:prstGeom prst="rect">
            <a:avLst/>
          </a:prstGeom>
          <a:solidFill>
            <a:srgbClr val="D8D8D8"/>
          </a:solidFill>
          <a:ln w="19050">
            <a:solidFill>
              <a:schemeClr val="bg1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lang="zh-CN">
                <a:solidFill>
                  <a:srgbClr val="000000"/>
                </a:solidFill>
                <a:sym charset="0" panose="020f0502020204030204" pitchFamily="34" typeface="Calibri"/>
              </a:rPr>
              <a:t>G组</a:t>
            </a:r>
          </a:p>
        </p:txBody>
      </p:sp>
      <p:sp>
        <p:nvSpPr>
          <p:cNvPr id="8204" name="Rectangle 445"/>
          <p:cNvSpPr>
            <a:spLocks noChangeArrowheads="1"/>
          </p:cNvSpPr>
          <p:nvPr/>
        </p:nvSpPr>
        <p:spPr bwMode="auto">
          <a:xfrm>
            <a:off x="9488488" y="3409950"/>
            <a:ext cx="704850" cy="457200"/>
          </a:xfrm>
          <a:prstGeom prst="rect">
            <a:avLst/>
          </a:prstGeom>
          <a:solidFill>
            <a:srgbClr val="D8D8D8"/>
          </a:solidFill>
          <a:ln w="19050">
            <a:solidFill>
              <a:schemeClr val="bg1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lang="zh-CN">
                <a:solidFill>
                  <a:srgbClr val="000000"/>
                </a:solidFill>
                <a:sym charset="0" panose="020f0502020204030204" pitchFamily="34" typeface="Calibri"/>
              </a:rPr>
              <a:t>H组</a:t>
            </a:r>
          </a:p>
        </p:txBody>
      </p:sp>
      <p:sp>
        <p:nvSpPr>
          <p:cNvPr id="8205" name="Rectangle 445"/>
          <p:cNvSpPr>
            <a:spLocks noChangeArrowheads="1"/>
          </p:cNvSpPr>
          <p:nvPr/>
        </p:nvSpPr>
        <p:spPr bwMode="auto">
          <a:xfrm>
            <a:off x="10180638" y="3409950"/>
            <a:ext cx="701675" cy="457200"/>
          </a:xfrm>
          <a:prstGeom prst="rect">
            <a:avLst/>
          </a:prstGeom>
          <a:solidFill>
            <a:srgbClr val="FFCC00"/>
          </a:solidFill>
          <a:ln w="19050">
            <a:solidFill>
              <a:schemeClr val="bg1"/>
            </a:solidFill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b="1" lang="zh-CN">
              <a:solidFill>
                <a:schemeClr val="bg1"/>
              </a:solidFill>
              <a:sym charset="0" panose="020f0502020204030204" pitchFamily="34" typeface="Calibri"/>
            </a:endParaRPr>
          </a:p>
        </p:txBody>
      </p:sp>
      <p:sp>
        <p:nvSpPr>
          <p:cNvPr id="8206" name="Line 17"/>
          <p:cNvSpPr>
            <a:spLocks noChangeShapeType="1"/>
          </p:cNvSpPr>
          <p:nvPr/>
        </p:nvSpPr>
        <p:spPr bwMode="auto">
          <a:xfrm flipV="1">
            <a:off x="2652713" y="1384300"/>
            <a:ext cx="1587" cy="1981200"/>
          </a:xfrm>
          <a:prstGeom prst="line">
            <a:avLst/>
          </a:prstGeom>
          <a:noFill/>
          <a:ln cap="rnd" w="38100">
            <a:solidFill>
              <a:srgbClr val="A5A5A5"/>
            </a:solidFill>
            <a:round/>
            <a:headEnd len="med" type="oval" w="med"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8207" name="Text Box 22"/>
          <p:cNvSpPr>
            <a:spLocks noChangeArrowheads="1"/>
          </p:cNvSpPr>
          <p:nvPr/>
        </p:nvSpPr>
        <p:spPr bwMode="auto">
          <a:xfrm>
            <a:off x="2674938" y="1276350"/>
            <a:ext cx="2311400" cy="1798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A组</a:t>
            </a:r>
          </a:p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Mexico vs Cameron</a:t>
            </a:r>
          </a:p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Mexico</a:t>
            </a:r>
          </a:p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Cameron vs Croatia</a:t>
            </a:r>
          </a:p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Cameron vs Brazil</a:t>
            </a:r>
          </a:p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Croatia vs Mexico</a:t>
            </a:r>
          </a:p>
        </p:txBody>
      </p:sp>
      <p:sp>
        <p:nvSpPr>
          <p:cNvPr id="8208" name="Line 17"/>
          <p:cNvSpPr>
            <a:spLocks noChangeShapeType="1"/>
          </p:cNvSpPr>
          <p:nvPr/>
        </p:nvSpPr>
        <p:spPr bwMode="auto">
          <a:xfrm>
            <a:off x="3795713" y="3927475"/>
            <a:ext cx="1587" cy="1981200"/>
          </a:xfrm>
          <a:prstGeom prst="line">
            <a:avLst/>
          </a:prstGeom>
          <a:noFill/>
          <a:ln cap="rnd" w="38100">
            <a:solidFill>
              <a:srgbClr val="A5A5A5"/>
            </a:solidFill>
            <a:round/>
            <a:headEnd len="med" type="oval" w="med"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8209" name="Text Box 22"/>
          <p:cNvSpPr>
            <a:spLocks noChangeArrowheads="1"/>
          </p:cNvSpPr>
          <p:nvPr/>
        </p:nvSpPr>
        <p:spPr bwMode="auto">
          <a:xfrm>
            <a:off x="1890713" y="4102099"/>
            <a:ext cx="1860550" cy="2042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B组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.</a:t>
            </a:r>
          </a:p>
        </p:txBody>
      </p:sp>
      <p:sp>
        <p:nvSpPr>
          <p:cNvPr id="8210" name="Line 17"/>
          <p:cNvSpPr>
            <a:spLocks noChangeShapeType="1"/>
          </p:cNvSpPr>
          <p:nvPr/>
        </p:nvSpPr>
        <p:spPr bwMode="auto">
          <a:xfrm flipH="1" flipV="1">
            <a:off x="4713288" y="1384300"/>
            <a:ext cx="0" cy="1981200"/>
          </a:xfrm>
          <a:prstGeom prst="line">
            <a:avLst/>
          </a:prstGeom>
          <a:noFill/>
          <a:ln cap="rnd" w="38100">
            <a:solidFill>
              <a:srgbClr val="A5A5A5"/>
            </a:solidFill>
            <a:round/>
            <a:headEnd len="med" type="oval" w="med"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8211" name="Text Box 22"/>
          <p:cNvSpPr>
            <a:spLocks noChangeArrowheads="1"/>
          </p:cNvSpPr>
          <p:nvPr/>
        </p:nvSpPr>
        <p:spPr bwMode="auto">
          <a:xfrm>
            <a:off x="4835525" y="1273175"/>
            <a:ext cx="1876425" cy="1798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C组</a:t>
            </a:r>
          </a:p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</p:txBody>
      </p:sp>
      <p:sp>
        <p:nvSpPr>
          <p:cNvPr id="8212" name="Line 17"/>
          <p:cNvSpPr>
            <a:spLocks noChangeShapeType="1"/>
          </p:cNvSpPr>
          <p:nvPr/>
        </p:nvSpPr>
        <p:spPr bwMode="auto">
          <a:xfrm flipV="1">
            <a:off x="6780213" y="1384300"/>
            <a:ext cx="1587" cy="1978025"/>
          </a:xfrm>
          <a:prstGeom prst="line">
            <a:avLst/>
          </a:prstGeom>
          <a:noFill/>
          <a:ln cap="rnd" w="38100">
            <a:solidFill>
              <a:srgbClr val="A5A5A5"/>
            </a:solidFill>
            <a:round/>
            <a:headEnd len="med" type="oval" w="med"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8213" name="Text Box 22"/>
          <p:cNvSpPr>
            <a:spLocks noChangeArrowheads="1"/>
          </p:cNvSpPr>
          <p:nvPr/>
        </p:nvSpPr>
        <p:spPr bwMode="auto">
          <a:xfrm>
            <a:off x="6811964" y="1273175"/>
            <a:ext cx="2035175" cy="1798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E组</a:t>
            </a:r>
          </a:p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</p:txBody>
      </p:sp>
      <p:sp>
        <p:nvSpPr>
          <p:cNvPr id="8214" name="Line 17"/>
          <p:cNvSpPr>
            <a:spLocks noChangeShapeType="1"/>
          </p:cNvSpPr>
          <p:nvPr/>
        </p:nvSpPr>
        <p:spPr bwMode="auto">
          <a:xfrm flipH="1" flipV="1">
            <a:off x="8877300" y="1384300"/>
            <a:ext cx="0" cy="1978025"/>
          </a:xfrm>
          <a:prstGeom prst="line">
            <a:avLst/>
          </a:prstGeom>
          <a:noFill/>
          <a:ln cap="rnd" w="38100">
            <a:solidFill>
              <a:srgbClr val="A5A5A5"/>
            </a:solidFill>
            <a:round/>
            <a:headEnd len="med" type="oval" w="med"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8215" name="Text Box 22"/>
          <p:cNvSpPr>
            <a:spLocks noChangeArrowheads="1"/>
          </p:cNvSpPr>
          <p:nvPr/>
        </p:nvSpPr>
        <p:spPr bwMode="auto">
          <a:xfrm>
            <a:off x="9021764" y="1273175"/>
            <a:ext cx="1919287" cy="1798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G组</a:t>
            </a:r>
          </a:p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</p:txBody>
      </p:sp>
      <p:sp>
        <p:nvSpPr>
          <p:cNvPr id="8216" name="Line 17"/>
          <p:cNvSpPr>
            <a:spLocks noChangeShapeType="1"/>
          </p:cNvSpPr>
          <p:nvPr/>
        </p:nvSpPr>
        <p:spPr bwMode="auto">
          <a:xfrm flipH="1">
            <a:off x="5894388" y="3921125"/>
            <a:ext cx="0" cy="1981200"/>
          </a:xfrm>
          <a:prstGeom prst="line">
            <a:avLst/>
          </a:prstGeom>
          <a:noFill/>
          <a:ln cap="rnd" w="38100">
            <a:solidFill>
              <a:srgbClr val="A5A5A5"/>
            </a:solidFill>
            <a:round/>
            <a:headEnd len="med" type="oval" w="med"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8217" name="Text Box 22"/>
          <p:cNvSpPr>
            <a:spLocks noChangeArrowheads="1"/>
          </p:cNvSpPr>
          <p:nvPr/>
        </p:nvSpPr>
        <p:spPr bwMode="auto">
          <a:xfrm>
            <a:off x="4110038" y="4102100"/>
            <a:ext cx="1801812" cy="3261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D组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</p:txBody>
      </p:sp>
      <p:sp>
        <p:nvSpPr>
          <p:cNvPr id="8218" name="Line 17"/>
          <p:cNvSpPr>
            <a:spLocks noChangeShapeType="1"/>
          </p:cNvSpPr>
          <p:nvPr/>
        </p:nvSpPr>
        <p:spPr bwMode="auto">
          <a:xfrm>
            <a:off x="7958138" y="3927475"/>
            <a:ext cx="1587" cy="1981200"/>
          </a:xfrm>
          <a:prstGeom prst="line">
            <a:avLst/>
          </a:prstGeom>
          <a:noFill/>
          <a:ln cap="rnd" w="38100">
            <a:solidFill>
              <a:srgbClr val="A5A5A5"/>
            </a:solidFill>
            <a:round/>
            <a:headEnd len="med" type="oval" w="med"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8219" name="Text Box 22"/>
          <p:cNvSpPr>
            <a:spLocks noChangeArrowheads="1"/>
          </p:cNvSpPr>
          <p:nvPr/>
        </p:nvSpPr>
        <p:spPr bwMode="auto">
          <a:xfrm>
            <a:off x="6149974" y="4121150"/>
            <a:ext cx="1766888" cy="3261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F月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</p:txBody>
      </p:sp>
      <p:sp>
        <p:nvSpPr>
          <p:cNvPr id="8220" name="Line 17"/>
          <p:cNvSpPr>
            <a:spLocks noChangeShapeType="1"/>
          </p:cNvSpPr>
          <p:nvPr/>
        </p:nvSpPr>
        <p:spPr bwMode="auto">
          <a:xfrm flipH="1">
            <a:off x="10101263" y="3933825"/>
            <a:ext cx="0" cy="1981200"/>
          </a:xfrm>
          <a:prstGeom prst="line">
            <a:avLst/>
          </a:prstGeom>
          <a:noFill/>
          <a:ln cap="rnd" w="38100">
            <a:solidFill>
              <a:srgbClr val="A5A5A5"/>
            </a:solidFill>
            <a:round/>
            <a:headEnd len="med" type="oval" w="med"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8221" name="Text Box 22"/>
          <p:cNvSpPr>
            <a:spLocks noChangeArrowheads="1"/>
          </p:cNvSpPr>
          <p:nvPr/>
        </p:nvSpPr>
        <p:spPr bwMode="auto">
          <a:xfrm>
            <a:off x="8108949" y="4146550"/>
            <a:ext cx="1927225" cy="1798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H组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  <a:p>
            <a:pPr algn="r" eaLnBrk="1" hangingPunct="1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Brazil vs Croatia</a:t>
            </a:r>
          </a:p>
        </p:txBody>
      </p:sp>
      <p:sp>
        <p:nvSpPr>
          <p:cNvPr id="8222" name="Text Box 32"/>
          <p:cNvSpPr txBox="1">
            <a:spLocks noChangeArrowheads="1"/>
          </p:cNvSpPr>
          <p:nvPr/>
        </p:nvSpPr>
        <p:spPr bwMode="auto">
          <a:xfrm>
            <a:off x="1108075" y="1196975"/>
            <a:ext cx="670560" cy="3593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3200">
                <a:solidFill>
                  <a:schemeClr val="tx2"/>
                </a:solidFill>
              </a:rPr>
              <a:t>Make up of 32 Team 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8" name="AutoShape 3"/>
          <p:cNvSpPr>
            <a:spLocks noChangeArrowheads="1"/>
          </p:cNvSpPr>
          <p:nvPr/>
        </p:nvSpPr>
        <p:spPr bwMode="auto">
          <a:xfrm>
            <a:off x="7572375" y="1358900"/>
            <a:ext cx="3343275" cy="428625"/>
          </a:xfrm>
          <a:prstGeom prst="bevel">
            <a:avLst>
              <a:gd fmla="val 12639" name="adj"/>
            </a:avLst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b="1" i="1" lang="zh-CN">
              <a:solidFill>
                <a:srgbClr val="000000"/>
              </a:solidFill>
              <a:sym charset="0" panose="020b0604020202020204" pitchFamily="34" typeface="Arial"/>
            </a:endParaRPr>
          </a:p>
        </p:txBody>
      </p:sp>
      <p:sp>
        <p:nvSpPr>
          <p:cNvPr id="9219" name="AutoShape 4"/>
          <p:cNvSpPr>
            <a:spLocks noChangeArrowheads="1"/>
          </p:cNvSpPr>
          <p:nvPr/>
        </p:nvSpPr>
        <p:spPr bwMode="auto">
          <a:xfrm>
            <a:off x="6572250" y="2536825"/>
            <a:ext cx="3343275" cy="428625"/>
          </a:xfrm>
          <a:prstGeom prst="bevel">
            <a:avLst>
              <a:gd fmla="val 12639" name="adj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b="1" i="1" lang="zh-CN">
              <a:solidFill>
                <a:srgbClr val="000000"/>
              </a:solidFill>
              <a:sym charset="0" panose="020b0604020202020204" pitchFamily="34" typeface="Arial"/>
            </a:endParaRPr>
          </a:p>
        </p:txBody>
      </p:sp>
      <p:sp>
        <p:nvSpPr>
          <p:cNvPr id="9220" name="AutoShape 5"/>
          <p:cNvSpPr>
            <a:spLocks noChangeArrowheads="1"/>
          </p:cNvSpPr>
          <p:nvPr/>
        </p:nvSpPr>
        <p:spPr bwMode="auto">
          <a:xfrm>
            <a:off x="5537200" y="3708400"/>
            <a:ext cx="3340100" cy="425450"/>
          </a:xfrm>
          <a:prstGeom prst="bevel">
            <a:avLst>
              <a:gd fmla="val 10403" name="adj"/>
            </a:avLst>
          </a:prstGeom>
          <a:solidFill>
            <a:srgbClr val="DA7F70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b="1" i="1" lang="zh-CN">
              <a:solidFill>
                <a:srgbClr val="000000"/>
              </a:solidFill>
              <a:sym charset="0" panose="020b0604020202020204" pitchFamily="34" typeface="Arial"/>
            </a:endParaRPr>
          </a:p>
        </p:txBody>
      </p:sp>
      <p:sp>
        <p:nvSpPr>
          <p:cNvPr id="9221" name="AutoShape 6"/>
          <p:cNvSpPr>
            <a:spLocks noChangeArrowheads="1"/>
          </p:cNvSpPr>
          <p:nvPr/>
        </p:nvSpPr>
        <p:spPr bwMode="auto">
          <a:xfrm>
            <a:off x="4613275" y="4899025"/>
            <a:ext cx="3343275" cy="425450"/>
          </a:xfrm>
          <a:prstGeom prst="bevel">
            <a:avLst>
              <a:gd fmla="val 12639" name="adj"/>
            </a:avLst>
          </a:prstGeom>
          <a:solidFill>
            <a:srgbClr val="85A3D5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none"/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b="1" i="1" lang="zh-CN">
              <a:solidFill>
                <a:srgbClr val="000000"/>
              </a:solidFill>
              <a:sym charset="0" panose="020b0604020202020204" pitchFamily="34" typeface="Arial"/>
            </a:endParaRPr>
          </a:p>
        </p:txBody>
      </p:sp>
      <p:sp>
        <p:nvSpPr>
          <p:cNvPr id="9222" name="Freeform 7"/>
          <p:cNvSpPr/>
          <p:nvPr/>
        </p:nvSpPr>
        <p:spPr bwMode="auto">
          <a:xfrm flipH="1" rot="18320416">
            <a:off x="6465094" y="1756569"/>
            <a:ext cx="1073150" cy="601662"/>
          </a:xfrm>
          <a:custGeom>
            <a:gdLst>
              <a:gd fmla="*/ 0 w 982" name="T0"/>
              <a:gd fmla="*/ 601662 h 774" name="T1"/>
              <a:gd fmla="*/ 2186 w 982" name="T2"/>
              <a:gd fmla="*/ 598553 h 774" name="T3"/>
              <a:gd fmla="*/ 8743 w 982" name="T4"/>
              <a:gd fmla="*/ 586115 h 774" name="T5"/>
              <a:gd fmla="*/ 17485 w 982" name="T6"/>
              <a:gd fmla="*/ 567459 h 774" name="T7"/>
              <a:gd fmla="*/ 34970 w 982" name="T8"/>
              <a:gd fmla="*/ 542584 h 774" name="T9"/>
              <a:gd fmla="*/ 54641 w 982" name="T10"/>
              <a:gd fmla="*/ 513045 h 774" name="T11"/>
              <a:gd fmla="*/ 83054 w 982" name="T12"/>
              <a:gd fmla="*/ 480397 h 774" name="T13"/>
              <a:gd fmla="*/ 115839 w 982" name="T14"/>
              <a:gd fmla="*/ 446194 h 774" name="T15"/>
              <a:gd fmla="*/ 155181 w 982" name="T16"/>
              <a:gd fmla="*/ 410436 h 774" name="T17"/>
              <a:gd fmla="*/ 203265 w 982" name="T18"/>
              <a:gd fmla="*/ 374678 h 774" name="T19"/>
              <a:gd fmla="*/ 257906 w 982" name="T20"/>
              <a:gd fmla="*/ 340475 h 774" name="T21"/>
              <a:gd fmla="*/ 321289 w 982" name="T22"/>
              <a:gd fmla="*/ 309382 h 774" name="T23"/>
              <a:gd fmla="*/ 393415 w 982" name="T24"/>
              <a:gd fmla="*/ 279843 h 774" name="T25"/>
              <a:gd fmla="*/ 465542 w 982" name="T26"/>
              <a:gd fmla="*/ 258077 h 774" name="T27"/>
              <a:gd fmla="*/ 533297 w 982" name="T28"/>
              <a:gd fmla="*/ 244085 h 774" name="T29"/>
              <a:gd fmla="*/ 594495 w 982" name="T30"/>
              <a:gd fmla="*/ 236312 h 774" name="T31"/>
              <a:gd fmla="*/ 649136 w 982" name="T32"/>
              <a:gd fmla="*/ 233202 h 774" name="T33"/>
              <a:gd fmla="*/ 697220 w 982" name="T34"/>
              <a:gd fmla="*/ 233202 h 774" name="T35"/>
              <a:gd fmla="*/ 740932 w 982" name="T36"/>
              <a:gd fmla="*/ 236312 h 774" name="T37"/>
              <a:gd fmla="*/ 775903 w 982" name="T38"/>
              <a:gd fmla="*/ 242530 h 774" name="T39"/>
              <a:gd fmla="*/ 804316 w 982" name="T40"/>
              <a:gd fmla="*/ 248749 h 774" name="T41"/>
              <a:gd fmla="*/ 823987 w 982" name="T42"/>
              <a:gd fmla="*/ 253413 h 774" name="T43"/>
              <a:gd fmla="*/ 837101 w 982" name="T44"/>
              <a:gd fmla="*/ 258077 h 774" name="T45"/>
              <a:gd fmla="*/ 841472 w 982" name="T46"/>
              <a:gd fmla="*/ 259632 h 774" name="T47"/>
              <a:gd fmla="*/ 743118 w 982" name="T48"/>
              <a:gd fmla="*/ 370014 h 774" name="T49"/>
              <a:gd fmla="*/ 1073150 w 982" name="T50"/>
              <a:gd fmla="*/ 287616 h 774" name="T51"/>
              <a:gd fmla="*/ 996653 w 982" name="T52"/>
              <a:gd fmla="*/ 0 h 774" name="T53"/>
              <a:gd fmla="*/ 933269 w 982" name="T54"/>
              <a:gd fmla="*/ 116601 h 774" name="T55"/>
              <a:gd fmla="*/ 928898 w 982" name="T56"/>
              <a:gd fmla="*/ 115046 h 774" name="T57"/>
              <a:gd fmla="*/ 915784 w 982" name="T58"/>
              <a:gd fmla="*/ 110382 h 774" name="T59"/>
              <a:gd fmla="*/ 898299 w 982" name="T60"/>
              <a:gd fmla="*/ 104164 h 774" name="T61"/>
              <a:gd fmla="*/ 872071 w 982" name="T62"/>
              <a:gd fmla="*/ 97945 h 774" name="T63"/>
              <a:gd fmla="*/ 839286 w 982" name="T64"/>
              <a:gd fmla="*/ 93281 h 774" name="T65"/>
              <a:gd fmla="*/ 799945 w 982" name="T66"/>
              <a:gd fmla="*/ 88617 h 774" name="T67"/>
              <a:gd fmla="*/ 756232 w 982" name="T68"/>
              <a:gd fmla="*/ 85508 h 774" name="T69"/>
              <a:gd fmla="*/ 705962 w 982" name="T70"/>
              <a:gd fmla="*/ 85508 h 774" name="T71"/>
              <a:gd fmla="*/ 651321 w 982" name="T72"/>
              <a:gd fmla="*/ 90172 h 774" name="T73"/>
              <a:gd fmla="*/ 590123 w 982" name="T74"/>
              <a:gd fmla="*/ 97945 h 774" name="T75"/>
              <a:gd fmla="*/ 526740 w 982" name="T76"/>
              <a:gd fmla="*/ 113492 h 774" name="T77"/>
              <a:gd fmla="*/ 461170 w 982" name="T78"/>
              <a:gd fmla="*/ 133703 h 774" name="T79"/>
              <a:gd fmla="*/ 389044 w 982" name="T80"/>
              <a:gd fmla="*/ 163242 h 774" name="T81"/>
              <a:gd fmla="*/ 316918 w 982" name="T82"/>
              <a:gd fmla="*/ 200554 h 774" name="T83"/>
              <a:gd fmla="*/ 251349 w 982" name="T84"/>
              <a:gd fmla="*/ 240976 h 774" name="T85"/>
              <a:gd fmla="*/ 194522 w 982" name="T86"/>
              <a:gd fmla="*/ 282952 h 774" name="T87"/>
              <a:gd fmla="*/ 148624 w 982" name="T88"/>
              <a:gd fmla="*/ 328038 h 774" name="T89"/>
              <a:gd fmla="*/ 109282 w 982" name="T90"/>
              <a:gd fmla="*/ 373124 h 774" name="T91"/>
              <a:gd fmla="*/ 78683 w 982" name="T92"/>
              <a:gd fmla="*/ 416655 h 774" name="T93"/>
              <a:gd fmla="*/ 52455 w 982" name="T94"/>
              <a:gd fmla="*/ 458631 h 774" name="T95"/>
              <a:gd fmla="*/ 32785 w 982" name="T96"/>
              <a:gd fmla="*/ 497498 h 774" name="T97"/>
              <a:gd fmla="*/ 19671 w 982" name="T98"/>
              <a:gd fmla="*/ 531701 h 774" name="T99"/>
              <a:gd fmla="*/ 8743 w 982" name="T100"/>
              <a:gd fmla="*/ 561240 h 774" name="T101"/>
              <a:gd fmla="*/ 4371 w 982" name="T102"/>
              <a:gd fmla="*/ 583006 h 774" name="T103"/>
              <a:gd fmla="*/ 0 w 982" name="T104"/>
              <a:gd fmla="*/ 596998 h 774" name="T105"/>
              <a:gd fmla="*/ 0 w 982" name="T106"/>
              <a:gd fmla="*/ 601662 h 774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w 982" name="T162"/>
              <a:gd fmla="*/ 0 h 774" name="T163"/>
              <a:gd fmla="*/ 982 w 982" name="T164"/>
              <a:gd fmla="*/ 774 h 774" name="T165"/>
            </a:gdLst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b="T165" l="T162" r="T164" t="T163"/>
            <a:pathLst>
              <a:path h="774" w="982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rgbClr val="E7ABAB"/>
              </a:gs>
              <a:gs pos="100000">
                <a:srgbClr val="D05656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23" name="Freeform 8"/>
          <p:cNvSpPr/>
          <p:nvPr/>
        </p:nvSpPr>
        <p:spPr bwMode="auto">
          <a:xfrm flipH="1" rot="18320416">
            <a:off x="5427662" y="2919413"/>
            <a:ext cx="1076325" cy="603250"/>
          </a:xfrm>
          <a:custGeom>
            <a:gdLst>
              <a:gd fmla="*/ 0 w 982" name="T0"/>
              <a:gd fmla="*/ 603250 h 774" name="T1"/>
              <a:gd fmla="*/ 2192 w 982" name="T2"/>
              <a:gd fmla="*/ 600132 h 774" name="T3"/>
              <a:gd fmla="*/ 8768 w 982" name="T4"/>
              <a:gd fmla="*/ 587662 h 774" name="T5"/>
              <a:gd fmla="*/ 17537 w 982" name="T6"/>
              <a:gd fmla="*/ 568957 h 774" name="T7"/>
              <a:gd fmla="*/ 35074 w 982" name="T8"/>
              <a:gd fmla="*/ 544016 h 774" name="T9"/>
              <a:gd fmla="*/ 54803 w 982" name="T10"/>
              <a:gd fmla="*/ 514399 h 774" name="T11"/>
              <a:gd fmla="*/ 83300 w 982" name="T12"/>
              <a:gd fmla="*/ 481665 h 774" name="T13"/>
              <a:gd fmla="*/ 116182 w 982" name="T14"/>
              <a:gd fmla="*/ 447371 h 774" name="T15"/>
              <a:gd fmla="*/ 155640 w 982" name="T16"/>
              <a:gd fmla="*/ 411519 h 774" name="T17"/>
              <a:gd fmla="*/ 203866 w 982" name="T18"/>
              <a:gd fmla="*/ 375667 h 774" name="T19"/>
              <a:gd fmla="*/ 258669 w 982" name="T20"/>
              <a:gd fmla="*/ 341374 h 774" name="T21"/>
              <a:gd fmla="*/ 322240 w 982" name="T22"/>
              <a:gd fmla="*/ 310198 h 774" name="T23"/>
              <a:gd fmla="*/ 394579 w 982" name="T24"/>
              <a:gd fmla="*/ 280581 h 774" name="T25"/>
              <a:gd fmla="*/ 466919 w 982" name="T26"/>
              <a:gd fmla="*/ 258758 h 774" name="T27"/>
              <a:gd fmla="*/ 534874 w 982" name="T28"/>
              <a:gd fmla="*/ 244729 h 774" name="T29"/>
              <a:gd fmla="*/ 596253 w 982" name="T30"/>
              <a:gd fmla="*/ 236935 h 774" name="T31"/>
              <a:gd fmla="*/ 651056 w 982" name="T32"/>
              <a:gd fmla="*/ 233818 h 774" name="T33"/>
              <a:gd fmla="*/ 699282 w 982" name="T34"/>
              <a:gd fmla="*/ 233818 h 774" name="T35"/>
              <a:gd fmla="*/ 743125 w 982" name="T36"/>
              <a:gd fmla="*/ 236935 h 774" name="T37"/>
              <a:gd fmla="*/ 778198 w 982" name="T38"/>
              <a:gd fmla="*/ 243171 h 774" name="T39"/>
              <a:gd fmla="*/ 806696 w 982" name="T40"/>
              <a:gd fmla="*/ 249406 h 774" name="T41"/>
              <a:gd fmla="*/ 826425 w 982" name="T42"/>
              <a:gd fmla="*/ 254082 h 774" name="T43"/>
              <a:gd fmla="*/ 839577 w 982" name="T44"/>
              <a:gd fmla="*/ 258758 h 774" name="T45"/>
              <a:gd fmla="*/ 843962 w 982" name="T46"/>
              <a:gd fmla="*/ 260317 h 774" name="T47"/>
              <a:gd fmla="*/ 745317 w 982" name="T48"/>
              <a:gd fmla="*/ 370991 h 774" name="T49"/>
              <a:gd fmla="*/ 1076325 w 982" name="T50"/>
              <a:gd fmla="*/ 288375 h 774" name="T51"/>
              <a:gd fmla="*/ 999601 w 982" name="T52"/>
              <a:gd fmla="*/ 0 h 774" name="T53"/>
              <a:gd fmla="*/ 936030 w 982" name="T54"/>
              <a:gd fmla="*/ 116909 h 774" name="T55"/>
              <a:gd fmla="*/ 931646 w 982" name="T56"/>
              <a:gd fmla="*/ 115350 h 774" name="T57"/>
              <a:gd fmla="*/ 918493 w 982" name="T58"/>
              <a:gd fmla="*/ 110674 h 774" name="T59"/>
              <a:gd fmla="*/ 900956 w 982" name="T60"/>
              <a:gd fmla="*/ 104439 h 774" name="T61"/>
              <a:gd fmla="*/ 874651 w 982" name="T62"/>
              <a:gd fmla="*/ 98203 h 774" name="T63"/>
              <a:gd fmla="*/ 841769 w 982" name="T64"/>
              <a:gd fmla="*/ 93527 h 774" name="T65"/>
              <a:gd fmla="*/ 802312 w 982" name="T66"/>
              <a:gd fmla="*/ 88851 h 774" name="T67"/>
              <a:gd fmla="*/ 758469 w 982" name="T68"/>
              <a:gd fmla="*/ 85733 h 774" name="T69"/>
              <a:gd fmla="*/ 708051 w 982" name="T70"/>
              <a:gd fmla="*/ 85733 h 774" name="T71"/>
              <a:gd fmla="*/ 653248 w 982" name="T72"/>
              <a:gd fmla="*/ 90410 h 774" name="T73"/>
              <a:gd fmla="*/ 591869 w 982" name="T74"/>
              <a:gd fmla="*/ 98203 h 774" name="T75"/>
              <a:gd fmla="*/ 528298 w 982" name="T76"/>
              <a:gd fmla="*/ 113791 h 774" name="T77"/>
              <a:gd fmla="*/ 462535 w 982" name="T78"/>
              <a:gd fmla="*/ 134056 h 774" name="T79"/>
              <a:gd fmla="*/ 390195 w 982" name="T80"/>
              <a:gd fmla="*/ 163672 h 774" name="T81"/>
              <a:gd fmla="*/ 317856 w 982" name="T82"/>
              <a:gd fmla="*/ 201083 h 774" name="T83"/>
              <a:gd fmla="*/ 252092 w 982" name="T84"/>
              <a:gd fmla="*/ 241612 h 774" name="T85"/>
              <a:gd fmla="*/ 195098 w 982" name="T86"/>
              <a:gd fmla="*/ 283699 h 774" name="T87"/>
              <a:gd fmla="*/ 149063 w 982" name="T88"/>
              <a:gd fmla="*/ 328904 h 774" name="T89"/>
              <a:gd fmla="*/ 109605 w 982" name="T90"/>
              <a:gd fmla="*/ 374109 h 774" name="T91"/>
              <a:gd fmla="*/ 78916 w 982" name="T92"/>
              <a:gd fmla="*/ 417755 h 774" name="T93"/>
              <a:gd fmla="*/ 52611 w 982" name="T94"/>
              <a:gd fmla="*/ 459842 h 774" name="T95"/>
              <a:gd fmla="*/ 32882 w 982" name="T96"/>
              <a:gd fmla="*/ 498811 h 774" name="T97"/>
              <a:gd fmla="*/ 19729 w 982" name="T98"/>
              <a:gd fmla="*/ 533105 h 774" name="T99"/>
              <a:gd fmla="*/ 8768 w 982" name="T100"/>
              <a:gd fmla="*/ 562722 h 774" name="T101"/>
              <a:gd fmla="*/ 4384 w 982" name="T102"/>
              <a:gd fmla="*/ 584545 h 774" name="T103"/>
              <a:gd fmla="*/ 0 w 982" name="T104"/>
              <a:gd fmla="*/ 598574 h 774" name="T105"/>
              <a:gd fmla="*/ 0 w 982" name="T106"/>
              <a:gd fmla="*/ 603250 h 774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w 982" name="T162"/>
              <a:gd fmla="*/ 0 h 774" name="T163"/>
              <a:gd fmla="*/ 982 w 982" name="T164"/>
              <a:gd fmla="*/ 774 h 774" name="T165"/>
            </a:gdLst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b="T165" l="T162" r="T164" t="T163"/>
            <a:pathLst>
              <a:path h="774" w="982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rgbClr val="E7ABAB"/>
              </a:gs>
              <a:gs pos="100000">
                <a:srgbClr val="D05656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24" name="Freeform 9"/>
          <p:cNvSpPr/>
          <p:nvPr/>
        </p:nvSpPr>
        <p:spPr bwMode="auto">
          <a:xfrm flipH="1" rot="18320416">
            <a:off x="4491831" y="4129882"/>
            <a:ext cx="1076325" cy="601662"/>
          </a:xfrm>
          <a:custGeom>
            <a:gdLst>
              <a:gd fmla="*/ 0 w 982" name="T0"/>
              <a:gd fmla="*/ 601662 h 774" name="T1"/>
              <a:gd fmla="*/ 2192 w 982" name="T2"/>
              <a:gd fmla="*/ 598553 h 774" name="T3"/>
              <a:gd fmla="*/ 8768 w 982" name="T4"/>
              <a:gd fmla="*/ 586115 h 774" name="T5"/>
              <a:gd fmla="*/ 17537 w 982" name="T6"/>
              <a:gd fmla="*/ 567459 h 774" name="T7"/>
              <a:gd fmla="*/ 35074 w 982" name="T8"/>
              <a:gd fmla="*/ 542584 h 774" name="T9"/>
              <a:gd fmla="*/ 54803 w 982" name="T10"/>
              <a:gd fmla="*/ 513045 h 774" name="T11"/>
              <a:gd fmla="*/ 83300 w 982" name="T12"/>
              <a:gd fmla="*/ 480397 h 774" name="T13"/>
              <a:gd fmla="*/ 116182 w 982" name="T14"/>
              <a:gd fmla="*/ 446194 h 774" name="T15"/>
              <a:gd fmla="*/ 155640 w 982" name="T16"/>
              <a:gd fmla="*/ 410436 h 774" name="T17"/>
              <a:gd fmla="*/ 203866 w 982" name="T18"/>
              <a:gd fmla="*/ 374678 h 774" name="T19"/>
              <a:gd fmla="*/ 258669 w 982" name="T20"/>
              <a:gd fmla="*/ 340475 h 774" name="T21"/>
              <a:gd fmla="*/ 322240 w 982" name="T22"/>
              <a:gd fmla="*/ 309382 h 774" name="T23"/>
              <a:gd fmla="*/ 394579 w 982" name="T24"/>
              <a:gd fmla="*/ 279843 h 774" name="T25"/>
              <a:gd fmla="*/ 466919 w 982" name="T26"/>
              <a:gd fmla="*/ 258077 h 774" name="T27"/>
              <a:gd fmla="*/ 534874 w 982" name="T28"/>
              <a:gd fmla="*/ 244085 h 774" name="T29"/>
              <a:gd fmla="*/ 596253 w 982" name="T30"/>
              <a:gd fmla="*/ 236312 h 774" name="T31"/>
              <a:gd fmla="*/ 651056 w 982" name="T32"/>
              <a:gd fmla="*/ 233202 h 774" name="T33"/>
              <a:gd fmla="*/ 699282 w 982" name="T34"/>
              <a:gd fmla="*/ 233202 h 774" name="T35"/>
              <a:gd fmla="*/ 743125 w 982" name="T36"/>
              <a:gd fmla="*/ 236312 h 774" name="T37"/>
              <a:gd fmla="*/ 778198 w 982" name="T38"/>
              <a:gd fmla="*/ 242530 h 774" name="T39"/>
              <a:gd fmla="*/ 806696 w 982" name="T40"/>
              <a:gd fmla="*/ 248749 h 774" name="T41"/>
              <a:gd fmla="*/ 826425 w 982" name="T42"/>
              <a:gd fmla="*/ 253413 h 774" name="T43"/>
              <a:gd fmla="*/ 839577 w 982" name="T44"/>
              <a:gd fmla="*/ 258077 h 774" name="T45"/>
              <a:gd fmla="*/ 843962 w 982" name="T46"/>
              <a:gd fmla="*/ 259632 h 774" name="T47"/>
              <a:gd fmla="*/ 745317 w 982" name="T48"/>
              <a:gd fmla="*/ 370014 h 774" name="T49"/>
              <a:gd fmla="*/ 1076325 w 982" name="T50"/>
              <a:gd fmla="*/ 287616 h 774" name="T51"/>
              <a:gd fmla="*/ 999601 w 982" name="T52"/>
              <a:gd fmla="*/ 0 h 774" name="T53"/>
              <a:gd fmla="*/ 936030 w 982" name="T54"/>
              <a:gd fmla="*/ 116601 h 774" name="T55"/>
              <a:gd fmla="*/ 931646 w 982" name="T56"/>
              <a:gd fmla="*/ 115046 h 774" name="T57"/>
              <a:gd fmla="*/ 918493 w 982" name="T58"/>
              <a:gd fmla="*/ 110382 h 774" name="T59"/>
              <a:gd fmla="*/ 900956 w 982" name="T60"/>
              <a:gd fmla="*/ 104164 h 774" name="T61"/>
              <a:gd fmla="*/ 874651 w 982" name="T62"/>
              <a:gd fmla="*/ 97945 h 774" name="T63"/>
              <a:gd fmla="*/ 841769 w 982" name="T64"/>
              <a:gd fmla="*/ 93281 h 774" name="T65"/>
              <a:gd fmla="*/ 802312 w 982" name="T66"/>
              <a:gd fmla="*/ 88617 h 774" name="T67"/>
              <a:gd fmla="*/ 758469 w 982" name="T68"/>
              <a:gd fmla="*/ 85508 h 774" name="T69"/>
              <a:gd fmla="*/ 708051 w 982" name="T70"/>
              <a:gd fmla="*/ 85508 h 774" name="T71"/>
              <a:gd fmla="*/ 653248 w 982" name="T72"/>
              <a:gd fmla="*/ 90172 h 774" name="T73"/>
              <a:gd fmla="*/ 591869 w 982" name="T74"/>
              <a:gd fmla="*/ 97945 h 774" name="T75"/>
              <a:gd fmla="*/ 528298 w 982" name="T76"/>
              <a:gd fmla="*/ 113492 h 774" name="T77"/>
              <a:gd fmla="*/ 462535 w 982" name="T78"/>
              <a:gd fmla="*/ 133703 h 774" name="T79"/>
              <a:gd fmla="*/ 390195 w 982" name="T80"/>
              <a:gd fmla="*/ 163242 h 774" name="T81"/>
              <a:gd fmla="*/ 317856 w 982" name="T82"/>
              <a:gd fmla="*/ 200554 h 774" name="T83"/>
              <a:gd fmla="*/ 252092 w 982" name="T84"/>
              <a:gd fmla="*/ 240976 h 774" name="T85"/>
              <a:gd fmla="*/ 195098 w 982" name="T86"/>
              <a:gd fmla="*/ 282952 h 774" name="T87"/>
              <a:gd fmla="*/ 149063 w 982" name="T88"/>
              <a:gd fmla="*/ 328038 h 774" name="T89"/>
              <a:gd fmla="*/ 109605 w 982" name="T90"/>
              <a:gd fmla="*/ 373124 h 774" name="T91"/>
              <a:gd fmla="*/ 78916 w 982" name="T92"/>
              <a:gd fmla="*/ 416655 h 774" name="T93"/>
              <a:gd fmla="*/ 52611 w 982" name="T94"/>
              <a:gd fmla="*/ 458631 h 774" name="T95"/>
              <a:gd fmla="*/ 32882 w 982" name="T96"/>
              <a:gd fmla="*/ 497498 h 774" name="T97"/>
              <a:gd fmla="*/ 19729 w 982" name="T98"/>
              <a:gd fmla="*/ 531701 h 774" name="T99"/>
              <a:gd fmla="*/ 8768 w 982" name="T100"/>
              <a:gd fmla="*/ 561240 h 774" name="T101"/>
              <a:gd fmla="*/ 4384 w 982" name="T102"/>
              <a:gd fmla="*/ 583006 h 774" name="T103"/>
              <a:gd fmla="*/ 0 w 982" name="T104"/>
              <a:gd fmla="*/ 596998 h 774" name="T105"/>
              <a:gd fmla="*/ 0 w 982" name="T106"/>
              <a:gd fmla="*/ 601662 h 774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w 982" name="T162"/>
              <a:gd fmla="*/ 0 h 774" name="T163"/>
              <a:gd fmla="*/ 982 w 982" name="T164"/>
              <a:gd fmla="*/ 774 h 774" name="T165"/>
            </a:gdLst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b="T165" l="T162" r="T164" t="T163"/>
            <a:pathLst>
              <a:path h="774" w="982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rgbClr val="E7ABAB"/>
              </a:gs>
              <a:gs pos="100000">
                <a:srgbClr val="D05656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25" name="Rectangle 10"/>
          <p:cNvSpPr>
            <a:spLocks noChangeArrowheads="1"/>
          </p:cNvSpPr>
          <p:nvPr/>
        </p:nvSpPr>
        <p:spPr bwMode="auto">
          <a:xfrm>
            <a:off x="6680199" y="2597150"/>
            <a:ext cx="2044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solidFill>
                  <a:srgbClr val="FFFFFF"/>
                </a:solidFill>
                <a:sym charset="0" panose="020b0604020202020204" pitchFamily="34" typeface="Arial"/>
              </a:rPr>
              <a:t>8 into 1</a:t>
            </a:r>
          </a:p>
        </p:txBody>
      </p:sp>
      <p:sp>
        <p:nvSpPr>
          <p:cNvPr id="9226" name="Rectangle 11"/>
          <p:cNvSpPr>
            <a:spLocks noChangeArrowheads="1"/>
          </p:cNvSpPr>
          <p:nvPr/>
        </p:nvSpPr>
        <p:spPr bwMode="auto">
          <a:xfrm>
            <a:off x="7680324" y="1425575"/>
            <a:ext cx="2041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solidFill>
                  <a:srgbClr val="FFFFFF"/>
                </a:solidFill>
                <a:sym charset="0" panose="020b0604020202020204" pitchFamily="34" typeface="Arial"/>
              </a:rPr>
              <a:t>The group match</a:t>
            </a:r>
          </a:p>
        </p:txBody>
      </p:sp>
      <p:sp>
        <p:nvSpPr>
          <p:cNvPr id="9227" name="Rectangle 12"/>
          <p:cNvSpPr>
            <a:spLocks noChangeArrowheads="1"/>
          </p:cNvSpPr>
          <p:nvPr/>
        </p:nvSpPr>
        <p:spPr bwMode="auto">
          <a:xfrm>
            <a:off x="5645150" y="3759200"/>
            <a:ext cx="2041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1400">
                <a:solidFill>
                  <a:srgbClr val="FFFFFF"/>
                </a:solidFill>
                <a:sym charset="0" panose="020b0604020202020204" pitchFamily="34" typeface="Arial"/>
              </a:rPr>
              <a:t>4 into 1</a:t>
            </a:r>
          </a:p>
        </p:txBody>
      </p:sp>
      <p:sp>
        <p:nvSpPr>
          <p:cNvPr id="9228" name="Rectangle 13"/>
          <p:cNvSpPr>
            <a:spLocks noChangeArrowheads="1"/>
          </p:cNvSpPr>
          <p:nvPr/>
        </p:nvSpPr>
        <p:spPr bwMode="auto">
          <a:xfrm>
            <a:off x="4692650" y="4959350"/>
            <a:ext cx="2041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solidFill>
                  <a:srgbClr val="FFFFFF"/>
                </a:solidFill>
                <a:sym charset="0" panose="020b0604020202020204" pitchFamily="34" typeface="Arial"/>
              </a:rPr>
              <a:t>Semi finals</a:t>
            </a:r>
          </a:p>
        </p:txBody>
      </p:sp>
      <p:sp>
        <p:nvSpPr>
          <p:cNvPr id="9229" name="Rectangle 14"/>
          <p:cNvSpPr>
            <a:spLocks noChangeArrowheads="1"/>
          </p:cNvSpPr>
          <p:nvPr/>
        </p:nvSpPr>
        <p:spPr bwMode="auto">
          <a:xfrm>
            <a:off x="7572374" y="1825625"/>
            <a:ext cx="1635125" cy="64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lang="en-US" sz="1200">
                <a:solidFill>
                  <a:srgbClr val="1C1C1C"/>
                </a:solidFill>
                <a:sym charset="0" panose="020b0604020202020204" pitchFamily="34" typeface="Arial"/>
              </a:rPr>
              <a:t> - Your text in here</a:t>
            </a:r>
          </a:p>
          <a:p>
            <a:pPr eaLnBrk="1" hangingPunct="1"/>
            <a:r>
              <a:rPr altLang="zh-CN" lang="en-US" sz="1200">
                <a:solidFill>
                  <a:srgbClr val="1C1C1C"/>
                </a:solidFill>
                <a:sym charset="0" panose="020b0604020202020204" pitchFamily="34" typeface="Arial"/>
              </a:rPr>
              <a:t> - Your text in here</a:t>
            </a:r>
          </a:p>
          <a:p>
            <a:pPr eaLnBrk="1" hangingPunct="1"/>
            <a:r>
              <a:rPr altLang="zh-CN" lang="en-US" sz="1200">
                <a:solidFill>
                  <a:srgbClr val="1C1C1C"/>
                </a:solidFill>
                <a:sym charset="0" panose="020b0604020202020204" pitchFamily="34" typeface="Arial"/>
              </a:rPr>
              <a:t> - Your text in here</a:t>
            </a:r>
          </a:p>
        </p:txBody>
      </p:sp>
      <p:sp>
        <p:nvSpPr>
          <p:cNvPr id="9230" name="Rectangle 15"/>
          <p:cNvSpPr>
            <a:spLocks noChangeArrowheads="1"/>
          </p:cNvSpPr>
          <p:nvPr/>
        </p:nvSpPr>
        <p:spPr bwMode="auto">
          <a:xfrm>
            <a:off x="6572249" y="3025775"/>
            <a:ext cx="1685925" cy="64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lang="en-US" sz="1200">
                <a:solidFill>
                  <a:srgbClr val="1C1C1C"/>
                </a:solidFill>
                <a:sym charset="0" panose="020b0604020202020204" pitchFamily="34" typeface="Arial"/>
              </a:rPr>
              <a:t> - Your text in here</a:t>
            </a:r>
          </a:p>
          <a:p>
            <a:pPr eaLnBrk="1" hangingPunct="1"/>
            <a:r>
              <a:rPr altLang="zh-CN" lang="en-US" sz="1200">
                <a:solidFill>
                  <a:srgbClr val="1C1C1C"/>
                </a:solidFill>
                <a:sym charset="0" panose="020b0604020202020204" pitchFamily="34" typeface="Arial"/>
              </a:rPr>
              <a:t> - Your text in here</a:t>
            </a:r>
          </a:p>
          <a:p>
            <a:pPr eaLnBrk="1" hangingPunct="1"/>
            <a:r>
              <a:rPr altLang="zh-CN" lang="en-US" sz="1200">
                <a:solidFill>
                  <a:srgbClr val="1C1C1C"/>
                </a:solidFill>
                <a:sym charset="0" panose="020b0604020202020204" pitchFamily="34" typeface="Arial"/>
              </a:rPr>
              <a:t> - Your text in here</a:t>
            </a:r>
          </a:p>
        </p:txBody>
      </p:sp>
      <p:sp>
        <p:nvSpPr>
          <p:cNvPr id="9231" name="Rectangle 16"/>
          <p:cNvSpPr>
            <a:spLocks noChangeArrowheads="1"/>
          </p:cNvSpPr>
          <p:nvPr/>
        </p:nvSpPr>
        <p:spPr bwMode="auto">
          <a:xfrm>
            <a:off x="5613400" y="4197349"/>
            <a:ext cx="1682750" cy="64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lang="en-US" sz="1200">
                <a:solidFill>
                  <a:srgbClr val="1C1C1C"/>
                </a:solidFill>
                <a:sym charset="0" panose="020b0604020202020204" pitchFamily="34" typeface="Arial"/>
              </a:rPr>
              <a:t> - Your text in here</a:t>
            </a:r>
          </a:p>
          <a:p>
            <a:pPr eaLnBrk="1" hangingPunct="1"/>
            <a:r>
              <a:rPr altLang="zh-CN" lang="en-US" sz="1200">
                <a:solidFill>
                  <a:srgbClr val="1C1C1C"/>
                </a:solidFill>
                <a:sym charset="0" panose="020b0604020202020204" pitchFamily="34" typeface="Arial"/>
              </a:rPr>
              <a:t> - Your text in here</a:t>
            </a:r>
          </a:p>
          <a:p>
            <a:pPr eaLnBrk="1" hangingPunct="1"/>
            <a:r>
              <a:rPr altLang="zh-CN" lang="en-US" sz="1200">
                <a:solidFill>
                  <a:srgbClr val="1C1C1C"/>
                </a:solidFill>
                <a:sym charset="0" panose="020b0604020202020204" pitchFamily="34" typeface="Arial"/>
              </a:rPr>
              <a:t> - Your text in here</a:t>
            </a:r>
          </a:p>
        </p:txBody>
      </p:sp>
      <p:sp>
        <p:nvSpPr>
          <p:cNvPr id="9232" name="Rectangle 17"/>
          <p:cNvSpPr>
            <a:spLocks noChangeArrowheads="1"/>
          </p:cNvSpPr>
          <p:nvPr/>
        </p:nvSpPr>
        <p:spPr bwMode="auto">
          <a:xfrm>
            <a:off x="4654550" y="5397500"/>
            <a:ext cx="408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b="1" lang="en-US" sz="1200">
                <a:solidFill>
                  <a:srgbClr val="1C1C1C"/>
                </a:solidFill>
                <a:sym charset="0" panose="020b0604020202020204" pitchFamily="34" typeface="Arial"/>
              </a:rPr>
              <a:t>ThemeGallery is a Design Digital Content &amp; Contents mall developed by Guild Design Inc.</a:t>
            </a:r>
          </a:p>
        </p:txBody>
      </p:sp>
      <p:sp>
        <p:nvSpPr>
          <p:cNvPr id="9233" name="Rectangle 18"/>
          <p:cNvSpPr>
            <a:spLocks noChangeArrowheads="1"/>
          </p:cNvSpPr>
          <p:nvPr/>
        </p:nvSpPr>
        <p:spPr bwMode="auto">
          <a:xfrm>
            <a:off x="8953499" y="1825625"/>
            <a:ext cx="1635125" cy="64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lang="en-US" sz="1200">
                <a:solidFill>
                  <a:srgbClr val="1C1C1C"/>
                </a:solidFill>
                <a:sym charset="0" panose="020b0604020202020204" pitchFamily="34" typeface="Arial"/>
              </a:rPr>
              <a:t> - Your text in here</a:t>
            </a:r>
          </a:p>
          <a:p>
            <a:pPr eaLnBrk="1" hangingPunct="1"/>
            <a:r>
              <a:rPr altLang="zh-CN" lang="en-US" sz="1200">
                <a:solidFill>
                  <a:srgbClr val="1C1C1C"/>
                </a:solidFill>
                <a:sym charset="0" panose="020b0604020202020204" pitchFamily="34" typeface="Arial"/>
              </a:rPr>
              <a:t> - Your text in here</a:t>
            </a:r>
          </a:p>
          <a:p>
            <a:pPr eaLnBrk="1" hangingPunct="1"/>
            <a:r>
              <a:rPr altLang="zh-CN" lang="en-US" sz="1200">
                <a:solidFill>
                  <a:srgbClr val="1C1C1C"/>
                </a:solidFill>
                <a:sym charset="0" panose="020b0604020202020204" pitchFamily="34" typeface="Arial"/>
              </a:rPr>
              <a:t> - Your text in here</a:t>
            </a:r>
          </a:p>
        </p:txBody>
      </p:sp>
      <p:sp>
        <p:nvSpPr>
          <p:cNvPr id="9234" name="Rectangle 19"/>
          <p:cNvSpPr>
            <a:spLocks noChangeArrowheads="1"/>
          </p:cNvSpPr>
          <p:nvPr/>
        </p:nvSpPr>
        <p:spPr bwMode="auto">
          <a:xfrm>
            <a:off x="7953374" y="3025775"/>
            <a:ext cx="1685925" cy="64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lang="en-US" sz="1200">
                <a:solidFill>
                  <a:srgbClr val="1C1C1C"/>
                </a:solidFill>
                <a:sym charset="0" panose="020b0604020202020204" pitchFamily="34" typeface="Arial"/>
              </a:rPr>
              <a:t> - Your text in here</a:t>
            </a:r>
          </a:p>
          <a:p>
            <a:pPr eaLnBrk="1" hangingPunct="1"/>
            <a:r>
              <a:rPr altLang="zh-CN" lang="en-US" sz="1200">
                <a:solidFill>
                  <a:srgbClr val="1C1C1C"/>
                </a:solidFill>
                <a:sym charset="0" panose="020b0604020202020204" pitchFamily="34" typeface="Arial"/>
              </a:rPr>
              <a:t> - Your text in here</a:t>
            </a:r>
          </a:p>
          <a:p>
            <a:pPr eaLnBrk="1" hangingPunct="1"/>
            <a:r>
              <a:rPr altLang="zh-CN" lang="en-US" sz="1200">
                <a:solidFill>
                  <a:srgbClr val="1C1C1C"/>
                </a:solidFill>
                <a:sym charset="0" panose="020b0604020202020204" pitchFamily="34" typeface="Arial"/>
              </a:rPr>
              <a:t> - Your text in here</a:t>
            </a:r>
          </a:p>
        </p:txBody>
      </p:sp>
      <p:sp>
        <p:nvSpPr>
          <p:cNvPr id="9235" name="Rectangle 20"/>
          <p:cNvSpPr>
            <a:spLocks noChangeArrowheads="1"/>
          </p:cNvSpPr>
          <p:nvPr/>
        </p:nvSpPr>
        <p:spPr bwMode="auto">
          <a:xfrm>
            <a:off x="6994524" y="4197349"/>
            <a:ext cx="1682750" cy="64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lang="en-US" sz="1200">
                <a:solidFill>
                  <a:srgbClr val="1C1C1C"/>
                </a:solidFill>
                <a:sym charset="0" panose="020b0604020202020204" pitchFamily="34" typeface="Arial"/>
              </a:rPr>
              <a:t> - Your text in here</a:t>
            </a:r>
          </a:p>
          <a:p>
            <a:pPr eaLnBrk="1" hangingPunct="1"/>
            <a:r>
              <a:rPr altLang="zh-CN" lang="en-US" sz="1200">
                <a:solidFill>
                  <a:srgbClr val="1C1C1C"/>
                </a:solidFill>
                <a:sym charset="0" panose="020b0604020202020204" pitchFamily="34" typeface="Arial"/>
              </a:rPr>
              <a:t> - Your text in here</a:t>
            </a:r>
          </a:p>
          <a:p>
            <a:pPr eaLnBrk="1" hangingPunct="1"/>
            <a:r>
              <a:rPr altLang="zh-CN" lang="en-US" sz="1200">
                <a:solidFill>
                  <a:srgbClr val="1C1C1C"/>
                </a:solidFill>
                <a:sym charset="0" panose="020b0604020202020204" pitchFamily="34" typeface="Arial"/>
              </a:rPr>
              <a:t> - Your text in here</a:t>
            </a:r>
          </a:p>
        </p:txBody>
      </p:sp>
      <p:sp>
        <p:nvSpPr>
          <p:cNvPr id="9236" name="Text Box 22"/>
          <p:cNvSpPr txBox="1">
            <a:spLocks noChangeArrowheads="1"/>
          </p:cNvSpPr>
          <p:nvPr/>
        </p:nvSpPr>
        <p:spPr bwMode="auto">
          <a:xfrm>
            <a:off x="1249363" y="1266825"/>
            <a:ext cx="3286442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3200">
                <a:solidFill>
                  <a:schemeClr val="tx2"/>
                </a:solidFill>
              </a:rPr>
              <a:t>input the headline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1374775" y="2144713"/>
            <a:ext cx="1894205" cy="1463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1395413" y="3925888"/>
            <a:ext cx="1894205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242" name="Group 2"/>
          <p:cNvGrpSpPr/>
          <p:nvPr/>
        </p:nvGrpSpPr>
        <p:grpSpPr>
          <a:xfrm>
            <a:off x="2125663" y="1828800"/>
            <a:ext cx="7777162" cy="4171950"/>
            <a:chExt cx="4899" cy="2630"/>
          </a:xfrm>
        </p:grpSpPr>
        <p:sp>
          <p:nvSpPr>
            <p:cNvPr id="10244" name="Rectangle 75"/>
            <p:cNvSpPr>
              <a:spLocks noChangeArrowheads="1"/>
            </p:cNvSpPr>
            <p:nvPr/>
          </p:nvSpPr>
          <p:spPr bwMode="auto">
            <a:xfrm>
              <a:off x="816" y="2177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45" name="Rectangle 76"/>
            <p:cNvSpPr>
              <a:spLocks noChangeArrowheads="1"/>
            </p:cNvSpPr>
            <p:nvPr/>
          </p:nvSpPr>
          <p:spPr bwMode="auto">
            <a:xfrm>
              <a:off x="1270" y="2177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46" name="Rectangle 77"/>
            <p:cNvSpPr>
              <a:spLocks noChangeArrowheads="1"/>
            </p:cNvSpPr>
            <p:nvPr/>
          </p:nvSpPr>
          <p:spPr bwMode="auto">
            <a:xfrm>
              <a:off x="1724" y="2177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47" name="WordArt 78"/>
            <p:cNvSpPr>
              <a:spLocks noChangeArrowheads="1" noChangeShapeType="1" noTextEdit="1"/>
            </p:cNvSpPr>
            <p:nvPr/>
          </p:nvSpPr>
          <p:spPr bwMode="auto">
            <a:xfrm>
              <a:off x="453" y="2540"/>
              <a:ext cx="273" cy="90"/>
            </a:xfrm>
            <a:prstGeom prst="rect">
              <a:avLst/>
            </a:prstGeom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fromWordArt="1" wrap="none">
              <a:prstTxWarp prst="textPlain">
                <a:avLst>
                  <a:gd fmla="val 50000" name="adj"/>
                </a:avLst>
              </a:prstTxWarp>
            </a:bodyPr>
            <a:lstStyle/>
            <a:p>
              <a:pPr algn="ctr"/>
              <a:r>
                <a:rPr altLang="zh-CN" kern="10" lang="en-US" spc="-40" sz="800">
                  <a:solidFill>
                    <a:srgbClr val="7F7F7F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TEXT</a:t>
              </a:r>
            </a:p>
          </p:txBody>
        </p:sp>
        <p:sp>
          <p:nvSpPr>
            <p:cNvPr id="10248" name="WordArt 79"/>
            <p:cNvSpPr>
              <a:spLocks noChangeArrowheads="1" noChangeShapeType="1" noTextEdit="1"/>
            </p:cNvSpPr>
            <p:nvPr/>
          </p:nvSpPr>
          <p:spPr bwMode="auto">
            <a:xfrm>
              <a:off x="907" y="2540"/>
              <a:ext cx="273" cy="90"/>
            </a:xfrm>
            <a:prstGeom prst="rect">
              <a:avLst/>
            </a:prstGeom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fromWordArt="1" wrap="none">
              <a:prstTxWarp prst="textPlain">
                <a:avLst>
                  <a:gd fmla="val 50000" name="adj"/>
                </a:avLst>
              </a:prstTxWarp>
            </a:bodyPr>
            <a:lstStyle/>
            <a:p>
              <a:pPr algn="ctr"/>
              <a:r>
                <a:rPr altLang="zh-CN" kern="10" lang="en-US" spc="-40" sz="800">
                  <a:solidFill>
                    <a:srgbClr val="7F7F7F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TEXT</a:t>
              </a:r>
            </a:p>
          </p:txBody>
        </p:sp>
        <p:sp>
          <p:nvSpPr>
            <p:cNvPr id="10249" name="WordArt 80"/>
            <p:cNvSpPr>
              <a:spLocks noChangeArrowheads="1" noChangeShapeType="1" noTextEdit="1"/>
            </p:cNvSpPr>
            <p:nvPr/>
          </p:nvSpPr>
          <p:spPr bwMode="auto">
            <a:xfrm>
              <a:off x="1361" y="2540"/>
              <a:ext cx="273" cy="90"/>
            </a:xfrm>
            <a:prstGeom prst="rect">
              <a:avLst/>
            </a:prstGeom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fromWordArt="1" wrap="none">
              <a:prstTxWarp prst="textPlain">
                <a:avLst>
                  <a:gd fmla="val 50000" name="adj"/>
                </a:avLst>
              </a:prstTxWarp>
            </a:bodyPr>
            <a:lstStyle/>
            <a:p>
              <a:pPr algn="ctr"/>
              <a:r>
                <a:rPr altLang="zh-CN" kern="10" lang="en-US" spc="-40" sz="800">
                  <a:solidFill>
                    <a:srgbClr val="7F7F7F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TEXT</a:t>
              </a:r>
            </a:p>
          </p:txBody>
        </p:sp>
        <p:sp>
          <p:nvSpPr>
            <p:cNvPr id="10250" name="WordArt 81"/>
            <p:cNvSpPr>
              <a:spLocks noChangeArrowheads="1" noChangeShapeType="1" noTextEdit="1"/>
            </p:cNvSpPr>
            <p:nvPr/>
          </p:nvSpPr>
          <p:spPr bwMode="auto">
            <a:xfrm>
              <a:off x="1813" y="2540"/>
              <a:ext cx="273" cy="90"/>
            </a:xfrm>
            <a:prstGeom prst="rect">
              <a:avLst/>
            </a:prstGeom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fromWordArt="1" wrap="none">
              <a:prstTxWarp prst="textPlain">
                <a:avLst>
                  <a:gd fmla="val 50000" name="adj"/>
                </a:avLst>
              </a:prstTxWarp>
            </a:bodyPr>
            <a:lstStyle/>
            <a:p>
              <a:pPr algn="ctr"/>
              <a:r>
                <a:rPr altLang="zh-CN" kern="10" lang="en-US" spc="-40" sz="800">
                  <a:solidFill>
                    <a:srgbClr val="7F7F7F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TEXT</a:t>
              </a:r>
            </a:p>
          </p:txBody>
        </p:sp>
        <p:sp>
          <p:nvSpPr>
            <p:cNvPr id="10251" name="Rectangle 82"/>
            <p:cNvSpPr>
              <a:spLocks noChangeArrowheads="1"/>
            </p:cNvSpPr>
            <p:nvPr/>
          </p:nvSpPr>
          <p:spPr bwMode="auto">
            <a:xfrm>
              <a:off x="2178" y="2177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52" name="Rectangle 83"/>
            <p:cNvSpPr>
              <a:spLocks noChangeArrowheads="1"/>
            </p:cNvSpPr>
            <p:nvPr/>
          </p:nvSpPr>
          <p:spPr bwMode="auto">
            <a:xfrm>
              <a:off x="2631" y="2177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53" name="Rectangle 84"/>
            <p:cNvSpPr>
              <a:spLocks noChangeArrowheads="1"/>
            </p:cNvSpPr>
            <p:nvPr/>
          </p:nvSpPr>
          <p:spPr bwMode="auto">
            <a:xfrm>
              <a:off x="3085" y="2177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54" name="WordArt 85"/>
            <p:cNvSpPr>
              <a:spLocks noChangeArrowheads="1" noChangeShapeType="1" noTextEdit="1"/>
            </p:cNvSpPr>
            <p:nvPr/>
          </p:nvSpPr>
          <p:spPr bwMode="auto">
            <a:xfrm>
              <a:off x="2267" y="2540"/>
              <a:ext cx="273" cy="90"/>
            </a:xfrm>
            <a:prstGeom prst="rect">
              <a:avLst/>
            </a:prstGeom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fromWordArt="1" wrap="none">
              <a:prstTxWarp prst="textPlain">
                <a:avLst>
                  <a:gd fmla="val 50000" name="adj"/>
                </a:avLst>
              </a:prstTxWarp>
            </a:bodyPr>
            <a:lstStyle/>
            <a:p>
              <a:pPr algn="ctr"/>
              <a:r>
                <a:rPr altLang="zh-CN" kern="10" lang="en-US" spc="-40" sz="800">
                  <a:solidFill>
                    <a:srgbClr val="7F7F7F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TEXT</a:t>
              </a:r>
            </a:p>
          </p:txBody>
        </p:sp>
        <p:sp>
          <p:nvSpPr>
            <p:cNvPr id="10255" name="WordArt 86"/>
            <p:cNvSpPr>
              <a:spLocks noChangeArrowheads="1" noChangeShapeType="1" noTextEdit="1"/>
            </p:cNvSpPr>
            <p:nvPr/>
          </p:nvSpPr>
          <p:spPr bwMode="auto">
            <a:xfrm>
              <a:off x="2721" y="2540"/>
              <a:ext cx="273" cy="90"/>
            </a:xfrm>
            <a:prstGeom prst="rect">
              <a:avLst/>
            </a:prstGeom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fromWordArt="1" wrap="none">
              <a:prstTxWarp prst="textPlain">
                <a:avLst>
                  <a:gd fmla="val 50000" name="adj"/>
                </a:avLst>
              </a:prstTxWarp>
            </a:bodyPr>
            <a:lstStyle/>
            <a:p>
              <a:pPr algn="ctr"/>
              <a:r>
                <a:rPr altLang="zh-CN" kern="10" lang="en-US" spc="-40" sz="800">
                  <a:solidFill>
                    <a:srgbClr val="7F7F7F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TEXT</a:t>
              </a:r>
            </a:p>
          </p:txBody>
        </p:sp>
        <p:sp>
          <p:nvSpPr>
            <p:cNvPr id="10256" name="WordArt 87"/>
            <p:cNvSpPr>
              <a:spLocks noChangeArrowheads="1" noChangeShapeType="1" noTextEdit="1"/>
            </p:cNvSpPr>
            <p:nvPr/>
          </p:nvSpPr>
          <p:spPr bwMode="auto">
            <a:xfrm>
              <a:off x="3173" y="2540"/>
              <a:ext cx="273" cy="90"/>
            </a:xfrm>
            <a:prstGeom prst="rect">
              <a:avLst/>
            </a:prstGeom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fromWordArt="1" wrap="none">
              <a:prstTxWarp prst="textPlain">
                <a:avLst>
                  <a:gd fmla="val 50000" name="adj"/>
                </a:avLst>
              </a:prstTxWarp>
            </a:bodyPr>
            <a:lstStyle/>
            <a:p>
              <a:pPr algn="ctr"/>
              <a:r>
                <a:rPr altLang="zh-CN" kern="10" lang="en-US" spc="-40" sz="800">
                  <a:solidFill>
                    <a:srgbClr val="7F7F7F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TEXT</a:t>
              </a:r>
            </a:p>
          </p:txBody>
        </p:sp>
        <p:sp>
          <p:nvSpPr>
            <p:cNvPr id="10257" name="Rectangle 88"/>
            <p:cNvSpPr>
              <a:spLocks noChangeArrowheads="1"/>
            </p:cNvSpPr>
            <p:nvPr/>
          </p:nvSpPr>
          <p:spPr bwMode="auto">
            <a:xfrm>
              <a:off x="3538" y="2177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58" name="Rectangle 89"/>
            <p:cNvSpPr>
              <a:spLocks noChangeArrowheads="1"/>
            </p:cNvSpPr>
            <p:nvPr/>
          </p:nvSpPr>
          <p:spPr bwMode="auto">
            <a:xfrm>
              <a:off x="3993" y="2177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59" name="Rectangle 90"/>
            <p:cNvSpPr>
              <a:spLocks noChangeArrowheads="1"/>
            </p:cNvSpPr>
            <p:nvPr/>
          </p:nvSpPr>
          <p:spPr bwMode="auto">
            <a:xfrm>
              <a:off x="4446" y="2177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60" name="WordArt 91"/>
            <p:cNvSpPr>
              <a:spLocks noChangeArrowheads="1" noChangeShapeType="1" noTextEdit="1"/>
            </p:cNvSpPr>
            <p:nvPr/>
          </p:nvSpPr>
          <p:spPr bwMode="auto">
            <a:xfrm>
              <a:off x="3629" y="2540"/>
              <a:ext cx="273" cy="90"/>
            </a:xfrm>
            <a:prstGeom prst="rect">
              <a:avLst/>
            </a:prstGeom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fromWordArt="1" wrap="none">
              <a:prstTxWarp prst="textPlain">
                <a:avLst>
                  <a:gd fmla="val 50000" name="adj"/>
                </a:avLst>
              </a:prstTxWarp>
            </a:bodyPr>
            <a:lstStyle/>
            <a:p>
              <a:pPr algn="ctr"/>
              <a:r>
                <a:rPr altLang="zh-CN" kern="10" lang="en-US" spc="-40" sz="800">
                  <a:solidFill>
                    <a:srgbClr val="7F7F7F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TEXT</a:t>
              </a:r>
            </a:p>
          </p:txBody>
        </p:sp>
        <p:sp>
          <p:nvSpPr>
            <p:cNvPr id="10261" name="WordArt 92"/>
            <p:cNvSpPr>
              <a:spLocks noChangeArrowheads="1" noChangeShapeType="1" noTextEdit="1"/>
            </p:cNvSpPr>
            <p:nvPr/>
          </p:nvSpPr>
          <p:spPr bwMode="auto">
            <a:xfrm>
              <a:off x="4083" y="2540"/>
              <a:ext cx="273" cy="90"/>
            </a:xfrm>
            <a:prstGeom prst="rect">
              <a:avLst/>
            </a:prstGeom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fromWordArt="1" wrap="none">
              <a:prstTxWarp prst="textPlain">
                <a:avLst>
                  <a:gd fmla="val 50000" name="adj"/>
                </a:avLst>
              </a:prstTxWarp>
            </a:bodyPr>
            <a:lstStyle/>
            <a:p>
              <a:pPr algn="ctr"/>
              <a:r>
                <a:rPr altLang="zh-CN" kern="10" lang="en-US" spc="-40" sz="800">
                  <a:solidFill>
                    <a:srgbClr val="7F7F7F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TEXT</a:t>
              </a:r>
            </a:p>
          </p:txBody>
        </p:sp>
        <p:sp>
          <p:nvSpPr>
            <p:cNvPr id="10262" name="WordArt 93"/>
            <p:cNvSpPr>
              <a:spLocks noChangeArrowheads="1" noChangeShapeType="1" noTextEdit="1"/>
            </p:cNvSpPr>
            <p:nvPr/>
          </p:nvSpPr>
          <p:spPr bwMode="auto">
            <a:xfrm>
              <a:off x="4535" y="2540"/>
              <a:ext cx="273" cy="90"/>
            </a:xfrm>
            <a:prstGeom prst="rect">
              <a:avLst/>
            </a:prstGeom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fromWordArt="1" wrap="none">
              <a:prstTxWarp prst="textPlain">
                <a:avLst>
                  <a:gd fmla="val 50000" name="adj"/>
                </a:avLst>
              </a:prstTxWarp>
            </a:bodyPr>
            <a:lstStyle/>
            <a:p>
              <a:pPr algn="ctr"/>
              <a:r>
                <a:rPr altLang="zh-CN" kern="10" lang="en-US" spc="-40" sz="800">
                  <a:solidFill>
                    <a:srgbClr val="7F7F7F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TEXT</a:t>
              </a:r>
            </a:p>
          </p:txBody>
        </p:sp>
        <p:sp>
          <p:nvSpPr>
            <p:cNvPr id="10263" name="Rectangle 94"/>
            <p:cNvSpPr>
              <a:spLocks noChangeArrowheads="1"/>
            </p:cNvSpPr>
            <p:nvPr/>
          </p:nvSpPr>
          <p:spPr bwMode="auto">
            <a:xfrm>
              <a:off x="363" y="2177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64" name="Rectangle 95"/>
            <p:cNvSpPr>
              <a:spLocks noChangeArrowheads="1"/>
            </p:cNvSpPr>
            <p:nvPr/>
          </p:nvSpPr>
          <p:spPr bwMode="auto">
            <a:xfrm>
              <a:off x="816" y="1905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65" name="Rectangle 96"/>
            <p:cNvSpPr>
              <a:spLocks noChangeArrowheads="1"/>
            </p:cNvSpPr>
            <p:nvPr/>
          </p:nvSpPr>
          <p:spPr bwMode="auto">
            <a:xfrm>
              <a:off x="1270" y="1905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66" name="Rectangle 97"/>
            <p:cNvSpPr>
              <a:spLocks noChangeArrowheads="1"/>
            </p:cNvSpPr>
            <p:nvPr/>
          </p:nvSpPr>
          <p:spPr bwMode="auto">
            <a:xfrm>
              <a:off x="1724" y="1905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67" name="Rectangle 98"/>
            <p:cNvSpPr>
              <a:spLocks noChangeArrowheads="1"/>
            </p:cNvSpPr>
            <p:nvPr/>
          </p:nvSpPr>
          <p:spPr bwMode="auto">
            <a:xfrm>
              <a:off x="2178" y="1905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68" name="Rectangle 99"/>
            <p:cNvSpPr>
              <a:spLocks noChangeArrowheads="1"/>
            </p:cNvSpPr>
            <p:nvPr/>
          </p:nvSpPr>
          <p:spPr bwMode="auto">
            <a:xfrm>
              <a:off x="2631" y="1905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69" name="Rectangle 100"/>
            <p:cNvSpPr>
              <a:spLocks noChangeArrowheads="1"/>
            </p:cNvSpPr>
            <p:nvPr/>
          </p:nvSpPr>
          <p:spPr bwMode="auto">
            <a:xfrm>
              <a:off x="3085" y="1905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70" name="Rectangle 101"/>
            <p:cNvSpPr>
              <a:spLocks noChangeArrowheads="1"/>
            </p:cNvSpPr>
            <p:nvPr/>
          </p:nvSpPr>
          <p:spPr bwMode="auto">
            <a:xfrm>
              <a:off x="3538" y="1905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71" name="Rectangle 102"/>
            <p:cNvSpPr>
              <a:spLocks noChangeArrowheads="1"/>
            </p:cNvSpPr>
            <p:nvPr/>
          </p:nvSpPr>
          <p:spPr bwMode="auto">
            <a:xfrm>
              <a:off x="3993" y="1905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72" name="Rectangle 103"/>
            <p:cNvSpPr>
              <a:spLocks noChangeArrowheads="1"/>
            </p:cNvSpPr>
            <p:nvPr/>
          </p:nvSpPr>
          <p:spPr bwMode="auto">
            <a:xfrm>
              <a:off x="4446" y="1905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73" name="Rectangle 104"/>
            <p:cNvSpPr>
              <a:spLocks noChangeArrowheads="1"/>
            </p:cNvSpPr>
            <p:nvPr/>
          </p:nvSpPr>
          <p:spPr bwMode="auto">
            <a:xfrm>
              <a:off x="363" y="1905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74" name="Rectangle 105"/>
            <p:cNvSpPr>
              <a:spLocks noChangeArrowheads="1"/>
            </p:cNvSpPr>
            <p:nvPr/>
          </p:nvSpPr>
          <p:spPr bwMode="auto">
            <a:xfrm>
              <a:off x="816" y="1633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75" name="Rectangle 106"/>
            <p:cNvSpPr>
              <a:spLocks noChangeArrowheads="1"/>
            </p:cNvSpPr>
            <p:nvPr/>
          </p:nvSpPr>
          <p:spPr bwMode="auto">
            <a:xfrm>
              <a:off x="1270" y="1633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76" name="Rectangle 107"/>
            <p:cNvSpPr>
              <a:spLocks noChangeArrowheads="1"/>
            </p:cNvSpPr>
            <p:nvPr/>
          </p:nvSpPr>
          <p:spPr bwMode="auto">
            <a:xfrm>
              <a:off x="1724" y="1633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77" name="Rectangle 108"/>
            <p:cNvSpPr>
              <a:spLocks noChangeArrowheads="1"/>
            </p:cNvSpPr>
            <p:nvPr/>
          </p:nvSpPr>
          <p:spPr bwMode="auto">
            <a:xfrm>
              <a:off x="2178" y="1633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78" name="Rectangle 109"/>
            <p:cNvSpPr>
              <a:spLocks noChangeArrowheads="1"/>
            </p:cNvSpPr>
            <p:nvPr/>
          </p:nvSpPr>
          <p:spPr bwMode="auto">
            <a:xfrm>
              <a:off x="2631" y="1633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79" name="Rectangle 110"/>
            <p:cNvSpPr>
              <a:spLocks noChangeArrowheads="1"/>
            </p:cNvSpPr>
            <p:nvPr/>
          </p:nvSpPr>
          <p:spPr bwMode="auto">
            <a:xfrm>
              <a:off x="3085" y="1633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80" name="Rectangle 111"/>
            <p:cNvSpPr>
              <a:spLocks noChangeArrowheads="1"/>
            </p:cNvSpPr>
            <p:nvPr/>
          </p:nvSpPr>
          <p:spPr bwMode="auto">
            <a:xfrm>
              <a:off x="3538" y="1633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81" name="Rectangle 112"/>
            <p:cNvSpPr>
              <a:spLocks noChangeArrowheads="1"/>
            </p:cNvSpPr>
            <p:nvPr/>
          </p:nvSpPr>
          <p:spPr bwMode="auto">
            <a:xfrm>
              <a:off x="3993" y="1633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82" name="Rectangle 113"/>
            <p:cNvSpPr>
              <a:spLocks noChangeArrowheads="1"/>
            </p:cNvSpPr>
            <p:nvPr/>
          </p:nvSpPr>
          <p:spPr bwMode="auto">
            <a:xfrm>
              <a:off x="4446" y="1633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83" name="Rectangle 114"/>
            <p:cNvSpPr>
              <a:spLocks noChangeArrowheads="1"/>
            </p:cNvSpPr>
            <p:nvPr/>
          </p:nvSpPr>
          <p:spPr bwMode="auto">
            <a:xfrm>
              <a:off x="363" y="1633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84" name="Rectangle 115"/>
            <p:cNvSpPr>
              <a:spLocks noChangeArrowheads="1"/>
            </p:cNvSpPr>
            <p:nvPr/>
          </p:nvSpPr>
          <p:spPr bwMode="auto">
            <a:xfrm>
              <a:off x="816" y="1361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85" name="Rectangle 116"/>
            <p:cNvSpPr>
              <a:spLocks noChangeArrowheads="1"/>
            </p:cNvSpPr>
            <p:nvPr/>
          </p:nvSpPr>
          <p:spPr bwMode="auto">
            <a:xfrm>
              <a:off x="1270" y="1361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86" name="Rectangle 117"/>
            <p:cNvSpPr>
              <a:spLocks noChangeArrowheads="1"/>
            </p:cNvSpPr>
            <p:nvPr/>
          </p:nvSpPr>
          <p:spPr bwMode="auto">
            <a:xfrm>
              <a:off x="1724" y="1361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87" name="Rectangle 118"/>
            <p:cNvSpPr>
              <a:spLocks noChangeArrowheads="1"/>
            </p:cNvSpPr>
            <p:nvPr/>
          </p:nvSpPr>
          <p:spPr bwMode="auto">
            <a:xfrm>
              <a:off x="2178" y="1361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88" name="Rectangle 119"/>
            <p:cNvSpPr>
              <a:spLocks noChangeArrowheads="1"/>
            </p:cNvSpPr>
            <p:nvPr/>
          </p:nvSpPr>
          <p:spPr bwMode="auto">
            <a:xfrm>
              <a:off x="2631" y="1361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89" name="Rectangle 120"/>
            <p:cNvSpPr>
              <a:spLocks noChangeArrowheads="1"/>
            </p:cNvSpPr>
            <p:nvPr/>
          </p:nvSpPr>
          <p:spPr bwMode="auto">
            <a:xfrm>
              <a:off x="3085" y="1361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90" name="Rectangle 121"/>
            <p:cNvSpPr>
              <a:spLocks noChangeArrowheads="1"/>
            </p:cNvSpPr>
            <p:nvPr/>
          </p:nvSpPr>
          <p:spPr bwMode="auto">
            <a:xfrm>
              <a:off x="3538" y="1361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91" name="Rectangle 122"/>
            <p:cNvSpPr>
              <a:spLocks noChangeArrowheads="1"/>
            </p:cNvSpPr>
            <p:nvPr/>
          </p:nvSpPr>
          <p:spPr bwMode="auto">
            <a:xfrm>
              <a:off x="3993" y="1361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92" name="Rectangle 123"/>
            <p:cNvSpPr>
              <a:spLocks noChangeArrowheads="1"/>
            </p:cNvSpPr>
            <p:nvPr/>
          </p:nvSpPr>
          <p:spPr bwMode="auto">
            <a:xfrm>
              <a:off x="4446" y="1361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93" name="Rectangle 124"/>
            <p:cNvSpPr>
              <a:spLocks noChangeArrowheads="1"/>
            </p:cNvSpPr>
            <p:nvPr/>
          </p:nvSpPr>
          <p:spPr bwMode="auto">
            <a:xfrm>
              <a:off x="363" y="1361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94" name="Rectangle 125"/>
            <p:cNvSpPr>
              <a:spLocks noChangeArrowheads="1"/>
            </p:cNvSpPr>
            <p:nvPr/>
          </p:nvSpPr>
          <p:spPr bwMode="auto">
            <a:xfrm>
              <a:off x="816" y="1089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95" name="Rectangle 126"/>
            <p:cNvSpPr>
              <a:spLocks noChangeArrowheads="1"/>
            </p:cNvSpPr>
            <p:nvPr/>
          </p:nvSpPr>
          <p:spPr bwMode="auto">
            <a:xfrm>
              <a:off x="1270" y="1089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96" name="Rectangle 127"/>
            <p:cNvSpPr>
              <a:spLocks noChangeArrowheads="1"/>
            </p:cNvSpPr>
            <p:nvPr/>
          </p:nvSpPr>
          <p:spPr bwMode="auto">
            <a:xfrm>
              <a:off x="1724" y="1089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97" name="Rectangle 128"/>
            <p:cNvSpPr>
              <a:spLocks noChangeArrowheads="1"/>
            </p:cNvSpPr>
            <p:nvPr/>
          </p:nvSpPr>
          <p:spPr bwMode="auto">
            <a:xfrm>
              <a:off x="2178" y="1089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98" name="Rectangle 129"/>
            <p:cNvSpPr>
              <a:spLocks noChangeArrowheads="1"/>
            </p:cNvSpPr>
            <p:nvPr/>
          </p:nvSpPr>
          <p:spPr bwMode="auto">
            <a:xfrm>
              <a:off x="2631" y="1089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299" name="Rectangle 130"/>
            <p:cNvSpPr>
              <a:spLocks noChangeArrowheads="1"/>
            </p:cNvSpPr>
            <p:nvPr/>
          </p:nvSpPr>
          <p:spPr bwMode="auto">
            <a:xfrm>
              <a:off x="3085" y="1089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00" name="Rectangle 131"/>
            <p:cNvSpPr>
              <a:spLocks noChangeArrowheads="1"/>
            </p:cNvSpPr>
            <p:nvPr/>
          </p:nvSpPr>
          <p:spPr bwMode="auto">
            <a:xfrm>
              <a:off x="3538" y="1089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01" name="Rectangle 132"/>
            <p:cNvSpPr>
              <a:spLocks noChangeArrowheads="1"/>
            </p:cNvSpPr>
            <p:nvPr/>
          </p:nvSpPr>
          <p:spPr bwMode="auto">
            <a:xfrm>
              <a:off x="3993" y="1089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02" name="Rectangle 133"/>
            <p:cNvSpPr>
              <a:spLocks noChangeArrowheads="1"/>
            </p:cNvSpPr>
            <p:nvPr/>
          </p:nvSpPr>
          <p:spPr bwMode="auto">
            <a:xfrm>
              <a:off x="4446" y="1089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03" name="Rectangle 134"/>
            <p:cNvSpPr>
              <a:spLocks noChangeArrowheads="1"/>
            </p:cNvSpPr>
            <p:nvPr/>
          </p:nvSpPr>
          <p:spPr bwMode="auto">
            <a:xfrm>
              <a:off x="363" y="1089"/>
              <a:ext cx="453" cy="272"/>
            </a:xfrm>
            <a:prstGeom prst="rect">
              <a:avLst/>
            </a:prstGeom>
            <a:solidFill>
              <a:srgbClr val="000000">
                <a:alpha val="25098"/>
              </a:srgbClr>
            </a:solidFill>
            <a:ln w="9525">
              <a:solidFill>
                <a:srgbClr val="FFFFFF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04" name="WordArt 135"/>
            <p:cNvSpPr>
              <a:spLocks noChangeArrowheads="1" noChangeShapeType="1" noTextEdit="1"/>
            </p:cNvSpPr>
            <p:nvPr/>
          </p:nvSpPr>
          <p:spPr bwMode="auto">
            <a:xfrm>
              <a:off x="0" y="2268"/>
              <a:ext cx="273" cy="90"/>
            </a:xfrm>
            <a:prstGeom prst="rect">
              <a:avLst/>
            </a:prstGeom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fromWordArt="1" wrap="none">
              <a:prstTxWarp prst="textPlain">
                <a:avLst>
                  <a:gd fmla="val 50000" name="adj"/>
                </a:avLst>
              </a:prstTxWarp>
            </a:bodyPr>
            <a:lstStyle/>
            <a:p>
              <a:pPr algn="ctr"/>
              <a:r>
                <a:rPr altLang="zh-CN" kern="10" lang="en-US" spc="-40" sz="800">
                  <a:solidFill>
                    <a:srgbClr val="7F7F7F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TEXT</a:t>
              </a:r>
            </a:p>
          </p:txBody>
        </p:sp>
        <p:sp>
          <p:nvSpPr>
            <p:cNvPr id="10305" name="WordArt 136"/>
            <p:cNvSpPr>
              <a:spLocks noChangeArrowheads="1" noChangeShapeType="1" noTextEdit="1"/>
            </p:cNvSpPr>
            <p:nvPr/>
          </p:nvSpPr>
          <p:spPr bwMode="auto">
            <a:xfrm>
              <a:off x="0" y="1996"/>
              <a:ext cx="273" cy="90"/>
            </a:xfrm>
            <a:prstGeom prst="rect">
              <a:avLst/>
            </a:prstGeom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fromWordArt="1" wrap="none">
              <a:prstTxWarp prst="textPlain">
                <a:avLst>
                  <a:gd fmla="val 50000" name="adj"/>
                </a:avLst>
              </a:prstTxWarp>
            </a:bodyPr>
            <a:lstStyle/>
            <a:p>
              <a:pPr algn="ctr"/>
              <a:r>
                <a:rPr altLang="zh-CN" kern="10" lang="en-US" spc="-40" sz="800">
                  <a:solidFill>
                    <a:srgbClr val="7F7F7F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TEXT</a:t>
              </a:r>
            </a:p>
          </p:txBody>
        </p:sp>
        <p:sp>
          <p:nvSpPr>
            <p:cNvPr id="10306" name="WordArt 137"/>
            <p:cNvSpPr>
              <a:spLocks noChangeArrowheads="1" noChangeShapeType="1" noTextEdit="1"/>
            </p:cNvSpPr>
            <p:nvPr/>
          </p:nvSpPr>
          <p:spPr bwMode="auto">
            <a:xfrm>
              <a:off x="0" y="1724"/>
              <a:ext cx="273" cy="90"/>
            </a:xfrm>
            <a:prstGeom prst="rect">
              <a:avLst/>
            </a:prstGeom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fromWordArt="1" wrap="none">
              <a:prstTxWarp prst="textPlain">
                <a:avLst>
                  <a:gd fmla="val 50000" name="adj"/>
                </a:avLst>
              </a:prstTxWarp>
            </a:bodyPr>
            <a:lstStyle/>
            <a:p>
              <a:pPr algn="ctr"/>
              <a:r>
                <a:rPr altLang="zh-CN" kern="10" lang="en-US" spc="-40" sz="800">
                  <a:solidFill>
                    <a:srgbClr val="7F7F7F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TEXT</a:t>
              </a:r>
            </a:p>
          </p:txBody>
        </p:sp>
        <p:sp>
          <p:nvSpPr>
            <p:cNvPr id="10307" name="WordArt 138"/>
            <p:cNvSpPr>
              <a:spLocks noChangeArrowheads="1" noChangeShapeType="1" noTextEdit="1"/>
            </p:cNvSpPr>
            <p:nvPr/>
          </p:nvSpPr>
          <p:spPr bwMode="auto">
            <a:xfrm>
              <a:off x="0" y="1451"/>
              <a:ext cx="273" cy="90"/>
            </a:xfrm>
            <a:prstGeom prst="rect">
              <a:avLst/>
            </a:prstGeom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fromWordArt="1" wrap="none">
              <a:prstTxWarp prst="textPlain">
                <a:avLst>
                  <a:gd fmla="val 50000" name="adj"/>
                </a:avLst>
              </a:prstTxWarp>
            </a:bodyPr>
            <a:lstStyle/>
            <a:p>
              <a:pPr algn="ctr"/>
              <a:r>
                <a:rPr altLang="zh-CN" kern="10" lang="en-US" spc="-40" sz="800">
                  <a:solidFill>
                    <a:srgbClr val="7F7F7F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TEXT</a:t>
              </a:r>
            </a:p>
          </p:txBody>
        </p:sp>
        <p:sp>
          <p:nvSpPr>
            <p:cNvPr id="10308" name="WordArt 139"/>
            <p:cNvSpPr>
              <a:spLocks noChangeArrowheads="1" noChangeShapeType="1" noTextEdit="1"/>
            </p:cNvSpPr>
            <p:nvPr/>
          </p:nvSpPr>
          <p:spPr bwMode="auto">
            <a:xfrm>
              <a:off x="0" y="1179"/>
              <a:ext cx="273" cy="90"/>
            </a:xfrm>
            <a:prstGeom prst="rect">
              <a:avLst/>
            </a:prstGeom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fromWordArt="1" wrap="none">
              <a:prstTxWarp prst="textPlain">
                <a:avLst>
                  <a:gd fmla="val 50000" name="adj"/>
                </a:avLst>
              </a:prstTxWarp>
            </a:bodyPr>
            <a:lstStyle/>
            <a:p>
              <a:pPr algn="ctr"/>
              <a:r>
                <a:rPr altLang="zh-CN" kern="10" lang="en-US" spc="-40" sz="800">
                  <a:solidFill>
                    <a:srgbClr val="7F7F7F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TEXT</a:t>
              </a:r>
            </a:p>
          </p:txBody>
        </p:sp>
        <p:sp>
          <p:nvSpPr>
            <p:cNvPr id="10309" name="Rectangle 140"/>
            <p:cNvSpPr>
              <a:spLocks noChangeArrowheads="1"/>
            </p:cNvSpPr>
            <p:nvPr/>
          </p:nvSpPr>
          <p:spPr bwMode="auto">
            <a:xfrm>
              <a:off x="816" y="544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10" name="Rectangle 141"/>
            <p:cNvSpPr>
              <a:spLocks noChangeArrowheads="1"/>
            </p:cNvSpPr>
            <p:nvPr/>
          </p:nvSpPr>
          <p:spPr bwMode="auto">
            <a:xfrm>
              <a:off x="1270" y="544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11" name="Rectangle 142"/>
            <p:cNvSpPr>
              <a:spLocks noChangeArrowheads="1"/>
            </p:cNvSpPr>
            <p:nvPr/>
          </p:nvSpPr>
          <p:spPr bwMode="auto">
            <a:xfrm>
              <a:off x="1724" y="544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12" name="Rectangle 143"/>
            <p:cNvSpPr>
              <a:spLocks noChangeArrowheads="1"/>
            </p:cNvSpPr>
            <p:nvPr/>
          </p:nvSpPr>
          <p:spPr bwMode="auto">
            <a:xfrm>
              <a:off x="2178" y="544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13" name="Rectangle 144"/>
            <p:cNvSpPr>
              <a:spLocks noChangeArrowheads="1"/>
            </p:cNvSpPr>
            <p:nvPr/>
          </p:nvSpPr>
          <p:spPr bwMode="auto">
            <a:xfrm>
              <a:off x="2631" y="544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14" name="Rectangle 145"/>
            <p:cNvSpPr>
              <a:spLocks noChangeArrowheads="1"/>
            </p:cNvSpPr>
            <p:nvPr/>
          </p:nvSpPr>
          <p:spPr bwMode="auto">
            <a:xfrm>
              <a:off x="3085" y="544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15" name="Rectangle 146"/>
            <p:cNvSpPr>
              <a:spLocks noChangeArrowheads="1"/>
            </p:cNvSpPr>
            <p:nvPr/>
          </p:nvSpPr>
          <p:spPr bwMode="auto">
            <a:xfrm>
              <a:off x="3538" y="544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16" name="Rectangle 147"/>
            <p:cNvSpPr>
              <a:spLocks noChangeArrowheads="1"/>
            </p:cNvSpPr>
            <p:nvPr/>
          </p:nvSpPr>
          <p:spPr bwMode="auto">
            <a:xfrm>
              <a:off x="3993" y="544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17" name="Rectangle 148"/>
            <p:cNvSpPr>
              <a:spLocks noChangeArrowheads="1"/>
            </p:cNvSpPr>
            <p:nvPr/>
          </p:nvSpPr>
          <p:spPr bwMode="auto">
            <a:xfrm>
              <a:off x="4446" y="544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18" name="Rectangle 149"/>
            <p:cNvSpPr>
              <a:spLocks noChangeArrowheads="1"/>
            </p:cNvSpPr>
            <p:nvPr/>
          </p:nvSpPr>
          <p:spPr bwMode="auto">
            <a:xfrm>
              <a:off x="363" y="544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19" name="Rectangle 150"/>
            <p:cNvSpPr>
              <a:spLocks noChangeArrowheads="1"/>
            </p:cNvSpPr>
            <p:nvPr/>
          </p:nvSpPr>
          <p:spPr bwMode="auto">
            <a:xfrm>
              <a:off x="816" y="272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20" name="Rectangle 151"/>
            <p:cNvSpPr>
              <a:spLocks noChangeArrowheads="1"/>
            </p:cNvSpPr>
            <p:nvPr/>
          </p:nvSpPr>
          <p:spPr bwMode="auto">
            <a:xfrm>
              <a:off x="1270" y="272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21" name="Rectangle 152"/>
            <p:cNvSpPr>
              <a:spLocks noChangeArrowheads="1"/>
            </p:cNvSpPr>
            <p:nvPr/>
          </p:nvSpPr>
          <p:spPr bwMode="auto">
            <a:xfrm>
              <a:off x="1724" y="272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22" name="Rectangle 153"/>
            <p:cNvSpPr>
              <a:spLocks noChangeArrowheads="1"/>
            </p:cNvSpPr>
            <p:nvPr/>
          </p:nvSpPr>
          <p:spPr bwMode="auto">
            <a:xfrm>
              <a:off x="2178" y="272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23" name="Rectangle 154"/>
            <p:cNvSpPr>
              <a:spLocks noChangeArrowheads="1"/>
            </p:cNvSpPr>
            <p:nvPr/>
          </p:nvSpPr>
          <p:spPr bwMode="auto">
            <a:xfrm>
              <a:off x="2631" y="272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24" name="Rectangle 155"/>
            <p:cNvSpPr>
              <a:spLocks noChangeArrowheads="1"/>
            </p:cNvSpPr>
            <p:nvPr/>
          </p:nvSpPr>
          <p:spPr bwMode="auto">
            <a:xfrm>
              <a:off x="3085" y="272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25" name="Rectangle 156"/>
            <p:cNvSpPr>
              <a:spLocks noChangeArrowheads="1"/>
            </p:cNvSpPr>
            <p:nvPr/>
          </p:nvSpPr>
          <p:spPr bwMode="auto">
            <a:xfrm>
              <a:off x="3538" y="272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26" name="Rectangle 157"/>
            <p:cNvSpPr>
              <a:spLocks noChangeArrowheads="1"/>
            </p:cNvSpPr>
            <p:nvPr/>
          </p:nvSpPr>
          <p:spPr bwMode="auto">
            <a:xfrm>
              <a:off x="3993" y="272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27" name="Rectangle 158"/>
            <p:cNvSpPr>
              <a:spLocks noChangeArrowheads="1"/>
            </p:cNvSpPr>
            <p:nvPr/>
          </p:nvSpPr>
          <p:spPr bwMode="auto">
            <a:xfrm>
              <a:off x="4446" y="272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28" name="Rectangle 159"/>
            <p:cNvSpPr>
              <a:spLocks noChangeArrowheads="1"/>
            </p:cNvSpPr>
            <p:nvPr/>
          </p:nvSpPr>
          <p:spPr bwMode="auto">
            <a:xfrm>
              <a:off x="363" y="272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29" name="Rectangle 160"/>
            <p:cNvSpPr>
              <a:spLocks noChangeArrowheads="1"/>
            </p:cNvSpPr>
            <p:nvPr/>
          </p:nvSpPr>
          <p:spPr bwMode="auto">
            <a:xfrm>
              <a:off x="816" y="0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30" name="Rectangle 161"/>
            <p:cNvSpPr>
              <a:spLocks noChangeArrowheads="1"/>
            </p:cNvSpPr>
            <p:nvPr/>
          </p:nvSpPr>
          <p:spPr bwMode="auto">
            <a:xfrm>
              <a:off x="1270" y="0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31" name="Rectangle 162"/>
            <p:cNvSpPr>
              <a:spLocks noChangeArrowheads="1"/>
            </p:cNvSpPr>
            <p:nvPr/>
          </p:nvSpPr>
          <p:spPr bwMode="auto">
            <a:xfrm>
              <a:off x="1724" y="0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32" name="Rectangle 163"/>
            <p:cNvSpPr>
              <a:spLocks noChangeArrowheads="1"/>
            </p:cNvSpPr>
            <p:nvPr/>
          </p:nvSpPr>
          <p:spPr bwMode="auto">
            <a:xfrm>
              <a:off x="2178" y="0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33" name="Rectangle 164"/>
            <p:cNvSpPr>
              <a:spLocks noChangeArrowheads="1"/>
            </p:cNvSpPr>
            <p:nvPr/>
          </p:nvSpPr>
          <p:spPr bwMode="auto">
            <a:xfrm>
              <a:off x="2631" y="0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34" name="Rectangle 165"/>
            <p:cNvSpPr>
              <a:spLocks noChangeArrowheads="1"/>
            </p:cNvSpPr>
            <p:nvPr/>
          </p:nvSpPr>
          <p:spPr bwMode="auto">
            <a:xfrm>
              <a:off x="3085" y="0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35" name="Rectangle 166"/>
            <p:cNvSpPr>
              <a:spLocks noChangeArrowheads="1"/>
            </p:cNvSpPr>
            <p:nvPr/>
          </p:nvSpPr>
          <p:spPr bwMode="auto">
            <a:xfrm>
              <a:off x="3538" y="0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36" name="Rectangle 167"/>
            <p:cNvSpPr>
              <a:spLocks noChangeArrowheads="1"/>
            </p:cNvSpPr>
            <p:nvPr/>
          </p:nvSpPr>
          <p:spPr bwMode="auto">
            <a:xfrm>
              <a:off x="3993" y="0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37" name="Rectangle 168"/>
            <p:cNvSpPr>
              <a:spLocks noChangeArrowheads="1"/>
            </p:cNvSpPr>
            <p:nvPr/>
          </p:nvSpPr>
          <p:spPr bwMode="auto">
            <a:xfrm>
              <a:off x="4446" y="0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38" name="Rectangle 169"/>
            <p:cNvSpPr>
              <a:spLocks noChangeArrowheads="1"/>
            </p:cNvSpPr>
            <p:nvPr/>
          </p:nvSpPr>
          <p:spPr bwMode="auto">
            <a:xfrm>
              <a:off x="363" y="0"/>
              <a:ext cx="453" cy="272"/>
            </a:xfrm>
            <a:prstGeom prst="rect">
              <a:avLst/>
            </a:prstGeom>
            <a:solidFill>
              <a:srgbClr val="FFFFFF">
                <a:alpha val="18039"/>
              </a:srgbClr>
            </a:solidFill>
            <a:ln w="9525">
              <a:solidFill>
                <a:srgbClr val="A5A5A5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39" name="WordArt 170"/>
            <p:cNvSpPr>
              <a:spLocks noChangeArrowheads="1" noChangeShapeType="1" noTextEdit="1"/>
            </p:cNvSpPr>
            <p:nvPr/>
          </p:nvSpPr>
          <p:spPr bwMode="auto">
            <a:xfrm>
              <a:off x="0" y="635"/>
              <a:ext cx="273" cy="90"/>
            </a:xfrm>
            <a:prstGeom prst="rect">
              <a:avLst/>
            </a:prstGeom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fromWordArt="1" wrap="none">
              <a:prstTxWarp prst="textPlain">
                <a:avLst>
                  <a:gd fmla="val 50000" name="adj"/>
                </a:avLst>
              </a:prstTxWarp>
            </a:bodyPr>
            <a:lstStyle/>
            <a:p>
              <a:pPr algn="ctr"/>
              <a:r>
                <a:rPr altLang="zh-CN" kern="10" lang="en-US" spc="-40" sz="800">
                  <a:solidFill>
                    <a:srgbClr val="7F7F7F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TEXT</a:t>
              </a:r>
            </a:p>
          </p:txBody>
        </p:sp>
        <p:sp>
          <p:nvSpPr>
            <p:cNvPr id="10340" name="WordArt 171"/>
            <p:cNvSpPr>
              <a:spLocks noChangeArrowheads="1" noChangeShapeType="1" noTextEdit="1"/>
            </p:cNvSpPr>
            <p:nvPr/>
          </p:nvSpPr>
          <p:spPr bwMode="auto">
            <a:xfrm>
              <a:off x="0" y="362"/>
              <a:ext cx="273" cy="90"/>
            </a:xfrm>
            <a:prstGeom prst="rect">
              <a:avLst/>
            </a:prstGeom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fromWordArt="1" wrap="none">
              <a:prstTxWarp prst="textPlain">
                <a:avLst>
                  <a:gd fmla="val 50000" name="adj"/>
                </a:avLst>
              </a:prstTxWarp>
            </a:bodyPr>
            <a:lstStyle/>
            <a:p>
              <a:pPr algn="ctr"/>
              <a:r>
                <a:rPr altLang="zh-CN" kern="10" lang="en-US" spc="-40" sz="800">
                  <a:solidFill>
                    <a:srgbClr val="7F7F7F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TEXT</a:t>
              </a:r>
            </a:p>
          </p:txBody>
        </p:sp>
        <p:sp>
          <p:nvSpPr>
            <p:cNvPr id="10341" name="WordArt 172"/>
            <p:cNvSpPr>
              <a:spLocks noChangeArrowheads="1" noChangeShapeType="1" noTextEdit="1"/>
            </p:cNvSpPr>
            <p:nvPr/>
          </p:nvSpPr>
          <p:spPr bwMode="auto">
            <a:xfrm>
              <a:off x="0" y="90"/>
              <a:ext cx="273" cy="90"/>
            </a:xfrm>
            <a:prstGeom prst="rect">
              <a:avLst/>
            </a:prstGeom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fromWordArt="1" wrap="none">
              <a:prstTxWarp prst="textPlain">
                <a:avLst>
                  <a:gd fmla="val 50000" name="adj"/>
                </a:avLst>
              </a:prstTxWarp>
            </a:bodyPr>
            <a:lstStyle/>
            <a:p>
              <a:pPr algn="ctr"/>
              <a:r>
                <a:rPr altLang="zh-CN" kern="10" lang="en-US" spc="-40" sz="800">
                  <a:solidFill>
                    <a:srgbClr val="7F7F7F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TEXT</a:t>
              </a:r>
            </a:p>
          </p:txBody>
        </p:sp>
        <p:sp>
          <p:nvSpPr>
            <p:cNvPr id="10342" name="AutoShape 173"/>
            <p:cNvSpPr>
              <a:spLocks noChangeArrowheads="1"/>
            </p:cNvSpPr>
            <p:nvPr/>
          </p:nvSpPr>
          <p:spPr bwMode="auto">
            <a:xfrm>
              <a:off x="454" y="1633"/>
              <a:ext cx="272" cy="816"/>
            </a:xfrm>
            <a:prstGeom prst="triangle">
              <a:avLst>
                <a:gd fmla="val 52204" name="adj"/>
              </a:avLst>
            </a:prstGeom>
            <a:solidFill>
              <a:srgbClr val="CAE2FF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43" name="AutoShape 174"/>
            <p:cNvSpPr>
              <a:spLocks noChangeArrowheads="1"/>
            </p:cNvSpPr>
            <p:nvPr/>
          </p:nvSpPr>
          <p:spPr bwMode="auto">
            <a:xfrm>
              <a:off x="907" y="2041"/>
              <a:ext cx="272" cy="408"/>
            </a:xfrm>
            <a:prstGeom prst="triangle">
              <a:avLst>
                <a:gd fmla="val 52204" name="adj"/>
              </a:avLst>
            </a:prstGeom>
            <a:solidFill>
              <a:srgbClr val="CAE2FF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44" name="AutoShape 175"/>
            <p:cNvSpPr>
              <a:spLocks noChangeArrowheads="1"/>
            </p:cNvSpPr>
            <p:nvPr/>
          </p:nvSpPr>
          <p:spPr bwMode="auto">
            <a:xfrm>
              <a:off x="1361" y="1179"/>
              <a:ext cx="272" cy="1268"/>
            </a:xfrm>
            <a:prstGeom prst="triangle">
              <a:avLst>
                <a:gd fmla="val 52204" name="adj"/>
              </a:avLst>
            </a:prstGeom>
            <a:solidFill>
              <a:srgbClr val="CAE2FF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45" name="AutoShape 176"/>
            <p:cNvSpPr>
              <a:spLocks noChangeArrowheads="1"/>
            </p:cNvSpPr>
            <p:nvPr/>
          </p:nvSpPr>
          <p:spPr bwMode="auto">
            <a:xfrm>
              <a:off x="1815" y="181"/>
              <a:ext cx="272" cy="2268"/>
            </a:xfrm>
            <a:prstGeom prst="triangle">
              <a:avLst>
                <a:gd fmla="val 52204" name="adj"/>
              </a:avLst>
            </a:prstGeom>
            <a:solidFill>
              <a:srgbClr val="70B7FF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46" name="AutoShape 177"/>
            <p:cNvSpPr>
              <a:spLocks noChangeArrowheads="1"/>
            </p:cNvSpPr>
            <p:nvPr/>
          </p:nvSpPr>
          <p:spPr bwMode="auto">
            <a:xfrm>
              <a:off x="2268" y="1769"/>
              <a:ext cx="272" cy="680"/>
            </a:xfrm>
            <a:prstGeom prst="triangle">
              <a:avLst>
                <a:gd fmla="val 52204" name="adj"/>
              </a:avLst>
            </a:prstGeom>
            <a:solidFill>
              <a:srgbClr val="CAE2FF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47" name="AutoShape 178"/>
            <p:cNvSpPr>
              <a:spLocks noChangeArrowheads="1"/>
            </p:cNvSpPr>
            <p:nvPr/>
          </p:nvSpPr>
          <p:spPr bwMode="auto">
            <a:xfrm>
              <a:off x="2722" y="1497"/>
              <a:ext cx="272" cy="952"/>
            </a:xfrm>
            <a:prstGeom prst="triangle">
              <a:avLst>
                <a:gd fmla="val 52204" name="adj"/>
              </a:avLst>
            </a:prstGeom>
            <a:solidFill>
              <a:srgbClr val="CAE2FF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48" name="AutoShape 179"/>
            <p:cNvSpPr>
              <a:spLocks noChangeArrowheads="1"/>
            </p:cNvSpPr>
            <p:nvPr/>
          </p:nvSpPr>
          <p:spPr bwMode="auto">
            <a:xfrm>
              <a:off x="3175" y="1996"/>
              <a:ext cx="272" cy="453"/>
            </a:xfrm>
            <a:prstGeom prst="triangle">
              <a:avLst>
                <a:gd fmla="val 52204" name="adj"/>
              </a:avLst>
            </a:prstGeom>
            <a:solidFill>
              <a:srgbClr val="CAE2FF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49" name="AutoShape 180"/>
            <p:cNvSpPr>
              <a:spLocks noChangeArrowheads="1"/>
            </p:cNvSpPr>
            <p:nvPr/>
          </p:nvSpPr>
          <p:spPr bwMode="auto">
            <a:xfrm>
              <a:off x="3629" y="1542"/>
              <a:ext cx="272" cy="907"/>
            </a:xfrm>
            <a:prstGeom prst="triangle">
              <a:avLst>
                <a:gd fmla="val 52204" name="adj"/>
              </a:avLst>
            </a:prstGeom>
            <a:solidFill>
              <a:srgbClr val="CAE2FF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50" name="AutoShape 181"/>
            <p:cNvSpPr>
              <a:spLocks noChangeArrowheads="1"/>
            </p:cNvSpPr>
            <p:nvPr/>
          </p:nvSpPr>
          <p:spPr bwMode="auto">
            <a:xfrm>
              <a:off x="4083" y="317"/>
              <a:ext cx="272" cy="2132"/>
            </a:xfrm>
            <a:prstGeom prst="triangle">
              <a:avLst>
                <a:gd fmla="val 52204" name="adj"/>
              </a:avLst>
            </a:prstGeom>
            <a:solidFill>
              <a:srgbClr val="70B7FF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51" name="AutoShape 182"/>
            <p:cNvSpPr>
              <a:spLocks noChangeArrowheads="1"/>
            </p:cNvSpPr>
            <p:nvPr/>
          </p:nvSpPr>
          <p:spPr bwMode="auto">
            <a:xfrm>
              <a:off x="4536" y="635"/>
              <a:ext cx="272" cy="1814"/>
            </a:xfrm>
            <a:prstGeom prst="triangle">
              <a:avLst>
                <a:gd fmla="val 52204" name="adj"/>
              </a:avLst>
            </a:prstGeom>
            <a:solidFill>
              <a:srgbClr val="70B7FF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52" name="Freeform 183"/>
            <p:cNvSpPr/>
            <p:nvPr/>
          </p:nvSpPr>
          <p:spPr bwMode="auto">
            <a:xfrm>
              <a:off x="590" y="180"/>
              <a:ext cx="4082" cy="1860"/>
            </a:xfrm>
            <a:custGeom>
              <a:gdLst>
                <a:gd fmla="*/ 0 w 4082" name="T0"/>
                <a:gd fmla="*/ 1452 h 1860" name="T1"/>
                <a:gd fmla="*/ 454 w 4082" name="T2"/>
                <a:gd fmla="*/ 1860 h 1860" name="T3"/>
                <a:gd fmla="*/ 907 w 4082" name="T4"/>
                <a:gd fmla="*/ 998 h 1860" name="T5"/>
                <a:gd fmla="*/ 1361 w 4082" name="T6"/>
                <a:gd fmla="*/ 0 h 1860" name="T7"/>
                <a:gd fmla="*/ 1814 w 4082" name="T8"/>
                <a:gd fmla="*/ 1588 h 1860" name="T9"/>
                <a:gd fmla="*/ 2268 w 4082" name="T10"/>
                <a:gd fmla="*/ 1316 h 1860" name="T11"/>
                <a:gd fmla="*/ 2721 w 4082" name="T12"/>
                <a:gd fmla="*/ 1815 h 1860" name="T13"/>
                <a:gd fmla="*/ 3175 w 4082" name="T14"/>
                <a:gd fmla="*/ 1361 h 1860" name="T15"/>
                <a:gd fmla="*/ 3629 w 4082" name="T16"/>
                <a:gd fmla="*/ 136 h 1860" name="T17"/>
                <a:gd fmla="*/ 4082 w 4082" name="T18"/>
                <a:gd fmla="*/ 454 h 1860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4082" name="T30"/>
                <a:gd fmla="*/ 0 h 1860" name="T31"/>
                <a:gd fmla="*/ 4082 w 4082" name="T32"/>
                <a:gd fmla="*/ 1860 h 1860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1860" w="4082">
                  <a:moveTo>
                    <a:pt x="0" y="1452"/>
                  </a:moveTo>
                  <a:lnTo>
                    <a:pt x="454" y="1860"/>
                  </a:lnTo>
                  <a:lnTo>
                    <a:pt x="907" y="998"/>
                  </a:lnTo>
                  <a:lnTo>
                    <a:pt x="1361" y="0"/>
                  </a:lnTo>
                  <a:lnTo>
                    <a:pt x="1814" y="1588"/>
                  </a:lnTo>
                  <a:lnTo>
                    <a:pt x="2268" y="1316"/>
                  </a:lnTo>
                  <a:lnTo>
                    <a:pt x="2721" y="1815"/>
                  </a:lnTo>
                  <a:lnTo>
                    <a:pt x="3175" y="1361"/>
                  </a:lnTo>
                  <a:lnTo>
                    <a:pt x="3629" y="136"/>
                  </a:lnTo>
                  <a:lnTo>
                    <a:pt x="4082" y="454"/>
                  </a:lnTo>
                </a:path>
              </a:pathLst>
            </a:custGeom>
            <a:noFill/>
            <a:ln cap="rnd" cmpd="sng" w="31750">
              <a:solidFill>
                <a:srgbClr val="7F7F7F"/>
              </a:solidFill>
              <a:prstDash val="sysDot"/>
              <a:beve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0353" name="Oval 184"/>
            <p:cNvSpPr>
              <a:spLocks noChangeArrowheads="1"/>
            </p:cNvSpPr>
            <p:nvPr/>
          </p:nvSpPr>
          <p:spPr bwMode="auto">
            <a:xfrm>
              <a:off x="545" y="1588"/>
              <a:ext cx="90" cy="90"/>
            </a:xfrm>
            <a:prstGeom prst="ellipse">
              <a:avLst/>
            </a:prstGeom>
            <a:gradFill rotWithShape="1">
              <a:gsLst>
                <a:gs pos="0">
                  <a:srgbClr val="E4B01C"/>
                </a:gs>
                <a:gs pos="100000">
                  <a:srgbClr val="6A510D"/>
                </a:gs>
              </a:gsLst>
              <a:path path="shape">
                <a:fillToRect b="50000" l="50000" r="50000" t="50000"/>
              </a:path>
            </a:gradFill>
            <a:ln w="9525">
              <a:solidFill>
                <a:srgbClr val="FFFFFF"/>
              </a:solidFill>
              <a:round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54" name="Oval 185"/>
            <p:cNvSpPr>
              <a:spLocks noChangeArrowheads="1"/>
            </p:cNvSpPr>
            <p:nvPr/>
          </p:nvSpPr>
          <p:spPr bwMode="auto">
            <a:xfrm>
              <a:off x="1905" y="136"/>
              <a:ext cx="90" cy="90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shape">
                <a:fillToRect b="50000" l="50000" r="50000" t="50000"/>
              </a:path>
            </a:gradFill>
            <a:ln w="9525">
              <a:solidFill>
                <a:srgbClr val="FFFFFF"/>
              </a:solidFill>
              <a:round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55" name="Oval 186"/>
            <p:cNvSpPr>
              <a:spLocks noChangeArrowheads="1"/>
            </p:cNvSpPr>
            <p:nvPr/>
          </p:nvSpPr>
          <p:spPr bwMode="auto">
            <a:xfrm>
              <a:off x="4173" y="272"/>
              <a:ext cx="90" cy="90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shape">
                <a:fillToRect b="50000" l="50000" r="50000" t="50000"/>
              </a:path>
            </a:gradFill>
            <a:ln w="9525">
              <a:solidFill>
                <a:srgbClr val="FFFFFF"/>
              </a:solidFill>
              <a:round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56" name="Oval 187"/>
            <p:cNvSpPr>
              <a:spLocks noChangeArrowheads="1"/>
            </p:cNvSpPr>
            <p:nvPr/>
          </p:nvSpPr>
          <p:spPr bwMode="auto">
            <a:xfrm>
              <a:off x="4627" y="590"/>
              <a:ext cx="90" cy="90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shape">
                <a:fillToRect b="50000" l="50000" r="50000" t="50000"/>
              </a:path>
            </a:gradFill>
            <a:ln w="9525">
              <a:solidFill>
                <a:srgbClr val="FFFFFF"/>
              </a:solidFill>
              <a:round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57" name="Oval 188"/>
            <p:cNvSpPr>
              <a:spLocks noChangeArrowheads="1"/>
            </p:cNvSpPr>
            <p:nvPr/>
          </p:nvSpPr>
          <p:spPr bwMode="auto">
            <a:xfrm>
              <a:off x="999" y="1996"/>
              <a:ext cx="90" cy="90"/>
            </a:xfrm>
            <a:prstGeom prst="ellipse">
              <a:avLst/>
            </a:prstGeom>
            <a:gradFill rotWithShape="1">
              <a:gsLst>
                <a:gs pos="0">
                  <a:srgbClr val="E4B01C"/>
                </a:gs>
                <a:gs pos="100000">
                  <a:srgbClr val="6A510D"/>
                </a:gs>
              </a:gsLst>
              <a:path path="shape">
                <a:fillToRect b="50000" l="50000" r="50000" t="50000"/>
              </a:path>
            </a:gradFill>
            <a:ln w="9525">
              <a:solidFill>
                <a:srgbClr val="FFFFFF"/>
              </a:solidFill>
              <a:round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58" name="Oval 189"/>
            <p:cNvSpPr>
              <a:spLocks noChangeArrowheads="1"/>
            </p:cNvSpPr>
            <p:nvPr/>
          </p:nvSpPr>
          <p:spPr bwMode="auto">
            <a:xfrm>
              <a:off x="1452" y="1135"/>
              <a:ext cx="90" cy="90"/>
            </a:xfrm>
            <a:prstGeom prst="ellipse">
              <a:avLst/>
            </a:prstGeom>
            <a:gradFill rotWithShape="1">
              <a:gsLst>
                <a:gs pos="0">
                  <a:srgbClr val="E4B01C"/>
                </a:gs>
                <a:gs pos="100000">
                  <a:srgbClr val="6A510D"/>
                </a:gs>
              </a:gsLst>
              <a:path path="shape">
                <a:fillToRect b="50000" l="50000" r="50000" t="50000"/>
              </a:path>
            </a:gradFill>
            <a:ln w="9525">
              <a:solidFill>
                <a:srgbClr val="FFFFFF"/>
              </a:solidFill>
              <a:round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59" name="Oval 190"/>
            <p:cNvSpPr>
              <a:spLocks noChangeArrowheads="1"/>
            </p:cNvSpPr>
            <p:nvPr/>
          </p:nvSpPr>
          <p:spPr bwMode="auto">
            <a:xfrm>
              <a:off x="2359" y="1724"/>
              <a:ext cx="90" cy="90"/>
            </a:xfrm>
            <a:prstGeom prst="ellipse">
              <a:avLst/>
            </a:prstGeom>
            <a:gradFill rotWithShape="1">
              <a:gsLst>
                <a:gs pos="0">
                  <a:srgbClr val="E4B01C"/>
                </a:gs>
                <a:gs pos="100000">
                  <a:srgbClr val="6A510D"/>
                </a:gs>
              </a:gsLst>
              <a:path path="shape">
                <a:fillToRect b="50000" l="50000" r="50000" t="50000"/>
              </a:path>
            </a:gradFill>
            <a:ln w="9525">
              <a:solidFill>
                <a:srgbClr val="FFFFFF"/>
              </a:solidFill>
              <a:round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60" name="Oval 191"/>
            <p:cNvSpPr>
              <a:spLocks noChangeArrowheads="1"/>
            </p:cNvSpPr>
            <p:nvPr/>
          </p:nvSpPr>
          <p:spPr bwMode="auto">
            <a:xfrm>
              <a:off x="2813" y="1451"/>
              <a:ext cx="90" cy="90"/>
            </a:xfrm>
            <a:prstGeom prst="ellipse">
              <a:avLst/>
            </a:prstGeom>
            <a:gradFill rotWithShape="1">
              <a:gsLst>
                <a:gs pos="0">
                  <a:srgbClr val="E4B01C"/>
                </a:gs>
                <a:gs pos="100000">
                  <a:srgbClr val="6A510D"/>
                </a:gs>
              </a:gsLst>
              <a:path path="shape">
                <a:fillToRect b="50000" l="50000" r="50000" t="50000"/>
              </a:path>
            </a:gradFill>
            <a:ln w="9525">
              <a:solidFill>
                <a:srgbClr val="FFFFFF"/>
              </a:solidFill>
              <a:round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61" name="Oval 192"/>
            <p:cNvSpPr>
              <a:spLocks noChangeArrowheads="1"/>
            </p:cNvSpPr>
            <p:nvPr/>
          </p:nvSpPr>
          <p:spPr bwMode="auto">
            <a:xfrm>
              <a:off x="3266" y="1950"/>
              <a:ext cx="90" cy="90"/>
            </a:xfrm>
            <a:prstGeom prst="ellipse">
              <a:avLst/>
            </a:prstGeom>
            <a:gradFill rotWithShape="1">
              <a:gsLst>
                <a:gs pos="0">
                  <a:srgbClr val="E4B01C"/>
                </a:gs>
                <a:gs pos="100000">
                  <a:srgbClr val="6A510D"/>
                </a:gs>
              </a:gsLst>
              <a:path path="shape">
                <a:fillToRect b="50000" l="50000" r="50000" t="50000"/>
              </a:path>
            </a:gradFill>
            <a:ln w="9525">
              <a:solidFill>
                <a:srgbClr val="FFFFFF"/>
              </a:solidFill>
              <a:round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sp>
          <p:nvSpPr>
            <p:cNvPr id="10362" name="Oval 193"/>
            <p:cNvSpPr>
              <a:spLocks noChangeArrowheads="1"/>
            </p:cNvSpPr>
            <p:nvPr/>
          </p:nvSpPr>
          <p:spPr bwMode="auto">
            <a:xfrm>
              <a:off x="3720" y="1497"/>
              <a:ext cx="90" cy="90"/>
            </a:xfrm>
            <a:prstGeom prst="ellipse">
              <a:avLst/>
            </a:prstGeom>
            <a:gradFill rotWithShape="1">
              <a:gsLst>
                <a:gs pos="0">
                  <a:srgbClr val="E4B01C"/>
                </a:gs>
                <a:gs pos="100000">
                  <a:srgbClr val="6A510D"/>
                </a:gs>
              </a:gsLst>
              <a:path path="shape">
                <a:fillToRect b="50000" l="50000" r="50000" t="50000"/>
              </a:path>
            </a:gradFill>
            <a:ln w="9525">
              <a:solidFill>
                <a:srgbClr val="FFFFFF"/>
              </a:solidFill>
              <a:round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</p:grpSp>
      <p:sp>
        <p:nvSpPr>
          <p:cNvPr id="10243" name="Text Box 122"/>
          <p:cNvSpPr txBox="1">
            <a:spLocks noChangeArrowheads="1"/>
          </p:cNvSpPr>
          <p:nvPr/>
        </p:nvSpPr>
        <p:spPr bwMode="auto">
          <a:xfrm>
            <a:off x="1998663" y="661988"/>
            <a:ext cx="358648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 sz="3600"/>
              <a:t>input the headline</a:t>
            </a: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266" name="Group 2"/>
          <p:cNvGrpSpPr/>
          <p:nvPr/>
        </p:nvGrpSpPr>
        <p:grpSpPr>
          <a:xfrm>
            <a:off x="755650" y="1223963"/>
            <a:ext cx="7416800" cy="4102100"/>
            <a:chExt cx="4672" cy="2584"/>
          </a:xfrm>
        </p:grpSpPr>
        <p:sp>
          <p:nvSpPr>
            <p:cNvPr id="11270" name="Line 35"/>
            <p:cNvSpPr>
              <a:spLocks noChangeShapeType="1"/>
            </p:cNvSpPr>
            <p:nvPr/>
          </p:nvSpPr>
          <p:spPr bwMode="auto">
            <a:xfrm>
              <a:off x="362" y="1813"/>
              <a:ext cx="4174" cy="1"/>
            </a:xfrm>
            <a:prstGeom prst="line">
              <a:avLst/>
            </a:prstGeom>
            <a:noFill/>
            <a:ln cap="rnd" w="19050">
              <a:solidFill>
                <a:srgbClr val="7F7F7F"/>
              </a:solidFill>
              <a:prstDash val="sysDot"/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1271" name="Line 36"/>
            <p:cNvSpPr>
              <a:spLocks noChangeShapeType="1"/>
            </p:cNvSpPr>
            <p:nvPr/>
          </p:nvSpPr>
          <p:spPr bwMode="auto">
            <a:xfrm>
              <a:off x="362" y="1586"/>
              <a:ext cx="4174" cy="1"/>
            </a:xfrm>
            <a:prstGeom prst="line">
              <a:avLst/>
            </a:prstGeom>
            <a:noFill/>
            <a:ln cap="rnd" w="19050">
              <a:solidFill>
                <a:srgbClr val="7F7F7F"/>
              </a:solidFill>
              <a:prstDash val="sysDot"/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1272" name="Line 37"/>
            <p:cNvSpPr>
              <a:spLocks noChangeShapeType="1"/>
            </p:cNvSpPr>
            <p:nvPr/>
          </p:nvSpPr>
          <p:spPr bwMode="auto">
            <a:xfrm>
              <a:off x="362" y="1359"/>
              <a:ext cx="4174" cy="1"/>
            </a:xfrm>
            <a:prstGeom prst="line">
              <a:avLst/>
            </a:prstGeom>
            <a:noFill/>
            <a:ln cap="rnd" w="19050">
              <a:solidFill>
                <a:srgbClr val="7F7F7F"/>
              </a:solidFill>
              <a:prstDash val="sysDot"/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1273" name="Line 38"/>
            <p:cNvSpPr>
              <a:spLocks noChangeShapeType="1"/>
            </p:cNvSpPr>
            <p:nvPr/>
          </p:nvSpPr>
          <p:spPr bwMode="auto">
            <a:xfrm>
              <a:off x="362" y="1134"/>
              <a:ext cx="4174" cy="1"/>
            </a:xfrm>
            <a:prstGeom prst="line">
              <a:avLst/>
            </a:prstGeom>
            <a:noFill/>
            <a:ln cap="rnd" w="19050">
              <a:solidFill>
                <a:srgbClr val="7F7F7F"/>
              </a:solidFill>
              <a:prstDash val="sysDot"/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1274" name="Line 39"/>
            <p:cNvSpPr>
              <a:spLocks noChangeShapeType="1"/>
            </p:cNvSpPr>
            <p:nvPr/>
          </p:nvSpPr>
          <p:spPr bwMode="auto">
            <a:xfrm>
              <a:off x="362" y="907"/>
              <a:ext cx="4174" cy="1"/>
            </a:xfrm>
            <a:prstGeom prst="line">
              <a:avLst/>
            </a:prstGeom>
            <a:noFill/>
            <a:ln cap="rnd" w="19050">
              <a:solidFill>
                <a:srgbClr val="7F7F7F"/>
              </a:solidFill>
              <a:prstDash val="sysDot"/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1275" name="Line 40"/>
            <p:cNvSpPr>
              <a:spLocks noChangeShapeType="1"/>
            </p:cNvSpPr>
            <p:nvPr/>
          </p:nvSpPr>
          <p:spPr bwMode="auto">
            <a:xfrm>
              <a:off x="362" y="680"/>
              <a:ext cx="4174" cy="1"/>
            </a:xfrm>
            <a:prstGeom prst="line">
              <a:avLst/>
            </a:prstGeom>
            <a:noFill/>
            <a:ln cap="rnd" w="19050">
              <a:solidFill>
                <a:srgbClr val="7F7F7F"/>
              </a:solidFill>
              <a:prstDash val="sysDot"/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1276" name="Line 41"/>
            <p:cNvSpPr>
              <a:spLocks noChangeShapeType="1"/>
            </p:cNvSpPr>
            <p:nvPr/>
          </p:nvSpPr>
          <p:spPr bwMode="auto">
            <a:xfrm>
              <a:off x="362" y="453"/>
              <a:ext cx="4174" cy="1"/>
            </a:xfrm>
            <a:prstGeom prst="line">
              <a:avLst/>
            </a:prstGeom>
            <a:noFill/>
            <a:ln cap="rnd" w="19050">
              <a:solidFill>
                <a:srgbClr val="7F7F7F"/>
              </a:solidFill>
              <a:prstDash val="sysDot"/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1277" name="Line 42"/>
            <p:cNvSpPr>
              <a:spLocks noChangeShapeType="1"/>
            </p:cNvSpPr>
            <p:nvPr/>
          </p:nvSpPr>
          <p:spPr bwMode="auto">
            <a:xfrm>
              <a:off x="362" y="226"/>
              <a:ext cx="4174" cy="1"/>
            </a:xfrm>
            <a:prstGeom prst="line">
              <a:avLst/>
            </a:prstGeom>
            <a:noFill/>
            <a:ln cap="rnd" w="19050">
              <a:solidFill>
                <a:srgbClr val="7F7F7F"/>
              </a:solidFill>
              <a:prstDash val="sysDot"/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pic>
          <p:nvPicPr>
            <p:cNvPr id="11278" name="WordArt 43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-4" y="1767"/>
              <a:ext cx="27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9" name="WordArt 44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-4" y="1541"/>
              <a:ext cx="27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0" name="WordArt 45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-4" y="1310"/>
              <a:ext cx="2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1" name="WordArt 46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-4" y="1088"/>
              <a:ext cx="27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2" name="WordArt 47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-4" y="861"/>
              <a:ext cx="27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3" name="WordArt 48"/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-4" y="634"/>
              <a:ext cx="27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4" name="WordArt 49"/>
            <p:cNvPicPr>
              <a:picLocks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-4" y="408"/>
              <a:ext cx="27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5" name="WordArt 50"/>
            <p:cNvPicPr>
              <a:picLocks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-4" y="177"/>
              <a:ext cx="2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6" name="WordArt 51"/>
            <p:cNvPicPr>
              <a:picLocks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88" y="2493"/>
              <a:ext cx="27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7" name="WordArt 52"/>
            <p:cNvPicPr>
              <a:picLocks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087" y="2493"/>
              <a:ext cx="27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8" name="WordArt 53"/>
            <p:cNvPicPr>
              <a:picLocks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586" y="2493"/>
              <a:ext cx="27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9" name="WordArt 54"/>
            <p:cNvPicPr>
              <a:picLocks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2085" y="2493"/>
              <a:ext cx="27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90" name="WordArt 55"/>
            <p:cNvPicPr>
              <a:picLocks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2584" y="2493"/>
              <a:ext cx="273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91" name="WordArt 56"/>
            <p:cNvPicPr>
              <a:picLocks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084" y="2493"/>
              <a:ext cx="273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92" name="WordArt 57"/>
            <p:cNvPicPr>
              <a:picLocks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583" y="2493"/>
              <a:ext cx="273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93" name="WordArt 58"/>
            <p:cNvPicPr>
              <a:picLocks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078" y="2493"/>
              <a:ext cx="27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94" name="Rectangle 59"/>
            <p:cNvSpPr>
              <a:spLocks noChangeArrowheads="1"/>
            </p:cNvSpPr>
            <p:nvPr/>
          </p:nvSpPr>
          <p:spPr bwMode="auto">
            <a:xfrm>
              <a:off x="544" y="1777"/>
              <a:ext cx="363" cy="590"/>
            </a:xfrm>
            <a:prstGeom prst="rect">
              <a:avLst/>
            </a:prstGeom>
            <a:solidFill>
              <a:srgbClr val="70B7FF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pic>
          <p:nvPicPr>
            <p:cNvPr id="11295" name="WordArt 60"/>
            <p:cNvPicPr>
              <a:picLocks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88" y="1856"/>
              <a:ext cx="2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96" name="Rectangle 61"/>
            <p:cNvSpPr>
              <a:spLocks noChangeArrowheads="1"/>
            </p:cNvSpPr>
            <p:nvPr/>
          </p:nvSpPr>
          <p:spPr bwMode="auto">
            <a:xfrm>
              <a:off x="1043" y="1550"/>
              <a:ext cx="363" cy="817"/>
            </a:xfrm>
            <a:prstGeom prst="rect">
              <a:avLst/>
            </a:prstGeom>
            <a:solidFill>
              <a:srgbClr val="CAE2FF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pic>
          <p:nvPicPr>
            <p:cNvPr id="11297" name="WordArt 62"/>
            <p:cNvPicPr>
              <a:picLocks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087" y="1629"/>
              <a:ext cx="2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98" name="Rectangle 63"/>
            <p:cNvSpPr>
              <a:spLocks noChangeArrowheads="1"/>
            </p:cNvSpPr>
            <p:nvPr/>
          </p:nvSpPr>
          <p:spPr bwMode="auto">
            <a:xfrm>
              <a:off x="1542" y="1323"/>
              <a:ext cx="363" cy="1044"/>
            </a:xfrm>
            <a:prstGeom prst="rect">
              <a:avLst/>
            </a:prstGeom>
            <a:solidFill>
              <a:srgbClr val="70B7FF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pic>
          <p:nvPicPr>
            <p:cNvPr id="11299" name="WordArt 64"/>
            <p:cNvPicPr>
              <a:picLocks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586" y="1402"/>
              <a:ext cx="2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00" name="Rectangle 65"/>
            <p:cNvSpPr>
              <a:spLocks noChangeArrowheads="1"/>
            </p:cNvSpPr>
            <p:nvPr/>
          </p:nvSpPr>
          <p:spPr bwMode="auto">
            <a:xfrm>
              <a:off x="2041" y="1098"/>
              <a:ext cx="363" cy="1269"/>
            </a:xfrm>
            <a:prstGeom prst="rect">
              <a:avLst/>
            </a:prstGeom>
            <a:solidFill>
              <a:srgbClr val="CAE2FF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pic>
          <p:nvPicPr>
            <p:cNvPr id="11301" name="WordArt 66"/>
            <p:cNvPicPr>
              <a:picLocks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2085" y="1176"/>
              <a:ext cx="2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02" name="Rectangle 67"/>
            <p:cNvSpPr>
              <a:spLocks noChangeArrowheads="1"/>
            </p:cNvSpPr>
            <p:nvPr/>
          </p:nvSpPr>
          <p:spPr bwMode="auto">
            <a:xfrm>
              <a:off x="2539" y="871"/>
              <a:ext cx="363" cy="1496"/>
            </a:xfrm>
            <a:prstGeom prst="rect">
              <a:avLst/>
            </a:prstGeom>
            <a:solidFill>
              <a:srgbClr val="70B7FF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pic>
          <p:nvPicPr>
            <p:cNvPr id="11303" name="WordArt 68"/>
            <p:cNvPicPr>
              <a:picLocks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2581" y="949"/>
              <a:ext cx="2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04" name="Rectangle 69"/>
            <p:cNvSpPr>
              <a:spLocks noChangeArrowheads="1"/>
            </p:cNvSpPr>
            <p:nvPr/>
          </p:nvSpPr>
          <p:spPr bwMode="auto">
            <a:xfrm>
              <a:off x="3038" y="644"/>
              <a:ext cx="363" cy="1723"/>
            </a:xfrm>
            <a:prstGeom prst="rect">
              <a:avLst/>
            </a:prstGeom>
            <a:solidFill>
              <a:srgbClr val="CAE2FF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pic>
          <p:nvPicPr>
            <p:cNvPr id="11305" name="WordArt 70"/>
            <p:cNvPicPr>
              <a:picLocks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080" y="723"/>
              <a:ext cx="2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06" name="Rectangle 71"/>
            <p:cNvSpPr>
              <a:spLocks noChangeArrowheads="1"/>
            </p:cNvSpPr>
            <p:nvPr/>
          </p:nvSpPr>
          <p:spPr bwMode="auto">
            <a:xfrm>
              <a:off x="3537" y="417"/>
              <a:ext cx="363" cy="1950"/>
            </a:xfrm>
            <a:prstGeom prst="rect">
              <a:avLst/>
            </a:prstGeom>
            <a:solidFill>
              <a:srgbClr val="70B7FF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pic>
          <p:nvPicPr>
            <p:cNvPr id="11307" name="WordArt 72"/>
            <p:cNvPicPr>
              <a:picLocks noChangeArrowheads="1"/>
            </p:cNvPicPr>
            <p:nvPr/>
          </p:nvPicPr>
          <p:blipFill>
            <a:blip r:embed="rId2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579" y="496"/>
              <a:ext cx="2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08" name="Rectangle 73"/>
            <p:cNvSpPr>
              <a:spLocks noChangeArrowheads="1"/>
            </p:cNvSpPr>
            <p:nvPr/>
          </p:nvSpPr>
          <p:spPr bwMode="auto">
            <a:xfrm>
              <a:off x="4036" y="190"/>
              <a:ext cx="363" cy="2177"/>
            </a:xfrm>
            <a:prstGeom prst="rect">
              <a:avLst/>
            </a:prstGeom>
            <a:solidFill>
              <a:srgbClr val="CAE2FF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none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 latinLnBrk="1"/>
              <a:endParaRPr altLang="en-US" b="1" i="1" lang="zh-CN">
                <a:solidFill>
                  <a:srgbClr val="000000"/>
                </a:solidFill>
                <a:latin charset="-127" panose="020b0600000101010101" pitchFamily="34" typeface="Gulim"/>
                <a:ea charset="-127" panose="020b0600000101010101" pitchFamily="34" typeface="Gulim"/>
                <a:sym charset="-127" panose="020b0600000101010101" pitchFamily="34" typeface="Gulim"/>
              </a:endParaRPr>
            </a:p>
          </p:txBody>
        </p:sp>
        <p:pic>
          <p:nvPicPr>
            <p:cNvPr id="11309" name="WordArt 74"/>
            <p:cNvPicPr>
              <a:picLocks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078" y="270"/>
              <a:ext cx="2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10" name="Freeform 75"/>
            <p:cNvSpPr/>
            <p:nvPr/>
          </p:nvSpPr>
          <p:spPr bwMode="auto">
            <a:xfrm>
              <a:off x="363" y="0"/>
              <a:ext cx="4309" cy="2403"/>
            </a:xfrm>
            <a:custGeom>
              <a:gdLst>
                <a:gd fmla="*/ 0 w 4309" name="T0"/>
                <a:gd fmla="*/ 0 h 2359" name="T1"/>
                <a:gd fmla="*/ 0 w 4309" name="T2"/>
                <a:gd fmla="*/ 2403 h 2359" name="T3"/>
                <a:gd fmla="*/ 4309 w 4309" name="T4"/>
                <a:gd fmla="*/ 2403 h 2359" name="T5"/>
                <a:gd fmla="*/ 0 60000 65536" name="T6"/>
                <a:gd fmla="*/ 0 60000 65536" name="T7"/>
                <a:gd fmla="*/ 0 60000 65536" name="T8"/>
                <a:gd fmla="*/ 0 w 4309" name="T9"/>
                <a:gd fmla="*/ 0 h 2359" name="T10"/>
                <a:gd fmla="*/ 4309 w 4309" name="T11"/>
                <a:gd fmla="*/ 2359 h 2359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2359" w="4309">
                  <a:moveTo>
                    <a:pt x="0" y="0"/>
                  </a:moveTo>
                  <a:lnTo>
                    <a:pt x="0" y="2359"/>
                  </a:lnTo>
                  <a:lnTo>
                    <a:pt x="4309" y="2359"/>
                  </a:lnTo>
                </a:path>
              </a:pathLst>
            </a:custGeom>
            <a:noFill/>
            <a:ln cap="flat" cmpd="sng" w="31750">
              <a:solidFill>
                <a:srgbClr val="7F7F7F"/>
              </a:solidFill>
              <a:round/>
              <a:headEnd len="lg" type="triangle" w="lg"/>
              <a:tailEnd len="lg" type="triangle" w="lg"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11267" name="Text Box 22"/>
          <p:cNvSpPr txBox="1">
            <a:spLocks noChangeArrowheads="1"/>
          </p:cNvSpPr>
          <p:nvPr/>
        </p:nvSpPr>
        <p:spPr bwMode="auto">
          <a:xfrm>
            <a:off x="8518524" y="1016000"/>
            <a:ext cx="3286442" cy="57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3200">
                <a:solidFill>
                  <a:schemeClr val="tx2"/>
                </a:solidFill>
              </a:rPr>
              <a:t>input the headline</a:t>
            </a:r>
          </a:p>
        </p:txBody>
      </p:sp>
      <p:sp>
        <p:nvSpPr>
          <p:cNvPr id="11268" name="Text Box 45"/>
          <p:cNvSpPr txBox="1">
            <a:spLocks noChangeArrowheads="1"/>
          </p:cNvSpPr>
          <p:nvPr/>
        </p:nvSpPr>
        <p:spPr bwMode="auto">
          <a:xfrm>
            <a:off x="8642349" y="1892300"/>
            <a:ext cx="1894205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</p:txBody>
      </p:sp>
      <p:sp>
        <p:nvSpPr>
          <p:cNvPr id="11269" name="Text Box 46"/>
          <p:cNvSpPr txBox="1">
            <a:spLocks noChangeArrowheads="1"/>
          </p:cNvSpPr>
          <p:nvPr/>
        </p:nvSpPr>
        <p:spPr bwMode="auto">
          <a:xfrm>
            <a:off x="8662989" y="3675063"/>
            <a:ext cx="1894205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2290" name="Group 2"/>
          <p:cNvGrpSpPr/>
          <p:nvPr/>
        </p:nvGrpSpPr>
        <p:grpSpPr>
          <a:xfrm>
            <a:off x="6178550" y="904875"/>
            <a:ext cx="4919663" cy="4724400"/>
            <a:chExt cx="3935189" cy="3778019"/>
          </a:xfrm>
        </p:grpSpPr>
        <p:sp>
          <p:nvSpPr>
            <p:cNvPr id="12296" name="椭圆 5"/>
            <p:cNvSpPr/>
            <p:nvPr/>
          </p:nvSpPr>
          <p:spPr bwMode="auto">
            <a:xfrm rot="-7201069">
              <a:off x="-105997" y="1691306"/>
              <a:ext cx="2192708" cy="1980713"/>
            </a:xfrm>
            <a:custGeom>
              <a:gdLst>
                <a:gd fmla="*/ 1096354 w 2532508" name="T0"/>
                <a:gd fmla="*/ 0 h 2287660" name="T1"/>
                <a:gd fmla="*/ 2192708 w 2532508" name="T2"/>
                <a:gd fmla="*/ 1096354 h 2287660" name="T3"/>
                <a:gd fmla="*/ 1742442 w 2532508" name="T4"/>
                <a:gd fmla="*/ 1980713 h 2287660" name="T5"/>
                <a:gd fmla="*/ 1536511 w 2532508" name="T6"/>
                <a:gd fmla="*/ 1625660 h 2287660" name="T7"/>
                <a:gd fmla="*/ 1787909 w 2532508" name="T8"/>
                <a:gd fmla="*/ 1096354 h 2287660" name="T9"/>
                <a:gd fmla="*/ 1096354 w 2532508" name="T10"/>
                <a:gd fmla="*/ 404799 h 2287660" name="T11"/>
                <a:gd fmla="*/ 404799 w 2532508" name="T12"/>
                <a:gd fmla="*/ 1096354 h 2287660" name="T13"/>
                <a:gd fmla="*/ 656197 w 2532508" name="T14"/>
                <a:gd fmla="*/ 1625660 h 2287660" name="T15"/>
                <a:gd fmla="*/ 450267 w 2532508" name="T16"/>
                <a:gd fmla="*/ 1980713 h 2287660" name="T17"/>
                <a:gd fmla="*/ 0 w 2532508" name="T18"/>
                <a:gd fmla="*/ 1096354 h 2287660" name="T19"/>
                <a:gd fmla="*/ 1096354 w 2532508" name="T20"/>
                <a:gd fmla="*/ 0 h 2287660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w 2532508" name="T33"/>
                <a:gd fmla="*/ 0 h 2287660" name="T34"/>
                <a:gd fmla="*/ 2532508 w 2532508" name="T35"/>
                <a:gd fmla="*/ 2287660 h 2287660" name="T36"/>
              </a:gdLst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b="T36" l="T33" r="T35" t="T34"/>
              <a:pathLst>
                <a:path h="2287660" w="2532508">
                  <a:moveTo>
                    <a:pt x="1266254" y="0"/>
                  </a:moveTo>
                  <a:cubicBezTo>
                    <a:pt x="1965587" y="0"/>
                    <a:pt x="2532508" y="566921"/>
                    <a:pt x="2532508" y="1266254"/>
                  </a:cubicBezTo>
                  <a:cubicBezTo>
                    <a:pt x="2532508" y="1686211"/>
                    <a:pt x="2328070" y="2058418"/>
                    <a:pt x="2012465" y="2287660"/>
                  </a:cubicBezTo>
                  <a:lnTo>
                    <a:pt x="1774621" y="1877585"/>
                  </a:lnTo>
                  <a:cubicBezTo>
                    <a:pt x="1952954" y="1733884"/>
                    <a:pt x="2064978" y="1513151"/>
                    <a:pt x="2064978" y="1266254"/>
                  </a:cubicBezTo>
                  <a:cubicBezTo>
                    <a:pt x="2064978" y="825131"/>
                    <a:pt x="1707377" y="467530"/>
                    <a:pt x="1266254" y="467530"/>
                  </a:cubicBezTo>
                  <a:cubicBezTo>
                    <a:pt x="825131" y="467530"/>
                    <a:pt x="467530" y="825131"/>
                    <a:pt x="467530" y="1266254"/>
                  </a:cubicBezTo>
                  <a:cubicBezTo>
                    <a:pt x="467530" y="1513151"/>
                    <a:pt x="579554" y="1733884"/>
                    <a:pt x="757887" y="1877585"/>
                  </a:cubicBezTo>
                  <a:lnTo>
                    <a:pt x="520044" y="2287660"/>
                  </a:lnTo>
                  <a:cubicBezTo>
                    <a:pt x="204439" y="2058418"/>
                    <a:pt x="0" y="1686211"/>
                    <a:pt x="0" y="1266254"/>
                  </a:cubicBezTo>
                  <a:cubicBezTo>
                    <a:pt x="0" y="566921"/>
                    <a:pt x="566921" y="0"/>
                    <a:pt x="126625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14A0C8"/>
                </a:gs>
                <a:gs pos="53000">
                  <a:srgbClr val="63BED2"/>
                </a:gs>
                <a:gs pos="100000">
                  <a:srgbClr val="63BED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12297" name="椭圆 5"/>
            <p:cNvSpPr/>
            <p:nvPr/>
          </p:nvSpPr>
          <p:spPr bwMode="auto">
            <a:xfrm flipH="1" rot="7201069">
              <a:off x="1848478" y="1687335"/>
              <a:ext cx="2192708" cy="1980713"/>
            </a:xfrm>
            <a:custGeom>
              <a:gdLst>
                <a:gd fmla="*/ 1096354 w 2532508" name="T0"/>
                <a:gd fmla="*/ 0 h 2287660" name="T1"/>
                <a:gd fmla="*/ 2192708 w 2532508" name="T2"/>
                <a:gd fmla="*/ 1096354 h 2287660" name="T3"/>
                <a:gd fmla="*/ 1742442 w 2532508" name="T4"/>
                <a:gd fmla="*/ 1980713 h 2287660" name="T5"/>
                <a:gd fmla="*/ 1536511 w 2532508" name="T6"/>
                <a:gd fmla="*/ 1625660 h 2287660" name="T7"/>
                <a:gd fmla="*/ 1787909 w 2532508" name="T8"/>
                <a:gd fmla="*/ 1096354 h 2287660" name="T9"/>
                <a:gd fmla="*/ 1096354 w 2532508" name="T10"/>
                <a:gd fmla="*/ 404799 h 2287660" name="T11"/>
                <a:gd fmla="*/ 404799 w 2532508" name="T12"/>
                <a:gd fmla="*/ 1096354 h 2287660" name="T13"/>
                <a:gd fmla="*/ 656197 w 2532508" name="T14"/>
                <a:gd fmla="*/ 1625660 h 2287660" name="T15"/>
                <a:gd fmla="*/ 450267 w 2532508" name="T16"/>
                <a:gd fmla="*/ 1980713 h 2287660" name="T17"/>
                <a:gd fmla="*/ 0 w 2532508" name="T18"/>
                <a:gd fmla="*/ 1096354 h 2287660" name="T19"/>
                <a:gd fmla="*/ 1096354 w 2532508" name="T20"/>
                <a:gd fmla="*/ 0 h 2287660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w 2532508" name="T33"/>
                <a:gd fmla="*/ 0 h 2287660" name="T34"/>
                <a:gd fmla="*/ 2532508 w 2532508" name="T35"/>
                <a:gd fmla="*/ 2287660 h 2287660" name="T36"/>
              </a:gdLst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b="T36" l="T33" r="T35" t="T34"/>
              <a:pathLst>
                <a:path h="2287660" w="2532508">
                  <a:moveTo>
                    <a:pt x="1266254" y="0"/>
                  </a:moveTo>
                  <a:cubicBezTo>
                    <a:pt x="1965587" y="0"/>
                    <a:pt x="2532508" y="566921"/>
                    <a:pt x="2532508" y="1266254"/>
                  </a:cubicBezTo>
                  <a:cubicBezTo>
                    <a:pt x="2532508" y="1686211"/>
                    <a:pt x="2328070" y="2058418"/>
                    <a:pt x="2012465" y="2287660"/>
                  </a:cubicBezTo>
                  <a:lnTo>
                    <a:pt x="1774621" y="1877585"/>
                  </a:lnTo>
                  <a:cubicBezTo>
                    <a:pt x="1952954" y="1733884"/>
                    <a:pt x="2064978" y="1513151"/>
                    <a:pt x="2064978" y="1266254"/>
                  </a:cubicBezTo>
                  <a:cubicBezTo>
                    <a:pt x="2064978" y="825131"/>
                    <a:pt x="1707377" y="467530"/>
                    <a:pt x="1266254" y="467530"/>
                  </a:cubicBezTo>
                  <a:cubicBezTo>
                    <a:pt x="825131" y="467530"/>
                    <a:pt x="467530" y="825131"/>
                    <a:pt x="467530" y="1266254"/>
                  </a:cubicBezTo>
                  <a:cubicBezTo>
                    <a:pt x="467530" y="1513151"/>
                    <a:pt x="579554" y="1733884"/>
                    <a:pt x="757887" y="1877585"/>
                  </a:cubicBezTo>
                  <a:lnTo>
                    <a:pt x="520044" y="2287660"/>
                  </a:lnTo>
                  <a:cubicBezTo>
                    <a:pt x="204439" y="2058418"/>
                    <a:pt x="0" y="1686211"/>
                    <a:pt x="0" y="1266254"/>
                  </a:cubicBezTo>
                  <a:cubicBezTo>
                    <a:pt x="0" y="566921"/>
                    <a:pt x="566921" y="0"/>
                    <a:pt x="126625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57646D"/>
                </a:gs>
                <a:gs pos="3000">
                  <a:srgbClr val="57646D"/>
                </a:gs>
                <a:gs pos="59999">
                  <a:srgbClr val="81898B"/>
                </a:gs>
                <a:gs pos="100000">
                  <a:srgbClr val="81898B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12298" name="椭圆 5"/>
            <p:cNvSpPr/>
            <p:nvPr/>
          </p:nvSpPr>
          <p:spPr bwMode="auto">
            <a:xfrm>
              <a:off x="870003" y="0"/>
              <a:ext cx="2192709" cy="1980713"/>
            </a:xfrm>
            <a:custGeom>
              <a:gdLst>
                <a:gd fmla="*/ 1096355 w 2532508" name="T0"/>
                <a:gd fmla="*/ 0 h 2287660" name="T1"/>
                <a:gd fmla="*/ 2192709 w 2532508" name="T2"/>
                <a:gd fmla="*/ 1096354 h 2287660" name="T3"/>
                <a:gd fmla="*/ 1742443 w 2532508" name="T4"/>
                <a:gd fmla="*/ 1980713 h 2287660" name="T5"/>
                <a:gd fmla="*/ 1536511 w 2532508" name="T6"/>
                <a:gd fmla="*/ 1625660 h 2287660" name="T7"/>
                <a:gd fmla="*/ 1787910 w 2532508" name="T8"/>
                <a:gd fmla="*/ 1096354 h 2287660" name="T9"/>
                <a:gd fmla="*/ 1096355 w 2532508" name="T10"/>
                <a:gd fmla="*/ 404799 h 2287660" name="T11"/>
                <a:gd fmla="*/ 404799 w 2532508" name="T12"/>
                <a:gd fmla="*/ 1096354 h 2287660" name="T13"/>
                <a:gd fmla="*/ 656198 w 2532508" name="T14"/>
                <a:gd fmla="*/ 1625660 h 2287660" name="T15"/>
                <a:gd fmla="*/ 450267 w 2532508" name="T16"/>
                <a:gd fmla="*/ 1980713 h 2287660" name="T17"/>
                <a:gd fmla="*/ 0 w 2532508" name="T18"/>
                <a:gd fmla="*/ 1096354 h 2287660" name="T19"/>
                <a:gd fmla="*/ 1096355 w 2532508" name="T20"/>
                <a:gd fmla="*/ 0 h 2287660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w 2532508" name="T33"/>
                <a:gd fmla="*/ 0 h 2287660" name="T34"/>
                <a:gd fmla="*/ 2532508 w 2532508" name="T35"/>
                <a:gd fmla="*/ 2287660 h 2287660" name="T36"/>
              </a:gdLst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b="T36" l="T33" r="T35" t="T34"/>
              <a:pathLst>
                <a:path h="2287660" w="2532508">
                  <a:moveTo>
                    <a:pt x="1266254" y="0"/>
                  </a:moveTo>
                  <a:cubicBezTo>
                    <a:pt x="1965587" y="0"/>
                    <a:pt x="2532508" y="566921"/>
                    <a:pt x="2532508" y="1266254"/>
                  </a:cubicBezTo>
                  <a:cubicBezTo>
                    <a:pt x="2532508" y="1686211"/>
                    <a:pt x="2328070" y="2058418"/>
                    <a:pt x="2012465" y="2287660"/>
                  </a:cubicBezTo>
                  <a:lnTo>
                    <a:pt x="1774621" y="1877585"/>
                  </a:lnTo>
                  <a:cubicBezTo>
                    <a:pt x="1952954" y="1733884"/>
                    <a:pt x="2064978" y="1513151"/>
                    <a:pt x="2064978" y="1266254"/>
                  </a:cubicBezTo>
                  <a:cubicBezTo>
                    <a:pt x="2064978" y="825131"/>
                    <a:pt x="1707377" y="467530"/>
                    <a:pt x="1266254" y="467530"/>
                  </a:cubicBezTo>
                  <a:cubicBezTo>
                    <a:pt x="825131" y="467530"/>
                    <a:pt x="467530" y="825131"/>
                    <a:pt x="467530" y="1266254"/>
                  </a:cubicBezTo>
                  <a:cubicBezTo>
                    <a:pt x="467530" y="1513151"/>
                    <a:pt x="579554" y="1733884"/>
                    <a:pt x="757887" y="1877585"/>
                  </a:cubicBezTo>
                  <a:lnTo>
                    <a:pt x="520044" y="2287660"/>
                  </a:lnTo>
                  <a:cubicBezTo>
                    <a:pt x="204439" y="2058418"/>
                    <a:pt x="0" y="1686211"/>
                    <a:pt x="0" y="1266254"/>
                  </a:cubicBezTo>
                  <a:cubicBezTo>
                    <a:pt x="0" y="566921"/>
                    <a:pt x="566921" y="0"/>
                    <a:pt x="126625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F08200"/>
                </a:gs>
                <a:gs pos="28999">
                  <a:srgbClr val="FF9B21"/>
                </a:gs>
                <a:gs pos="100000">
                  <a:srgbClr val="FF9B2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12299" name="椭圆 5"/>
            <p:cNvSpPr/>
            <p:nvPr/>
          </p:nvSpPr>
          <p:spPr bwMode="auto">
            <a:xfrm rot="-7201069">
              <a:off x="915063" y="1389433"/>
              <a:ext cx="569603" cy="665549"/>
            </a:xfrm>
            <a:custGeom>
              <a:gdLst>
                <a:gd fmla="*/ 533536 w 657873" name="T0"/>
                <a:gd fmla="*/ 285292 h 768688" name="T1"/>
                <a:gd fmla="*/ 205931 w 657873" name="T2"/>
                <a:gd fmla="*/ 665549 h 768688" name="T3"/>
                <a:gd fmla="*/ 0 w 657873" name="T4"/>
                <a:gd fmla="*/ 310496 h 768688" name="T5"/>
                <a:gd fmla="*/ 215413 w 657873" name="T6"/>
                <a:gd fmla="*/ 0 h 768688" name="T7"/>
                <a:gd fmla="*/ 569603 w 657873" name="T8"/>
                <a:gd fmla="*/ 204639 h 768688" name="T9"/>
                <a:gd fmla="*/ 533536 w 657873" name="T10"/>
                <a:gd fmla="*/ 285292 h 768688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657873" name="T18"/>
                <a:gd fmla="*/ 0 h 768688" name="T19"/>
                <a:gd fmla="*/ 657873 w 657873" name="T20"/>
                <a:gd fmla="*/ 768688 h 768688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768688" w="657873">
                  <a:moveTo>
                    <a:pt x="616217" y="329503"/>
                  </a:moveTo>
                  <a:cubicBezTo>
                    <a:pt x="525657" y="503705"/>
                    <a:pt x="395646" y="654067"/>
                    <a:pt x="237844" y="768688"/>
                  </a:cubicBezTo>
                  <a:lnTo>
                    <a:pt x="0" y="358613"/>
                  </a:lnTo>
                  <a:cubicBezTo>
                    <a:pt x="114455" y="266385"/>
                    <a:pt x="201597" y="142425"/>
                    <a:pt x="248795" y="0"/>
                  </a:cubicBezTo>
                  <a:lnTo>
                    <a:pt x="657873" y="236351"/>
                  </a:lnTo>
                  <a:cubicBezTo>
                    <a:pt x="646352" y="268555"/>
                    <a:pt x="631874" y="299385"/>
                    <a:pt x="616217" y="329503"/>
                  </a:cubicBezTo>
                  <a:close/>
                </a:path>
              </a:pathLst>
            </a:custGeom>
            <a:gradFill rotWithShape="1">
              <a:gsLst>
                <a:gs pos="0">
                  <a:srgbClr val="63BED2"/>
                </a:gs>
                <a:gs pos="100000">
                  <a:srgbClr val="76C5D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12300" name="TextBox 48"/>
            <p:cNvSpPr>
              <a:spLocks noChangeArrowheads="1"/>
            </p:cNvSpPr>
            <p:nvPr/>
          </p:nvSpPr>
          <p:spPr bwMode="auto">
            <a:xfrm rot="18671010">
              <a:off x="2334289" y="1394703"/>
              <a:ext cx="668658" cy="341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/>
              <a:r>
                <a:rPr altLang="zh-CN" lang="en-US" sz="2200">
                  <a:solidFill>
                    <a:srgbClr val="FFFFFF"/>
                  </a:solidFill>
                  <a:latin charset="0" panose="04020705040a02060702" pitchFamily="82" typeface="Algerian"/>
                  <a:sym charset="0" panose="04020705040a02060702" pitchFamily="82" typeface="Algerian"/>
                </a:rPr>
                <a:t>01</a:t>
              </a:r>
            </a:p>
          </p:txBody>
        </p:sp>
        <p:sp>
          <p:nvSpPr>
            <p:cNvPr id="12301" name="TextBox 49"/>
            <p:cNvSpPr>
              <a:spLocks noChangeArrowheads="1"/>
            </p:cNvSpPr>
            <p:nvPr/>
          </p:nvSpPr>
          <p:spPr bwMode="auto">
            <a:xfrm>
              <a:off x="766868" y="1519808"/>
              <a:ext cx="690609" cy="341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/>
              <a:r>
                <a:rPr altLang="zh-CN" lang="en-US" sz="2200">
                  <a:solidFill>
                    <a:srgbClr val="FFFFFF"/>
                  </a:solidFill>
                  <a:latin charset="0" panose="04020705040a02060702" pitchFamily="82" typeface="Algerian"/>
                  <a:sym charset="0" panose="04020705040a02060702" pitchFamily="82" typeface="Algerian"/>
                </a:rPr>
                <a:t>02</a:t>
              </a:r>
            </a:p>
          </p:txBody>
        </p:sp>
        <p:sp>
          <p:nvSpPr>
            <p:cNvPr id="12302" name="TextBox 50"/>
            <p:cNvSpPr>
              <a:spLocks noChangeArrowheads="1"/>
            </p:cNvSpPr>
            <p:nvPr/>
          </p:nvSpPr>
          <p:spPr bwMode="auto">
            <a:xfrm rot="4214599">
              <a:off x="1802228" y="2818296"/>
              <a:ext cx="638440" cy="341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/>
              <a:r>
                <a:rPr altLang="zh-CN" lang="en-US" sz="2200">
                  <a:solidFill>
                    <a:srgbClr val="FFFFFF"/>
                  </a:solidFill>
                  <a:latin charset="0" panose="04020705040a02060702" pitchFamily="82" typeface="Algerian"/>
                  <a:sym charset="0" panose="04020705040a02060702" pitchFamily="82" typeface="Algerian"/>
                </a:rPr>
                <a:t>03</a:t>
              </a:r>
            </a:p>
          </p:txBody>
        </p:sp>
        <p:sp>
          <p:nvSpPr>
            <p:cNvPr id="12303" name="矩形 6"/>
            <p:cNvSpPr/>
            <p:nvPr/>
          </p:nvSpPr>
          <p:spPr bwMode="auto">
            <a:xfrm>
              <a:off x="734956" y="2223277"/>
              <a:ext cx="668727" cy="327122"/>
            </a:xfrm>
            <a:custGeom>
              <a:gdLst>
                <a:gd fmla="*/ 668727 w 677541" name="T0"/>
                <a:gd fmla="*/ 0 h 331433" name="T1"/>
                <a:gd fmla="*/ 668727 w 677541" name="T2"/>
                <a:gd fmla="*/ 327122 h 331433" name="T3"/>
                <a:gd fmla="*/ 0 w 677541" name="T4"/>
                <a:gd fmla="*/ 327122 h 331433" name="T5"/>
                <a:gd fmla="*/ 257159 w 677541" name="T6"/>
                <a:gd fmla="*/ 174210 h 331433" name="T7"/>
                <a:gd fmla="*/ 297506 w 677541" name="T8"/>
                <a:gd fmla="*/ 237322 h 331433" name="T9"/>
                <a:gd fmla="*/ 668727 w 677541" name="T10"/>
                <a:gd fmla="*/ 0 h 331433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677541" name="T18"/>
                <a:gd fmla="*/ 0 h 331433" name="T19"/>
                <a:gd fmla="*/ 677541 w 677541" name="T20"/>
                <a:gd fmla="*/ 331433 h 331433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331433" w="677541">
                  <a:moveTo>
                    <a:pt x="677541" y="0"/>
                  </a:moveTo>
                  <a:lnTo>
                    <a:pt x="677541" y="331433"/>
                  </a:lnTo>
                  <a:lnTo>
                    <a:pt x="0" y="331433"/>
                  </a:lnTo>
                  <a:lnTo>
                    <a:pt x="260548" y="176506"/>
                  </a:lnTo>
                  <a:lnTo>
                    <a:pt x="301427" y="240450"/>
                  </a:lnTo>
                  <a:lnTo>
                    <a:pt x="677541" y="0"/>
                  </a:lnTo>
                  <a:close/>
                </a:path>
              </a:pathLst>
            </a:custGeom>
            <a:blipFill dpi="0" rotWithShape="1">
              <a:blip r:embed="rId2"/>
              <a:tile algn="tl" flip="none" sx="100000" sy="100000" tx="0" ty="0"/>
            </a:blip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12304" name="任意多边形 52"/>
            <p:cNvSpPr/>
            <p:nvPr/>
          </p:nvSpPr>
          <p:spPr bwMode="auto">
            <a:xfrm>
              <a:off x="732055" y="2199476"/>
              <a:ext cx="674529" cy="331389"/>
            </a:xfrm>
            <a:custGeom>
              <a:gdLst>
                <a:gd fmla="*/ 0 w 683419" name="T0"/>
                <a:gd fmla="*/ 331389 h 335756" name="T1"/>
                <a:gd fmla="*/ 286733 w 683419" name="T2"/>
                <a:gd fmla="*/ 157469 h 335756" name="T3"/>
                <a:gd fmla="*/ 326688 w 683419" name="T4"/>
                <a:gd fmla="*/ 216226 h 335756" name="T5"/>
                <a:gd fmla="*/ 674529 w 683419" name="T6"/>
                <a:gd fmla="*/ 0 h 335756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683419" name="T12"/>
                <a:gd fmla="*/ 0 h 335756" name="T13"/>
                <a:gd fmla="*/ 683419 w 683419" name="T14"/>
                <a:gd fmla="*/ 335756 h 335756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335756" w="683419">
                  <a:moveTo>
                    <a:pt x="0" y="335756"/>
                  </a:moveTo>
                  <a:lnTo>
                    <a:pt x="290512" y="159544"/>
                  </a:lnTo>
                  <a:lnTo>
                    <a:pt x="330994" y="219075"/>
                  </a:lnTo>
                  <a:lnTo>
                    <a:pt x="683419" y="0"/>
                  </a:lnTo>
                </a:path>
              </a:pathLst>
            </a:custGeom>
            <a:noFill/>
            <a:ln cap="flat" cmpd="sng" w="22225">
              <a:solidFill>
                <a:srgbClr val="57646D"/>
              </a:solidFill>
              <a:round/>
              <a:tailEnd len="lg" type="stealth" w="sm"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12305" name="椭圆 22"/>
            <p:cNvSpPr/>
            <p:nvPr/>
          </p:nvSpPr>
          <p:spPr bwMode="auto">
            <a:xfrm>
              <a:off x="1697081" y="558582"/>
              <a:ext cx="538552" cy="538552"/>
            </a:xfrm>
            <a:custGeom>
              <a:gdLst>
                <a:gd fmla="*/ 198965 w 896114" name="T0"/>
                <a:gd fmla="*/ 128655 h 896114" name="T1"/>
                <a:gd fmla="*/ 198965 w 896114" name="T2"/>
                <a:gd fmla="*/ 198965 h 896114" name="T3"/>
                <a:gd fmla="*/ 128655 w 896114" name="T4"/>
                <a:gd fmla="*/ 198965 h 896114" name="T5"/>
                <a:gd fmla="*/ 128655 w 896114" name="T6"/>
                <a:gd fmla="*/ 339586 h 896114" name="T7"/>
                <a:gd fmla="*/ 198965 w 896114" name="T8"/>
                <a:gd fmla="*/ 339586 h 896114" name="T9"/>
                <a:gd fmla="*/ 198965 w 896114" name="T10"/>
                <a:gd fmla="*/ 409897 h 896114" name="T11"/>
                <a:gd fmla="*/ 339586 w 896114" name="T12"/>
                <a:gd fmla="*/ 409897 h 896114" name="T13"/>
                <a:gd fmla="*/ 339586 w 896114" name="T14"/>
                <a:gd fmla="*/ 339586 h 896114" name="T15"/>
                <a:gd fmla="*/ 409897 w 896114" name="T16"/>
                <a:gd fmla="*/ 339586 h 896114" name="T17"/>
                <a:gd fmla="*/ 409897 w 896114" name="T18"/>
                <a:gd fmla="*/ 198965 h 896114" name="T19"/>
                <a:gd fmla="*/ 339586 w 896114" name="T20"/>
                <a:gd fmla="*/ 198965 h 896114" name="T21"/>
                <a:gd fmla="*/ 339586 w 896114" name="T22"/>
                <a:gd fmla="*/ 128655 h 896114" name="T23"/>
                <a:gd fmla="*/ 198965 w 896114" name="T24"/>
                <a:gd fmla="*/ 128655 h 896114" name="T25"/>
                <a:gd fmla="*/ 269276 w 896114" name="T26"/>
                <a:gd fmla="*/ 0 h 896114" name="T27"/>
                <a:gd fmla="*/ 538552 w 896114" name="T28"/>
                <a:gd fmla="*/ 269276 h 896114" name="T29"/>
                <a:gd fmla="*/ 269276 w 896114" name="T30"/>
                <a:gd fmla="*/ 538552 h 896114" name="T31"/>
                <a:gd fmla="*/ 0 w 896114" name="T32"/>
                <a:gd fmla="*/ 269276 h 896114" name="T33"/>
                <a:gd fmla="*/ 269276 w 896114" name="T34"/>
                <a:gd fmla="*/ 0 h 896114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896114" name="T54"/>
                <a:gd fmla="*/ 0 h 896114" name="T55"/>
                <a:gd fmla="*/ 896114 w 896114" name="T56"/>
                <a:gd fmla="*/ 896114 h 896114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896114" w="896114">
                  <a:moveTo>
                    <a:pt x="331065" y="214073"/>
                  </a:moveTo>
                  <a:lnTo>
                    <a:pt x="331065" y="331065"/>
                  </a:lnTo>
                  <a:lnTo>
                    <a:pt x="214073" y="331065"/>
                  </a:lnTo>
                  <a:lnTo>
                    <a:pt x="214073" y="565048"/>
                  </a:lnTo>
                  <a:lnTo>
                    <a:pt x="331065" y="565048"/>
                  </a:lnTo>
                  <a:lnTo>
                    <a:pt x="331065" y="682040"/>
                  </a:lnTo>
                  <a:lnTo>
                    <a:pt x="565048" y="682040"/>
                  </a:lnTo>
                  <a:lnTo>
                    <a:pt x="565048" y="565048"/>
                  </a:lnTo>
                  <a:lnTo>
                    <a:pt x="682040" y="565048"/>
                  </a:lnTo>
                  <a:lnTo>
                    <a:pt x="682040" y="331065"/>
                  </a:lnTo>
                  <a:lnTo>
                    <a:pt x="565048" y="331065"/>
                  </a:lnTo>
                  <a:lnTo>
                    <a:pt x="565048" y="214073"/>
                  </a:lnTo>
                  <a:lnTo>
                    <a:pt x="331065" y="214073"/>
                  </a:lnTo>
                  <a:close/>
                  <a:moveTo>
                    <a:pt x="448057" y="0"/>
                  </a:moveTo>
                  <a:cubicBezTo>
                    <a:pt x="695512" y="0"/>
                    <a:pt x="896114" y="200602"/>
                    <a:pt x="896114" y="448057"/>
                  </a:cubicBezTo>
                  <a:cubicBezTo>
                    <a:pt x="896114" y="695512"/>
                    <a:pt x="695512" y="896114"/>
                    <a:pt x="448057" y="896114"/>
                  </a:cubicBezTo>
                  <a:cubicBezTo>
                    <a:pt x="200602" y="896114"/>
                    <a:pt x="0" y="695512"/>
                    <a:pt x="0" y="448057"/>
                  </a:cubicBezTo>
                  <a:cubicBezTo>
                    <a:pt x="0" y="200602"/>
                    <a:pt x="200602" y="0"/>
                    <a:pt x="448057" y="0"/>
                  </a:cubicBezTo>
                  <a:close/>
                </a:path>
              </a:pathLst>
            </a:custGeom>
            <a:blipFill dpi="0" rotWithShape="1">
              <a:blip r:embed="rId3"/>
              <a:tile algn="tl" flip="none" sx="100000" sy="100000" tx="0" ty="0"/>
            </a:blipFill>
            <a:ln cap="flat" cmpd="sng" w="3175">
              <a:solidFill>
                <a:srgbClr val="57646D"/>
              </a:solidFill>
              <a:round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12306" name="矩形 54"/>
            <p:cNvSpPr>
              <a:spLocks noChangeArrowheads="1"/>
            </p:cNvSpPr>
            <p:nvPr/>
          </p:nvSpPr>
          <p:spPr bwMode="auto">
            <a:xfrm>
              <a:off x="2606138" y="2416517"/>
              <a:ext cx="79880" cy="142163"/>
            </a:xfrm>
            <a:prstGeom prst="rect">
              <a:avLst/>
            </a:prstGeom>
            <a:blipFill dpi="0" rotWithShape="1">
              <a:blip r:embed="rId4"/>
              <a:tile algn="tl" flip="none" sx="100000" sy="100000" tx="0" ty="0"/>
            </a:blipFill>
            <a:ln w="3175">
              <a:solidFill>
                <a:srgbClr val="57646D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en-US" b="1" i="1" lang="zh-CN">
                <a:solidFill>
                  <a:srgbClr val="FFFFFF"/>
                </a:solidFill>
                <a:sym charset="0" panose="020f0502020204030204" pitchFamily="34" typeface="Calibri"/>
              </a:endParaRPr>
            </a:p>
          </p:txBody>
        </p:sp>
        <p:sp>
          <p:nvSpPr>
            <p:cNvPr id="12307" name="矩形 55"/>
            <p:cNvSpPr>
              <a:spLocks noChangeArrowheads="1"/>
            </p:cNvSpPr>
            <p:nvPr/>
          </p:nvSpPr>
          <p:spPr bwMode="auto">
            <a:xfrm>
              <a:off x="2872405" y="2280501"/>
              <a:ext cx="79880" cy="278179"/>
            </a:xfrm>
            <a:prstGeom prst="rect">
              <a:avLst/>
            </a:prstGeom>
            <a:blipFill dpi="0" rotWithShape="1">
              <a:blip r:embed="rId4"/>
              <a:tile algn="tl" flip="none" sx="100000" sy="100000" tx="0" ty="0"/>
            </a:blipFill>
            <a:ln w="3175">
              <a:solidFill>
                <a:srgbClr val="57646D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en-US" b="1" i="1" lang="zh-CN">
                <a:solidFill>
                  <a:srgbClr val="FFFFFF"/>
                </a:solidFill>
                <a:sym charset="0" panose="020f0502020204030204" pitchFamily="34" typeface="Calibri"/>
              </a:endParaRPr>
            </a:p>
          </p:txBody>
        </p:sp>
        <p:sp>
          <p:nvSpPr>
            <p:cNvPr id="12308" name="矩形 56"/>
            <p:cNvSpPr>
              <a:spLocks noChangeArrowheads="1"/>
            </p:cNvSpPr>
            <p:nvPr/>
          </p:nvSpPr>
          <p:spPr bwMode="auto">
            <a:xfrm>
              <a:off x="3005539" y="2190711"/>
              <a:ext cx="79880" cy="367969"/>
            </a:xfrm>
            <a:prstGeom prst="rect">
              <a:avLst/>
            </a:prstGeom>
            <a:blipFill dpi="0" rotWithShape="1">
              <a:blip r:embed="rId4"/>
              <a:tile algn="tl" flip="none" sx="100000" sy="100000" tx="0" ty="0"/>
            </a:blipFill>
            <a:ln w="3175">
              <a:solidFill>
                <a:srgbClr val="57646D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en-US" b="1" i="1" lang="zh-CN">
                <a:solidFill>
                  <a:srgbClr val="FFFFFF"/>
                </a:solidFill>
                <a:sym charset="0" panose="020f0502020204030204" pitchFamily="34" typeface="Calibri"/>
              </a:endParaRPr>
            </a:p>
          </p:txBody>
        </p:sp>
        <p:sp>
          <p:nvSpPr>
            <p:cNvPr id="12309" name="矩形 57"/>
            <p:cNvSpPr>
              <a:spLocks noChangeArrowheads="1"/>
            </p:cNvSpPr>
            <p:nvPr/>
          </p:nvSpPr>
          <p:spPr bwMode="auto">
            <a:xfrm>
              <a:off x="2739272" y="2345836"/>
              <a:ext cx="79880" cy="209771"/>
            </a:xfrm>
            <a:prstGeom prst="rect">
              <a:avLst/>
            </a:prstGeom>
            <a:blipFill dpi="0" rotWithShape="1">
              <a:blip r:embed="rId4"/>
              <a:tile algn="tl" flip="none" sx="100000" sy="100000" tx="0" ty="0"/>
            </a:blipFill>
            <a:ln w="3175">
              <a:solidFill>
                <a:srgbClr val="57646D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en-US" b="1" i="1" lang="zh-CN">
                <a:solidFill>
                  <a:srgbClr val="FFFFFF"/>
                </a:solidFill>
                <a:sym charset="0" panose="020f0502020204030204" pitchFamily="34" typeface="Calibri"/>
              </a:endParaRPr>
            </a:p>
          </p:txBody>
        </p:sp>
        <p:sp>
          <p:nvSpPr>
            <p:cNvPr id="12310" name="等腰三角形 36"/>
            <p:cNvSpPr/>
            <p:nvPr/>
          </p:nvSpPr>
          <p:spPr bwMode="auto">
            <a:xfrm>
              <a:off x="1333082" y="1625501"/>
              <a:ext cx="1268235" cy="1095973"/>
            </a:xfrm>
            <a:custGeom>
              <a:gdLst>
                <a:gd fmla="*/ 206654 w 1095615" name="T0"/>
                <a:gd fmla="*/ 0 h 961048" name="T1"/>
                <a:gd fmla="*/ 633448 w 1095615" name="T2"/>
                <a:gd fmla="*/ 148926 h 961048" name="T3"/>
                <a:gd fmla="*/ 1059108 w 1095615" name="T4"/>
                <a:gd fmla="*/ 924 h 961048" name="T5"/>
                <a:gd fmla="*/ 1268235 w 1095615" name="T6"/>
                <a:gd fmla="*/ 356142 h 961048" name="T7"/>
                <a:gd fmla="*/ 825720 w 1095615" name="T8"/>
                <a:gd fmla="*/ 990208 h 961048" name="T9"/>
                <a:gd fmla="*/ 836543 w 1095615" name="T10"/>
                <a:gd fmla="*/ 1095973 h 961048" name="T11"/>
                <a:gd fmla="*/ 430026 w 1095615" name="T12"/>
                <a:gd fmla="*/ 1095973 h 961048" name="T13"/>
                <a:gd fmla="*/ 441407 w 1095615" name="T14"/>
                <a:gd fmla="*/ 984745 h 961048" name="T15"/>
                <a:gd fmla="*/ 0 w 1095615" name="T16"/>
                <a:gd fmla="*/ 351017 h 961048" name="T17"/>
                <a:gd fmla="*/ 206654 w 1095615" name="T18"/>
                <a:gd fmla="*/ 0 h 961048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1095615" name="T30"/>
                <a:gd fmla="*/ 0 h 961048" name="T31"/>
                <a:gd fmla="*/ 1095615 w 1095615" name="T32"/>
                <a:gd fmla="*/ 961048 h 961048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961048" w="1095615">
                  <a:moveTo>
                    <a:pt x="178526" y="0"/>
                  </a:moveTo>
                  <a:cubicBezTo>
                    <a:pt x="278720" y="82542"/>
                    <a:pt x="407363" y="130592"/>
                    <a:pt x="547229" y="130592"/>
                  </a:cubicBezTo>
                  <a:cubicBezTo>
                    <a:pt x="686636" y="130592"/>
                    <a:pt x="814895" y="82857"/>
                    <a:pt x="914952" y="810"/>
                  </a:cubicBezTo>
                  <a:lnTo>
                    <a:pt x="1095615" y="312297"/>
                  </a:lnTo>
                  <a:cubicBezTo>
                    <a:pt x="871706" y="397439"/>
                    <a:pt x="713331" y="614376"/>
                    <a:pt x="713331" y="868304"/>
                  </a:cubicBezTo>
                  <a:cubicBezTo>
                    <a:pt x="713331" y="899966"/>
                    <a:pt x="715794" y="931053"/>
                    <a:pt x="722681" y="961048"/>
                  </a:cubicBezTo>
                  <a:lnTo>
                    <a:pt x="371495" y="961048"/>
                  </a:lnTo>
                  <a:lnTo>
                    <a:pt x="381327" y="863513"/>
                  </a:lnTo>
                  <a:cubicBezTo>
                    <a:pt x="381327" y="609939"/>
                    <a:pt x="223393" y="393252"/>
                    <a:pt x="0" y="307803"/>
                  </a:cubicBezTo>
                  <a:lnTo>
                    <a:pt x="178526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3175">
              <a:solidFill>
                <a:srgbClr val="D8D8D8"/>
              </a:solidFill>
              <a:round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12311" name="椭圆 5"/>
            <p:cNvSpPr/>
            <p:nvPr/>
          </p:nvSpPr>
          <p:spPr bwMode="auto">
            <a:xfrm rot="7195113">
              <a:off x="1723683" y="2636913"/>
              <a:ext cx="569603" cy="665549"/>
            </a:xfrm>
            <a:custGeom>
              <a:gdLst>
                <a:gd fmla="*/ 533536 w 657873" name="T0"/>
                <a:gd fmla="*/ 285292 h 768688" name="T1"/>
                <a:gd fmla="*/ 205931 w 657873" name="T2"/>
                <a:gd fmla="*/ 665549 h 768688" name="T3"/>
                <a:gd fmla="*/ 0 w 657873" name="T4"/>
                <a:gd fmla="*/ 310496 h 768688" name="T5"/>
                <a:gd fmla="*/ 215413 w 657873" name="T6"/>
                <a:gd fmla="*/ 0 h 768688" name="T7"/>
                <a:gd fmla="*/ 569603 w 657873" name="T8"/>
                <a:gd fmla="*/ 204639 h 768688" name="T9"/>
                <a:gd fmla="*/ 533536 w 657873" name="T10"/>
                <a:gd fmla="*/ 285292 h 768688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657873" name="T18"/>
                <a:gd fmla="*/ 0 h 768688" name="T19"/>
                <a:gd fmla="*/ 657873 w 657873" name="T20"/>
                <a:gd fmla="*/ 768688 h 768688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768688" w="657873">
                  <a:moveTo>
                    <a:pt x="616217" y="329503"/>
                  </a:moveTo>
                  <a:cubicBezTo>
                    <a:pt x="525657" y="503705"/>
                    <a:pt x="395646" y="654067"/>
                    <a:pt x="237844" y="768688"/>
                  </a:cubicBezTo>
                  <a:lnTo>
                    <a:pt x="0" y="358613"/>
                  </a:lnTo>
                  <a:cubicBezTo>
                    <a:pt x="114455" y="266385"/>
                    <a:pt x="201597" y="142425"/>
                    <a:pt x="248795" y="0"/>
                  </a:cubicBezTo>
                  <a:lnTo>
                    <a:pt x="657873" y="236351"/>
                  </a:lnTo>
                  <a:cubicBezTo>
                    <a:pt x="646352" y="268555"/>
                    <a:pt x="631874" y="299385"/>
                    <a:pt x="616217" y="329503"/>
                  </a:cubicBezTo>
                  <a:close/>
                </a:path>
              </a:pathLst>
            </a:custGeom>
            <a:solidFill>
              <a:srgbClr val="81898B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12312" name="TextBox 60"/>
            <p:cNvSpPr>
              <a:spLocks noChangeArrowheads="1"/>
            </p:cNvSpPr>
            <p:nvPr/>
          </p:nvSpPr>
          <p:spPr bwMode="auto">
            <a:xfrm rot="4054594">
              <a:off x="1740629" y="2807349"/>
              <a:ext cx="668658" cy="341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/>
              <a:r>
                <a:rPr altLang="zh-CN" lang="en-US" sz="2200">
                  <a:solidFill>
                    <a:srgbClr val="FFFFFF"/>
                  </a:solidFill>
                  <a:latin charset="0" panose="04020705040a02060702" pitchFamily="82" typeface="Algerian"/>
                  <a:sym charset="0" panose="04020705040a02060702" pitchFamily="82" typeface="Algerian"/>
                </a:rPr>
                <a:t>03</a:t>
              </a:r>
            </a:p>
          </p:txBody>
        </p:sp>
        <p:sp>
          <p:nvSpPr>
            <p:cNvPr id="12313" name="矩形 61"/>
            <p:cNvSpPr>
              <a:spLocks noChangeArrowheads="1"/>
            </p:cNvSpPr>
            <p:nvPr/>
          </p:nvSpPr>
          <p:spPr bwMode="auto">
            <a:xfrm>
              <a:off x="1304156" y="1111076"/>
              <a:ext cx="1319602" cy="2681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r>
                <a:rPr altLang="zh-CN" b="1" lang="en-US" sz="1600">
                  <a:solidFill>
                    <a:srgbClr val="595959"/>
                  </a:solidFill>
                  <a:latin charset="-127" panose="02030600000101010101" pitchFamily="18" typeface="Batang"/>
                  <a:ea charset="-127" panose="02030600000101010101" pitchFamily="18" typeface="Batang"/>
                  <a:sym charset="-127" panose="02030600000101010101" pitchFamily="18" typeface="Batang"/>
                </a:rPr>
                <a:t>Sample title</a:t>
              </a:r>
            </a:p>
          </p:txBody>
        </p:sp>
        <p:sp>
          <p:nvSpPr>
            <p:cNvPr id="12314" name="矩形 62"/>
            <p:cNvSpPr>
              <a:spLocks noChangeArrowheads="1"/>
            </p:cNvSpPr>
            <p:nvPr/>
          </p:nvSpPr>
          <p:spPr bwMode="auto">
            <a:xfrm>
              <a:off x="416948" y="2596206"/>
              <a:ext cx="1319602" cy="2681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r>
                <a:rPr altLang="zh-CN" b="1" lang="en-US" sz="1600">
                  <a:solidFill>
                    <a:srgbClr val="595959"/>
                  </a:solidFill>
                  <a:latin charset="-127" panose="02030600000101010101" pitchFamily="18" typeface="Batang"/>
                  <a:ea charset="-127" panose="02030600000101010101" pitchFamily="18" typeface="Batang"/>
                  <a:sym charset="-127" panose="02030600000101010101" pitchFamily="18" typeface="Batang"/>
                </a:rPr>
                <a:t>Sample title</a:t>
              </a:r>
            </a:p>
          </p:txBody>
        </p:sp>
        <p:sp>
          <p:nvSpPr>
            <p:cNvPr id="12315" name="矩形 63"/>
            <p:cNvSpPr>
              <a:spLocks noChangeArrowheads="1"/>
            </p:cNvSpPr>
            <p:nvPr/>
          </p:nvSpPr>
          <p:spPr bwMode="auto">
            <a:xfrm>
              <a:off x="2197590" y="2596206"/>
              <a:ext cx="1319602" cy="2681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r>
                <a:rPr altLang="zh-CN" b="1" lang="en-US" sz="1600">
                  <a:solidFill>
                    <a:srgbClr val="595959"/>
                  </a:solidFill>
                  <a:latin charset="-127" panose="02030600000101010101" pitchFamily="18" typeface="Batang"/>
                  <a:ea charset="-127" panose="02030600000101010101" pitchFamily="18" typeface="Batang"/>
                  <a:sym charset="-127" panose="02030600000101010101" pitchFamily="18" typeface="Batang"/>
                </a:rPr>
                <a:t>Sample title</a:t>
              </a:r>
            </a:p>
          </p:txBody>
        </p:sp>
      </p:grpSp>
      <p:sp>
        <p:nvSpPr>
          <p:cNvPr id="12291" name="Text Box 22"/>
          <p:cNvSpPr txBox="1">
            <a:spLocks noChangeArrowheads="1"/>
          </p:cNvSpPr>
          <p:nvPr/>
        </p:nvSpPr>
        <p:spPr bwMode="auto">
          <a:xfrm>
            <a:off x="868363" y="895350"/>
            <a:ext cx="3286442" cy="57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3200">
                <a:solidFill>
                  <a:schemeClr val="tx2"/>
                </a:solidFill>
              </a:rPr>
              <a:t>input the headline</a:t>
            </a:r>
          </a:p>
        </p:txBody>
      </p:sp>
      <p:sp>
        <p:nvSpPr>
          <p:cNvPr id="12292" name="Text Box 24"/>
          <p:cNvSpPr txBox="1">
            <a:spLocks noChangeArrowheads="1"/>
          </p:cNvSpPr>
          <p:nvPr/>
        </p:nvSpPr>
        <p:spPr bwMode="auto">
          <a:xfrm>
            <a:off x="892175" y="1773238"/>
            <a:ext cx="1894205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</p:txBody>
      </p:sp>
      <p:sp>
        <p:nvSpPr>
          <p:cNvPr id="12293" name="Text Box 25"/>
          <p:cNvSpPr txBox="1">
            <a:spLocks noChangeArrowheads="1"/>
          </p:cNvSpPr>
          <p:nvPr/>
        </p:nvSpPr>
        <p:spPr bwMode="auto">
          <a:xfrm>
            <a:off x="912813" y="3554413"/>
            <a:ext cx="1894205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</p:txBody>
      </p:sp>
      <p:sp>
        <p:nvSpPr>
          <p:cNvPr id="12294" name="Text Box 26"/>
          <p:cNvSpPr txBox="1">
            <a:spLocks noChangeArrowheads="1"/>
          </p:cNvSpPr>
          <p:nvPr/>
        </p:nvSpPr>
        <p:spPr bwMode="auto">
          <a:xfrm>
            <a:off x="3295650" y="1781175"/>
            <a:ext cx="1894205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</p:txBody>
      </p:sp>
      <p:sp>
        <p:nvSpPr>
          <p:cNvPr id="12295" name="Text Box 27"/>
          <p:cNvSpPr txBox="1">
            <a:spLocks noChangeArrowheads="1"/>
          </p:cNvSpPr>
          <p:nvPr/>
        </p:nvSpPr>
        <p:spPr bwMode="auto">
          <a:xfrm>
            <a:off x="3324225" y="3527425"/>
            <a:ext cx="1894205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3314" name="Group 2"/>
          <p:cNvGrpSpPr/>
          <p:nvPr/>
        </p:nvGrpSpPr>
        <p:grpSpPr>
          <a:xfrm>
            <a:off x="904875" y="1844675"/>
            <a:ext cx="1219200" cy="1511300"/>
            <a:chExt cx="1219200" cy="1510145"/>
          </a:xfrm>
        </p:grpSpPr>
        <p:sp>
          <p:nvSpPr>
            <p:cNvPr id="13344" name="梯形 8"/>
            <p:cNvSpPr/>
            <p:nvPr/>
          </p:nvSpPr>
          <p:spPr bwMode="auto">
            <a:xfrm rot="10800000">
              <a:off x="193675" y="775695"/>
              <a:ext cx="846137" cy="693207"/>
            </a:xfrm>
            <a:custGeom>
              <a:gdLst>
                <a:gd fmla="*/ 0 w 846137" name="T0"/>
                <a:gd fmla="*/ 693207 h 693207" name="T1"/>
                <a:gd fmla="*/ 173302 w 846137" name="T2"/>
                <a:gd fmla="*/ 0 h 693207" name="T3"/>
                <a:gd fmla="*/ 672835 w 846137" name="T4"/>
                <a:gd fmla="*/ 0 h 693207" name="T5"/>
                <a:gd fmla="*/ 846137 w 846137" name="T6"/>
                <a:gd fmla="*/ 693207 h 693207" name="T7"/>
                <a:gd fmla="*/ 0 w 846137" name="T8"/>
                <a:gd fmla="*/ 693207 h 693207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846137" name="T15"/>
                <a:gd fmla="*/ 0 h 693207" name="T16"/>
                <a:gd fmla="*/ 846137 w 846137" name="T17"/>
                <a:gd fmla="*/ 693207 h 693207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693207" w="846137">
                  <a:moveTo>
                    <a:pt x="0" y="693207"/>
                  </a:moveTo>
                  <a:lnTo>
                    <a:pt x="173302" y="0"/>
                  </a:lnTo>
                  <a:lnTo>
                    <a:pt x="672835" y="0"/>
                  </a:lnTo>
                  <a:lnTo>
                    <a:pt x="846137" y="693207"/>
                  </a:lnTo>
                  <a:lnTo>
                    <a:pt x="0" y="693207"/>
                  </a:lnTo>
                  <a:close/>
                </a:path>
              </a:pathLst>
            </a:custGeom>
            <a:solidFill>
              <a:srgbClr val="4F9FD4"/>
            </a:solidFill>
            <a:ln cap="flat" cmpd="sng" w="76200">
              <a:solidFill>
                <a:srgbClr val="4F9FD4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13345" name="梯形 10"/>
            <p:cNvSpPr/>
            <p:nvPr/>
          </p:nvSpPr>
          <p:spPr bwMode="auto">
            <a:xfrm rot="10800000">
              <a:off x="152400" y="539338"/>
              <a:ext cx="942975" cy="188769"/>
            </a:xfrm>
            <a:custGeom>
              <a:gdLst>
                <a:gd fmla="*/ 0 w 942975" name="T0"/>
                <a:gd fmla="*/ 188769 h 188769" name="T1"/>
                <a:gd fmla="*/ 38063 w 942975" name="T2"/>
                <a:gd fmla="*/ 0 h 188769" name="T3"/>
                <a:gd fmla="*/ 904912 w 942975" name="T4"/>
                <a:gd fmla="*/ 0 h 188769" name="T5"/>
                <a:gd fmla="*/ 942975 w 942975" name="T6"/>
                <a:gd fmla="*/ 188769 h 188769" name="T7"/>
                <a:gd fmla="*/ 0 w 942975" name="T8"/>
                <a:gd fmla="*/ 188769 h 18876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942975" name="T15"/>
                <a:gd fmla="*/ 0 h 188769" name="T16"/>
                <a:gd fmla="*/ 942975 w 942975" name="T17"/>
                <a:gd fmla="*/ 188769 h 188769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88769" w="942975">
                  <a:moveTo>
                    <a:pt x="0" y="188769"/>
                  </a:moveTo>
                  <a:lnTo>
                    <a:pt x="38063" y="0"/>
                  </a:lnTo>
                  <a:lnTo>
                    <a:pt x="904912" y="0"/>
                  </a:lnTo>
                  <a:lnTo>
                    <a:pt x="942975" y="188769"/>
                  </a:lnTo>
                  <a:lnTo>
                    <a:pt x="0" y="188769"/>
                  </a:lnTo>
                  <a:close/>
                </a:path>
              </a:pathLst>
            </a:custGeom>
            <a:solidFill>
              <a:srgbClr val="BCBCBC"/>
            </a:solidFill>
            <a:ln cap="flat" cmpd="sng" w="76200">
              <a:solidFill>
                <a:srgbClr val="BCBCBC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13346" name="梯形 4"/>
            <p:cNvSpPr/>
            <p:nvPr/>
          </p:nvSpPr>
          <p:spPr bwMode="auto">
            <a:xfrm rot="10800000">
              <a:off x="0" y="0"/>
              <a:ext cx="1219200" cy="1510145"/>
            </a:xfrm>
            <a:custGeom>
              <a:gdLst>
                <a:gd fmla="*/ 0 w 1219200" name="T0"/>
                <a:gd fmla="*/ 1510145 h 1510145" name="T1"/>
                <a:gd fmla="*/ 304800 w 1219200" name="T2"/>
                <a:gd fmla="*/ 0 h 1510145" name="T3"/>
                <a:gd fmla="*/ 914400 w 1219200" name="T4"/>
                <a:gd fmla="*/ 0 h 1510145" name="T5"/>
                <a:gd fmla="*/ 1219200 w 1219200" name="T6"/>
                <a:gd fmla="*/ 1510145 h 1510145" name="T7"/>
                <a:gd fmla="*/ 0 w 1219200" name="T8"/>
                <a:gd fmla="*/ 1510145 h 151014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219200" name="T15"/>
                <a:gd fmla="*/ 0 h 1510145" name="T16"/>
                <a:gd fmla="*/ 1219200 w 1219200" name="T17"/>
                <a:gd fmla="*/ 1510145 h 151014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510145" w="1219200">
                  <a:moveTo>
                    <a:pt x="0" y="1510145"/>
                  </a:moveTo>
                  <a:lnTo>
                    <a:pt x="304800" y="0"/>
                  </a:lnTo>
                  <a:lnTo>
                    <a:pt x="914400" y="0"/>
                  </a:lnTo>
                  <a:lnTo>
                    <a:pt x="1219200" y="1510145"/>
                  </a:lnTo>
                  <a:lnTo>
                    <a:pt x="0" y="1510145"/>
                  </a:lnTo>
                  <a:close/>
                </a:path>
              </a:pathLst>
            </a:custGeom>
            <a:noFill/>
            <a:ln cap="flat" cmpd="sng" w="76200">
              <a:solidFill>
                <a:srgbClr val="A6A6A6"/>
              </a:solidFill>
              <a:miter lim="800000"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13347" name="TextBox 16"/>
            <p:cNvSpPr>
              <a:spLocks noChangeArrowheads="1"/>
            </p:cNvSpPr>
            <p:nvPr/>
          </p:nvSpPr>
          <p:spPr bwMode="auto">
            <a:xfrm>
              <a:off x="304800" y="484911"/>
              <a:ext cx="651163" cy="3350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zh-CN" i="1" lang="en-US" sz="1600">
                  <a:solidFill>
                    <a:srgbClr val="FFFFFF"/>
                  </a:solidFill>
                  <a:sym charset="0" panose="020f0502020204030204" pitchFamily="34" typeface="Calibri"/>
                </a:rPr>
                <a:t>TEXT</a:t>
              </a:r>
            </a:p>
          </p:txBody>
        </p:sp>
        <p:sp>
          <p:nvSpPr>
            <p:cNvPr id="13348" name="TextBox 17"/>
            <p:cNvSpPr>
              <a:spLocks noChangeArrowheads="1"/>
            </p:cNvSpPr>
            <p:nvPr/>
          </p:nvSpPr>
          <p:spPr bwMode="auto">
            <a:xfrm>
              <a:off x="290945" y="969820"/>
              <a:ext cx="651163" cy="3350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zh-CN" i="1" lang="en-US" sz="1600">
                  <a:solidFill>
                    <a:srgbClr val="FFFFFF"/>
                  </a:solidFill>
                  <a:sym charset="0" panose="020f0502020204030204" pitchFamily="34" typeface="Calibri"/>
                </a:rPr>
                <a:t>TEXT</a:t>
              </a:r>
            </a:p>
          </p:txBody>
        </p:sp>
      </p:grpSp>
      <p:grpSp>
        <p:nvGrpSpPr>
          <p:cNvPr id="13315" name="Group 8"/>
          <p:cNvGrpSpPr/>
          <p:nvPr/>
        </p:nvGrpSpPr>
        <p:grpSpPr>
          <a:xfrm>
            <a:off x="904875" y="4062413"/>
            <a:ext cx="1219200" cy="1509712"/>
            <a:chExt cx="1219200" cy="1510145"/>
          </a:xfrm>
        </p:grpSpPr>
        <p:sp>
          <p:nvSpPr>
            <p:cNvPr id="13339" name="梯形 13"/>
            <p:cNvSpPr/>
            <p:nvPr/>
          </p:nvSpPr>
          <p:spPr bwMode="auto">
            <a:xfrm rot="10800000">
              <a:off x="82550" y="125448"/>
              <a:ext cx="1066800" cy="1314827"/>
            </a:xfrm>
            <a:custGeom>
              <a:gdLst>
                <a:gd fmla="*/ 0 w 1066800" name="T0"/>
                <a:gd fmla="*/ 1314827 h 1314827" name="T1"/>
                <a:gd fmla="*/ 266700 w 1066800" name="T2"/>
                <a:gd fmla="*/ 0 h 1314827" name="T3"/>
                <a:gd fmla="*/ 800100 w 1066800" name="T4"/>
                <a:gd fmla="*/ 0 h 1314827" name="T5"/>
                <a:gd fmla="*/ 1066800 w 1066800" name="T6"/>
                <a:gd fmla="*/ 1314827 h 1314827" name="T7"/>
                <a:gd fmla="*/ 0 w 1066800" name="T8"/>
                <a:gd fmla="*/ 1314827 h 1314827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066800" name="T15"/>
                <a:gd fmla="*/ 0 h 1314827" name="T16"/>
                <a:gd fmla="*/ 1066800 w 1066800" name="T17"/>
                <a:gd fmla="*/ 1314827 h 1314827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314827" w="1066800">
                  <a:moveTo>
                    <a:pt x="0" y="1314827"/>
                  </a:moveTo>
                  <a:lnTo>
                    <a:pt x="266700" y="0"/>
                  </a:lnTo>
                  <a:lnTo>
                    <a:pt x="800100" y="0"/>
                  </a:lnTo>
                  <a:lnTo>
                    <a:pt x="1066800" y="1314827"/>
                  </a:lnTo>
                  <a:lnTo>
                    <a:pt x="0" y="1314827"/>
                  </a:lnTo>
                  <a:close/>
                </a:path>
              </a:pathLst>
            </a:custGeom>
            <a:solidFill>
              <a:srgbClr val="BCBCBC"/>
            </a:solidFill>
            <a:ln cap="flat" cmpd="sng" w="76200">
              <a:solidFill>
                <a:srgbClr val="BCBCBC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13340" name="梯形 9"/>
            <p:cNvSpPr/>
            <p:nvPr/>
          </p:nvSpPr>
          <p:spPr bwMode="auto">
            <a:xfrm rot="10800000">
              <a:off x="222250" y="928953"/>
              <a:ext cx="774700" cy="511322"/>
            </a:xfrm>
            <a:custGeom>
              <a:gdLst>
                <a:gd fmla="*/ 0 w 774700" name="T0"/>
                <a:gd fmla="*/ 511322 h 511322" name="T1"/>
                <a:gd fmla="*/ 127831 w 774700" name="T2"/>
                <a:gd fmla="*/ 0 h 511322" name="T3"/>
                <a:gd fmla="*/ 646870 w 774700" name="T4"/>
                <a:gd fmla="*/ 0 h 511322" name="T5"/>
                <a:gd fmla="*/ 774700 w 774700" name="T6"/>
                <a:gd fmla="*/ 511322 h 511322" name="T7"/>
                <a:gd fmla="*/ 0 w 774700" name="T8"/>
                <a:gd fmla="*/ 511322 h 511322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774700" name="T15"/>
                <a:gd fmla="*/ 0 h 511322" name="T16"/>
                <a:gd fmla="*/ 774700 w 774700" name="T17"/>
                <a:gd fmla="*/ 511322 h 511322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511322" w="774700">
                  <a:moveTo>
                    <a:pt x="0" y="511322"/>
                  </a:moveTo>
                  <a:lnTo>
                    <a:pt x="127831" y="0"/>
                  </a:lnTo>
                  <a:lnTo>
                    <a:pt x="646870" y="0"/>
                  </a:lnTo>
                  <a:lnTo>
                    <a:pt x="774700" y="511322"/>
                  </a:lnTo>
                  <a:lnTo>
                    <a:pt x="0" y="511322"/>
                  </a:lnTo>
                  <a:close/>
                </a:path>
              </a:pathLst>
            </a:custGeom>
            <a:solidFill>
              <a:srgbClr val="FFA902"/>
            </a:solidFill>
            <a:ln cap="flat" cmpd="sng" w="76200">
              <a:solidFill>
                <a:srgbClr val="FFA902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13341" name="梯形 5"/>
            <p:cNvSpPr/>
            <p:nvPr/>
          </p:nvSpPr>
          <p:spPr bwMode="auto">
            <a:xfrm rot="10800000">
              <a:off x="0" y="0"/>
              <a:ext cx="1219200" cy="1510145"/>
            </a:xfrm>
            <a:custGeom>
              <a:gdLst>
                <a:gd fmla="*/ 0 w 1219200" name="T0"/>
                <a:gd fmla="*/ 1510145 h 1510145" name="T1"/>
                <a:gd fmla="*/ 304800 w 1219200" name="T2"/>
                <a:gd fmla="*/ 0 h 1510145" name="T3"/>
                <a:gd fmla="*/ 914400 w 1219200" name="T4"/>
                <a:gd fmla="*/ 0 h 1510145" name="T5"/>
                <a:gd fmla="*/ 1219200 w 1219200" name="T6"/>
                <a:gd fmla="*/ 1510145 h 1510145" name="T7"/>
                <a:gd fmla="*/ 0 w 1219200" name="T8"/>
                <a:gd fmla="*/ 1510145 h 151014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219200" name="T15"/>
                <a:gd fmla="*/ 0 h 1510145" name="T16"/>
                <a:gd fmla="*/ 1219200 w 1219200" name="T17"/>
                <a:gd fmla="*/ 1510145 h 151014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510145" w="1219200">
                  <a:moveTo>
                    <a:pt x="0" y="1510145"/>
                  </a:moveTo>
                  <a:lnTo>
                    <a:pt x="304800" y="0"/>
                  </a:lnTo>
                  <a:lnTo>
                    <a:pt x="914400" y="0"/>
                  </a:lnTo>
                  <a:lnTo>
                    <a:pt x="1219200" y="1510145"/>
                  </a:lnTo>
                  <a:lnTo>
                    <a:pt x="0" y="1510145"/>
                  </a:lnTo>
                  <a:close/>
                </a:path>
              </a:pathLst>
            </a:custGeom>
            <a:noFill/>
            <a:ln cap="flat" cmpd="sng" w="76200">
              <a:solidFill>
                <a:srgbClr val="A6A6A6"/>
              </a:solidFill>
              <a:miter lim="800000"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13342" name="TextBox 18"/>
            <p:cNvSpPr>
              <a:spLocks noChangeArrowheads="1"/>
            </p:cNvSpPr>
            <p:nvPr/>
          </p:nvSpPr>
          <p:spPr bwMode="auto">
            <a:xfrm>
              <a:off x="304800" y="290947"/>
              <a:ext cx="651163" cy="3353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zh-CN" i="1" lang="en-US" sz="1600">
                  <a:solidFill>
                    <a:srgbClr val="FFFFFF"/>
                  </a:solidFill>
                  <a:sym charset="0" panose="020f0502020204030204" pitchFamily="34" typeface="Calibri"/>
                </a:rPr>
                <a:t>TEXT</a:t>
              </a:r>
            </a:p>
          </p:txBody>
        </p:sp>
        <p:sp>
          <p:nvSpPr>
            <p:cNvPr id="13343" name="TextBox 19"/>
            <p:cNvSpPr>
              <a:spLocks noChangeArrowheads="1"/>
            </p:cNvSpPr>
            <p:nvPr/>
          </p:nvSpPr>
          <p:spPr bwMode="auto">
            <a:xfrm>
              <a:off x="290946" y="983674"/>
              <a:ext cx="651163" cy="3353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zh-CN" i="1" lang="en-US" sz="1600">
                  <a:solidFill>
                    <a:srgbClr val="FFFFFF"/>
                  </a:solidFill>
                  <a:sym charset="0" panose="020f0502020204030204" pitchFamily="34" typeface="Calibri"/>
                </a:rPr>
                <a:t>TEXT</a:t>
              </a:r>
            </a:p>
          </p:txBody>
        </p:sp>
      </p:grpSp>
      <p:grpSp>
        <p:nvGrpSpPr>
          <p:cNvPr id="13316" name="Group 14"/>
          <p:cNvGrpSpPr/>
          <p:nvPr/>
        </p:nvGrpSpPr>
        <p:grpSpPr>
          <a:xfrm>
            <a:off x="5048250" y="1858963"/>
            <a:ext cx="1219200" cy="1509712"/>
            <a:chExt cx="1219200" cy="1510145"/>
          </a:xfrm>
        </p:grpSpPr>
        <p:sp>
          <p:nvSpPr>
            <p:cNvPr id="13334" name="梯形 11"/>
            <p:cNvSpPr/>
            <p:nvPr/>
          </p:nvSpPr>
          <p:spPr bwMode="auto">
            <a:xfrm rot="10800000">
              <a:off x="69850" y="276304"/>
              <a:ext cx="1052512" cy="1136976"/>
            </a:xfrm>
            <a:custGeom>
              <a:gdLst>
                <a:gd fmla="*/ 0 w 1052512" name="T0"/>
                <a:gd fmla="*/ 1136976 h 1136976" name="T1"/>
                <a:gd fmla="*/ 263128 w 1052512" name="T2"/>
                <a:gd fmla="*/ 0 h 1136976" name="T3"/>
                <a:gd fmla="*/ 789384 w 1052512" name="T4"/>
                <a:gd fmla="*/ 0 h 1136976" name="T5"/>
                <a:gd fmla="*/ 1052512 w 1052512" name="T6"/>
                <a:gd fmla="*/ 1136976 h 1136976" name="T7"/>
                <a:gd fmla="*/ 0 w 1052512" name="T8"/>
                <a:gd fmla="*/ 1136976 h 1136976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052512" name="T15"/>
                <a:gd fmla="*/ 0 h 1136976" name="T16"/>
                <a:gd fmla="*/ 1052512 w 1052512" name="T17"/>
                <a:gd fmla="*/ 1136976 h 1136976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136976" w="1052512">
                  <a:moveTo>
                    <a:pt x="0" y="1136976"/>
                  </a:moveTo>
                  <a:lnTo>
                    <a:pt x="263128" y="0"/>
                  </a:lnTo>
                  <a:lnTo>
                    <a:pt x="789384" y="0"/>
                  </a:lnTo>
                  <a:lnTo>
                    <a:pt x="1052512" y="1136976"/>
                  </a:lnTo>
                  <a:lnTo>
                    <a:pt x="0" y="1136976"/>
                  </a:lnTo>
                  <a:close/>
                </a:path>
              </a:pathLst>
            </a:custGeom>
            <a:solidFill>
              <a:srgbClr val="BCBCBC"/>
            </a:solidFill>
            <a:ln cap="flat" cmpd="sng" w="76200">
              <a:solidFill>
                <a:srgbClr val="BCBCBC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13335" name="梯形 12"/>
            <p:cNvSpPr/>
            <p:nvPr/>
          </p:nvSpPr>
          <p:spPr bwMode="auto">
            <a:xfrm rot="10800000">
              <a:off x="277812" y="1122684"/>
              <a:ext cx="709068" cy="387461"/>
            </a:xfrm>
            <a:custGeom>
              <a:gdLst>
                <a:gd fmla="*/ 0 w 709068" name="T0"/>
                <a:gd fmla="*/ 387461 h 387461" name="T1"/>
                <a:gd fmla="*/ 67639 w 709068" name="T2"/>
                <a:gd fmla="*/ 0 h 387461" name="T3"/>
                <a:gd fmla="*/ 641429 w 709068" name="T4"/>
                <a:gd fmla="*/ 0 h 387461" name="T5"/>
                <a:gd fmla="*/ 709068 w 709068" name="T6"/>
                <a:gd fmla="*/ 387461 h 387461" name="T7"/>
                <a:gd fmla="*/ 0 w 709068" name="T8"/>
                <a:gd fmla="*/ 387461 h 387461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709068" name="T15"/>
                <a:gd fmla="*/ 0 h 387461" name="T16"/>
                <a:gd fmla="*/ 709068 w 709068" name="T17"/>
                <a:gd fmla="*/ 387461 h 387461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87461" w="709068">
                  <a:moveTo>
                    <a:pt x="0" y="387461"/>
                  </a:moveTo>
                  <a:lnTo>
                    <a:pt x="67639" y="0"/>
                  </a:lnTo>
                  <a:lnTo>
                    <a:pt x="641429" y="0"/>
                  </a:lnTo>
                  <a:lnTo>
                    <a:pt x="709068" y="387461"/>
                  </a:lnTo>
                  <a:lnTo>
                    <a:pt x="0" y="387461"/>
                  </a:lnTo>
                  <a:close/>
                </a:path>
              </a:pathLst>
            </a:custGeom>
            <a:solidFill>
              <a:srgbClr val="44B093"/>
            </a:solidFill>
            <a:ln cap="flat" cmpd="sng" w="76200">
              <a:solidFill>
                <a:srgbClr val="44B093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13336" name="梯形 7"/>
            <p:cNvSpPr/>
            <p:nvPr/>
          </p:nvSpPr>
          <p:spPr bwMode="auto">
            <a:xfrm rot="10800000">
              <a:off x="0" y="0"/>
              <a:ext cx="1219200" cy="1510145"/>
            </a:xfrm>
            <a:custGeom>
              <a:gdLst>
                <a:gd fmla="*/ 0 w 1219200" name="T0"/>
                <a:gd fmla="*/ 1510145 h 1510145" name="T1"/>
                <a:gd fmla="*/ 304800 w 1219200" name="T2"/>
                <a:gd fmla="*/ 0 h 1510145" name="T3"/>
                <a:gd fmla="*/ 914400 w 1219200" name="T4"/>
                <a:gd fmla="*/ 0 h 1510145" name="T5"/>
                <a:gd fmla="*/ 1219200 w 1219200" name="T6"/>
                <a:gd fmla="*/ 1510145 h 1510145" name="T7"/>
                <a:gd fmla="*/ 0 w 1219200" name="T8"/>
                <a:gd fmla="*/ 1510145 h 151014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219200" name="T15"/>
                <a:gd fmla="*/ 0 h 1510145" name="T16"/>
                <a:gd fmla="*/ 1219200 w 1219200" name="T17"/>
                <a:gd fmla="*/ 1510145 h 151014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510145" w="1219200">
                  <a:moveTo>
                    <a:pt x="0" y="1510145"/>
                  </a:moveTo>
                  <a:lnTo>
                    <a:pt x="304800" y="0"/>
                  </a:lnTo>
                  <a:lnTo>
                    <a:pt x="914400" y="0"/>
                  </a:lnTo>
                  <a:lnTo>
                    <a:pt x="1219200" y="1510145"/>
                  </a:lnTo>
                  <a:lnTo>
                    <a:pt x="0" y="1510145"/>
                  </a:lnTo>
                  <a:close/>
                </a:path>
              </a:pathLst>
            </a:custGeom>
            <a:noFill/>
            <a:ln cap="flat" cmpd="sng" w="76200">
              <a:solidFill>
                <a:srgbClr val="A6A6A6"/>
              </a:solidFill>
              <a:miter lim="800000"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13337" name="TextBox 20"/>
            <p:cNvSpPr>
              <a:spLocks noChangeArrowheads="1"/>
            </p:cNvSpPr>
            <p:nvPr/>
          </p:nvSpPr>
          <p:spPr bwMode="auto">
            <a:xfrm>
              <a:off x="332510" y="484910"/>
              <a:ext cx="651163" cy="3353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zh-CN" i="1" lang="en-US" sz="1600">
                  <a:solidFill>
                    <a:srgbClr val="FFFFFF"/>
                  </a:solidFill>
                  <a:sym charset="0" panose="020f0502020204030204" pitchFamily="34" typeface="Calibri"/>
                </a:rPr>
                <a:t>TEXT</a:t>
              </a:r>
            </a:p>
          </p:txBody>
        </p:sp>
        <p:sp>
          <p:nvSpPr>
            <p:cNvPr id="13338" name="TextBox 22"/>
            <p:cNvSpPr>
              <a:spLocks noChangeArrowheads="1"/>
            </p:cNvSpPr>
            <p:nvPr/>
          </p:nvSpPr>
          <p:spPr bwMode="auto">
            <a:xfrm>
              <a:off x="290946" y="1136073"/>
              <a:ext cx="627696" cy="3353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zh-CN" i="1" lang="en-US" sz="1600">
                  <a:solidFill>
                    <a:srgbClr val="FFFFFF"/>
                  </a:solidFill>
                  <a:sym charset="0" panose="020f0502020204030204" pitchFamily="34" typeface="Calibri"/>
                </a:rPr>
                <a:t>TEXT</a:t>
              </a:r>
            </a:p>
          </p:txBody>
        </p:sp>
      </p:grpSp>
      <p:grpSp>
        <p:nvGrpSpPr>
          <p:cNvPr id="13317" name="Group 20"/>
          <p:cNvGrpSpPr/>
          <p:nvPr/>
        </p:nvGrpSpPr>
        <p:grpSpPr>
          <a:xfrm>
            <a:off x="5019675" y="4062413"/>
            <a:ext cx="1219200" cy="1511300"/>
            <a:chExt cx="1219200" cy="1511365"/>
          </a:xfrm>
        </p:grpSpPr>
        <p:sp>
          <p:nvSpPr>
            <p:cNvPr id="13329" name="梯形 14"/>
            <p:cNvSpPr/>
            <p:nvPr/>
          </p:nvSpPr>
          <p:spPr bwMode="auto">
            <a:xfrm rot="10800000">
              <a:off x="193675" y="919202"/>
              <a:ext cx="825500" cy="522310"/>
            </a:xfrm>
            <a:custGeom>
              <a:gdLst>
                <a:gd fmla="*/ 0 w 825500" name="T0"/>
                <a:gd fmla="*/ 522310 h 522310" name="T1"/>
                <a:gd fmla="*/ 213050 w 825500" name="T2"/>
                <a:gd fmla="*/ 0 h 522310" name="T3"/>
                <a:gd fmla="*/ 612450 w 825500" name="T4"/>
                <a:gd fmla="*/ 0 h 522310" name="T5"/>
                <a:gd fmla="*/ 825500 w 825500" name="T6"/>
                <a:gd fmla="*/ 522310 h 522310" name="T7"/>
                <a:gd fmla="*/ 0 w 825500" name="T8"/>
                <a:gd fmla="*/ 522310 h 52231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825500" name="T15"/>
                <a:gd fmla="*/ 0 h 522310" name="T16"/>
                <a:gd fmla="*/ 825500 w 825500" name="T17"/>
                <a:gd fmla="*/ 522310 h 522310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522310" w="825500">
                  <a:moveTo>
                    <a:pt x="0" y="522310"/>
                  </a:moveTo>
                  <a:lnTo>
                    <a:pt x="213050" y="0"/>
                  </a:lnTo>
                  <a:lnTo>
                    <a:pt x="612450" y="0"/>
                  </a:lnTo>
                  <a:lnTo>
                    <a:pt x="825500" y="522310"/>
                  </a:lnTo>
                  <a:lnTo>
                    <a:pt x="0" y="522310"/>
                  </a:lnTo>
                  <a:close/>
                </a:path>
              </a:pathLst>
            </a:custGeom>
            <a:solidFill>
              <a:srgbClr val="BCBCBC"/>
            </a:solidFill>
            <a:ln cap="flat" cmpd="sng" w="76200">
              <a:solidFill>
                <a:srgbClr val="BCBCBC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13330" name="梯形 15"/>
            <p:cNvSpPr/>
            <p:nvPr/>
          </p:nvSpPr>
          <p:spPr bwMode="auto">
            <a:xfrm rot="10800000">
              <a:off x="319418" y="1122410"/>
              <a:ext cx="636256" cy="388955"/>
            </a:xfrm>
            <a:custGeom>
              <a:gdLst>
                <a:gd fmla="*/ 0 w 636256" name="T0"/>
                <a:gd fmla="*/ 388955 h 388955" name="T1"/>
                <a:gd fmla="*/ 63011 w 636256" name="T2"/>
                <a:gd fmla="*/ 0 h 388955" name="T3"/>
                <a:gd fmla="*/ 573245 w 636256" name="T4"/>
                <a:gd fmla="*/ 0 h 388955" name="T5"/>
                <a:gd fmla="*/ 636256 w 636256" name="T6"/>
                <a:gd fmla="*/ 388955 h 388955" name="T7"/>
                <a:gd fmla="*/ 0 w 636256" name="T8"/>
                <a:gd fmla="*/ 388955 h 38895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36256" name="T15"/>
                <a:gd fmla="*/ 0 h 388955" name="T16"/>
                <a:gd fmla="*/ 636256 w 636256" name="T17"/>
                <a:gd fmla="*/ 388955 h 38895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88955" w="636256">
                  <a:moveTo>
                    <a:pt x="0" y="388955"/>
                  </a:moveTo>
                  <a:lnTo>
                    <a:pt x="63011" y="0"/>
                  </a:lnTo>
                  <a:lnTo>
                    <a:pt x="573245" y="0"/>
                  </a:lnTo>
                  <a:lnTo>
                    <a:pt x="636256" y="388955"/>
                  </a:lnTo>
                  <a:lnTo>
                    <a:pt x="0" y="388955"/>
                  </a:lnTo>
                  <a:close/>
                </a:path>
              </a:pathLst>
            </a:custGeom>
            <a:solidFill>
              <a:srgbClr val="9ECA06"/>
            </a:solidFill>
            <a:ln cap="flat" cmpd="sng" w="76200">
              <a:solidFill>
                <a:srgbClr val="9ECA06"/>
              </a:solidFill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13331" name="梯形 6"/>
            <p:cNvSpPr/>
            <p:nvPr/>
          </p:nvSpPr>
          <p:spPr bwMode="auto">
            <a:xfrm rot="10800000">
              <a:off x="0" y="0"/>
              <a:ext cx="1219200" cy="1509777"/>
            </a:xfrm>
            <a:custGeom>
              <a:gdLst>
                <a:gd fmla="*/ 0 w 1219200" name="T0"/>
                <a:gd fmla="*/ 1509777 h 1509777" name="T1"/>
                <a:gd fmla="*/ 304800 w 1219200" name="T2"/>
                <a:gd fmla="*/ 0 h 1509777" name="T3"/>
                <a:gd fmla="*/ 914400 w 1219200" name="T4"/>
                <a:gd fmla="*/ 0 h 1509777" name="T5"/>
                <a:gd fmla="*/ 1219200 w 1219200" name="T6"/>
                <a:gd fmla="*/ 1509777 h 1509777" name="T7"/>
                <a:gd fmla="*/ 0 w 1219200" name="T8"/>
                <a:gd fmla="*/ 1509777 h 1509777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219200" name="T15"/>
                <a:gd fmla="*/ 0 h 1509777" name="T16"/>
                <a:gd fmla="*/ 1219200 w 1219200" name="T17"/>
                <a:gd fmla="*/ 1509777 h 1509777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509777" w="1219200">
                  <a:moveTo>
                    <a:pt x="0" y="1509777"/>
                  </a:moveTo>
                  <a:lnTo>
                    <a:pt x="304800" y="0"/>
                  </a:lnTo>
                  <a:lnTo>
                    <a:pt x="914400" y="0"/>
                  </a:lnTo>
                  <a:lnTo>
                    <a:pt x="1219200" y="1509777"/>
                  </a:lnTo>
                  <a:lnTo>
                    <a:pt x="0" y="1509777"/>
                  </a:lnTo>
                  <a:close/>
                </a:path>
              </a:pathLst>
            </a:custGeom>
            <a:noFill/>
            <a:ln cap="flat" cmpd="sng" w="76200">
              <a:solidFill>
                <a:srgbClr val="A6A6A6"/>
              </a:solidFill>
              <a:miter lim="800000"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13332" name="TextBox 21"/>
            <p:cNvSpPr>
              <a:spLocks noChangeArrowheads="1"/>
            </p:cNvSpPr>
            <p:nvPr/>
          </p:nvSpPr>
          <p:spPr bwMode="auto">
            <a:xfrm>
              <a:off x="290947" y="831273"/>
              <a:ext cx="651163" cy="3352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zh-CN" i="1" lang="en-US" sz="1600">
                  <a:solidFill>
                    <a:srgbClr val="FFFFFF"/>
                  </a:solidFill>
                  <a:sym charset="0" panose="020f0502020204030204" pitchFamily="34" typeface="Calibri"/>
                </a:rPr>
                <a:t>TEXT</a:t>
              </a:r>
            </a:p>
          </p:txBody>
        </p:sp>
        <p:sp>
          <p:nvSpPr>
            <p:cNvPr id="13333" name="TextBox 23"/>
            <p:cNvSpPr>
              <a:spLocks noChangeArrowheads="1"/>
            </p:cNvSpPr>
            <p:nvPr/>
          </p:nvSpPr>
          <p:spPr bwMode="auto">
            <a:xfrm>
              <a:off x="277918" y="1122634"/>
              <a:ext cx="651163" cy="3352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zh-CN" i="1" lang="en-US" sz="1600">
                  <a:solidFill>
                    <a:srgbClr val="FFFFFF"/>
                  </a:solidFill>
                  <a:sym charset="0" panose="020f0502020204030204" pitchFamily="34" typeface="Calibri"/>
                </a:rPr>
                <a:t>TEXT</a:t>
              </a:r>
            </a:p>
          </p:txBody>
        </p:sp>
      </p:grpSp>
      <p:sp>
        <p:nvSpPr>
          <p:cNvPr id="13318" name="TextBox 24"/>
          <p:cNvSpPr>
            <a:spLocks noChangeArrowheads="1"/>
          </p:cNvSpPr>
          <p:nvPr/>
        </p:nvSpPr>
        <p:spPr bwMode="auto">
          <a:xfrm>
            <a:off x="2609850" y="2233613"/>
            <a:ext cx="17446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buFont charset="0" panose="020b0604020202020204" pitchFamily="34" typeface="Arial"/>
              <a:buChar char="•"/>
            </a:pPr>
            <a:r>
              <a:rPr altLang="zh-CN" i="1" lang="en-US">
                <a:solidFill>
                  <a:srgbClr val="000000"/>
                </a:solidFill>
                <a:sym charset="0" panose="020f0502020204030204" pitchFamily="34" typeface="Calibri"/>
              </a:rPr>
              <a:t>TEXT 1</a:t>
            </a:r>
          </a:p>
          <a:p>
            <a:pPr eaLnBrk="1" hangingPunct="1">
              <a:buFont charset="0" panose="020b0604020202020204" pitchFamily="34" typeface="Arial"/>
              <a:buChar char="•"/>
            </a:pPr>
            <a:r>
              <a:rPr altLang="zh-CN" i="1" lang="en-US">
                <a:solidFill>
                  <a:srgbClr val="000000"/>
                </a:solidFill>
                <a:sym charset="0" panose="020f0502020204030204" pitchFamily="34" typeface="Calibri"/>
              </a:rPr>
              <a:t>TEXT 2</a:t>
            </a:r>
          </a:p>
          <a:p>
            <a:pPr eaLnBrk="1" hangingPunct="1">
              <a:buFont charset="0" panose="020b0604020202020204" pitchFamily="34" typeface="Arial"/>
              <a:buChar char="•"/>
            </a:pPr>
            <a:r>
              <a:rPr altLang="zh-CN" i="1" lang="en-US">
                <a:solidFill>
                  <a:srgbClr val="000000"/>
                </a:solidFill>
                <a:sym charset="0" panose="020f0502020204030204" pitchFamily="34" typeface="Calibri"/>
              </a:rPr>
              <a:t>TEXT3</a:t>
            </a:r>
          </a:p>
        </p:txBody>
      </p:sp>
      <p:sp>
        <p:nvSpPr>
          <p:cNvPr id="13319" name="TextBox 25"/>
          <p:cNvSpPr>
            <a:spLocks noChangeArrowheads="1"/>
          </p:cNvSpPr>
          <p:nvPr/>
        </p:nvSpPr>
        <p:spPr bwMode="auto">
          <a:xfrm>
            <a:off x="2359025" y="1817688"/>
            <a:ext cx="2189163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buFont charset="2" panose="05000000000000000000" pitchFamily="2" typeface="Wingdings"/>
              <a:buChar char="Ø"/>
            </a:pPr>
            <a:r>
              <a:rPr altLang="zh-CN" i="1" lang="en-US">
                <a:solidFill>
                  <a:srgbClr val="000000"/>
                </a:solidFill>
                <a:sym charset="0" panose="020f0502020204030204" pitchFamily="34" typeface="Calibri"/>
              </a:rPr>
              <a:t>CONCENTRATION</a:t>
            </a:r>
          </a:p>
        </p:txBody>
      </p:sp>
      <p:sp>
        <p:nvSpPr>
          <p:cNvPr id="13320" name="TextBox 26"/>
          <p:cNvSpPr>
            <a:spLocks noChangeArrowheads="1"/>
          </p:cNvSpPr>
          <p:nvPr/>
        </p:nvSpPr>
        <p:spPr bwMode="auto">
          <a:xfrm>
            <a:off x="2597150" y="4505325"/>
            <a:ext cx="17446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buFont charset="0" panose="020b0604020202020204" pitchFamily="34" typeface="Arial"/>
              <a:buChar char="•"/>
            </a:pPr>
            <a:r>
              <a:rPr altLang="zh-CN" i="1" lang="en-US">
                <a:solidFill>
                  <a:srgbClr val="000000"/>
                </a:solidFill>
                <a:sym charset="0" panose="020f0502020204030204" pitchFamily="34" typeface="Calibri"/>
              </a:rPr>
              <a:t>TEXT 1</a:t>
            </a:r>
          </a:p>
          <a:p>
            <a:pPr eaLnBrk="1" hangingPunct="1">
              <a:buFont charset="0" panose="020b0604020202020204" pitchFamily="34" typeface="Arial"/>
              <a:buChar char="•"/>
            </a:pPr>
            <a:r>
              <a:rPr altLang="zh-CN" i="1" lang="en-US">
                <a:solidFill>
                  <a:srgbClr val="000000"/>
                </a:solidFill>
                <a:sym charset="0" panose="020f0502020204030204" pitchFamily="34" typeface="Calibri"/>
              </a:rPr>
              <a:t>TEXT 2</a:t>
            </a:r>
          </a:p>
          <a:p>
            <a:pPr eaLnBrk="1" hangingPunct="1">
              <a:buFont charset="0" panose="020b0604020202020204" pitchFamily="34" typeface="Arial"/>
              <a:buChar char="•"/>
            </a:pPr>
            <a:r>
              <a:rPr altLang="zh-CN" i="1" lang="en-US">
                <a:solidFill>
                  <a:srgbClr val="000000"/>
                </a:solidFill>
                <a:sym charset="0" panose="020f0502020204030204" pitchFamily="34" typeface="Calibri"/>
              </a:rPr>
              <a:t>TEXT3</a:t>
            </a:r>
          </a:p>
        </p:txBody>
      </p:sp>
      <p:sp>
        <p:nvSpPr>
          <p:cNvPr id="13321" name="TextBox 27"/>
          <p:cNvSpPr>
            <a:spLocks noChangeArrowheads="1"/>
          </p:cNvSpPr>
          <p:nvPr/>
        </p:nvSpPr>
        <p:spPr bwMode="auto">
          <a:xfrm>
            <a:off x="2346325" y="4089400"/>
            <a:ext cx="2189163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buFont charset="2" panose="05000000000000000000" pitchFamily="2" typeface="Wingdings"/>
              <a:buChar char="Ø"/>
            </a:pPr>
            <a:r>
              <a:rPr altLang="zh-CN" i="1" lang="en-US">
                <a:solidFill>
                  <a:srgbClr val="000000"/>
                </a:solidFill>
                <a:sym charset="0" panose="020f0502020204030204" pitchFamily="34" typeface="Calibri"/>
              </a:rPr>
              <a:t>CONCENTRATION</a:t>
            </a:r>
          </a:p>
        </p:txBody>
      </p:sp>
      <p:sp>
        <p:nvSpPr>
          <p:cNvPr id="13322" name="TextBox 28"/>
          <p:cNvSpPr>
            <a:spLocks noChangeArrowheads="1"/>
          </p:cNvSpPr>
          <p:nvPr/>
        </p:nvSpPr>
        <p:spPr bwMode="auto">
          <a:xfrm>
            <a:off x="6737349" y="2316163"/>
            <a:ext cx="17462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buFont charset="0" panose="020b0604020202020204" pitchFamily="34" typeface="Arial"/>
              <a:buChar char="•"/>
            </a:pPr>
            <a:r>
              <a:rPr altLang="zh-CN" i="1" lang="en-US">
                <a:solidFill>
                  <a:srgbClr val="000000"/>
                </a:solidFill>
                <a:sym charset="0" panose="020f0502020204030204" pitchFamily="34" typeface="Calibri"/>
              </a:rPr>
              <a:t>TEXT 1</a:t>
            </a:r>
          </a:p>
          <a:p>
            <a:pPr eaLnBrk="1" hangingPunct="1">
              <a:buFont charset="0" panose="020b0604020202020204" pitchFamily="34" typeface="Arial"/>
              <a:buChar char="•"/>
            </a:pPr>
            <a:r>
              <a:rPr altLang="zh-CN" i="1" lang="en-US">
                <a:solidFill>
                  <a:srgbClr val="000000"/>
                </a:solidFill>
                <a:sym charset="0" panose="020f0502020204030204" pitchFamily="34" typeface="Calibri"/>
              </a:rPr>
              <a:t>TEXT 2</a:t>
            </a:r>
          </a:p>
          <a:p>
            <a:pPr eaLnBrk="1" hangingPunct="1">
              <a:buFont charset="0" panose="020b0604020202020204" pitchFamily="34" typeface="Arial"/>
              <a:buChar char="•"/>
            </a:pPr>
            <a:r>
              <a:rPr altLang="zh-CN" i="1" lang="en-US">
                <a:solidFill>
                  <a:srgbClr val="000000"/>
                </a:solidFill>
                <a:sym charset="0" panose="020f0502020204030204" pitchFamily="34" typeface="Calibri"/>
              </a:rPr>
              <a:t>TEXT3</a:t>
            </a:r>
          </a:p>
        </p:txBody>
      </p:sp>
      <p:sp>
        <p:nvSpPr>
          <p:cNvPr id="13323" name="TextBox 29"/>
          <p:cNvSpPr>
            <a:spLocks noChangeArrowheads="1"/>
          </p:cNvSpPr>
          <p:nvPr/>
        </p:nvSpPr>
        <p:spPr bwMode="auto">
          <a:xfrm>
            <a:off x="6489700" y="1900238"/>
            <a:ext cx="2189163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buFont charset="2" panose="05000000000000000000" pitchFamily="2" typeface="Wingdings"/>
              <a:buChar char="Ø"/>
            </a:pPr>
            <a:r>
              <a:rPr altLang="zh-CN" i="1" lang="en-US">
                <a:solidFill>
                  <a:srgbClr val="000000"/>
                </a:solidFill>
                <a:sym charset="0" panose="020f0502020204030204" pitchFamily="34" typeface="Calibri"/>
              </a:rPr>
              <a:t>CONCENTRATION</a:t>
            </a:r>
          </a:p>
        </p:txBody>
      </p:sp>
      <p:sp>
        <p:nvSpPr>
          <p:cNvPr id="13324" name="TextBox 30"/>
          <p:cNvSpPr>
            <a:spLocks noChangeArrowheads="1"/>
          </p:cNvSpPr>
          <p:nvPr/>
        </p:nvSpPr>
        <p:spPr bwMode="auto">
          <a:xfrm>
            <a:off x="6683374" y="4560888"/>
            <a:ext cx="17462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buFont charset="0" panose="020b0604020202020204" pitchFamily="34" typeface="Arial"/>
              <a:buChar char="•"/>
            </a:pPr>
            <a:r>
              <a:rPr altLang="zh-CN" i="1" lang="en-US">
                <a:solidFill>
                  <a:srgbClr val="000000"/>
                </a:solidFill>
                <a:sym charset="0" panose="020f0502020204030204" pitchFamily="34" typeface="Calibri"/>
              </a:rPr>
              <a:t>TEXT 1</a:t>
            </a:r>
          </a:p>
          <a:p>
            <a:pPr eaLnBrk="1" hangingPunct="1">
              <a:buFont charset="0" panose="020b0604020202020204" pitchFamily="34" typeface="Arial"/>
              <a:buChar char="•"/>
            </a:pPr>
            <a:r>
              <a:rPr altLang="zh-CN" i="1" lang="en-US">
                <a:solidFill>
                  <a:srgbClr val="000000"/>
                </a:solidFill>
                <a:sym charset="0" panose="020f0502020204030204" pitchFamily="34" typeface="Calibri"/>
              </a:rPr>
              <a:t>TEXT 2</a:t>
            </a:r>
          </a:p>
          <a:p>
            <a:pPr eaLnBrk="1" hangingPunct="1">
              <a:buFont charset="0" panose="020b0604020202020204" pitchFamily="34" typeface="Arial"/>
              <a:buChar char="•"/>
            </a:pPr>
            <a:r>
              <a:rPr altLang="zh-CN" i="1" lang="en-US">
                <a:solidFill>
                  <a:srgbClr val="000000"/>
                </a:solidFill>
                <a:sym charset="0" panose="020f0502020204030204" pitchFamily="34" typeface="Calibri"/>
              </a:rPr>
              <a:t>TEXT3</a:t>
            </a:r>
          </a:p>
        </p:txBody>
      </p:sp>
      <p:sp>
        <p:nvSpPr>
          <p:cNvPr id="13325" name="TextBox 31"/>
          <p:cNvSpPr>
            <a:spLocks noChangeArrowheads="1"/>
          </p:cNvSpPr>
          <p:nvPr/>
        </p:nvSpPr>
        <p:spPr bwMode="auto">
          <a:xfrm>
            <a:off x="6432550" y="4144963"/>
            <a:ext cx="2189163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buFont charset="2" panose="05000000000000000000" pitchFamily="2" typeface="Wingdings"/>
              <a:buChar char="Ø"/>
            </a:pPr>
            <a:r>
              <a:rPr altLang="zh-CN" i="1" lang="en-US">
                <a:solidFill>
                  <a:srgbClr val="000000"/>
                </a:solidFill>
                <a:sym charset="0" panose="020f0502020204030204" pitchFamily="34" typeface="Calibri"/>
              </a:rPr>
              <a:t>CONCENTRATION</a:t>
            </a:r>
          </a:p>
        </p:txBody>
      </p:sp>
      <p:sp>
        <p:nvSpPr>
          <p:cNvPr id="13326" name="Text Box 22"/>
          <p:cNvSpPr txBox="1">
            <a:spLocks noChangeArrowheads="1"/>
          </p:cNvSpPr>
          <p:nvPr/>
        </p:nvSpPr>
        <p:spPr bwMode="auto">
          <a:xfrm>
            <a:off x="868363" y="895350"/>
            <a:ext cx="3286442" cy="57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3200">
                <a:solidFill>
                  <a:schemeClr val="tx2"/>
                </a:solidFill>
              </a:rPr>
              <a:t>input the headline</a:t>
            </a:r>
          </a:p>
        </p:txBody>
      </p:sp>
      <p:sp>
        <p:nvSpPr>
          <p:cNvPr id="13327" name="Text Box 35"/>
          <p:cNvSpPr txBox="1">
            <a:spLocks noChangeArrowheads="1"/>
          </p:cNvSpPr>
          <p:nvPr/>
        </p:nvSpPr>
        <p:spPr bwMode="auto">
          <a:xfrm>
            <a:off x="9245599" y="1958975"/>
            <a:ext cx="1894205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</p:txBody>
      </p:sp>
      <p:sp>
        <p:nvSpPr>
          <p:cNvPr id="13328" name="Text Box 36"/>
          <p:cNvSpPr txBox="1">
            <a:spLocks noChangeArrowheads="1"/>
          </p:cNvSpPr>
          <p:nvPr/>
        </p:nvSpPr>
        <p:spPr bwMode="auto">
          <a:xfrm>
            <a:off x="9266239" y="3740150"/>
            <a:ext cx="1894205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  <a:p>
            <a:r>
              <a:rPr altLang="en-US" lang="zh-CN"/>
              <a:t>input the headline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宋体"/>
        <a:cs typeface="Arial"/>
      </a:majorFont>
      <a:minorFont>
        <a:latin typeface="Calibri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algn="ctr" dir="2700000" dist="35921" rotWithShape="0">
                  <a:schemeClr val="bg2"/>
                </a:outerShdw>
              </a:effectLst>
            </a14:hiddenEffects>
          </a:ext>
        </a:extLst>
      </a:spPr>
      <a:bodyPr anchor="t" anchorCtr="0" bIns="45720" compatLnSpc="1" lIns="91440" numCol="1" rIns="91440" tIns="45720" vert="horz" wrap="square">
        <a:prstTxWarp prst="textNoShape">
          <a:avLst/>
        </a:prstTxWarp>
      </a:bodyPr>
      <a:lstStyle>
        <a:defPPr algn="l" defTabSz="914400" eaLnBrk="0" fontAlgn="base" hangingPunct="0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charset="0" panose="020B0604020202020204" pitchFamily="34" typeface="Arial"/>
          <a:buNone/>
          <a:tabLst/>
          <a:defRPr b="0" baseline="0" cap="none" i="0" kumimoji="0" lang="zh-CN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panose="020F0502020204030204" pitchFamily="34" typeface="Calibri"/>
            <a:ea charset="-122" panose="02010600030101010101" pitchFamily="2" typeface="宋体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algn="ctr" dir="2700000" dist="35921" rotWithShape="0">
                  <a:schemeClr val="bg2"/>
                </a:outerShdw>
              </a:effectLst>
            </a14:hiddenEffects>
          </a:ext>
        </a:extLst>
      </a:spPr>
      <a:bodyPr anchor="t" anchorCtr="0" bIns="45720" compatLnSpc="1" lIns="91440" numCol="1" rIns="91440" tIns="45720" vert="horz" wrap="square">
        <a:prstTxWarp prst="textNoShape">
          <a:avLst/>
        </a:prstTxWarp>
      </a:bodyPr>
      <a:lstStyle>
        <a:defPPr algn="l" defTabSz="914400" eaLnBrk="0" fontAlgn="base" hangingPunct="0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charset="0" panose="020B0604020202020204" pitchFamily="34" typeface="Arial"/>
          <a:buNone/>
          <a:tabLst/>
          <a:defRPr b="0" baseline="0" cap="none" i="0" kumimoji="0" lang="zh-CN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panose="020F0502020204030204" pitchFamily="34" typeface="Calibri"/>
            <a:ea charset="-122" panose="02010600030101010101" pitchFamily="2" typeface="宋体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1_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1_Office 主题">
      <a:majorFont>
        <a:latin typeface="Calibri Light"/>
        <a:ea typeface="宋体"/>
        <a:cs typeface="Arial"/>
      </a:majorFont>
      <a:minorFont>
        <a:latin typeface="Calibri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algn="ctr" dir="2700000" dist="35921" rotWithShape="0">
                  <a:schemeClr val="bg2"/>
                </a:outerShdw>
              </a:effectLst>
            </a14:hiddenEffects>
          </a:ext>
        </a:extLst>
      </a:spPr>
      <a:bodyPr anchor="t" anchorCtr="0" bIns="45720" compatLnSpc="1" lIns="91440" numCol="1" rIns="91440" tIns="45720" vert="horz" wrap="square">
        <a:prstTxWarp prst="textNoShape">
          <a:avLst/>
        </a:prstTxWarp>
      </a:bodyPr>
      <a:lstStyle>
        <a:defPPr algn="l" defTabSz="914400" eaLnBrk="0" fontAlgn="base" hangingPunct="0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charset="0" panose="020B0604020202020204" pitchFamily="34" typeface="Arial"/>
          <a:buNone/>
          <a:tabLst/>
          <a:defRPr b="0" baseline="0" cap="none" i="0" kumimoji="0" lang="zh-CN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panose="020F0502020204030204" pitchFamily="34" typeface="Calibri"/>
            <a:ea charset="-122" panose="02010600030101010101" pitchFamily="2" typeface="宋体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algn="ctr" dir="2700000" dist="35921" rotWithShape="0">
                  <a:schemeClr val="bg2"/>
                </a:outerShdw>
              </a:effectLst>
            </a14:hiddenEffects>
          </a:ext>
        </a:extLst>
      </a:spPr>
      <a:bodyPr anchor="t" anchorCtr="0" bIns="45720" compatLnSpc="1" lIns="91440" numCol="1" rIns="91440" tIns="45720" vert="horz" wrap="square">
        <a:prstTxWarp prst="textNoShape">
          <a:avLst/>
        </a:prstTxWarp>
      </a:bodyPr>
      <a:lstStyle>
        <a:defPPr algn="l" defTabSz="914400" eaLnBrk="0" fontAlgn="base" hangingPunct="0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charset="0" panose="020B0604020202020204" pitchFamily="34" typeface="Arial"/>
          <a:buNone/>
          <a:tabLst/>
          <a:defRPr b="0" baseline="0" cap="none" i="0" kumimoji="0" lang="zh-CN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panose="020F0502020204030204" pitchFamily="34" typeface="Calibri"/>
            <a:ea charset="-122" panose="02010600030101010101" pitchFamily="2" typeface="宋体"/>
          </a:defRPr>
        </a:defPPr>
      </a:lstStyle>
    </a:lnDef>
  </a:objectDefaults>
  <a:extraClrSchemeLst>
    <a:extraClrScheme>
      <a:clrScheme name="1_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381</Paragraphs>
  <Slides>16</Slides>
  <Notes>0</Notes>
  <TotalTime>8</TotalTime>
  <HiddenSlides>0</HiddenSlides>
  <MMClips>0</MMClips>
  <ScaleCrop>0</ScaleCrop>
  <HeadingPairs>
    <vt:vector baseType="variant" size="6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baseType="lpstr" size="28">
      <vt:lpstr>Arial</vt:lpstr>
      <vt:lpstr>Calibri Light</vt:lpstr>
      <vt:lpstr>宋体</vt:lpstr>
      <vt:lpstr>Calibri</vt:lpstr>
      <vt:lpstr>微软雅黑</vt:lpstr>
      <vt:lpstr>Gulim</vt:lpstr>
      <vt:lpstr>Algerian</vt:lpstr>
      <vt:lpstr>Batang</vt:lpstr>
      <vt:lpstr>Wingdings</vt:lpstr>
      <vt:lpstr>Verdana</vt:lpstr>
      <vt:lpstr>Arial Black</vt:lpstr>
      <vt:lpstr>Office 主题</vt:lpstr>
      <vt:lpstr>蓝色炫彩线条商务PPT模板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谢谢观赏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2014-06-08T03:43:23Z</dcterms:created>
  <cp:lastModifiedBy>Administrator</cp:lastModifiedBy>
  <dcterms:modified xsi:type="dcterms:W3CDTF">2021-08-22T05:52:18Z</dcterms:modified>
  <cp:revision>8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KSOProductBuildVer">
    <vt:lpwstr>2052-9.1.0.4555</vt:lpwstr>
  </property>
</Properties>
</file>