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3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8" r:id="rId17"/>
    <p:sldId id="269" r:id="rId18"/>
    <p:sldId id="282" r:id="rId19"/>
    <p:sldId id="270" r:id="rId20"/>
    <p:sldId id="272" r:id="rId21"/>
    <p:sldId id="273" r:id="rId22"/>
    <p:sldId id="274" r:id="rId23"/>
    <p:sldId id="283" r:id="rId24"/>
    <p:sldId id="275" r:id="rId25"/>
    <p:sldId id="276" r:id="rId26"/>
    <p:sldId id="277" r:id="rId27"/>
    <p:sldId id="278" r:id="rId28"/>
    <p:sldId id="284" r:id="rId29"/>
    <p:sldId id="279" r:id="rId30"/>
    <p:sldId id="280" r:id="rId31"/>
    <p:sldId id="281" r:id="rId32"/>
    <p:sldId id="285" r:id="rId33"/>
    <p:sldId id="286" r:id="rId34"/>
    <p:sldId id="287" r:id="rId35"/>
    <p:sldId id="289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tags/tag1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slides/slide1.xml" Type="http://schemas.openxmlformats.org/officeDocument/2006/relationships/slide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76200" cap="rnd">
              <a:solidFill>
                <a:srgbClr val="1EF6DF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1895</c:v>
                </c:pt>
                <c:pt idx="1">
                  <c:v>926</c:v>
                </c:pt>
                <c:pt idx="2">
                  <c:v>2805</c:v>
                </c:pt>
                <c:pt idx="3">
                  <c:v>1290</c:v>
                </c:pt>
                <c:pt idx="4">
                  <c:v>1690</c:v>
                </c:pt>
                <c:pt idx="5">
                  <c:v>3590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dropLines>
          <c:spPr>
            <a:ln w="9525" cap="flat" cmpd="sng" algn="ctr"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1"/>
              </a:gradFill>
              <a:round/>
            </a:ln>
            <a:effectLst/>
          </c:spPr>
        </c:dropLines>
        <c:axId val="689961632"/>
        <c:axId val="689962192"/>
      </c:lineChart>
      <c:catAx>
        <c:axId val="68996163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1270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spc="100" baseline="0" smtId="429496729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spc="100" baseline="0" smtId="4294967295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c:txPr>
        <c:crossAx val="689962192"/>
        <c:crosses val="autoZero"/>
        <c:auto val="0"/>
        <c:lblAlgn val="ctr"/>
        <c:lblOffset/>
        <c:noMultiLvlLbl val="0"/>
      </c:catAx>
      <c:valAx>
        <c:axId val="68996219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c:txPr>
        <c:crossAx val="68996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9">
  <cs:axisTitle>
    <cs:lnRef idx="0"/>
    <cs:fillRef idx="0"/>
    <cs:effectRef idx="0"/>
    <cs:fontRef idx="minor">
      <a:schemeClr val="lt1"/>
    </cs:fontRef>
    <cs:defRPr sz="1195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5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5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5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5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E1587-51BB-4154-8F96-DB3D3A1369DA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96F7-F700-4236-B7AD-BC65ED1DA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004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384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637954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836230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579737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235754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364157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663720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nic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nic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nic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367381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239833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566887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484181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619305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18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5.pn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media/image35.jpeg" Type="http://schemas.openxmlformats.org/officeDocument/2006/relationships/image"/><Relationship Id="rId11" Target="../media/image36.jpeg" Type="http://schemas.openxmlformats.org/officeDocument/2006/relationships/image"/><Relationship Id="rId12" Target="../media/image37.jpeg" Type="http://schemas.openxmlformats.org/officeDocument/2006/relationships/image"/><Relationship Id="rId13" Target="../media/image38.jpeg" Type="http://schemas.openxmlformats.org/officeDocument/2006/relationships/image"/><Relationship Id="rId2" Target="../media/image27.jpeg" Type="http://schemas.openxmlformats.org/officeDocument/2006/relationships/image"/><Relationship Id="rId3" Target="../media/image28.jpeg" Type="http://schemas.openxmlformats.org/officeDocument/2006/relationships/image"/><Relationship Id="rId4" Target="../media/image29.jpeg" Type="http://schemas.openxmlformats.org/officeDocument/2006/relationships/image"/><Relationship Id="rId5" Target="../media/image30.jpeg" Type="http://schemas.openxmlformats.org/officeDocument/2006/relationships/image"/><Relationship Id="rId6" Target="../media/image31.jpeg" Type="http://schemas.openxmlformats.org/officeDocument/2006/relationships/image"/><Relationship Id="rId7" Target="../media/image32.jpeg" Type="http://schemas.openxmlformats.org/officeDocument/2006/relationships/image"/><Relationship Id="rId8" Target="../media/image33.jpeg" Type="http://schemas.openxmlformats.org/officeDocument/2006/relationships/image"/><Relationship Id="rId9" Target="../media/image34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60850" y="1255912"/>
            <a:ext cx="3670300" cy="1981200"/>
          </a:xfrm>
          <a:prstGeom prst="rect">
            <a:avLst/>
          </a:prstGeom>
          <a:noFill/>
        </p:spPr>
        <p:txBody>
          <a:bodyPr anchor="ctr" bIns="0" lIns="0" rIns="0" rtlCol="0" tIns="0" wrap="none">
            <a:spAutoFit/>
          </a:bodyPr>
          <a:lstStyle/>
          <a:p>
            <a:pPr algn="ctr"/>
            <a:r>
              <a:rPr altLang="zh-CN" lang="en-US" smtClean="0" sz="13000">
                <a:gradFill>
                  <a:gsLst>
                    <a:gs pos="34000">
                      <a:srgbClr val="39BDED"/>
                    </a:gs>
                    <a:gs pos="56000">
                      <a:srgbClr val="37DFEA"/>
                    </a:gs>
                    <a:gs pos="80000">
                      <a:srgbClr val="1EF6DF"/>
                    </a:gs>
                    <a:gs pos="11000">
                      <a:srgbClr val="32AAE6"/>
                    </a:gs>
                  </a:gsLst>
                  <a:lin ang="5400000" scaled="1"/>
                </a:gradFill>
              </a:rPr>
              <a:t>2017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37029" y="3758132"/>
            <a:ext cx="1317942" cy="2743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1EF6DF"/>
                </a:solidFill>
                <a:cs typeface="+mn-ea"/>
                <a:sym typeface="+mn-lt"/>
              </a:rPr>
              <a:t>DESIGN BY NIC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28061" y="3072086"/>
            <a:ext cx="5135880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 lvl="0"/>
            <a:r>
              <a:rPr altLang="en-US" lang="zh-CN" spc="300" sz="3600">
                <a:solidFill>
                  <a:prstClr val="white"/>
                </a:solidFill>
                <a:cs typeface="+mn-ea"/>
              </a:rPr>
              <a:t>通用工作总结计划模板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466819" y="4997771"/>
            <a:ext cx="3258362" cy="360040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600">
                <a:latin typeface="+mn-ea"/>
              </a:rPr>
              <a:t>汇报人：优页PPT     部门：xxx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394960" y="276023"/>
            <a:ext cx="14020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主要项目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ross 15"/>
          <p:cNvSpPr/>
          <p:nvPr/>
        </p:nvSpPr>
        <p:spPr>
          <a:xfrm>
            <a:off x="3165848" y="2783436"/>
            <a:ext cx="309353" cy="309353"/>
          </a:xfrm>
          <a:prstGeom prst="plus">
            <a:avLst>
              <a:gd fmla="val 41100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lIns="274320" rIns="91440" rtlCol="0"/>
          <a:lstStyle/>
          <a:p>
            <a:pPr algn="ctr"/>
            <a:endParaRPr b="1" lang="en-US" smtClean="0" sz="1600">
              <a:cs typeface="+mn-ea"/>
              <a:sym typeface="+mn-lt"/>
            </a:endParaRPr>
          </a:p>
        </p:txBody>
      </p:sp>
      <p:sp>
        <p:nvSpPr>
          <p:cNvPr id="9" name="Cross 16"/>
          <p:cNvSpPr/>
          <p:nvPr/>
        </p:nvSpPr>
        <p:spPr>
          <a:xfrm>
            <a:off x="5507343" y="2783436"/>
            <a:ext cx="309353" cy="309353"/>
          </a:xfrm>
          <a:prstGeom prst="plus">
            <a:avLst>
              <a:gd fmla="val 41100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lIns="274320" rIns="91440" rtlCol="0"/>
          <a:lstStyle/>
          <a:p>
            <a:pPr algn="ctr"/>
            <a:endParaRPr b="1" lang="en-US" smtClean="0" sz="1600">
              <a:cs typeface="+mn-ea"/>
              <a:sym typeface="+mn-lt"/>
            </a:endParaRPr>
          </a:p>
        </p:txBody>
      </p:sp>
      <p:sp>
        <p:nvSpPr>
          <p:cNvPr id="10" name="Equal 17"/>
          <p:cNvSpPr/>
          <p:nvPr/>
        </p:nvSpPr>
        <p:spPr>
          <a:xfrm>
            <a:off x="7951164" y="2620575"/>
            <a:ext cx="482811" cy="614703"/>
          </a:xfrm>
          <a:prstGeom prst="mathEqual">
            <a:avLst>
              <a:gd fmla="val 8911" name="adj1"/>
              <a:gd fmla="val 11760" name="adj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lIns="274320" rIns="91440" rtlCol="0"/>
          <a:lstStyle/>
          <a:p>
            <a:pPr algn="ctr"/>
            <a:endParaRPr b="1" lang="en-US" smtClean="0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Freeform 5"/>
          <p:cNvSpPr/>
          <p:nvPr/>
        </p:nvSpPr>
        <p:spPr>
          <a:xfrm>
            <a:off x="1332584" y="2104593"/>
            <a:ext cx="1667040" cy="1667041"/>
          </a:xfrm>
          <a:custGeom>
            <a:gdLst>
              <a:gd fmla="*/ 1621876 w 4116165" name="connsiteX0"/>
              <a:gd fmla="*/ 814807 h 3497531" name="connsiteY0"/>
              <a:gd fmla="*/ 3927730 w 4116165" name="connsiteX1"/>
              <a:gd fmla="*/ 814807 h 3497531" name="connsiteY1"/>
              <a:gd fmla="*/ 4116165 w 4116165" name="connsiteX2"/>
              <a:gd fmla="*/ 1003242 h 3497531" name="connsiteY2"/>
              <a:gd fmla="*/ 4116165 w 4116165" name="connsiteX3"/>
              <a:gd fmla="*/ 3309096 h 3497531" name="connsiteY3"/>
              <a:gd fmla="*/ 3927730 w 4116165" name="connsiteX4"/>
              <a:gd fmla="*/ 3497531 h 3497531" name="connsiteY4"/>
              <a:gd fmla="*/ 1621876 w 4116165" name="connsiteX5"/>
              <a:gd fmla="*/ 3497531 h 3497531" name="connsiteY5"/>
              <a:gd fmla="*/ 1433441 w 4116165" name="connsiteX6"/>
              <a:gd fmla="*/ 3309096 h 3497531" name="connsiteY6"/>
              <a:gd fmla="*/ 1433441 w 4116165" name="connsiteX7"/>
              <a:gd fmla="*/ 1003242 h 3497531" name="connsiteY7"/>
              <a:gd fmla="*/ 1621876 w 4116165" name="connsiteX8"/>
              <a:gd fmla="*/ 814807 h 3497531" name="connsiteY8"/>
              <a:gd fmla="*/ 688860 w 4116165" name="connsiteX9"/>
              <a:gd fmla="*/ 0 h 3497531" name="connsiteY9"/>
              <a:gd fmla="*/ 739322 w 4116165" name="connsiteX10"/>
              <a:gd fmla="*/ 20901 h 3497531" name="connsiteY10"/>
              <a:gd fmla="*/ 1356818 w 4116165" name="connsiteX11"/>
              <a:gd fmla="*/ 638398 h 3497531" name="connsiteY11"/>
              <a:gd fmla="*/ 1356818 w 4116165" name="connsiteX12"/>
              <a:gd fmla="*/ 739322 h 3497531" name="connsiteY12"/>
              <a:gd fmla="*/ 739322 w 4116165" name="connsiteX13"/>
              <a:gd fmla="*/ 1356819 h 3497531" name="connsiteY13"/>
              <a:gd fmla="*/ 638398 w 4116165" name="connsiteX14"/>
              <a:gd fmla="*/ 1356819 h 3497531" name="connsiteY14"/>
              <a:gd fmla="*/ 20901 w 4116165" name="connsiteX15"/>
              <a:gd fmla="*/ 739322 h 3497531" name="connsiteY15"/>
              <a:gd fmla="*/ 20901 w 4116165" name="connsiteX16"/>
              <a:gd fmla="*/ 638398 h 3497531" name="connsiteY16"/>
              <a:gd fmla="*/ 638398 w 4116165" name="connsiteX17"/>
              <a:gd fmla="*/ 20901 h 3497531" name="connsiteY17"/>
              <a:gd fmla="*/ 688860 w 4116165" name="connsiteX18"/>
              <a:gd fmla="*/ 0 h 3497531" name="connsiteY18"/>
              <a:gd fmla="*/ 1433441 w 4116165" name="connsiteX0-1"/>
              <a:gd fmla="*/ 1003242 h 3497531" name="connsiteY0-2"/>
              <a:gd fmla="*/ 3927730 w 4116165" name="connsiteX1-3"/>
              <a:gd fmla="*/ 814807 h 3497531" name="connsiteY1-4"/>
              <a:gd fmla="*/ 4116165 w 4116165" name="connsiteX2-5"/>
              <a:gd fmla="*/ 1003242 h 3497531" name="connsiteY2-6"/>
              <a:gd fmla="*/ 4116165 w 4116165" name="connsiteX3-7"/>
              <a:gd fmla="*/ 3309096 h 3497531" name="connsiteY3-8"/>
              <a:gd fmla="*/ 3927730 w 4116165" name="connsiteX4-9"/>
              <a:gd fmla="*/ 3497531 h 3497531" name="connsiteY4-10"/>
              <a:gd fmla="*/ 1621876 w 4116165" name="connsiteX5-11"/>
              <a:gd fmla="*/ 3497531 h 3497531" name="connsiteY5-12"/>
              <a:gd fmla="*/ 1433441 w 4116165" name="connsiteX6-13"/>
              <a:gd fmla="*/ 3309096 h 3497531" name="connsiteY6-14"/>
              <a:gd fmla="*/ 1433441 w 4116165" name="connsiteX7-15"/>
              <a:gd fmla="*/ 1003242 h 3497531" name="connsiteY7-16"/>
              <a:gd fmla="*/ 688860 w 4116165" name="connsiteX8-17"/>
              <a:gd fmla="*/ 0 h 3497531" name="connsiteY8-18"/>
              <a:gd fmla="*/ 739322 w 4116165" name="connsiteX9-19"/>
              <a:gd fmla="*/ 20901 h 3497531" name="connsiteY9-20"/>
              <a:gd fmla="*/ 1356818 w 4116165" name="connsiteX10-21"/>
              <a:gd fmla="*/ 638398 h 3497531" name="connsiteY10-22"/>
              <a:gd fmla="*/ 1356818 w 4116165" name="connsiteX11-23"/>
              <a:gd fmla="*/ 739322 h 3497531" name="connsiteY11-24"/>
              <a:gd fmla="*/ 739322 w 4116165" name="connsiteX12-25"/>
              <a:gd fmla="*/ 1356819 h 3497531" name="connsiteY12-26"/>
              <a:gd fmla="*/ 638398 w 4116165" name="connsiteX13-27"/>
              <a:gd fmla="*/ 1356819 h 3497531" name="connsiteY13-28"/>
              <a:gd fmla="*/ 20901 w 4116165" name="connsiteX14-29"/>
              <a:gd fmla="*/ 739322 h 3497531" name="connsiteY14-30"/>
              <a:gd fmla="*/ 20901 w 4116165" name="connsiteX15-31"/>
              <a:gd fmla="*/ 638398 h 3497531" name="connsiteY15-32"/>
              <a:gd fmla="*/ 638398 w 4116165" name="connsiteX16-33"/>
              <a:gd fmla="*/ 20901 h 3497531" name="connsiteY16-34"/>
              <a:gd fmla="*/ 688860 w 4116165" name="connsiteX17-35"/>
              <a:gd fmla="*/ 0 h 3497531" name="connsiteY17-36"/>
              <a:gd fmla="*/ 1433441 w 4116165" name="connsiteX0-37"/>
              <a:gd fmla="*/ 3309096 h 3497531" name="connsiteY0-38"/>
              <a:gd fmla="*/ 3927730 w 4116165" name="connsiteX1-39"/>
              <a:gd fmla="*/ 814807 h 3497531" name="connsiteY1-40"/>
              <a:gd fmla="*/ 4116165 w 4116165" name="connsiteX2-41"/>
              <a:gd fmla="*/ 1003242 h 3497531" name="connsiteY2-42"/>
              <a:gd fmla="*/ 4116165 w 4116165" name="connsiteX3-43"/>
              <a:gd fmla="*/ 3309096 h 3497531" name="connsiteY3-44"/>
              <a:gd fmla="*/ 3927730 w 4116165" name="connsiteX4-45"/>
              <a:gd fmla="*/ 3497531 h 3497531" name="connsiteY4-46"/>
              <a:gd fmla="*/ 1621876 w 4116165" name="connsiteX5-47"/>
              <a:gd fmla="*/ 3497531 h 3497531" name="connsiteY5-48"/>
              <a:gd fmla="*/ 1433441 w 4116165" name="connsiteX6-49"/>
              <a:gd fmla="*/ 3309096 h 3497531" name="connsiteY6-50"/>
              <a:gd fmla="*/ 688860 w 4116165" name="connsiteX7-51"/>
              <a:gd fmla="*/ 0 h 3497531" name="connsiteY7-52"/>
              <a:gd fmla="*/ 739322 w 4116165" name="connsiteX8-53"/>
              <a:gd fmla="*/ 20901 h 3497531" name="connsiteY8-54"/>
              <a:gd fmla="*/ 1356818 w 4116165" name="connsiteX9-55"/>
              <a:gd fmla="*/ 638398 h 3497531" name="connsiteY9-56"/>
              <a:gd fmla="*/ 1356818 w 4116165" name="connsiteX10-57"/>
              <a:gd fmla="*/ 739322 h 3497531" name="connsiteY10-58"/>
              <a:gd fmla="*/ 739322 w 4116165" name="connsiteX11-59"/>
              <a:gd fmla="*/ 1356819 h 3497531" name="connsiteY11-60"/>
              <a:gd fmla="*/ 638398 w 4116165" name="connsiteX12-61"/>
              <a:gd fmla="*/ 1356819 h 3497531" name="connsiteY12-62"/>
              <a:gd fmla="*/ 20901 w 4116165" name="connsiteX13-63"/>
              <a:gd fmla="*/ 739322 h 3497531" name="connsiteY13-64"/>
              <a:gd fmla="*/ 20901 w 4116165" name="connsiteX14-65"/>
              <a:gd fmla="*/ 638398 h 3497531" name="connsiteY14-66"/>
              <a:gd fmla="*/ 638398 w 4116165" name="connsiteX15-67"/>
              <a:gd fmla="*/ 20901 h 3497531" name="connsiteY15-68"/>
              <a:gd fmla="*/ 688860 w 4116165" name="connsiteX16-69"/>
              <a:gd fmla="*/ 0 h 3497531" name="connsiteY16-70"/>
              <a:gd fmla="*/ 1433441 w 4116165" name="connsiteX0-71"/>
              <a:gd fmla="*/ 3309096 h 3497531" name="connsiteY0-72"/>
              <a:gd fmla="*/ 4116165 w 4116165" name="connsiteX1-73"/>
              <a:gd fmla="*/ 1003242 h 3497531" name="connsiteY1-74"/>
              <a:gd fmla="*/ 4116165 w 4116165" name="connsiteX2-75"/>
              <a:gd fmla="*/ 3309096 h 3497531" name="connsiteY2-76"/>
              <a:gd fmla="*/ 3927730 w 4116165" name="connsiteX3-77"/>
              <a:gd fmla="*/ 3497531 h 3497531" name="connsiteY3-78"/>
              <a:gd fmla="*/ 1621876 w 4116165" name="connsiteX4-79"/>
              <a:gd fmla="*/ 3497531 h 3497531" name="connsiteY4-80"/>
              <a:gd fmla="*/ 1433441 w 4116165" name="connsiteX5-81"/>
              <a:gd fmla="*/ 3309096 h 3497531" name="connsiteY5-82"/>
              <a:gd fmla="*/ 688860 w 4116165" name="connsiteX6-83"/>
              <a:gd fmla="*/ 0 h 3497531" name="connsiteY6-84"/>
              <a:gd fmla="*/ 739322 w 4116165" name="connsiteX7-85"/>
              <a:gd fmla="*/ 20901 h 3497531" name="connsiteY7-86"/>
              <a:gd fmla="*/ 1356818 w 4116165" name="connsiteX8-87"/>
              <a:gd fmla="*/ 638398 h 3497531" name="connsiteY8-88"/>
              <a:gd fmla="*/ 1356818 w 4116165" name="connsiteX9-89"/>
              <a:gd fmla="*/ 739322 h 3497531" name="connsiteY9-90"/>
              <a:gd fmla="*/ 739322 w 4116165" name="connsiteX10-91"/>
              <a:gd fmla="*/ 1356819 h 3497531" name="connsiteY10-92"/>
              <a:gd fmla="*/ 638398 w 4116165" name="connsiteX11-93"/>
              <a:gd fmla="*/ 1356819 h 3497531" name="connsiteY11-94"/>
              <a:gd fmla="*/ 20901 w 4116165" name="connsiteX12-95"/>
              <a:gd fmla="*/ 739322 h 3497531" name="connsiteY12-96"/>
              <a:gd fmla="*/ 20901 w 4116165" name="connsiteX13-97"/>
              <a:gd fmla="*/ 638398 h 3497531" name="connsiteY13-98"/>
              <a:gd fmla="*/ 638398 w 4116165" name="connsiteX14-99"/>
              <a:gd fmla="*/ 20901 h 3497531" name="connsiteY14-100"/>
              <a:gd fmla="*/ 688860 w 4116165" name="connsiteX15-101"/>
              <a:gd fmla="*/ 0 h 3497531" name="connsiteY15-102"/>
              <a:gd fmla="*/ 1433441 w 4116165" name="connsiteX0-103"/>
              <a:gd fmla="*/ 3309096 h 3497531" name="connsiteY0-104"/>
              <a:gd fmla="*/ 4116165 w 4116165" name="connsiteX1-105"/>
              <a:gd fmla="*/ 3309096 h 3497531" name="connsiteY1-106"/>
              <a:gd fmla="*/ 3927730 w 4116165" name="connsiteX2-107"/>
              <a:gd fmla="*/ 3497531 h 3497531" name="connsiteY2-108"/>
              <a:gd fmla="*/ 1621876 w 4116165" name="connsiteX3-109"/>
              <a:gd fmla="*/ 3497531 h 3497531" name="connsiteY3-110"/>
              <a:gd fmla="*/ 1433441 w 4116165" name="connsiteX4-111"/>
              <a:gd fmla="*/ 3309096 h 3497531" name="connsiteY4-112"/>
              <a:gd fmla="*/ 688860 w 4116165" name="connsiteX5-113"/>
              <a:gd fmla="*/ 0 h 3497531" name="connsiteY5-114"/>
              <a:gd fmla="*/ 739322 w 4116165" name="connsiteX6-115"/>
              <a:gd fmla="*/ 20901 h 3497531" name="connsiteY6-116"/>
              <a:gd fmla="*/ 1356818 w 4116165" name="connsiteX7-117"/>
              <a:gd fmla="*/ 638398 h 3497531" name="connsiteY7-118"/>
              <a:gd fmla="*/ 1356818 w 4116165" name="connsiteX8-119"/>
              <a:gd fmla="*/ 739322 h 3497531" name="connsiteY8-120"/>
              <a:gd fmla="*/ 739322 w 4116165" name="connsiteX9-121"/>
              <a:gd fmla="*/ 1356819 h 3497531" name="connsiteY9-122"/>
              <a:gd fmla="*/ 638398 w 4116165" name="connsiteX10-123"/>
              <a:gd fmla="*/ 1356819 h 3497531" name="connsiteY10-124"/>
              <a:gd fmla="*/ 20901 w 4116165" name="connsiteX11-125"/>
              <a:gd fmla="*/ 739322 h 3497531" name="connsiteY11-126"/>
              <a:gd fmla="*/ 20901 w 4116165" name="connsiteX12-127"/>
              <a:gd fmla="*/ 638398 h 3497531" name="connsiteY12-128"/>
              <a:gd fmla="*/ 638398 w 4116165" name="connsiteX13-129"/>
              <a:gd fmla="*/ 20901 h 3497531" name="connsiteY13-130"/>
              <a:gd fmla="*/ 688860 w 4116165" name="connsiteX14-131"/>
              <a:gd fmla="*/ 0 h 3497531" name="connsiteY14-132"/>
              <a:gd fmla="*/ 1433441 w 3927730" name="connsiteX0-133"/>
              <a:gd fmla="*/ 3309096 h 3497531" name="connsiteY0-134"/>
              <a:gd fmla="*/ 3927730 w 3927730" name="connsiteX1-135"/>
              <a:gd fmla="*/ 3497531 h 3497531" name="connsiteY1-136"/>
              <a:gd fmla="*/ 1621876 w 3927730" name="connsiteX2-137"/>
              <a:gd fmla="*/ 3497531 h 3497531" name="connsiteY2-138"/>
              <a:gd fmla="*/ 1433441 w 3927730" name="connsiteX3-139"/>
              <a:gd fmla="*/ 3309096 h 3497531" name="connsiteY3-140"/>
              <a:gd fmla="*/ 688860 w 3927730" name="connsiteX4-141"/>
              <a:gd fmla="*/ 0 h 3497531" name="connsiteY4-142"/>
              <a:gd fmla="*/ 739322 w 3927730" name="connsiteX5-143"/>
              <a:gd fmla="*/ 20901 h 3497531" name="connsiteY5-144"/>
              <a:gd fmla="*/ 1356818 w 3927730" name="connsiteX6-145"/>
              <a:gd fmla="*/ 638398 h 3497531" name="connsiteY6-146"/>
              <a:gd fmla="*/ 1356818 w 3927730" name="connsiteX7-147"/>
              <a:gd fmla="*/ 739322 h 3497531" name="connsiteY7-148"/>
              <a:gd fmla="*/ 739322 w 3927730" name="connsiteX8-149"/>
              <a:gd fmla="*/ 1356819 h 3497531" name="connsiteY8-150"/>
              <a:gd fmla="*/ 638398 w 3927730" name="connsiteX9-151"/>
              <a:gd fmla="*/ 1356819 h 3497531" name="connsiteY9-152"/>
              <a:gd fmla="*/ 20901 w 3927730" name="connsiteX10-153"/>
              <a:gd fmla="*/ 739322 h 3497531" name="connsiteY10-154"/>
              <a:gd fmla="*/ 20901 w 3927730" name="connsiteX11-155"/>
              <a:gd fmla="*/ 638398 h 3497531" name="connsiteY11-156"/>
              <a:gd fmla="*/ 638398 w 3927730" name="connsiteX12-157"/>
              <a:gd fmla="*/ 20901 h 3497531" name="connsiteY12-158"/>
              <a:gd fmla="*/ 688860 w 3927730" name="connsiteX13-159"/>
              <a:gd fmla="*/ 0 h 3497531" name="connsiteY13-160"/>
              <a:gd fmla="*/ 1433441 w 1621876" name="connsiteX0-161"/>
              <a:gd fmla="*/ 3309096 h 3497531" name="connsiteY0-162"/>
              <a:gd fmla="*/ 1621876 w 1621876" name="connsiteX1-163"/>
              <a:gd fmla="*/ 3497531 h 3497531" name="connsiteY1-164"/>
              <a:gd fmla="*/ 1433441 w 1621876" name="connsiteX2-165"/>
              <a:gd fmla="*/ 3309096 h 3497531" name="connsiteY2-166"/>
              <a:gd fmla="*/ 688860 w 1621876" name="connsiteX3-167"/>
              <a:gd fmla="*/ 0 h 3497531" name="connsiteY3-168"/>
              <a:gd fmla="*/ 739322 w 1621876" name="connsiteX4-169"/>
              <a:gd fmla="*/ 20901 h 3497531" name="connsiteY4-170"/>
              <a:gd fmla="*/ 1356818 w 1621876" name="connsiteX5-171"/>
              <a:gd fmla="*/ 638398 h 3497531" name="connsiteY5-172"/>
              <a:gd fmla="*/ 1356818 w 1621876" name="connsiteX6-173"/>
              <a:gd fmla="*/ 739322 h 3497531" name="connsiteY6-174"/>
              <a:gd fmla="*/ 739322 w 1621876" name="connsiteX7-175"/>
              <a:gd fmla="*/ 1356819 h 3497531" name="connsiteY7-176"/>
              <a:gd fmla="*/ 638398 w 1621876" name="connsiteX8-177"/>
              <a:gd fmla="*/ 1356819 h 3497531" name="connsiteY8-178"/>
              <a:gd fmla="*/ 20901 w 1621876" name="connsiteX9-179"/>
              <a:gd fmla="*/ 739322 h 3497531" name="connsiteY9-180"/>
              <a:gd fmla="*/ 20901 w 1621876" name="connsiteX10-181"/>
              <a:gd fmla="*/ 638398 h 3497531" name="connsiteY10-182"/>
              <a:gd fmla="*/ 638398 w 1621876" name="connsiteX11-183"/>
              <a:gd fmla="*/ 20901 h 3497531" name="connsiteY11-184"/>
              <a:gd fmla="*/ 688860 w 1621876" name="connsiteX12-185"/>
              <a:gd fmla="*/ 0 h 3497531" name="connsiteY12-186"/>
              <a:gd fmla="*/ 688860 w 1377719" name="connsiteX0-187"/>
              <a:gd fmla="*/ 0 h 1377720" name="connsiteY0-188"/>
              <a:gd fmla="*/ 739322 w 1377719" name="connsiteX1-189"/>
              <a:gd fmla="*/ 20901 h 1377720" name="connsiteY1-190"/>
              <a:gd fmla="*/ 1356818 w 1377719" name="connsiteX2-191"/>
              <a:gd fmla="*/ 638398 h 1377720" name="connsiteY2-192"/>
              <a:gd fmla="*/ 1356818 w 1377719" name="connsiteX3-193"/>
              <a:gd fmla="*/ 739322 h 1377720" name="connsiteY3-194"/>
              <a:gd fmla="*/ 739322 w 1377719" name="connsiteX4-195"/>
              <a:gd fmla="*/ 1356819 h 1377720" name="connsiteY4-196"/>
              <a:gd fmla="*/ 638398 w 1377719" name="connsiteX5-197"/>
              <a:gd fmla="*/ 1356819 h 1377720" name="connsiteY5-198"/>
              <a:gd fmla="*/ 20901 w 1377719" name="connsiteX6-199"/>
              <a:gd fmla="*/ 739322 h 1377720" name="connsiteY6-200"/>
              <a:gd fmla="*/ 20901 w 1377719" name="connsiteX7-201"/>
              <a:gd fmla="*/ 638398 h 1377720" name="connsiteY7-202"/>
              <a:gd fmla="*/ 638398 w 1377719" name="connsiteX8-203"/>
              <a:gd fmla="*/ 20901 h 1377720" name="connsiteY8-204"/>
              <a:gd fmla="*/ 688860 w 1377719" name="connsiteX9-205"/>
              <a:gd fmla="*/ 0 h 1377720" name="connsiteY9-2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1EF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1"/>
                </a:solidFill>
                <a:sym typeface="+mn-lt"/>
              </a:rPr>
              <a:t>添加标题</a:t>
            </a:r>
          </a:p>
        </p:txBody>
      </p:sp>
      <p:sp>
        <p:nvSpPr>
          <p:cNvPr id="12" name="Freeform 8"/>
          <p:cNvSpPr/>
          <p:nvPr/>
        </p:nvSpPr>
        <p:spPr>
          <a:xfrm>
            <a:off x="3666845" y="2104593"/>
            <a:ext cx="1667040" cy="1667041"/>
          </a:xfrm>
          <a:custGeom>
            <a:gdLst>
              <a:gd fmla="*/ 1621876 w 4116165" name="connsiteX0"/>
              <a:gd fmla="*/ 814807 h 3497531" name="connsiteY0"/>
              <a:gd fmla="*/ 3927730 w 4116165" name="connsiteX1"/>
              <a:gd fmla="*/ 814807 h 3497531" name="connsiteY1"/>
              <a:gd fmla="*/ 4116165 w 4116165" name="connsiteX2"/>
              <a:gd fmla="*/ 1003242 h 3497531" name="connsiteY2"/>
              <a:gd fmla="*/ 4116165 w 4116165" name="connsiteX3"/>
              <a:gd fmla="*/ 3309096 h 3497531" name="connsiteY3"/>
              <a:gd fmla="*/ 3927730 w 4116165" name="connsiteX4"/>
              <a:gd fmla="*/ 3497531 h 3497531" name="connsiteY4"/>
              <a:gd fmla="*/ 1621876 w 4116165" name="connsiteX5"/>
              <a:gd fmla="*/ 3497531 h 3497531" name="connsiteY5"/>
              <a:gd fmla="*/ 1433441 w 4116165" name="connsiteX6"/>
              <a:gd fmla="*/ 3309096 h 3497531" name="connsiteY6"/>
              <a:gd fmla="*/ 1433441 w 4116165" name="connsiteX7"/>
              <a:gd fmla="*/ 1003242 h 3497531" name="connsiteY7"/>
              <a:gd fmla="*/ 1621876 w 4116165" name="connsiteX8"/>
              <a:gd fmla="*/ 814807 h 3497531" name="connsiteY8"/>
              <a:gd fmla="*/ 688860 w 4116165" name="connsiteX9"/>
              <a:gd fmla="*/ 0 h 3497531" name="connsiteY9"/>
              <a:gd fmla="*/ 739322 w 4116165" name="connsiteX10"/>
              <a:gd fmla="*/ 20901 h 3497531" name="connsiteY10"/>
              <a:gd fmla="*/ 1356818 w 4116165" name="connsiteX11"/>
              <a:gd fmla="*/ 638398 h 3497531" name="connsiteY11"/>
              <a:gd fmla="*/ 1356818 w 4116165" name="connsiteX12"/>
              <a:gd fmla="*/ 739322 h 3497531" name="connsiteY12"/>
              <a:gd fmla="*/ 739322 w 4116165" name="connsiteX13"/>
              <a:gd fmla="*/ 1356819 h 3497531" name="connsiteY13"/>
              <a:gd fmla="*/ 638398 w 4116165" name="connsiteX14"/>
              <a:gd fmla="*/ 1356819 h 3497531" name="connsiteY14"/>
              <a:gd fmla="*/ 20901 w 4116165" name="connsiteX15"/>
              <a:gd fmla="*/ 739322 h 3497531" name="connsiteY15"/>
              <a:gd fmla="*/ 20901 w 4116165" name="connsiteX16"/>
              <a:gd fmla="*/ 638398 h 3497531" name="connsiteY16"/>
              <a:gd fmla="*/ 638398 w 4116165" name="connsiteX17"/>
              <a:gd fmla="*/ 20901 h 3497531" name="connsiteY17"/>
              <a:gd fmla="*/ 688860 w 4116165" name="connsiteX18"/>
              <a:gd fmla="*/ 0 h 3497531" name="connsiteY18"/>
              <a:gd fmla="*/ 1433441 w 4116165" name="connsiteX0-1"/>
              <a:gd fmla="*/ 1003242 h 3497531" name="connsiteY0-2"/>
              <a:gd fmla="*/ 3927730 w 4116165" name="connsiteX1-3"/>
              <a:gd fmla="*/ 814807 h 3497531" name="connsiteY1-4"/>
              <a:gd fmla="*/ 4116165 w 4116165" name="connsiteX2-5"/>
              <a:gd fmla="*/ 1003242 h 3497531" name="connsiteY2-6"/>
              <a:gd fmla="*/ 4116165 w 4116165" name="connsiteX3-7"/>
              <a:gd fmla="*/ 3309096 h 3497531" name="connsiteY3-8"/>
              <a:gd fmla="*/ 3927730 w 4116165" name="connsiteX4-9"/>
              <a:gd fmla="*/ 3497531 h 3497531" name="connsiteY4-10"/>
              <a:gd fmla="*/ 1621876 w 4116165" name="connsiteX5-11"/>
              <a:gd fmla="*/ 3497531 h 3497531" name="connsiteY5-12"/>
              <a:gd fmla="*/ 1433441 w 4116165" name="connsiteX6-13"/>
              <a:gd fmla="*/ 3309096 h 3497531" name="connsiteY6-14"/>
              <a:gd fmla="*/ 1433441 w 4116165" name="connsiteX7-15"/>
              <a:gd fmla="*/ 1003242 h 3497531" name="connsiteY7-16"/>
              <a:gd fmla="*/ 688860 w 4116165" name="connsiteX8-17"/>
              <a:gd fmla="*/ 0 h 3497531" name="connsiteY8-18"/>
              <a:gd fmla="*/ 739322 w 4116165" name="connsiteX9-19"/>
              <a:gd fmla="*/ 20901 h 3497531" name="connsiteY9-20"/>
              <a:gd fmla="*/ 1356818 w 4116165" name="connsiteX10-21"/>
              <a:gd fmla="*/ 638398 h 3497531" name="connsiteY10-22"/>
              <a:gd fmla="*/ 1356818 w 4116165" name="connsiteX11-23"/>
              <a:gd fmla="*/ 739322 h 3497531" name="connsiteY11-24"/>
              <a:gd fmla="*/ 739322 w 4116165" name="connsiteX12-25"/>
              <a:gd fmla="*/ 1356819 h 3497531" name="connsiteY12-26"/>
              <a:gd fmla="*/ 638398 w 4116165" name="connsiteX13-27"/>
              <a:gd fmla="*/ 1356819 h 3497531" name="connsiteY13-28"/>
              <a:gd fmla="*/ 20901 w 4116165" name="connsiteX14-29"/>
              <a:gd fmla="*/ 739322 h 3497531" name="connsiteY14-30"/>
              <a:gd fmla="*/ 20901 w 4116165" name="connsiteX15-31"/>
              <a:gd fmla="*/ 638398 h 3497531" name="connsiteY15-32"/>
              <a:gd fmla="*/ 638398 w 4116165" name="connsiteX16-33"/>
              <a:gd fmla="*/ 20901 h 3497531" name="connsiteY16-34"/>
              <a:gd fmla="*/ 688860 w 4116165" name="connsiteX17-35"/>
              <a:gd fmla="*/ 0 h 3497531" name="connsiteY17-36"/>
              <a:gd fmla="*/ 1433441 w 4116165" name="connsiteX0-37"/>
              <a:gd fmla="*/ 3309096 h 3497531" name="connsiteY0-38"/>
              <a:gd fmla="*/ 3927730 w 4116165" name="connsiteX1-39"/>
              <a:gd fmla="*/ 814807 h 3497531" name="connsiteY1-40"/>
              <a:gd fmla="*/ 4116165 w 4116165" name="connsiteX2-41"/>
              <a:gd fmla="*/ 1003242 h 3497531" name="connsiteY2-42"/>
              <a:gd fmla="*/ 4116165 w 4116165" name="connsiteX3-43"/>
              <a:gd fmla="*/ 3309096 h 3497531" name="connsiteY3-44"/>
              <a:gd fmla="*/ 3927730 w 4116165" name="connsiteX4-45"/>
              <a:gd fmla="*/ 3497531 h 3497531" name="connsiteY4-46"/>
              <a:gd fmla="*/ 1621876 w 4116165" name="connsiteX5-47"/>
              <a:gd fmla="*/ 3497531 h 3497531" name="connsiteY5-48"/>
              <a:gd fmla="*/ 1433441 w 4116165" name="connsiteX6-49"/>
              <a:gd fmla="*/ 3309096 h 3497531" name="connsiteY6-50"/>
              <a:gd fmla="*/ 688860 w 4116165" name="connsiteX7-51"/>
              <a:gd fmla="*/ 0 h 3497531" name="connsiteY7-52"/>
              <a:gd fmla="*/ 739322 w 4116165" name="connsiteX8-53"/>
              <a:gd fmla="*/ 20901 h 3497531" name="connsiteY8-54"/>
              <a:gd fmla="*/ 1356818 w 4116165" name="connsiteX9-55"/>
              <a:gd fmla="*/ 638398 h 3497531" name="connsiteY9-56"/>
              <a:gd fmla="*/ 1356818 w 4116165" name="connsiteX10-57"/>
              <a:gd fmla="*/ 739322 h 3497531" name="connsiteY10-58"/>
              <a:gd fmla="*/ 739322 w 4116165" name="connsiteX11-59"/>
              <a:gd fmla="*/ 1356819 h 3497531" name="connsiteY11-60"/>
              <a:gd fmla="*/ 638398 w 4116165" name="connsiteX12-61"/>
              <a:gd fmla="*/ 1356819 h 3497531" name="connsiteY12-62"/>
              <a:gd fmla="*/ 20901 w 4116165" name="connsiteX13-63"/>
              <a:gd fmla="*/ 739322 h 3497531" name="connsiteY13-64"/>
              <a:gd fmla="*/ 20901 w 4116165" name="connsiteX14-65"/>
              <a:gd fmla="*/ 638398 h 3497531" name="connsiteY14-66"/>
              <a:gd fmla="*/ 638398 w 4116165" name="connsiteX15-67"/>
              <a:gd fmla="*/ 20901 h 3497531" name="connsiteY15-68"/>
              <a:gd fmla="*/ 688860 w 4116165" name="connsiteX16-69"/>
              <a:gd fmla="*/ 0 h 3497531" name="connsiteY16-70"/>
              <a:gd fmla="*/ 1433441 w 4116165" name="connsiteX0-71"/>
              <a:gd fmla="*/ 3309096 h 3497531" name="connsiteY0-72"/>
              <a:gd fmla="*/ 4116165 w 4116165" name="connsiteX1-73"/>
              <a:gd fmla="*/ 1003242 h 3497531" name="connsiteY1-74"/>
              <a:gd fmla="*/ 4116165 w 4116165" name="connsiteX2-75"/>
              <a:gd fmla="*/ 3309096 h 3497531" name="connsiteY2-76"/>
              <a:gd fmla="*/ 3927730 w 4116165" name="connsiteX3-77"/>
              <a:gd fmla="*/ 3497531 h 3497531" name="connsiteY3-78"/>
              <a:gd fmla="*/ 1621876 w 4116165" name="connsiteX4-79"/>
              <a:gd fmla="*/ 3497531 h 3497531" name="connsiteY4-80"/>
              <a:gd fmla="*/ 1433441 w 4116165" name="connsiteX5-81"/>
              <a:gd fmla="*/ 3309096 h 3497531" name="connsiteY5-82"/>
              <a:gd fmla="*/ 688860 w 4116165" name="connsiteX6-83"/>
              <a:gd fmla="*/ 0 h 3497531" name="connsiteY6-84"/>
              <a:gd fmla="*/ 739322 w 4116165" name="connsiteX7-85"/>
              <a:gd fmla="*/ 20901 h 3497531" name="connsiteY7-86"/>
              <a:gd fmla="*/ 1356818 w 4116165" name="connsiteX8-87"/>
              <a:gd fmla="*/ 638398 h 3497531" name="connsiteY8-88"/>
              <a:gd fmla="*/ 1356818 w 4116165" name="connsiteX9-89"/>
              <a:gd fmla="*/ 739322 h 3497531" name="connsiteY9-90"/>
              <a:gd fmla="*/ 739322 w 4116165" name="connsiteX10-91"/>
              <a:gd fmla="*/ 1356819 h 3497531" name="connsiteY10-92"/>
              <a:gd fmla="*/ 638398 w 4116165" name="connsiteX11-93"/>
              <a:gd fmla="*/ 1356819 h 3497531" name="connsiteY11-94"/>
              <a:gd fmla="*/ 20901 w 4116165" name="connsiteX12-95"/>
              <a:gd fmla="*/ 739322 h 3497531" name="connsiteY12-96"/>
              <a:gd fmla="*/ 20901 w 4116165" name="connsiteX13-97"/>
              <a:gd fmla="*/ 638398 h 3497531" name="connsiteY13-98"/>
              <a:gd fmla="*/ 638398 w 4116165" name="connsiteX14-99"/>
              <a:gd fmla="*/ 20901 h 3497531" name="connsiteY14-100"/>
              <a:gd fmla="*/ 688860 w 4116165" name="connsiteX15-101"/>
              <a:gd fmla="*/ 0 h 3497531" name="connsiteY15-102"/>
              <a:gd fmla="*/ 1433441 w 4116165" name="connsiteX0-103"/>
              <a:gd fmla="*/ 3309096 h 3497531" name="connsiteY0-104"/>
              <a:gd fmla="*/ 4116165 w 4116165" name="connsiteX1-105"/>
              <a:gd fmla="*/ 3309096 h 3497531" name="connsiteY1-106"/>
              <a:gd fmla="*/ 3927730 w 4116165" name="connsiteX2-107"/>
              <a:gd fmla="*/ 3497531 h 3497531" name="connsiteY2-108"/>
              <a:gd fmla="*/ 1621876 w 4116165" name="connsiteX3-109"/>
              <a:gd fmla="*/ 3497531 h 3497531" name="connsiteY3-110"/>
              <a:gd fmla="*/ 1433441 w 4116165" name="connsiteX4-111"/>
              <a:gd fmla="*/ 3309096 h 3497531" name="connsiteY4-112"/>
              <a:gd fmla="*/ 688860 w 4116165" name="connsiteX5-113"/>
              <a:gd fmla="*/ 0 h 3497531" name="connsiteY5-114"/>
              <a:gd fmla="*/ 739322 w 4116165" name="connsiteX6-115"/>
              <a:gd fmla="*/ 20901 h 3497531" name="connsiteY6-116"/>
              <a:gd fmla="*/ 1356818 w 4116165" name="connsiteX7-117"/>
              <a:gd fmla="*/ 638398 h 3497531" name="connsiteY7-118"/>
              <a:gd fmla="*/ 1356818 w 4116165" name="connsiteX8-119"/>
              <a:gd fmla="*/ 739322 h 3497531" name="connsiteY8-120"/>
              <a:gd fmla="*/ 739322 w 4116165" name="connsiteX9-121"/>
              <a:gd fmla="*/ 1356819 h 3497531" name="connsiteY9-122"/>
              <a:gd fmla="*/ 638398 w 4116165" name="connsiteX10-123"/>
              <a:gd fmla="*/ 1356819 h 3497531" name="connsiteY10-124"/>
              <a:gd fmla="*/ 20901 w 4116165" name="connsiteX11-125"/>
              <a:gd fmla="*/ 739322 h 3497531" name="connsiteY11-126"/>
              <a:gd fmla="*/ 20901 w 4116165" name="connsiteX12-127"/>
              <a:gd fmla="*/ 638398 h 3497531" name="connsiteY12-128"/>
              <a:gd fmla="*/ 638398 w 4116165" name="connsiteX13-129"/>
              <a:gd fmla="*/ 20901 h 3497531" name="connsiteY13-130"/>
              <a:gd fmla="*/ 688860 w 4116165" name="connsiteX14-131"/>
              <a:gd fmla="*/ 0 h 3497531" name="connsiteY14-132"/>
              <a:gd fmla="*/ 1433441 w 3927730" name="connsiteX0-133"/>
              <a:gd fmla="*/ 3309096 h 3497531" name="connsiteY0-134"/>
              <a:gd fmla="*/ 3927730 w 3927730" name="connsiteX1-135"/>
              <a:gd fmla="*/ 3497531 h 3497531" name="connsiteY1-136"/>
              <a:gd fmla="*/ 1621876 w 3927730" name="connsiteX2-137"/>
              <a:gd fmla="*/ 3497531 h 3497531" name="connsiteY2-138"/>
              <a:gd fmla="*/ 1433441 w 3927730" name="connsiteX3-139"/>
              <a:gd fmla="*/ 3309096 h 3497531" name="connsiteY3-140"/>
              <a:gd fmla="*/ 688860 w 3927730" name="connsiteX4-141"/>
              <a:gd fmla="*/ 0 h 3497531" name="connsiteY4-142"/>
              <a:gd fmla="*/ 739322 w 3927730" name="connsiteX5-143"/>
              <a:gd fmla="*/ 20901 h 3497531" name="connsiteY5-144"/>
              <a:gd fmla="*/ 1356818 w 3927730" name="connsiteX6-145"/>
              <a:gd fmla="*/ 638398 h 3497531" name="connsiteY6-146"/>
              <a:gd fmla="*/ 1356818 w 3927730" name="connsiteX7-147"/>
              <a:gd fmla="*/ 739322 h 3497531" name="connsiteY7-148"/>
              <a:gd fmla="*/ 739322 w 3927730" name="connsiteX8-149"/>
              <a:gd fmla="*/ 1356819 h 3497531" name="connsiteY8-150"/>
              <a:gd fmla="*/ 638398 w 3927730" name="connsiteX9-151"/>
              <a:gd fmla="*/ 1356819 h 3497531" name="connsiteY9-152"/>
              <a:gd fmla="*/ 20901 w 3927730" name="connsiteX10-153"/>
              <a:gd fmla="*/ 739322 h 3497531" name="connsiteY10-154"/>
              <a:gd fmla="*/ 20901 w 3927730" name="connsiteX11-155"/>
              <a:gd fmla="*/ 638398 h 3497531" name="connsiteY11-156"/>
              <a:gd fmla="*/ 638398 w 3927730" name="connsiteX12-157"/>
              <a:gd fmla="*/ 20901 h 3497531" name="connsiteY12-158"/>
              <a:gd fmla="*/ 688860 w 3927730" name="connsiteX13-159"/>
              <a:gd fmla="*/ 0 h 3497531" name="connsiteY13-160"/>
              <a:gd fmla="*/ 1433441 w 1621876" name="connsiteX0-161"/>
              <a:gd fmla="*/ 3309096 h 3497531" name="connsiteY0-162"/>
              <a:gd fmla="*/ 1621876 w 1621876" name="connsiteX1-163"/>
              <a:gd fmla="*/ 3497531 h 3497531" name="connsiteY1-164"/>
              <a:gd fmla="*/ 1433441 w 1621876" name="connsiteX2-165"/>
              <a:gd fmla="*/ 3309096 h 3497531" name="connsiteY2-166"/>
              <a:gd fmla="*/ 688860 w 1621876" name="connsiteX3-167"/>
              <a:gd fmla="*/ 0 h 3497531" name="connsiteY3-168"/>
              <a:gd fmla="*/ 739322 w 1621876" name="connsiteX4-169"/>
              <a:gd fmla="*/ 20901 h 3497531" name="connsiteY4-170"/>
              <a:gd fmla="*/ 1356818 w 1621876" name="connsiteX5-171"/>
              <a:gd fmla="*/ 638398 h 3497531" name="connsiteY5-172"/>
              <a:gd fmla="*/ 1356818 w 1621876" name="connsiteX6-173"/>
              <a:gd fmla="*/ 739322 h 3497531" name="connsiteY6-174"/>
              <a:gd fmla="*/ 739322 w 1621876" name="connsiteX7-175"/>
              <a:gd fmla="*/ 1356819 h 3497531" name="connsiteY7-176"/>
              <a:gd fmla="*/ 638398 w 1621876" name="connsiteX8-177"/>
              <a:gd fmla="*/ 1356819 h 3497531" name="connsiteY8-178"/>
              <a:gd fmla="*/ 20901 w 1621876" name="connsiteX9-179"/>
              <a:gd fmla="*/ 739322 h 3497531" name="connsiteY9-180"/>
              <a:gd fmla="*/ 20901 w 1621876" name="connsiteX10-181"/>
              <a:gd fmla="*/ 638398 h 3497531" name="connsiteY10-182"/>
              <a:gd fmla="*/ 638398 w 1621876" name="connsiteX11-183"/>
              <a:gd fmla="*/ 20901 h 3497531" name="connsiteY11-184"/>
              <a:gd fmla="*/ 688860 w 1621876" name="connsiteX12-185"/>
              <a:gd fmla="*/ 0 h 3497531" name="connsiteY12-186"/>
              <a:gd fmla="*/ 688860 w 1377719" name="connsiteX0-187"/>
              <a:gd fmla="*/ 0 h 1377720" name="connsiteY0-188"/>
              <a:gd fmla="*/ 739322 w 1377719" name="connsiteX1-189"/>
              <a:gd fmla="*/ 20901 h 1377720" name="connsiteY1-190"/>
              <a:gd fmla="*/ 1356818 w 1377719" name="connsiteX2-191"/>
              <a:gd fmla="*/ 638398 h 1377720" name="connsiteY2-192"/>
              <a:gd fmla="*/ 1356818 w 1377719" name="connsiteX3-193"/>
              <a:gd fmla="*/ 739322 h 1377720" name="connsiteY3-194"/>
              <a:gd fmla="*/ 739322 w 1377719" name="connsiteX4-195"/>
              <a:gd fmla="*/ 1356819 h 1377720" name="connsiteY4-196"/>
              <a:gd fmla="*/ 638398 w 1377719" name="connsiteX5-197"/>
              <a:gd fmla="*/ 1356819 h 1377720" name="connsiteY5-198"/>
              <a:gd fmla="*/ 20901 w 1377719" name="connsiteX6-199"/>
              <a:gd fmla="*/ 739322 h 1377720" name="connsiteY6-200"/>
              <a:gd fmla="*/ 20901 w 1377719" name="connsiteX7-201"/>
              <a:gd fmla="*/ 638398 h 1377720" name="connsiteY7-202"/>
              <a:gd fmla="*/ 638398 w 1377719" name="connsiteX8-203"/>
              <a:gd fmla="*/ 20901 h 1377720" name="connsiteY8-204"/>
              <a:gd fmla="*/ 688860 w 1377719" name="connsiteX9-205"/>
              <a:gd fmla="*/ 0 h 1377720" name="connsiteY9-2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1"/>
                </a:solidFill>
                <a:sym typeface="+mn-lt"/>
              </a:rPr>
              <a:t>添加标题</a:t>
            </a:r>
          </a:p>
        </p:txBody>
      </p:sp>
      <p:sp>
        <p:nvSpPr>
          <p:cNvPr id="13" name="Freeform 11"/>
          <p:cNvSpPr/>
          <p:nvPr/>
        </p:nvSpPr>
        <p:spPr>
          <a:xfrm>
            <a:off x="6001106" y="2104593"/>
            <a:ext cx="1667040" cy="1667041"/>
          </a:xfrm>
          <a:custGeom>
            <a:gdLst>
              <a:gd fmla="*/ 1621876 w 4116165" name="connsiteX0"/>
              <a:gd fmla="*/ 814807 h 3497531" name="connsiteY0"/>
              <a:gd fmla="*/ 3927730 w 4116165" name="connsiteX1"/>
              <a:gd fmla="*/ 814807 h 3497531" name="connsiteY1"/>
              <a:gd fmla="*/ 4116165 w 4116165" name="connsiteX2"/>
              <a:gd fmla="*/ 1003242 h 3497531" name="connsiteY2"/>
              <a:gd fmla="*/ 4116165 w 4116165" name="connsiteX3"/>
              <a:gd fmla="*/ 3309096 h 3497531" name="connsiteY3"/>
              <a:gd fmla="*/ 3927730 w 4116165" name="connsiteX4"/>
              <a:gd fmla="*/ 3497531 h 3497531" name="connsiteY4"/>
              <a:gd fmla="*/ 1621876 w 4116165" name="connsiteX5"/>
              <a:gd fmla="*/ 3497531 h 3497531" name="connsiteY5"/>
              <a:gd fmla="*/ 1433441 w 4116165" name="connsiteX6"/>
              <a:gd fmla="*/ 3309096 h 3497531" name="connsiteY6"/>
              <a:gd fmla="*/ 1433441 w 4116165" name="connsiteX7"/>
              <a:gd fmla="*/ 1003242 h 3497531" name="connsiteY7"/>
              <a:gd fmla="*/ 1621876 w 4116165" name="connsiteX8"/>
              <a:gd fmla="*/ 814807 h 3497531" name="connsiteY8"/>
              <a:gd fmla="*/ 688860 w 4116165" name="connsiteX9"/>
              <a:gd fmla="*/ 0 h 3497531" name="connsiteY9"/>
              <a:gd fmla="*/ 739322 w 4116165" name="connsiteX10"/>
              <a:gd fmla="*/ 20901 h 3497531" name="connsiteY10"/>
              <a:gd fmla="*/ 1356818 w 4116165" name="connsiteX11"/>
              <a:gd fmla="*/ 638398 h 3497531" name="connsiteY11"/>
              <a:gd fmla="*/ 1356818 w 4116165" name="connsiteX12"/>
              <a:gd fmla="*/ 739322 h 3497531" name="connsiteY12"/>
              <a:gd fmla="*/ 739322 w 4116165" name="connsiteX13"/>
              <a:gd fmla="*/ 1356819 h 3497531" name="connsiteY13"/>
              <a:gd fmla="*/ 638398 w 4116165" name="connsiteX14"/>
              <a:gd fmla="*/ 1356819 h 3497531" name="connsiteY14"/>
              <a:gd fmla="*/ 20901 w 4116165" name="connsiteX15"/>
              <a:gd fmla="*/ 739322 h 3497531" name="connsiteY15"/>
              <a:gd fmla="*/ 20901 w 4116165" name="connsiteX16"/>
              <a:gd fmla="*/ 638398 h 3497531" name="connsiteY16"/>
              <a:gd fmla="*/ 638398 w 4116165" name="connsiteX17"/>
              <a:gd fmla="*/ 20901 h 3497531" name="connsiteY17"/>
              <a:gd fmla="*/ 688860 w 4116165" name="connsiteX18"/>
              <a:gd fmla="*/ 0 h 3497531" name="connsiteY18"/>
              <a:gd fmla="*/ 1433441 w 4116165" name="connsiteX0-1"/>
              <a:gd fmla="*/ 1003242 h 3497531" name="connsiteY0-2"/>
              <a:gd fmla="*/ 3927730 w 4116165" name="connsiteX1-3"/>
              <a:gd fmla="*/ 814807 h 3497531" name="connsiteY1-4"/>
              <a:gd fmla="*/ 4116165 w 4116165" name="connsiteX2-5"/>
              <a:gd fmla="*/ 1003242 h 3497531" name="connsiteY2-6"/>
              <a:gd fmla="*/ 4116165 w 4116165" name="connsiteX3-7"/>
              <a:gd fmla="*/ 3309096 h 3497531" name="connsiteY3-8"/>
              <a:gd fmla="*/ 3927730 w 4116165" name="connsiteX4-9"/>
              <a:gd fmla="*/ 3497531 h 3497531" name="connsiteY4-10"/>
              <a:gd fmla="*/ 1621876 w 4116165" name="connsiteX5-11"/>
              <a:gd fmla="*/ 3497531 h 3497531" name="connsiteY5-12"/>
              <a:gd fmla="*/ 1433441 w 4116165" name="connsiteX6-13"/>
              <a:gd fmla="*/ 3309096 h 3497531" name="connsiteY6-14"/>
              <a:gd fmla="*/ 1433441 w 4116165" name="connsiteX7-15"/>
              <a:gd fmla="*/ 1003242 h 3497531" name="connsiteY7-16"/>
              <a:gd fmla="*/ 688860 w 4116165" name="connsiteX8-17"/>
              <a:gd fmla="*/ 0 h 3497531" name="connsiteY8-18"/>
              <a:gd fmla="*/ 739322 w 4116165" name="connsiteX9-19"/>
              <a:gd fmla="*/ 20901 h 3497531" name="connsiteY9-20"/>
              <a:gd fmla="*/ 1356818 w 4116165" name="connsiteX10-21"/>
              <a:gd fmla="*/ 638398 h 3497531" name="connsiteY10-22"/>
              <a:gd fmla="*/ 1356818 w 4116165" name="connsiteX11-23"/>
              <a:gd fmla="*/ 739322 h 3497531" name="connsiteY11-24"/>
              <a:gd fmla="*/ 739322 w 4116165" name="connsiteX12-25"/>
              <a:gd fmla="*/ 1356819 h 3497531" name="connsiteY12-26"/>
              <a:gd fmla="*/ 638398 w 4116165" name="connsiteX13-27"/>
              <a:gd fmla="*/ 1356819 h 3497531" name="connsiteY13-28"/>
              <a:gd fmla="*/ 20901 w 4116165" name="connsiteX14-29"/>
              <a:gd fmla="*/ 739322 h 3497531" name="connsiteY14-30"/>
              <a:gd fmla="*/ 20901 w 4116165" name="connsiteX15-31"/>
              <a:gd fmla="*/ 638398 h 3497531" name="connsiteY15-32"/>
              <a:gd fmla="*/ 638398 w 4116165" name="connsiteX16-33"/>
              <a:gd fmla="*/ 20901 h 3497531" name="connsiteY16-34"/>
              <a:gd fmla="*/ 688860 w 4116165" name="connsiteX17-35"/>
              <a:gd fmla="*/ 0 h 3497531" name="connsiteY17-36"/>
              <a:gd fmla="*/ 1433441 w 4116165" name="connsiteX0-37"/>
              <a:gd fmla="*/ 3309096 h 3497531" name="connsiteY0-38"/>
              <a:gd fmla="*/ 3927730 w 4116165" name="connsiteX1-39"/>
              <a:gd fmla="*/ 814807 h 3497531" name="connsiteY1-40"/>
              <a:gd fmla="*/ 4116165 w 4116165" name="connsiteX2-41"/>
              <a:gd fmla="*/ 1003242 h 3497531" name="connsiteY2-42"/>
              <a:gd fmla="*/ 4116165 w 4116165" name="connsiteX3-43"/>
              <a:gd fmla="*/ 3309096 h 3497531" name="connsiteY3-44"/>
              <a:gd fmla="*/ 3927730 w 4116165" name="connsiteX4-45"/>
              <a:gd fmla="*/ 3497531 h 3497531" name="connsiteY4-46"/>
              <a:gd fmla="*/ 1621876 w 4116165" name="connsiteX5-47"/>
              <a:gd fmla="*/ 3497531 h 3497531" name="connsiteY5-48"/>
              <a:gd fmla="*/ 1433441 w 4116165" name="connsiteX6-49"/>
              <a:gd fmla="*/ 3309096 h 3497531" name="connsiteY6-50"/>
              <a:gd fmla="*/ 688860 w 4116165" name="connsiteX7-51"/>
              <a:gd fmla="*/ 0 h 3497531" name="connsiteY7-52"/>
              <a:gd fmla="*/ 739322 w 4116165" name="connsiteX8-53"/>
              <a:gd fmla="*/ 20901 h 3497531" name="connsiteY8-54"/>
              <a:gd fmla="*/ 1356818 w 4116165" name="connsiteX9-55"/>
              <a:gd fmla="*/ 638398 h 3497531" name="connsiteY9-56"/>
              <a:gd fmla="*/ 1356818 w 4116165" name="connsiteX10-57"/>
              <a:gd fmla="*/ 739322 h 3497531" name="connsiteY10-58"/>
              <a:gd fmla="*/ 739322 w 4116165" name="connsiteX11-59"/>
              <a:gd fmla="*/ 1356819 h 3497531" name="connsiteY11-60"/>
              <a:gd fmla="*/ 638398 w 4116165" name="connsiteX12-61"/>
              <a:gd fmla="*/ 1356819 h 3497531" name="connsiteY12-62"/>
              <a:gd fmla="*/ 20901 w 4116165" name="connsiteX13-63"/>
              <a:gd fmla="*/ 739322 h 3497531" name="connsiteY13-64"/>
              <a:gd fmla="*/ 20901 w 4116165" name="connsiteX14-65"/>
              <a:gd fmla="*/ 638398 h 3497531" name="connsiteY14-66"/>
              <a:gd fmla="*/ 638398 w 4116165" name="connsiteX15-67"/>
              <a:gd fmla="*/ 20901 h 3497531" name="connsiteY15-68"/>
              <a:gd fmla="*/ 688860 w 4116165" name="connsiteX16-69"/>
              <a:gd fmla="*/ 0 h 3497531" name="connsiteY16-70"/>
              <a:gd fmla="*/ 1433441 w 4116165" name="connsiteX0-71"/>
              <a:gd fmla="*/ 3309096 h 3497531" name="connsiteY0-72"/>
              <a:gd fmla="*/ 4116165 w 4116165" name="connsiteX1-73"/>
              <a:gd fmla="*/ 1003242 h 3497531" name="connsiteY1-74"/>
              <a:gd fmla="*/ 4116165 w 4116165" name="connsiteX2-75"/>
              <a:gd fmla="*/ 3309096 h 3497531" name="connsiteY2-76"/>
              <a:gd fmla="*/ 3927730 w 4116165" name="connsiteX3-77"/>
              <a:gd fmla="*/ 3497531 h 3497531" name="connsiteY3-78"/>
              <a:gd fmla="*/ 1621876 w 4116165" name="connsiteX4-79"/>
              <a:gd fmla="*/ 3497531 h 3497531" name="connsiteY4-80"/>
              <a:gd fmla="*/ 1433441 w 4116165" name="connsiteX5-81"/>
              <a:gd fmla="*/ 3309096 h 3497531" name="connsiteY5-82"/>
              <a:gd fmla="*/ 688860 w 4116165" name="connsiteX6-83"/>
              <a:gd fmla="*/ 0 h 3497531" name="connsiteY6-84"/>
              <a:gd fmla="*/ 739322 w 4116165" name="connsiteX7-85"/>
              <a:gd fmla="*/ 20901 h 3497531" name="connsiteY7-86"/>
              <a:gd fmla="*/ 1356818 w 4116165" name="connsiteX8-87"/>
              <a:gd fmla="*/ 638398 h 3497531" name="connsiteY8-88"/>
              <a:gd fmla="*/ 1356818 w 4116165" name="connsiteX9-89"/>
              <a:gd fmla="*/ 739322 h 3497531" name="connsiteY9-90"/>
              <a:gd fmla="*/ 739322 w 4116165" name="connsiteX10-91"/>
              <a:gd fmla="*/ 1356819 h 3497531" name="connsiteY10-92"/>
              <a:gd fmla="*/ 638398 w 4116165" name="connsiteX11-93"/>
              <a:gd fmla="*/ 1356819 h 3497531" name="connsiteY11-94"/>
              <a:gd fmla="*/ 20901 w 4116165" name="connsiteX12-95"/>
              <a:gd fmla="*/ 739322 h 3497531" name="connsiteY12-96"/>
              <a:gd fmla="*/ 20901 w 4116165" name="connsiteX13-97"/>
              <a:gd fmla="*/ 638398 h 3497531" name="connsiteY13-98"/>
              <a:gd fmla="*/ 638398 w 4116165" name="connsiteX14-99"/>
              <a:gd fmla="*/ 20901 h 3497531" name="connsiteY14-100"/>
              <a:gd fmla="*/ 688860 w 4116165" name="connsiteX15-101"/>
              <a:gd fmla="*/ 0 h 3497531" name="connsiteY15-102"/>
              <a:gd fmla="*/ 1433441 w 4116165" name="connsiteX0-103"/>
              <a:gd fmla="*/ 3309096 h 3497531" name="connsiteY0-104"/>
              <a:gd fmla="*/ 4116165 w 4116165" name="connsiteX1-105"/>
              <a:gd fmla="*/ 3309096 h 3497531" name="connsiteY1-106"/>
              <a:gd fmla="*/ 3927730 w 4116165" name="connsiteX2-107"/>
              <a:gd fmla="*/ 3497531 h 3497531" name="connsiteY2-108"/>
              <a:gd fmla="*/ 1621876 w 4116165" name="connsiteX3-109"/>
              <a:gd fmla="*/ 3497531 h 3497531" name="connsiteY3-110"/>
              <a:gd fmla="*/ 1433441 w 4116165" name="connsiteX4-111"/>
              <a:gd fmla="*/ 3309096 h 3497531" name="connsiteY4-112"/>
              <a:gd fmla="*/ 688860 w 4116165" name="connsiteX5-113"/>
              <a:gd fmla="*/ 0 h 3497531" name="connsiteY5-114"/>
              <a:gd fmla="*/ 739322 w 4116165" name="connsiteX6-115"/>
              <a:gd fmla="*/ 20901 h 3497531" name="connsiteY6-116"/>
              <a:gd fmla="*/ 1356818 w 4116165" name="connsiteX7-117"/>
              <a:gd fmla="*/ 638398 h 3497531" name="connsiteY7-118"/>
              <a:gd fmla="*/ 1356818 w 4116165" name="connsiteX8-119"/>
              <a:gd fmla="*/ 739322 h 3497531" name="connsiteY8-120"/>
              <a:gd fmla="*/ 739322 w 4116165" name="connsiteX9-121"/>
              <a:gd fmla="*/ 1356819 h 3497531" name="connsiteY9-122"/>
              <a:gd fmla="*/ 638398 w 4116165" name="connsiteX10-123"/>
              <a:gd fmla="*/ 1356819 h 3497531" name="connsiteY10-124"/>
              <a:gd fmla="*/ 20901 w 4116165" name="connsiteX11-125"/>
              <a:gd fmla="*/ 739322 h 3497531" name="connsiteY11-126"/>
              <a:gd fmla="*/ 20901 w 4116165" name="connsiteX12-127"/>
              <a:gd fmla="*/ 638398 h 3497531" name="connsiteY12-128"/>
              <a:gd fmla="*/ 638398 w 4116165" name="connsiteX13-129"/>
              <a:gd fmla="*/ 20901 h 3497531" name="connsiteY13-130"/>
              <a:gd fmla="*/ 688860 w 4116165" name="connsiteX14-131"/>
              <a:gd fmla="*/ 0 h 3497531" name="connsiteY14-132"/>
              <a:gd fmla="*/ 1433441 w 3927730" name="connsiteX0-133"/>
              <a:gd fmla="*/ 3309096 h 3497531" name="connsiteY0-134"/>
              <a:gd fmla="*/ 3927730 w 3927730" name="connsiteX1-135"/>
              <a:gd fmla="*/ 3497531 h 3497531" name="connsiteY1-136"/>
              <a:gd fmla="*/ 1621876 w 3927730" name="connsiteX2-137"/>
              <a:gd fmla="*/ 3497531 h 3497531" name="connsiteY2-138"/>
              <a:gd fmla="*/ 1433441 w 3927730" name="connsiteX3-139"/>
              <a:gd fmla="*/ 3309096 h 3497531" name="connsiteY3-140"/>
              <a:gd fmla="*/ 688860 w 3927730" name="connsiteX4-141"/>
              <a:gd fmla="*/ 0 h 3497531" name="connsiteY4-142"/>
              <a:gd fmla="*/ 739322 w 3927730" name="connsiteX5-143"/>
              <a:gd fmla="*/ 20901 h 3497531" name="connsiteY5-144"/>
              <a:gd fmla="*/ 1356818 w 3927730" name="connsiteX6-145"/>
              <a:gd fmla="*/ 638398 h 3497531" name="connsiteY6-146"/>
              <a:gd fmla="*/ 1356818 w 3927730" name="connsiteX7-147"/>
              <a:gd fmla="*/ 739322 h 3497531" name="connsiteY7-148"/>
              <a:gd fmla="*/ 739322 w 3927730" name="connsiteX8-149"/>
              <a:gd fmla="*/ 1356819 h 3497531" name="connsiteY8-150"/>
              <a:gd fmla="*/ 638398 w 3927730" name="connsiteX9-151"/>
              <a:gd fmla="*/ 1356819 h 3497531" name="connsiteY9-152"/>
              <a:gd fmla="*/ 20901 w 3927730" name="connsiteX10-153"/>
              <a:gd fmla="*/ 739322 h 3497531" name="connsiteY10-154"/>
              <a:gd fmla="*/ 20901 w 3927730" name="connsiteX11-155"/>
              <a:gd fmla="*/ 638398 h 3497531" name="connsiteY11-156"/>
              <a:gd fmla="*/ 638398 w 3927730" name="connsiteX12-157"/>
              <a:gd fmla="*/ 20901 h 3497531" name="connsiteY12-158"/>
              <a:gd fmla="*/ 688860 w 3927730" name="connsiteX13-159"/>
              <a:gd fmla="*/ 0 h 3497531" name="connsiteY13-160"/>
              <a:gd fmla="*/ 1433441 w 1621876" name="connsiteX0-161"/>
              <a:gd fmla="*/ 3309096 h 3497531" name="connsiteY0-162"/>
              <a:gd fmla="*/ 1621876 w 1621876" name="connsiteX1-163"/>
              <a:gd fmla="*/ 3497531 h 3497531" name="connsiteY1-164"/>
              <a:gd fmla="*/ 1433441 w 1621876" name="connsiteX2-165"/>
              <a:gd fmla="*/ 3309096 h 3497531" name="connsiteY2-166"/>
              <a:gd fmla="*/ 688860 w 1621876" name="connsiteX3-167"/>
              <a:gd fmla="*/ 0 h 3497531" name="connsiteY3-168"/>
              <a:gd fmla="*/ 739322 w 1621876" name="connsiteX4-169"/>
              <a:gd fmla="*/ 20901 h 3497531" name="connsiteY4-170"/>
              <a:gd fmla="*/ 1356818 w 1621876" name="connsiteX5-171"/>
              <a:gd fmla="*/ 638398 h 3497531" name="connsiteY5-172"/>
              <a:gd fmla="*/ 1356818 w 1621876" name="connsiteX6-173"/>
              <a:gd fmla="*/ 739322 h 3497531" name="connsiteY6-174"/>
              <a:gd fmla="*/ 739322 w 1621876" name="connsiteX7-175"/>
              <a:gd fmla="*/ 1356819 h 3497531" name="connsiteY7-176"/>
              <a:gd fmla="*/ 638398 w 1621876" name="connsiteX8-177"/>
              <a:gd fmla="*/ 1356819 h 3497531" name="connsiteY8-178"/>
              <a:gd fmla="*/ 20901 w 1621876" name="connsiteX9-179"/>
              <a:gd fmla="*/ 739322 h 3497531" name="connsiteY9-180"/>
              <a:gd fmla="*/ 20901 w 1621876" name="connsiteX10-181"/>
              <a:gd fmla="*/ 638398 h 3497531" name="connsiteY10-182"/>
              <a:gd fmla="*/ 638398 w 1621876" name="connsiteX11-183"/>
              <a:gd fmla="*/ 20901 h 3497531" name="connsiteY11-184"/>
              <a:gd fmla="*/ 688860 w 1621876" name="connsiteX12-185"/>
              <a:gd fmla="*/ 0 h 3497531" name="connsiteY12-186"/>
              <a:gd fmla="*/ 688860 w 1377719" name="connsiteX0-187"/>
              <a:gd fmla="*/ 0 h 1377720" name="connsiteY0-188"/>
              <a:gd fmla="*/ 739322 w 1377719" name="connsiteX1-189"/>
              <a:gd fmla="*/ 20901 h 1377720" name="connsiteY1-190"/>
              <a:gd fmla="*/ 1356818 w 1377719" name="connsiteX2-191"/>
              <a:gd fmla="*/ 638398 h 1377720" name="connsiteY2-192"/>
              <a:gd fmla="*/ 1356818 w 1377719" name="connsiteX3-193"/>
              <a:gd fmla="*/ 739322 h 1377720" name="connsiteY3-194"/>
              <a:gd fmla="*/ 739322 w 1377719" name="connsiteX4-195"/>
              <a:gd fmla="*/ 1356819 h 1377720" name="connsiteY4-196"/>
              <a:gd fmla="*/ 638398 w 1377719" name="connsiteX5-197"/>
              <a:gd fmla="*/ 1356819 h 1377720" name="connsiteY5-198"/>
              <a:gd fmla="*/ 20901 w 1377719" name="connsiteX6-199"/>
              <a:gd fmla="*/ 739322 h 1377720" name="connsiteY6-200"/>
              <a:gd fmla="*/ 20901 w 1377719" name="connsiteX7-201"/>
              <a:gd fmla="*/ 638398 h 1377720" name="connsiteY7-202"/>
              <a:gd fmla="*/ 638398 w 1377719" name="connsiteX8-203"/>
              <a:gd fmla="*/ 20901 h 1377720" name="connsiteY8-204"/>
              <a:gd fmla="*/ 688860 w 1377719" name="connsiteX9-205"/>
              <a:gd fmla="*/ 0 h 1377720" name="connsiteY9-2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3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1"/>
                </a:solidFill>
                <a:sym typeface="+mn-lt"/>
              </a:rPr>
              <a:t>添加标题</a:t>
            </a:r>
          </a:p>
        </p:txBody>
      </p:sp>
      <p:sp>
        <p:nvSpPr>
          <p:cNvPr id="14" name="Freeform 14"/>
          <p:cNvSpPr/>
          <p:nvPr/>
        </p:nvSpPr>
        <p:spPr>
          <a:xfrm>
            <a:off x="8759364" y="1862155"/>
            <a:ext cx="2218830" cy="2218832"/>
          </a:xfrm>
          <a:custGeom>
            <a:gdLst>
              <a:gd fmla="*/ 1621876 w 4116165" name="connsiteX0"/>
              <a:gd fmla="*/ 814807 h 3497531" name="connsiteY0"/>
              <a:gd fmla="*/ 3927730 w 4116165" name="connsiteX1"/>
              <a:gd fmla="*/ 814807 h 3497531" name="connsiteY1"/>
              <a:gd fmla="*/ 4116165 w 4116165" name="connsiteX2"/>
              <a:gd fmla="*/ 1003242 h 3497531" name="connsiteY2"/>
              <a:gd fmla="*/ 4116165 w 4116165" name="connsiteX3"/>
              <a:gd fmla="*/ 3309096 h 3497531" name="connsiteY3"/>
              <a:gd fmla="*/ 3927730 w 4116165" name="connsiteX4"/>
              <a:gd fmla="*/ 3497531 h 3497531" name="connsiteY4"/>
              <a:gd fmla="*/ 1621876 w 4116165" name="connsiteX5"/>
              <a:gd fmla="*/ 3497531 h 3497531" name="connsiteY5"/>
              <a:gd fmla="*/ 1433441 w 4116165" name="connsiteX6"/>
              <a:gd fmla="*/ 3309096 h 3497531" name="connsiteY6"/>
              <a:gd fmla="*/ 1433441 w 4116165" name="connsiteX7"/>
              <a:gd fmla="*/ 1003242 h 3497531" name="connsiteY7"/>
              <a:gd fmla="*/ 1621876 w 4116165" name="connsiteX8"/>
              <a:gd fmla="*/ 814807 h 3497531" name="connsiteY8"/>
              <a:gd fmla="*/ 688860 w 4116165" name="connsiteX9"/>
              <a:gd fmla="*/ 0 h 3497531" name="connsiteY9"/>
              <a:gd fmla="*/ 739322 w 4116165" name="connsiteX10"/>
              <a:gd fmla="*/ 20901 h 3497531" name="connsiteY10"/>
              <a:gd fmla="*/ 1356818 w 4116165" name="connsiteX11"/>
              <a:gd fmla="*/ 638398 h 3497531" name="connsiteY11"/>
              <a:gd fmla="*/ 1356818 w 4116165" name="connsiteX12"/>
              <a:gd fmla="*/ 739322 h 3497531" name="connsiteY12"/>
              <a:gd fmla="*/ 739322 w 4116165" name="connsiteX13"/>
              <a:gd fmla="*/ 1356819 h 3497531" name="connsiteY13"/>
              <a:gd fmla="*/ 638398 w 4116165" name="connsiteX14"/>
              <a:gd fmla="*/ 1356819 h 3497531" name="connsiteY14"/>
              <a:gd fmla="*/ 20901 w 4116165" name="connsiteX15"/>
              <a:gd fmla="*/ 739322 h 3497531" name="connsiteY15"/>
              <a:gd fmla="*/ 20901 w 4116165" name="connsiteX16"/>
              <a:gd fmla="*/ 638398 h 3497531" name="connsiteY16"/>
              <a:gd fmla="*/ 638398 w 4116165" name="connsiteX17"/>
              <a:gd fmla="*/ 20901 h 3497531" name="connsiteY17"/>
              <a:gd fmla="*/ 688860 w 4116165" name="connsiteX18"/>
              <a:gd fmla="*/ 0 h 3497531" name="connsiteY18"/>
              <a:gd fmla="*/ 1433441 w 4116165" name="connsiteX0-1"/>
              <a:gd fmla="*/ 1003242 h 3497531" name="connsiteY0-2"/>
              <a:gd fmla="*/ 3927730 w 4116165" name="connsiteX1-3"/>
              <a:gd fmla="*/ 814807 h 3497531" name="connsiteY1-4"/>
              <a:gd fmla="*/ 4116165 w 4116165" name="connsiteX2-5"/>
              <a:gd fmla="*/ 1003242 h 3497531" name="connsiteY2-6"/>
              <a:gd fmla="*/ 4116165 w 4116165" name="connsiteX3-7"/>
              <a:gd fmla="*/ 3309096 h 3497531" name="connsiteY3-8"/>
              <a:gd fmla="*/ 3927730 w 4116165" name="connsiteX4-9"/>
              <a:gd fmla="*/ 3497531 h 3497531" name="connsiteY4-10"/>
              <a:gd fmla="*/ 1621876 w 4116165" name="connsiteX5-11"/>
              <a:gd fmla="*/ 3497531 h 3497531" name="connsiteY5-12"/>
              <a:gd fmla="*/ 1433441 w 4116165" name="connsiteX6-13"/>
              <a:gd fmla="*/ 3309096 h 3497531" name="connsiteY6-14"/>
              <a:gd fmla="*/ 1433441 w 4116165" name="connsiteX7-15"/>
              <a:gd fmla="*/ 1003242 h 3497531" name="connsiteY7-16"/>
              <a:gd fmla="*/ 688860 w 4116165" name="connsiteX8-17"/>
              <a:gd fmla="*/ 0 h 3497531" name="connsiteY8-18"/>
              <a:gd fmla="*/ 739322 w 4116165" name="connsiteX9-19"/>
              <a:gd fmla="*/ 20901 h 3497531" name="connsiteY9-20"/>
              <a:gd fmla="*/ 1356818 w 4116165" name="connsiteX10-21"/>
              <a:gd fmla="*/ 638398 h 3497531" name="connsiteY10-22"/>
              <a:gd fmla="*/ 1356818 w 4116165" name="connsiteX11-23"/>
              <a:gd fmla="*/ 739322 h 3497531" name="connsiteY11-24"/>
              <a:gd fmla="*/ 739322 w 4116165" name="connsiteX12-25"/>
              <a:gd fmla="*/ 1356819 h 3497531" name="connsiteY12-26"/>
              <a:gd fmla="*/ 638398 w 4116165" name="connsiteX13-27"/>
              <a:gd fmla="*/ 1356819 h 3497531" name="connsiteY13-28"/>
              <a:gd fmla="*/ 20901 w 4116165" name="connsiteX14-29"/>
              <a:gd fmla="*/ 739322 h 3497531" name="connsiteY14-30"/>
              <a:gd fmla="*/ 20901 w 4116165" name="connsiteX15-31"/>
              <a:gd fmla="*/ 638398 h 3497531" name="connsiteY15-32"/>
              <a:gd fmla="*/ 638398 w 4116165" name="connsiteX16-33"/>
              <a:gd fmla="*/ 20901 h 3497531" name="connsiteY16-34"/>
              <a:gd fmla="*/ 688860 w 4116165" name="connsiteX17-35"/>
              <a:gd fmla="*/ 0 h 3497531" name="connsiteY17-36"/>
              <a:gd fmla="*/ 1433441 w 4116165" name="connsiteX0-37"/>
              <a:gd fmla="*/ 3309096 h 3497531" name="connsiteY0-38"/>
              <a:gd fmla="*/ 3927730 w 4116165" name="connsiteX1-39"/>
              <a:gd fmla="*/ 814807 h 3497531" name="connsiteY1-40"/>
              <a:gd fmla="*/ 4116165 w 4116165" name="connsiteX2-41"/>
              <a:gd fmla="*/ 1003242 h 3497531" name="connsiteY2-42"/>
              <a:gd fmla="*/ 4116165 w 4116165" name="connsiteX3-43"/>
              <a:gd fmla="*/ 3309096 h 3497531" name="connsiteY3-44"/>
              <a:gd fmla="*/ 3927730 w 4116165" name="connsiteX4-45"/>
              <a:gd fmla="*/ 3497531 h 3497531" name="connsiteY4-46"/>
              <a:gd fmla="*/ 1621876 w 4116165" name="connsiteX5-47"/>
              <a:gd fmla="*/ 3497531 h 3497531" name="connsiteY5-48"/>
              <a:gd fmla="*/ 1433441 w 4116165" name="connsiteX6-49"/>
              <a:gd fmla="*/ 3309096 h 3497531" name="connsiteY6-50"/>
              <a:gd fmla="*/ 688860 w 4116165" name="connsiteX7-51"/>
              <a:gd fmla="*/ 0 h 3497531" name="connsiteY7-52"/>
              <a:gd fmla="*/ 739322 w 4116165" name="connsiteX8-53"/>
              <a:gd fmla="*/ 20901 h 3497531" name="connsiteY8-54"/>
              <a:gd fmla="*/ 1356818 w 4116165" name="connsiteX9-55"/>
              <a:gd fmla="*/ 638398 h 3497531" name="connsiteY9-56"/>
              <a:gd fmla="*/ 1356818 w 4116165" name="connsiteX10-57"/>
              <a:gd fmla="*/ 739322 h 3497531" name="connsiteY10-58"/>
              <a:gd fmla="*/ 739322 w 4116165" name="connsiteX11-59"/>
              <a:gd fmla="*/ 1356819 h 3497531" name="connsiteY11-60"/>
              <a:gd fmla="*/ 638398 w 4116165" name="connsiteX12-61"/>
              <a:gd fmla="*/ 1356819 h 3497531" name="connsiteY12-62"/>
              <a:gd fmla="*/ 20901 w 4116165" name="connsiteX13-63"/>
              <a:gd fmla="*/ 739322 h 3497531" name="connsiteY13-64"/>
              <a:gd fmla="*/ 20901 w 4116165" name="connsiteX14-65"/>
              <a:gd fmla="*/ 638398 h 3497531" name="connsiteY14-66"/>
              <a:gd fmla="*/ 638398 w 4116165" name="connsiteX15-67"/>
              <a:gd fmla="*/ 20901 h 3497531" name="connsiteY15-68"/>
              <a:gd fmla="*/ 688860 w 4116165" name="connsiteX16-69"/>
              <a:gd fmla="*/ 0 h 3497531" name="connsiteY16-70"/>
              <a:gd fmla="*/ 1433441 w 4116165" name="connsiteX0-71"/>
              <a:gd fmla="*/ 3309096 h 3497531" name="connsiteY0-72"/>
              <a:gd fmla="*/ 4116165 w 4116165" name="connsiteX1-73"/>
              <a:gd fmla="*/ 1003242 h 3497531" name="connsiteY1-74"/>
              <a:gd fmla="*/ 4116165 w 4116165" name="connsiteX2-75"/>
              <a:gd fmla="*/ 3309096 h 3497531" name="connsiteY2-76"/>
              <a:gd fmla="*/ 3927730 w 4116165" name="connsiteX3-77"/>
              <a:gd fmla="*/ 3497531 h 3497531" name="connsiteY3-78"/>
              <a:gd fmla="*/ 1621876 w 4116165" name="connsiteX4-79"/>
              <a:gd fmla="*/ 3497531 h 3497531" name="connsiteY4-80"/>
              <a:gd fmla="*/ 1433441 w 4116165" name="connsiteX5-81"/>
              <a:gd fmla="*/ 3309096 h 3497531" name="connsiteY5-82"/>
              <a:gd fmla="*/ 688860 w 4116165" name="connsiteX6-83"/>
              <a:gd fmla="*/ 0 h 3497531" name="connsiteY6-84"/>
              <a:gd fmla="*/ 739322 w 4116165" name="connsiteX7-85"/>
              <a:gd fmla="*/ 20901 h 3497531" name="connsiteY7-86"/>
              <a:gd fmla="*/ 1356818 w 4116165" name="connsiteX8-87"/>
              <a:gd fmla="*/ 638398 h 3497531" name="connsiteY8-88"/>
              <a:gd fmla="*/ 1356818 w 4116165" name="connsiteX9-89"/>
              <a:gd fmla="*/ 739322 h 3497531" name="connsiteY9-90"/>
              <a:gd fmla="*/ 739322 w 4116165" name="connsiteX10-91"/>
              <a:gd fmla="*/ 1356819 h 3497531" name="connsiteY10-92"/>
              <a:gd fmla="*/ 638398 w 4116165" name="connsiteX11-93"/>
              <a:gd fmla="*/ 1356819 h 3497531" name="connsiteY11-94"/>
              <a:gd fmla="*/ 20901 w 4116165" name="connsiteX12-95"/>
              <a:gd fmla="*/ 739322 h 3497531" name="connsiteY12-96"/>
              <a:gd fmla="*/ 20901 w 4116165" name="connsiteX13-97"/>
              <a:gd fmla="*/ 638398 h 3497531" name="connsiteY13-98"/>
              <a:gd fmla="*/ 638398 w 4116165" name="connsiteX14-99"/>
              <a:gd fmla="*/ 20901 h 3497531" name="connsiteY14-100"/>
              <a:gd fmla="*/ 688860 w 4116165" name="connsiteX15-101"/>
              <a:gd fmla="*/ 0 h 3497531" name="connsiteY15-102"/>
              <a:gd fmla="*/ 1433441 w 4116165" name="connsiteX0-103"/>
              <a:gd fmla="*/ 3309096 h 3497531" name="connsiteY0-104"/>
              <a:gd fmla="*/ 4116165 w 4116165" name="connsiteX1-105"/>
              <a:gd fmla="*/ 3309096 h 3497531" name="connsiteY1-106"/>
              <a:gd fmla="*/ 3927730 w 4116165" name="connsiteX2-107"/>
              <a:gd fmla="*/ 3497531 h 3497531" name="connsiteY2-108"/>
              <a:gd fmla="*/ 1621876 w 4116165" name="connsiteX3-109"/>
              <a:gd fmla="*/ 3497531 h 3497531" name="connsiteY3-110"/>
              <a:gd fmla="*/ 1433441 w 4116165" name="connsiteX4-111"/>
              <a:gd fmla="*/ 3309096 h 3497531" name="connsiteY4-112"/>
              <a:gd fmla="*/ 688860 w 4116165" name="connsiteX5-113"/>
              <a:gd fmla="*/ 0 h 3497531" name="connsiteY5-114"/>
              <a:gd fmla="*/ 739322 w 4116165" name="connsiteX6-115"/>
              <a:gd fmla="*/ 20901 h 3497531" name="connsiteY6-116"/>
              <a:gd fmla="*/ 1356818 w 4116165" name="connsiteX7-117"/>
              <a:gd fmla="*/ 638398 h 3497531" name="connsiteY7-118"/>
              <a:gd fmla="*/ 1356818 w 4116165" name="connsiteX8-119"/>
              <a:gd fmla="*/ 739322 h 3497531" name="connsiteY8-120"/>
              <a:gd fmla="*/ 739322 w 4116165" name="connsiteX9-121"/>
              <a:gd fmla="*/ 1356819 h 3497531" name="connsiteY9-122"/>
              <a:gd fmla="*/ 638398 w 4116165" name="connsiteX10-123"/>
              <a:gd fmla="*/ 1356819 h 3497531" name="connsiteY10-124"/>
              <a:gd fmla="*/ 20901 w 4116165" name="connsiteX11-125"/>
              <a:gd fmla="*/ 739322 h 3497531" name="connsiteY11-126"/>
              <a:gd fmla="*/ 20901 w 4116165" name="connsiteX12-127"/>
              <a:gd fmla="*/ 638398 h 3497531" name="connsiteY12-128"/>
              <a:gd fmla="*/ 638398 w 4116165" name="connsiteX13-129"/>
              <a:gd fmla="*/ 20901 h 3497531" name="connsiteY13-130"/>
              <a:gd fmla="*/ 688860 w 4116165" name="connsiteX14-131"/>
              <a:gd fmla="*/ 0 h 3497531" name="connsiteY14-132"/>
              <a:gd fmla="*/ 1433441 w 3927730" name="connsiteX0-133"/>
              <a:gd fmla="*/ 3309096 h 3497531" name="connsiteY0-134"/>
              <a:gd fmla="*/ 3927730 w 3927730" name="connsiteX1-135"/>
              <a:gd fmla="*/ 3497531 h 3497531" name="connsiteY1-136"/>
              <a:gd fmla="*/ 1621876 w 3927730" name="connsiteX2-137"/>
              <a:gd fmla="*/ 3497531 h 3497531" name="connsiteY2-138"/>
              <a:gd fmla="*/ 1433441 w 3927730" name="connsiteX3-139"/>
              <a:gd fmla="*/ 3309096 h 3497531" name="connsiteY3-140"/>
              <a:gd fmla="*/ 688860 w 3927730" name="connsiteX4-141"/>
              <a:gd fmla="*/ 0 h 3497531" name="connsiteY4-142"/>
              <a:gd fmla="*/ 739322 w 3927730" name="connsiteX5-143"/>
              <a:gd fmla="*/ 20901 h 3497531" name="connsiteY5-144"/>
              <a:gd fmla="*/ 1356818 w 3927730" name="connsiteX6-145"/>
              <a:gd fmla="*/ 638398 h 3497531" name="connsiteY6-146"/>
              <a:gd fmla="*/ 1356818 w 3927730" name="connsiteX7-147"/>
              <a:gd fmla="*/ 739322 h 3497531" name="connsiteY7-148"/>
              <a:gd fmla="*/ 739322 w 3927730" name="connsiteX8-149"/>
              <a:gd fmla="*/ 1356819 h 3497531" name="connsiteY8-150"/>
              <a:gd fmla="*/ 638398 w 3927730" name="connsiteX9-151"/>
              <a:gd fmla="*/ 1356819 h 3497531" name="connsiteY9-152"/>
              <a:gd fmla="*/ 20901 w 3927730" name="connsiteX10-153"/>
              <a:gd fmla="*/ 739322 h 3497531" name="connsiteY10-154"/>
              <a:gd fmla="*/ 20901 w 3927730" name="connsiteX11-155"/>
              <a:gd fmla="*/ 638398 h 3497531" name="connsiteY11-156"/>
              <a:gd fmla="*/ 638398 w 3927730" name="connsiteX12-157"/>
              <a:gd fmla="*/ 20901 h 3497531" name="connsiteY12-158"/>
              <a:gd fmla="*/ 688860 w 3927730" name="connsiteX13-159"/>
              <a:gd fmla="*/ 0 h 3497531" name="connsiteY13-160"/>
              <a:gd fmla="*/ 1433441 w 1621876" name="connsiteX0-161"/>
              <a:gd fmla="*/ 3309096 h 3497531" name="connsiteY0-162"/>
              <a:gd fmla="*/ 1621876 w 1621876" name="connsiteX1-163"/>
              <a:gd fmla="*/ 3497531 h 3497531" name="connsiteY1-164"/>
              <a:gd fmla="*/ 1433441 w 1621876" name="connsiteX2-165"/>
              <a:gd fmla="*/ 3309096 h 3497531" name="connsiteY2-166"/>
              <a:gd fmla="*/ 688860 w 1621876" name="connsiteX3-167"/>
              <a:gd fmla="*/ 0 h 3497531" name="connsiteY3-168"/>
              <a:gd fmla="*/ 739322 w 1621876" name="connsiteX4-169"/>
              <a:gd fmla="*/ 20901 h 3497531" name="connsiteY4-170"/>
              <a:gd fmla="*/ 1356818 w 1621876" name="connsiteX5-171"/>
              <a:gd fmla="*/ 638398 h 3497531" name="connsiteY5-172"/>
              <a:gd fmla="*/ 1356818 w 1621876" name="connsiteX6-173"/>
              <a:gd fmla="*/ 739322 h 3497531" name="connsiteY6-174"/>
              <a:gd fmla="*/ 739322 w 1621876" name="connsiteX7-175"/>
              <a:gd fmla="*/ 1356819 h 3497531" name="connsiteY7-176"/>
              <a:gd fmla="*/ 638398 w 1621876" name="connsiteX8-177"/>
              <a:gd fmla="*/ 1356819 h 3497531" name="connsiteY8-178"/>
              <a:gd fmla="*/ 20901 w 1621876" name="connsiteX9-179"/>
              <a:gd fmla="*/ 739322 h 3497531" name="connsiteY9-180"/>
              <a:gd fmla="*/ 20901 w 1621876" name="connsiteX10-181"/>
              <a:gd fmla="*/ 638398 h 3497531" name="connsiteY10-182"/>
              <a:gd fmla="*/ 638398 w 1621876" name="connsiteX11-183"/>
              <a:gd fmla="*/ 20901 h 3497531" name="connsiteY11-184"/>
              <a:gd fmla="*/ 688860 w 1621876" name="connsiteX12-185"/>
              <a:gd fmla="*/ 0 h 3497531" name="connsiteY12-186"/>
              <a:gd fmla="*/ 688860 w 1377719" name="connsiteX0-187"/>
              <a:gd fmla="*/ 0 h 1377720" name="connsiteY0-188"/>
              <a:gd fmla="*/ 739322 w 1377719" name="connsiteX1-189"/>
              <a:gd fmla="*/ 20901 h 1377720" name="connsiteY1-190"/>
              <a:gd fmla="*/ 1356818 w 1377719" name="connsiteX2-191"/>
              <a:gd fmla="*/ 638398 h 1377720" name="connsiteY2-192"/>
              <a:gd fmla="*/ 1356818 w 1377719" name="connsiteX3-193"/>
              <a:gd fmla="*/ 739322 h 1377720" name="connsiteY3-194"/>
              <a:gd fmla="*/ 739322 w 1377719" name="connsiteX4-195"/>
              <a:gd fmla="*/ 1356819 h 1377720" name="connsiteY4-196"/>
              <a:gd fmla="*/ 638398 w 1377719" name="connsiteX5-197"/>
              <a:gd fmla="*/ 1356819 h 1377720" name="connsiteY5-198"/>
              <a:gd fmla="*/ 20901 w 1377719" name="connsiteX6-199"/>
              <a:gd fmla="*/ 739322 h 1377720" name="connsiteY6-200"/>
              <a:gd fmla="*/ 20901 w 1377719" name="connsiteX7-201"/>
              <a:gd fmla="*/ 638398 h 1377720" name="connsiteY7-202"/>
              <a:gd fmla="*/ 638398 w 1377719" name="connsiteX8-203"/>
              <a:gd fmla="*/ 20901 h 1377720" name="connsiteY8-204"/>
              <a:gd fmla="*/ 688860 w 1377719" name="connsiteX9-205"/>
              <a:gd fmla="*/ 0 h 1377720" name="connsiteY9-2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32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solidFill>
                  <a:schemeClr val="bg1"/>
                </a:solidFill>
                <a:sym typeface="+mn-lt"/>
              </a:rPr>
              <a:t>添加标题</a:t>
            </a:r>
          </a:p>
        </p:txBody>
      </p:sp>
      <p:sp>
        <p:nvSpPr>
          <p:cNvPr id="15" name="Text Placeholder 2"/>
          <p:cNvSpPr txBox="1"/>
          <p:nvPr/>
        </p:nvSpPr>
        <p:spPr>
          <a:xfrm>
            <a:off x="1201625" y="4077943"/>
            <a:ext cx="191026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altLang="en-US" lang="zh-CN"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Text Placeholder 2"/>
          <p:cNvSpPr txBox="1"/>
          <p:nvPr/>
        </p:nvSpPr>
        <p:spPr>
          <a:xfrm>
            <a:off x="3542666" y="4077943"/>
            <a:ext cx="191026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altLang="en-US" lang="zh-CN"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 Placeholder 2"/>
          <p:cNvSpPr txBox="1"/>
          <p:nvPr/>
        </p:nvSpPr>
        <p:spPr>
          <a:xfrm>
            <a:off x="5895718" y="4077943"/>
            <a:ext cx="191026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altLang="en-US" lang="zh-CN"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 Placeholder 2"/>
          <p:cNvSpPr txBox="1"/>
          <p:nvPr/>
        </p:nvSpPr>
        <p:spPr>
          <a:xfrm>
            <a:off x="8610414" y="4285674"/>
            <a:ext cx="2531718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altLang="en-US" lang="zh-CN"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3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1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9" nodeType="withEffect" presetClass="entr" presetID="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3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7" nodeType="withEffect" presetClass="entr" presetID="2" presetSubtype="4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1" nodeType="withEffect" presetClass="entr" presetID="2" presetSubtype="4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5" nodeType="withEffect" presetClass="entr" presetID="2" presetSubtype="4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394960" y="276023"/>
            <a:ext cx="14020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主要项目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1"/>
          <p:cNvGrpSpPr/>
          <p:nvPr/>
        </p:nvGrpSpPr>
        <p:grpSpPr>
          <a:xfrm>
            <a:off x="6610575" y="3716178"/>
            <a:ext cx="1630522" cy="1472597"/>
            <a:chOff x="6174725" y="2799466"/>
            <a:chExt cx="1262063" cy="1139825"/>
          </a:xfrm>
          <a:solidFill>
            <a:schemeClr val="bg1">
              <a:lumMod val="65000"/>
            </a:schemeClr>
          </a:solidFill>
        </p:grpSpPr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6174725" y="2805816"/>
              <a:ext cx="400050" cy="1039813"/>
            </a:xfrm>
            <a:custGeom>
              <a:gdLst>
                <a:gd fmla="*/ 20 w 60" name="T0"/>
                <a:gd fmla="*/ 38 h 156" name="T1"/>
                <a:gd fmla="*/ 19 w 60" name="T2"/>
                <a:gd fmla="*/ 38 h 156" name="T3"/>
                <a:gd fmla="*/ 22 w 60" name="T4"/>
                <a:gd fmla="*/ 36 h 156" name="T5"/>
                <a:gd fmla="*/ 21 w 60" name="T6"/>
                <a:gd fmla="*/ 35 h 156" name="T7"/>
                <a:gd fmla="*/ 22 w 60" name="T8"/>
                <a:gd fmla="*/ 32 h 156" name="T9"/>
                <a:gd fmla="*/ 21 w 60" name="T10"/>
                <a:gd fmla="*/ 32 h 156" name="T11"/>
                <a:gd fmla="*/ 22 w 60" name="T12"/>
                <a:gd fmla="*/ 35 h 156" name="T13"/>
                <a:gd fmla="*/ 24 w 60" name="T14"/>
                <a:gd fmla="*/ 29 h 156" name="T15"/>
                <a:gd fmla="*/ 24 w 60" name="T16"/>
                <a:gd fmla="*/ 29 h 156" name="T17"/>
                <a:gd fmla="*/ 26 w 60" name="T18"/>
                <a:gd fmla="*/ 27 h 156" name="T19"/>
                <a:gd fmla="*/ 25 w 60" name="T20"/>
                <a:gd fmla="*/ 29 h 156" name="T21"/>
                <a:gd fmla="*/ 33 w 60" name="T22"/>
                <a:gd fmla="*/ 38 h 156" name="T23"/>
                <a:gd fmla="*/ 37 w 60" name="T24"/>
                <a:gd fmla="*/ 29 h 156" name="T25"/>
                <a:gd fmla="*/ 39 w 60" name="T26"/>
                <a:gd fmla="*/ 22 h 156" name="T27"/>
                <a:gd fmla="*/ 32 w 60" name="T28"/>
                <a:gd fmla="*/ 24 h 156" name="T29"/>
                <a:gd fmla="*/ 29 w 60" name="T30"/>
                <a:gd fmla="*/ 25 h 156" name="T31"/>
                <a:gd fmla="*/ 43 w 60" name="T32"/>
                <a:gd fmla="*/ 13 h 156" name="T33"/>
                <a:gd fmla="*/ 40 w 60" name="T34"/>
                <a:gd fmla="*/ 16 h 156" name="T35"/>
                <a:gd fmla="*/ 44 w 60" name="T36"/>
                <a:gd fmla="*/ 13 h 156" name="T37"/>
                <a:gd fmla="*/ 48 w 60" name="T38"/>
                <a:gd fmla="*/ 12 h 156" name="T39"/>
                <a:gd fmla="*/ 44 w 60" name="T40"/>
                <a:gd fmla="*/ 15 h 156" name="T41"/>
                <a:gd fmla="*/ 42 w 60" name="T42"/>
                <a:gd fmla="*/ 19 h 156" name="T43"/>
                <a:gd fmla="*/ 42 w 60" name="T44"/>
                <a:gd fmla="*/ 22 h 156" name="T45"/>
                <a:gd fmla="*/ 46 w 60" name="T46"/>
                <a:gd fmla="*/ 20 h 156" name="T47"/>
                <a:gd fmla="*/ 51 w 60" name="T48"/>
                <a:gd fmla="*/ 13 h 156" name="T49"/>
                <a:gd fmla="*/ 51 w 60" name="T50"/>
                <a:gd fmla="*/ 8 h 156" name="T51"/>
                <a:gd fmla="*/ 47 w 60" name="T52"/>
                <a:gd fmla="*/ 10 h 156" name="T53"/>
                <a:gd fmla="*/ 47 w 60" name="T54"/>
                <a:gd fmla="*/ 9 h 156" name="T55"/>
                <a:gd fmla="*/ 52 w 60" name="T56"/>
                <a:gd fmla="*/ 5 h 156" name="T57"/>
                <a:gd fmla="*/ 56 w 60" name="T58"/>
                <a:gd fmla="*/ 2 h 156" name="T59"/>
                <a:gd fmla="*/ 53 w 60" name="T60"/>
                <a:gd fmla="*/ 4 h 156" name="T61"/>
                <a:gd fmla="*/ 12 w 60" name="T62"/>
                <a:gd fmla="*/ 45 h 156" name="T63"/>
                <a:gd fmla="*/ 9 w 60" name="T64"/>
                <a:gd fmla="*/ 52 h 156" name="T65"/>
                <a:gd fmla="*/ 9 w 60" name="T66"/>
                <a:gd fmla="*/ 53 h 156" name="T67"/>
                <a:gd fmla="*/ 16 w 60" name="T68"/>
                <a:gd fmla="*/ 45 h 156" name="T69"/>
                <a:gd fmla="*/ 23 w 60" name="T70"/>
                <a:gd fmla="*/ 40 h 156" name="T71"/>
                <a:gd fmla="*/ 27 w 60" name="T72"/>
                <a:gd fmla="*/ 42 h 156" name="T73"/>
                <a:gd fmla="*/ 28 w 60" name="T74"/>
                <a:gd fmla="*/ 38 h 156" name="T75"/>
                <a:gd fmla="*/ 26 w 60" name="T76"/>
                <a:gd fmla="*/ 35 h 156" name="T77"/>
                <a:gd fmla="*/ 30 w 60" name="T78"/>
                <a:gd fmla="*/ 34 h 156" name="T79"/>
                <a:gd fmla="*/ 32 w 60" name="T80"/>
                <a:gd fmla="*/ 35 h 156" name="T81"/>
                <a:gd fmla="*/ 31 w 60" name="T82"/>
                <a:gd fmla="*/ 40 h 156" name="T83"/>
                <a:gd fmla="*/ 25 w 60" name="T84"/>
                <a:gd fmla="*/ 125 h 156" name="T85"/>
                <a:gd fmla="*/ 13 w 60" name="T86"/>
                <a:gd fmla="*/ 113 h 156" name="T87"/>
                <a:gd fmla="*/ 10 w 60" name="T88"/>
                <a:gd fmla="*/ 98 h 156" name="T89"/>
                <a:gd fmla="*/ 6 w 60" name="T90"/>
                <a:gd fmla="*/ 87 h 156" name="T91"/>
                <a:gd fmla="*/ 5 w 60" name="T92"/>
                <a:gd fmla="*/ 84 h 156" name="T93"/>
                <a:gd fmla="*/ 2 w 60" name="T94"/>
                <a:gd fmla="*/ 86 h 156" name="T95"/>
                <a:gd fmla="*/ 2 w 60" name="T96"/>
                <a:gd fmla="*/ 73 h 156" name="T97"/>
                <a:gd fmla="*/ 2 w 60" name="T98"/>
                <a:gd fmla="*/ 92 h 156" name="T99"/>
                <a:gd fmla="*/ 27 w 60" name="T100"/>
                <a:gd fmla="*/ 154 h 156" name="T101"/>
                <a:gd fmla="*/ 22 w 60" name="T102"/>
                <a:gd fmla="*/ 147 h 156" name="T103"/>
                <a:gd fmla="*/ 25 w 60" name="T104"/>
                <a:gd fmla="*/ 142 h 15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56" w="60">
                  <a:moveTo>
                    <a:pt x="21" y="37"/>
                  </a:moveTo>
                  <a:cubicBezTo>
                    <a:pt x="21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8"/>
                    <a:pt x="19" y="38"/>
                  </a:cubicBezTo>
                  <a:cubicBezTo>
                    <a:pt x="19" y="37"/>
                    <a:pt x="19" y="37"/>
                    <a:pt x="20" y="37"/>
                  </a:cubicBezTo>
                  <a:cubicBezTo>
                    <a:pt x="20" y="37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1" y="37"/>
                  </a:cubicBezTo>
                  <a:moveTo>
                    <a:pt x="22" y="35"/>
                  </a:moveTo>
                  <a:cubicBezTo>
                    <a:pt x="21" y="35"/>
                    <a:pt x="22" y="35"/>
                    <a:pt x="22" y="33"/>
                  </a:cubicBezTo>
                  <a:cubicBezTo>
                    <a:pt x="22" y="33"/>
                    <a:pt x="21" y="34"/>
                    <a:pt x="21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1" y="34"/>
                  </a:cubicBezTo>
                  <a:cubicBezTo>
                    <a:pt x="22" y="33"/>
                    <a:pt x="22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1" y="33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3" y="31"/>
                    <a:pt x="23" y="31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4"/>
                    <a:pt x="22" y="35"/>
                  </a:cubicBezTo>
                  <a:moveTo>
                    <a:pt x="24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4" y="30"/>
                  </a:cubicBezTo>
                  <a:moveTo>
                    <a:pt x="32" y="41"/>
                  </a:moveTo>
                  <a:cubicBezTo>
                    <a:pt x="32" y="41"/>
                    <a:pt x="33" y="39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5" y="35"/>
                    <a:pt x="36" y="34"/>
                  </a:cubicBezTo>
                  <a:cubicBezTo>
                    <a:pt x="36" y="33"/>
                    <a:pt x="36" y="32"/>
                    <a:pt x="37" y="31"/>
                  </a:cubicBezTo>
                  <a:cubicBezTo>
                    <a:pt x="37" y="31"/>
                    <a:pt x="37" y="30"/>
                    <a:pt x="37" y="29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8" y="27"/>
                    <a:pt x="40" y="25"/>
                    <a:pt x="40" y="23"/>
                  </a:cubicBezTo>
                  <a:cubicBezTo>
                    <a:pt x="39" y="23"/>
                    <a:pt x="39" y="24"/>
                    <a:pt x="37" y="24"/>
                  </a:cubicBezTo>
                  <a:cubicBezTo>
                    <a:pt x="37" y="23"/>
                    <a:pt x="37" y="23"/>
                    <a:pt x="39" y="22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7"/>
                    <a:pt x="37" y="20"/>
                    <a:pt x="36" y="21"/>
                  </a:cubicBezTo>
                  <a:cubicBezTo>
                    <a:pt x="35" y="22"/>
                    <a:pt x="34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24"/>
                    <a:pt x="30" y="26"/>
                    <a:pt x="28" y="28"/>
                  </a:cubicBezTo>
                  <a:cubicBezTo>
                    <a:pt x="28" y="28"/>
                    <a:pt x="28" y="27"/>
                    <a:pt x="28" y="27"/>
                  </a:cubicBezTo>
                  <a:cubicBezTo>
                    <a:pt x="28" y="27"/>
                    <a:pt x="28" y="27"/>
                    <a:pt x="30" y="25"/>
                  </a:cubicBezTo>
                  <a:cubicBezTo>
                    <a:pt x="30" y="25"/>
                    <a:pt x="30" y="25"/>
                    <a:pt x="29" y="25"/>
                  </a:cubicBezTo>
                  <a:cubicBezTo>
                    <a:pt x="30" y="24"/>
                    <a:pt x="32" y="23"/>
                    <a:pt x="32" y="22"/>
                  </a:cubicBezTo>
                  <a:cubicBezTo>
                    <a:pt x="31" y="20"/>
                    <a:pt x="38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4"/>
                    <a:pt x="42" y="13"/>
                    <a:pt x="43" y="13"/>
                  </a:cubicBezTo>
                  <a:cubicBezTo>
                    <a:pt x="42" y="14"/>
                    <a:pt x="41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0" y="16"/>
                  </a:cubicBezTo>
                  <a:cubicBezTo>
                    <a:pt x="41" y="16"/>
                    <a:pt x="41" y="16"/>
                    <a:pt x="44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6" y="13"/>
                    <a:pt x="47" y="11"/>
                    <a:pt x="48" y="11"/>
                  </a:cubicBezTo>
                  <a:cubicBezTo>
                    <a:pt x="49" y="12"/>
                    <a:pt x="49" y="12"/>
                    <a:pt x="49" y="11"/>
                  </a:cubicBezTo>
                  <a:cubicBezTo>
                    <a:pt x="49" y="11"/>
                    <a:pt x="49" y="11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5" y="13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4"/>
                    <a:pt x="47" y="15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3" y="15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42" y="18"/>
                    <a:pt x="42" y="18"/>
                    <a:pt x="41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2"/>
                  </a:cubicBezTo>
                  <a:cubicBezTo>
                    <a:pt x="44" y="21"/>
                    <a:pt x="44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5" y="19"/>
                  </a:cubicBezTo>
                  <a:cubicBezTo>
                    <a:pt x="46" y="19"/>
                    <a:pt x="46" y="19"/>
                    <a:pt x="46" y="20"/>
                  </a:cubicBezTo>
                  <a:cubicBezTo>
                    <a:pt x="47" y="19"/>
                    <a:pt x="47" y="19"/>
                    <a:pt x="48" y="19"/>
                  </a:cubicBezTo>
                  <a:cubicBezTo>
                    <a:pt x="48" y="17"/>
                    <a:pt x="49" y="17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4"/>
                    <a:pt x="51" y="14"/>
                    <a:pt x="51" y="13"/>
                  </a:cubicBezTo>
                  <a:cubicBezTo>
                    <a:pt x="52" y="13"/>
                    <a:pt x="52" y="11"/>
                    <a:pt x="53" y="10"/>
                  </a:cubicBezTo>
                  <a:cubicBezTo>
                    <a:pt x="53" y="10"/>
                    <a:pt x="54" y="9"/>
                    <a:pt x="54" y="9"/>
                  </a:cubicBezTo>
                  <a:cubicBezTo>
                    <a:pt x="54" y="8"/>
                    <a:pt x="53" y="8"/>
                    <a:pt x="53" y="8"/>
                  </a:cubicBezTo>
                  <a:cubicBezTo>
                    <a:pt x="52" y="8"/>
                    <a:pt x="52" y="9"/>
                    <a:pt x="51" y="8"/>
                  </a:cubicBezTo>
                  <a:cubicBezTo>
                    <a:pt x="52" y="8"/>
                    <a:pt x="53" y="8"/>
                    <a:pt x="54" y="7"/>
                  </a:cubicBezTo>
                  <a:cubicBezTo>
                    <a:pt x="50" y="7"/>
                    <a:pt x="49" y="10"/>
                    <a:pt x="46" y="11"/>
                  </a:cubicBezTo>
                  <a:cubicBezTo>
                    <a:pt x="46" y="11"/>
                    <a:pt x="47" y="10"/>
                    <a:pt x="48" y="10"/>
                  </a:cubicBezTo>
                  <a:cubicBezTo>
                    <a:pt x="48" y="10"/>
                    <a:pt x="48" y="10"/>
                    <a:pt x="47" y="10"/>
                  </a:cubicBezTo>
                  <a:cubicBezTo>
                    <a:pt x="49" y="8"/>
                    <a:pt x="50" y="8"/>
                    <a:pt x="51" y="7"/>
                  </a:cubicBezTo>
                  <a:cubicBezTo>
                    <a:pt x="49" y="7"/>
                    <a:pt x="48" y="9"/>
                    <a:pt x="46" y="9"/>
                  </a:cubicBezTo>
                  <a:cubicBezTo>
                    <a:pt x="47" y="9"/>
                    <a:pt x="48" y="9"/>
                    <a:pt x="49" y="7"/>
                  </a:cubicBezTo>
                  <a:cubicBezTo>
                    <a:pt x="48" y="7"/>
                    <a:pt x="48" y="8"/>
                    <a:pt x="47" y="9"/>
                  </a:cubicBezTo>
                  <a:cubicBezTo>
                    <a:pt x="47" y="8"/>
                    <a:pt x="47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6"/>
                    <a:pt x="54" y="4"/>
                    <a:pt x="55" y="3"/>
                  </a:cubicBezTo>
                  <a:cubicBezTo>
                    <a:pt x="55" y="3"/>
                    <a:pt x="55" y="3"/>
                    <a:pt x="52" y="5"/>
                  </a:cubicBezTo>
                  <a:cubicBezTo>
                    <a:pt x="55" y="3"/>
                    <a:pt x="57" y="2"/>
                    <a:pt x="59" y="1"/>
                  </a:cubicBezTo>
                  <a:cubicBezTo>
                    <a:pt x="60" y="1"/>
                    <a:pt x="60" y="1"/>
                    <a:pt x="60" y="0"/>
                  </a:cubicBezTo>
                  <a:cubicBezTo>
                    <a:pt x="59" y="1"/>
                    <a:pt x="57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4" y="3"/>
                    <a:pt x="54" y="3"/>
                    <a:pt x="52" y="4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0" y="6"/>
                    <a:pt x="45" y="8"/>
                    <a:pt x="42" y="10"/>
                  </a:cubicBezTo>
                  <a:cubicBezTo>
                    <a:pt x="35" y="16"/>
                    <a:pt x="34" y="16"/>
                    <a:pt x="30" y="20"/>
                  </a:cubicBezTo>
                  <a:cubicBezTo>
                    <a:pt x="24" y="27"/>
                    <a:pt x="23" y="27"/>
                    <a:pt x="20" y="32"/>
                  </a:cubicBezTo>
                  <a:cubicBezTo>
                    <a:pt x="14" y="40"/>
                    <a:pt x="14" y="40"/>
                    <a:pt x="12" y="45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10" y="50"/>
                  </a:cubicBezTo>
                  <a:cubicBezTo>
                    <a:pt x="9" y="50"/>
                    <a:pt x="9" y="50"/>
                    <a:pt x="9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10" y="51"/>
                    <a:pt x="10" y="52"/>
                  </a:cubicBezTo>
                  <a:cubicBezTo>
                    <a:pt x="9" y="52"/>
                    <a:pt x="9" y="52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5"/>
                    <a:pt x="8" y="57"/>
                    <a:pt x="7" y="60"/>
                  </a:cubicBezTo>
                  <a:cubicBezTo>
                    <a:pt x="7" y="60"/>
                    <a:pt x="8" y="59"/>
                    <a:pt x="8" y="57"/>
                  </a:cubicBezTo>
                  <a:cubicBezTo>
                    <a:pt x="10" y="52"/>
                    <a:pt x="13" y="49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3"/>
                    <a:pt x="18" y="43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2"/>
                    <a:pt x="21" y="39"/>
                    <a:pt x="23" y="40"/>
                  </a:cubicBezTo>
                  <a:cubicBezTo>
                    <a:pt x="23" y="40"/>
                    <a:pt x="24" y="40"/>
                    <a:pt x="24" y="39"/>
                  </a:cubicBezTo>
                  <a:cubicBezTo>
                    <a:pt x="24" y="40"/>
                    <a:pt x="23" y="41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2"/>
                    <a:pt x="26" y="42"/>
                    <a:pt x="27" y="42"/>
                  </a:cubicBezTo>
                  <a:cubicBezTo>
                    <a:pt x="27" y="42"/>
                    <a:pt x="28" y="40"/>
                    <a:pt x="28" y="39"/>
                  </a:cubicBezTo>
                  <a:cubicBezTo>
                    <a:pt x="28" y="39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6" y="37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5"/>
                    <a:pt x="26" y="35"/>
                    <a:pt x="26" y="35"/>
                  </a:cubicBezTo>
                  <a:cubicBezTo>
                    <a:pt x="26" y="34"/>
                    <a:pt x="27" y="34"/>
                    <a:pt x="28" y="33"/>
                  </a:cubicBezTo>
                  <a:cubicBezTo>
                    <a:pt x="28" y="33"/>
                    <a:pt x="29" y="34"/>
                    <a:pt x="29" y="33"/>
                  </a:cubicBezTo>
                  <a:cubicBezTo>
                    <a:pt x="29" y="33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29" y="35"/>
                    <a:pt x="29" y="36"/>
                  </a:cubicBezTo>
                  <a:cubicBezTo>
                    <a:pt x="30" y="37"/>
                    <a:pt x="31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3" y="37"/>
                    <a:pt x="30" y="37"/>
                    <a:pt x="29" y="39"/>
                  </a:cubicBezTo>
                  <a:cubicBezTo>
                    <a:pt x="30" y="39"/>
                    <a:pt x="30" y="40"/>
                    <a:pt x="31" y="40"/>
                  </a:cubicBezTo>
                  <a:cubicBezTo>
                    <a:pt x="31" y="40"/>
                    <a:pt x="31" y="41"/>
                    <a:pt x="30" y="41"/>
                  </a:cubicBezTo>
                  <a:cubicBezTo>
                    <a:pt x="31" y="41"/>
                    <a:pt x="32" y="41"/>
                    <a:pt x="32" y="42"/>
                  </a:cubicBezTo>
                  <a:cubicBezTo>
                    <a:pt x="32" y="41"/>
                    <a:pt x="32" y="41"/>
                    <a:pt x="32" y="41"/>
                  </a:cubicBezTo>
                  <a:moveTo>
                    <a:pt x="25" y="125"/>
                  </a:moveTo>
                  <a:cubicBezTo>
                    <a:pt x="25" y="123"/>
                    <a:pt x="15" y="111"/>
                    <a:pt x="14" y="111"/>
                  </a:cubicBezTo>
                  <a:cubicBezTo>
                    <a:pt x="14" y="112"/>
                    <a:pt x="14" y="112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4" y="110"/>
                    <a:pt x="14" y="110"/>
                    <a:pt x="13" y="109"/>
                  </a:cubicBezTo>
                  <a:cubicBezTo>
                    <a:pt x="13" y="109"/>
                    <a:pt x="13" y="110"/>
                    <a:pt x="13" y="110"/>
                  </a:cubicBezTo>
                  <a:cubicBezTo>
                    <a:pt x="12" y="110"/>
                    <a:pt x="12" y="110"/>
                    <a:pt x="12" y="109"/>
                  </a:cubicBezTo>
                  <a:cubicBezTo>
                    <a:pt x="16" y="107"/>
                    <a:pt x="10" y="98"/>
                    <a:pt x="10" y="98"/>
                  </a:cubicBezTo>
                  <a:cubicBezTo>
                    <a:pt x="10" y="98"/>
                    <a:pt x="9" y="98"/>
                    <a:pt x="9" y="98"/>
                  </a:cubicBezTo>
                  <a:cubicBezTo>
                    <a:pt x="7" y="93"/>
                    <a:pt x="7" y="93"/>
                    <a:pt x="8" y="89"/>
                  </a:cubicBezTo>
                  <a:cubicBezTo>
                    <a:pt x="8" y="89"/>
                    <a:pt x="7" y="89"/>
                    <a:pt x="7" y="90"/>
                  </a:cubicBezTo>
                  <a:cubicBezTo>
                    <a:pt x="7" y="89"/>
                    <a:pt x="7" y="88"/>
                    <a:pt x="6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7"/>
                    <a:pt x="5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5" y="86"/>
                    <a:pt x="5" y="84"/>
                  </a:cubicBezTo>
                  <a:cubicBezTo>
                    <a:pt x="5" y="84"/>
                    <a:pt x="4" y="84"/>
                    <a:pt x="4" y="84"/>
                  </a:cubicBezTo>
                  <a:cubicBezTo>
                    <a:pt x="4" y="85"/>
                    <a:pt x="4" y="85"/>
                    <a:pt x="4" y="88"/>
                  </a:cubicBezTo>
                  <a:cubicBezTo>
                    <a:pt x="3" y="86"/>
                    <a:pt x="4" y="84"/>
                    <a:pt x="4" y="82"/>
                  </a:cubicBezTo>
                  <a:cubicBezTo>
                    <a:pt x="3" y="83"/>
                    <a:pt x="3" y="83"/>
                    <a:pt x="2" y="86"/>
                  </a:cubicBezTo>
                  <a:cubicBezTo>
                    <a:pt x="2" y="85"/>
                    <a:pt x="2" y="85"/>
                    <a:pt x="2" y="83"/>
                  </a:cubicBezTo>
                  <a:cubicBezTo>
                    <a:pt x="2" y="83"/>
                    <a:pt x="2" y="84"/>
                    <a:pt x="2" y="84"/>
                  </a:cubicBezTo>
                  <a:cubicBezTo>
                    <a:pt x="0" y="76"/>
                    <a:pt x="6" y="70"/>
                    <a:pt x="5" y="62"/>
                  </a:cubicBezTo>
                  <a:cubicBezTo>
                    <a:pt x="4" y="65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81"/>
                    <a:pt x="1" y="85"/>
                    <a:pt x="2" y="87"/>
                  </a:cubicBezTo>
                  <a:cubicBezTo>
                    <a:pt x="2" y="86"/>
                    <a:pt x="2" y="86"/>
                    <a:pt x="2" y="85"/>
                  </a:cubicBezTo>
                  <a:cubicBezTo>
                    <a:pt x="2" y="86"/>
                    <a:pt x="2" y="92"/>
                    <a:pt x="2" y="92"/>
                  </a:cubicBezTo>
                  <a:cubicBezTo>
                    <a:pt x="1" y="112"/>
                    <a:pt x="11" y="137"/>
                    <a:pt x="27" y="154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28" y="155"/>
                    <a:pt x="28" y="155"/>
                    <a:pt x="27" y="154"/>
                  </a:cubicBezTo>
                  <a:cubicBezTo>
                    <a:pt x="27" y="154"/>
                    <a:pt x="27" y="154"/>
                    <a:pt x="28" y="155"/>
                  </a:cubicBezTo>
                  <a:cubicBezTo>
                    <a:pt x="27" y="154"/>
                    <a:pt x="27" y="154"/>
                    <a:pt x="26" y="153"/>
                  </a:cubicBezTo>
                  <a:cubicBezTo>
                    <a:pt x="26" y="153"/>
                    <a:pt x="27" y="153"/>
                    <a:pt x="27" y="154"/>
                  </a:cubicBezTo>
                  <a:cubicBezTo>
                    <a:pt x="26" y="151"/>
                    <a:pt x="23" y="149"/>
                    <a:pt x="22" y="147"/>
                  </a:cubicBezTo>
                  <a:cubicBezTo>
                    <a:pt x="24" y="150"/>
                    <a:pt x="24" y="150"/>
                    <a:pt x="26" y="151"/>
                  </a:cubicBezTo>
                  <a:cubicBezTo>
                    <a:pt x="25" y="150"/>
                    <a:pt x="24" y="149"/>
                    <a:pt x="24" y="148"/>
                  </a:cubicBezTo>
                  <a:cubicBezTo>
                    <a:pt x="24" y="146"/>
                    <a:pt x="22" y="145"/>
                    <a:pt x="22" y="143"/>
                  </a:cubicBezTo>
                  <a:cubicBezTo>
                    <a:pt x="23" y="141"/>
                    <a:pt x="24" y="142"/>
                    <a:pt x="25" y="142"/>
                  </a:cubicBezTo>
                  <a:cubicBezTo>
                    <a:pt x="25" y="141"/>
                    <a:pt x="25" y="140"/>
                    <a:pt x="25" y="139"/>
                  </a:cubicBezTo>
                  <a:cubicBezTo>
                    <a:pt x="25" y="137"/>
                    <a:pt x="23" y="134"/>
                    <a:pt x="23" y="132"/>
                  </a:cubicBezTo>
                  <a:cubicBezTo>
                    <a:pt x="23" y="130"/>
                    <a:pt x="25" y="128"/>
                    <a:pt x="2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435075" y="2912178"/>
              <a:ext cx="6350" cy="6350"/>
            </a:xfrm>
            <a:custGeom>
              <a:gdLst>
                <a:gd fmla="*/ 0 w 1" name="T0"/>
                <a:gd fmla="*/ 1 h 1" name="T1"/>
                <a:gd fmla="*/ 0 w 1" name="T2"/>
                <a:gd fmla="*/ 1 h 1" name="T3"/>
                <a:gd fmla="*/ 1 w 1" name="T4"/>
                <a:gd fmla="*/ 0 h 1" name="T5"/>
                <a:gd fmla="*/ 1 w 1" name="T6"/>
                <a:gd fmla="*/ 0 h 1" name="T7"/>
                <a:gd fmla="*/ 0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6428725" y="2918528"/>
              <a:ext cx="6350" cy="7938"/>
            </a:xfrm>
            <a:custGeom>
              <a:gdLst>
                <a:gd fmla="*/ 1 w 1" name="T0"/>
                <a:gd fmla="*/ 1 h 1" name="T1"/>
                <a:gd fmla="*/ 0 w 1" name="T2"/>
                <a:gd fmla="*/ 1 h 1" name="T3"/>
                <a:gd fmla="*/ 1 w 1" name="T4"/>
                <a:gd fmla="*/ 0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549375" y="2799466"/>
              <a:ext cx="46038" cy="26988"/>
            </a:xfrm>
            <a:custGeom>
              <a:gdLst>
                <a:gd fmla="*/ 2 w 7" name="T0"/>
                <a:gd fmla="*/ 3 h 4" name="T1"/>
                <a:gd fmla="*/ 0 w 7" name="T2"/>
                <a:gd fmla="*/ 4 h 4" name="T3"/>
                <a:gd fmla="*/ 0 w 7" name="T4"/>
                <a:gd fmla="*/ 4 h 4" name="T5"/>
                <a:gd fmla="*/ 1 w 7" name="T6"/>
                <a:gd fmla="*/ 3 h 4" name="T7"/>
                <a:gd fmla="*/ 1 w 7" name="T8"/>
                <a:gd fmla="*/ 3 h 4" name="T9"/>
                <a:gd fmla="*/ 2 w 7" name="T10"/>
                <a:gd fmla="*/ 3 h 4" name="T11"/>
                <a:gd fmla="*/ 3 w 7" name="T12"/>
                <a:gd fmla="*/ 2 h 4" name="T13"/>
                <a:gd fmla="*/ 2 w 7" name="T14"/>
                <a:gd fmla="*/ 2 h 4" name="T15"/>
                <a:gd fmla="*/ 4 w 7" name="T16"/>
                <a:gd fmla="*/ 2 h 4" name="T17"/>
                <a:gd fmla="*/ 5 w 7" name="T18"/>
                <a:gd fmla="*/ 1 h 4" name="T19"/>
                <a:gd fmla="*/ 5 w 7" name="T20"/>
                <a:gd fmla="*/ 1 h 4" name="T21"/>
                <a:gd fmla="*/ 5 w 7" name="T22"/>
                <a:gd fmla="*/ 1 h 4" name="T23"/>
                <a:gd fmla="*/ 5 w 7" name="T24"/>
                <a:gd fmla="*/ 1 h 4" name="T25"/>
                <a:gd fmla="*/ 5 w 7" name="T26"/>
                <a:gd fmla="*/ 1 h 4" name="T27"/>
                <a:gd fmla="*/ 5 w 7" name="T28"/>
                <a:gd fmla="*/ 1 h 4" name="T29"/>
                <a:gd fmla="*/ 5 w 7" name="T30"/>
                <a:gd fmla="*/ 1 h 4" name="T31"/>
                <a:gd fmla="*/ 5 w 7" name="T32"/>
                <a:gd fmla="*/ 1 h 4" name="T33"/>
                <a:gd fmla="*/ 5 w 7" name="T34"/>
                <a:gd fmla="*/ 1 h 4" name="T35"/>
                <a:gd fmla="*/ 5 w 7" name="T36"/>
                <a:gd fmla="*/ 1 h 4" name="T37"/>
                <a:gd fmla="*/ 5 w 7" name="T38"/>
                <a:gd fmla="*/ 1 h 4" name="T39"/>
                <a:gd fmla="*/ 6 w 7" name="T40"/>
                <a:gd fmla="*/ 1 h 4" name="T41"/>
                <a:gd fmla="*/ 6 w 7" name="T42"/>
                <a:gd fmla="*/ 1 h 4" name="T43"/>
                <a:gd fmla="*/ 7 w 7" name="T44"/>
                <a:gd fmla="*/ 0 h 4" name="T45"/>
                <a:gd fmla="*/ 7 w 7" name="T46"/>
                <a:gd fmla="*/ 0 h 4" name="T47"/>
                <a:gd fmla="*/ 7 w 7" name="T48"/>
                <a:gd fmla="*/ 0 h 4" name="T49"/>
                <a:gd fmla="*/ 7 w 7" name="T50"/>
                <a:gd fmla="*/ 1 h 4" name="T51"/>
                <a:gd fmla="*/ 6 w 7" name="T52"/>
                <a:gd fmla="*/ 1 h 4" name="T53"/>
                <a:gd fmla="*/ 3 w 7" name="T54"/>
                <a:gd fmla="*/ 2 h 4" name="T55"/>
                <a:gd fmla="*/ 3 w 7" name="T56"/>
                <a:gd fmla="*/ 2 h 4" name="T57"/>
                <a:gd fmla="*/ 4 w 7" name="T58"/>
                <a:gd fmla="*/ 2 h 4" name="T59"/>
                <a:gd fmla="*/ 2 w 7" name="T60"/>
                <a:gd fmla="*/ 3 h 4" name="T61"/>
                <a:gd fmla="*/ 3 w 7" name="T62"/>
                <a:gd fmla="*/ 3 h 4" name="T63"/>
                <a:gd fmla="*/ 2 w 7" name="T64"/>
                <a:gd fmla="*/ 3 h 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" w="7">
                  <a:moveTo>
                    <a:pt x="2" y="3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5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582713" y="2805816"/>
              <a:ext cx="12700" cy="6350"/>
            </a:xfrm>
            <a:custGeom>
              <a:gdLst>
                <a:gd fmla="*/ 1 w 2" name="T0"/>
                <a:gd fmla="*/ 0 h 1" name="T1"/>
                <a:gd fmla="*/ 0 w 2" name="T2"/>
                <a:gd fmla="*/ 1 h 1" name="T3"/>
                <a:gd fmla="*/ 0 w 2" name="T4"/>
                <a:gd fmla="*/ 1 h 1" name="T5"/>
                <a:gd fmla="*/ 0 w 2" name="T6"/>
                <a:gd fmla="*/ 1 h 1" name="T7"/>
                <a:gd fmla="*/ 0 w 2" name="T8"/>
                <a:gd fmla="*/ 0 h 1" name="T9"/>
                <a:gd fmla="*/ 1 w 2" name="T10"/>
                <a:gd fmla="*/ 0 h 1" name="T11"/>
                <a:gd fmla="*/ 2 w 2" name="T12"/>
                <a:gd fmla="*/ 0 h 1" name="T13"/>
                <a:gd fmla="*/ 2 w 2" name="T14"/>
                <a:gd fmla="*/ 0 h 1" name="T15"/>
                <a:gd fmla="*/ 1 w 2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568425" y="2812166"/>
              <a:ext cx="26988" cy="6350"/>
            </a:xfrm>
            <a:custGeom>
              <a:gdLst>
                <a:gd fmla="*/ 0 w 4" name="T0"/>
                <a:gd fmla="*/ 1 h 1" name="T1"/>
                <a:gd fmla="*/ 0 w 4" name="T2"/>
                <a:gd fmla="*/ 1 h 1" name="T3"/>
                <a:gd fmla="*/ 1 w 4" name="T4"/>
                <a:gd fmla="*/ 1 h 1" name="T5"/>
                <a:gd fmla="*/ 2 w 4" name="T6"/>
                <a:gd fmla="*/ 1 h 1" name="T7"/>
                <a:gd fmla="*/ 2 w 4" name="T8"/>
                <a:gd fmla="*/ 0 h 1" name="T9"/>
                <a:gd fmla="*/ 2 w 4" name="T10"/>
                <a:gd fmla="*/ 0 h 1" name="T11"/>
                <a:gd fmla="*/ 4 w 4" name="T12"/>
                <a:gd fmla="*/ 0 h 1" name="T13"/>
                <a:gd fmla="*/ 4 w 4" name="T14"/>
                <a:gd fmla="*/ 0 h 1" name="T15"/>
                <a:gd fmla="*/ 4 w 4" name="T16"/>
                <a:gd fmla="*/ 0 h 1" name="T17"/>
                <a:gd fmla="*/ 0 w 4" name="T18"/>
                <a:gd fmla="*/ 1 h 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" w="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541438" y="2818516"/>
              <a:ext cx="20638" cy="14288"/>
            </a:xfrm>
            <a:custGeom>
              <a:gdLst>
                <a:gd fmla="*/ 2 w 3" name="T0"/>
                <a:gd fmla="*/ 2 h 2" name="T1"/>
                <a:gd fmla="*/ 1 w 3" name="T2"/>
                <a:gd fmla="*/ 2 h 2" name="T3"/>
                <a:gd fmla="*/ 1 w 3" name="T4"/>
                <a:gd fmla="*/ 2 h 2" name="T5"/>
                <a:gd fmla="*/ 1 w 3" name="T6"/>
                <a:gd fmla="*/ 2 h 2" name="T7"/>
                <a:gd fmla="*/ 1 w 3" name="T8"/>
                <a:gd fmla="*/ 2 h 2" name="T9"/>
                <a:gd fmla="*/ 2 w 3" name="T10"/>
                <a:gd fmla="*/ 1 h 2" name="T11"/>
                <a:gd fmla="*/ 2 w 3" name="T12"/>
                <a:gd fmla="*/ 1 h 2" name="T13"/>
                <a:gd fmla="*/ 2 w 3" name="T14"/>
                <a:gd fmla="*/ 1 h 2" name="T15"/>
                <a:gd fmla="*/ 1 w 3" name="T16"/>
                <a:gd fmla="*/ 1 h 2" name="T17"/>
                <a:gd fmla="*/ 0 w 3" name="T18"/>
                <a:gd fmla="*/ 1 h 2" name="T19"/>
                <a:gd fmla="*/ 3 w 3" name="T20"/>
                <a:gd fmla="*/ 0 h 2" name="T21"/>
                <a:gd fmla="*/ 3 w 3" name="T22"/>
                <a:gd fmla="*/ 1 h 2" name="T23"/>
                <a:gd fmla="*/ 3 w 3" name="T24"/>
                <a:gd fmla="*/ 1 h 2" name="T25"/>
                <a:gd fmla="*/ 2 w 3" name="T26"/>
                <a:gd fmla="*/ 2 h 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" w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6508100" y="2832803"/>
              <a:ext cx="26988" cy="12700"/>
            </a:xfrm>
            <a:custGeom>
              <a:gdLst>
                <a:gd fmla="*/ 2 w 4" name="T0"/>
                <a:gd fmla="*/ 2 h 2" name="T1"/>
                <a:gd fmla="*/ 2 w 4" name="T2"/>
                <a:gd fmla="*/ 2 h 2" name="T3"/>
                <a:gd fmla="*/ 0 w 4" name="T4"/>
                <a:gd fmla="*/ 2 h 2" name="T5"/>
                <a:gd fmla="*/ 0 w 4" name="T6"/>
                <a:gd fmla="*/ 2 h 2" name="T7"/>
                <a:gd fmla="*/ 2 w 4" name="T8"/>
                <a:gd fmla="*/ 1 h 2" name="T9"/>
                <a:gd fmla="*/ 3 w 4" name="T10"/>
                <a:gd fmla="*/ 1 h 2" name="T11"/>
                <a:gd fmla="*/ 3 w 4" name="T12"/>
                <a:gd fmla="*/ 1 h 2" name="T13"/>
                <a:gd fmla="*/ 3 w 4" name="T14"/>
                <a:gd fmla="*/ 1 h 2" name="T15"/>
                <a:gd fmla="*/ 3 w 4" name="T16"/>
                <a:gd fmla="*/ 1 h 2" name="T17"/>
                <a:gd fmla="*/ 4 w 4" name="T18"/>
                <a:gd fmla="*/ 0 h 2" name="T19"/>
                <a:gd fmla="*/ 4 w 4" name="T20"/>
                <a:gd fmla="*/ 1 h 2" name="T21"/>
                <a:gd fmla="*/ 4 w 4" name="T22"/>
                <a:gd fmla="*/ 1 h 2" name="T23"/>
                <a:gd fmla="*/ 4 w 4" name="T24"/>
                <a:gd fmla="*/ 1 h 2" name="T25"/>
                <a:gd fmla="*/ 2 w 4" name="T26"/>
                <a:gd fmla="*/ 2 h 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" w="4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6522388" y="2839153"/>
              <a:ext cx="12700" cy="6350"/>
            </a:xfrm>
            <a:custGeom>
              <a:gdLst>
                <a:gd fmla="*/ 1 w 2" name="T0"/>
                <a:gd fmla="*/ 1 h 1" name="T1"/>
                <a:gd fmla="*/ 0 w 2" name="T2"/>
                <a:gd fmla="*/ 1 h 1" name="T3"/>
                <a:gd fmla="*/ 0 w 2" name="T4"/>
                <a:gd fmla="*/ 1 h 1" name="T5"/>
                <a:gd fmla="*/ 0 w 2" name="T6"/>
                <a:gd fmla="*/ 1 h 1" name="T7"/>
                <a:gd fmla="*/ 0 w 2" name="T8"/>
                <a:gd fmla="*/ 1 h 1" name="T9"/>
                <a:gd fmla="*/ 1 w 2" name="T10"/>
                <a:gd fmla="*/ 1 h 1" name="T11"/>
                <a:gd fmla="*/ 2 w 2" name="T12"/>
                <a:gd fmla="*/ 0 h 1" name="T13"/>
                <a:gd fmla="*/ 2 w 2" name="T14"/>
                <a:gd fmla="*/ 0 h 1" name="T15"/>
                <a:gd fmla="*/ 2 w 2" name="T16"/>
                <a:gd fmla="*/ 1 h 1" name="T17"/>
                <a:gd fmla="*/ 1 w 2" name="T18"/>
                <a:gd fmla="*/ 1 h 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" w="2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541438" y="2832803"/>
              <a:ext cx="7938" cy="6350"/>
            </a:xfrm>
            <a:custGeom>
              <a:gdLst>
                <a:gd fmla="*/ 0 w 1" name="T0"/>
                <a:gd fmla="*/ 1 h 1" name="T1"/>
                <a:gd fmla="*/ 0 w 1" name="T2"/>
                <a:gd fmla="*/ 1 h 1" name="T3"/>
                <a:gd fmla="*/ 1 w 1" name="T4"/>
                <a:gd fmla="*/ 0 h 1" name="T5"/>
                <a:gd fmla="*/ 1 w 1" name="T6"/>
                <a:gd fmla="*/ 0 h 1" name="T7"/>
                <a:gd fmla="*/ 0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6535088" y="2818516"/>
              <a:ext cx="47625" cy="41275"/>
            </a:xfrm>
            <a:custGeom>
              <a:gdLst>
                <a:gd fmla="*/ 1 w 7" name="T0"/>
                <a:gd fmla="*/ 6 h 6" name="T1"/>
                <a:gd fmla="*/ 1 w 7" name="T2"/>
                <a:gd fmla="*/ 5 h 6" name="T3"/>
                <a:gd fmla="*/ 1 w 7" name="T4"/>
                <a:gd fmla="*/ 4 h 6" name="T5"/>
                <a:gd fmla="*/ 1 w 7" name="T6"/>
                <a:gd fmla="*/ 4 h 6" name="T7"/>
                <a:gd fmla="*/ 1 w 7" name="T8"/>
                <a:gd fmla="*/ 3 h 6" name="T9"/>
                <a:gd fmla="*/ 3 w 7" name="T10"/>
                <a:gd fmla="*/ 2 h 6" name="T11"/>
                <a:gd fmla="*/ 4 w 7" name="T12"/>
                <a:gd fmla="*/ 2 h 6" name="T13"/>
                <a:gd fmla="*/ 4 w 7" name="T14"/>
                <a:gd fmla="*/ 1 h 6" name="T15"/>
                <a:gd fmla="*/ 7 w 7" name="T16"/>
                <a:gd fmla="*/ 0 h 6" name="T17"/>
                <a:gd fmla="*/ 6 w 7" name="T18"/>
                <a:gd fmla="*/ 0 h 6" name="T19"/>
                <a:gd fmla="*/ 5 w 7" name="T20"/>
                <a:gd fmla="*/ 1 h 6" name="T21"/>
                <a:gd fmla="*/ 2 w 7" name="T22"/>
                <a:gd fmla="*/ 3 h 6" name="T23"/>
                <a:gd fmla="*/ 2 w 7" name="T24"/>
                <a:gd fmla="*/ 3 h 6" name="T25"/>
                <a:gd fmla="*/ 2 w 7" name="T26"/>
                <a:gd fmla="*/ 5 h 6" name="T27"/>
                <a:gd fmla="*/ 1 w 7" name="T28"/>
                <a:gd fmla="*/ 6 h 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" w="7">
                  <a:moveTo>
                    <a:pt x="1" y="6"/>
                  </a:moveTo>
                  <a:cubicBezTo>
                    <a:pt x="1" y="6"/>
                    <a:pt x="0" y="6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6601763" y="2993141"/>
              <a:ext cx="47625" cy="33338"/>
            </a:xfrm>
            <a:custGeom>
              <a:gdLst>
                <a:gd fmla="*/ 7 w 7" name="T0"/>
                <a:gd fmla="*/ 3 h 5" name="T1"/>
                <a:gd fmla="*/ 5 w 7" name="T2"/>
                <a:gd fmla="*/ 4 h 5" name="T3"/>
                <a:gd fmla="*/ 5 w 7" name="T4"/>
                <a:gd fmla="*/ 4 h 5" name="T5"/>
                <a:gd fmla="*/ 4 w 7" name="T6"/>
                <a:gd fmla="*/ 4 h 5" name="T7"/>
                <a:gd fmla="*/ 3 w 7" name="T8"/>
                <a:gd fmla="*/ 5 h 5" name="T9"/>
                <a:gd fmla="*/ 1 w 7" name="T10"/>
                <a:gd fmla="*/ 4 h 5" name="T11"/>
                <a:gd fmla="*/ 1 w 7" name="T12"/>
                <a:gd fmla="*/ 3 h 5" name="T13"/>
                <a:gd fmla="*/ 0 w 7" name="T14"/>
                <a:gd fmla="*/ 3 h 5" name="T15"/>
                <a:gd fmla="*/ 0 w 7" name="T16"/>
                <a:gd fmla="*/ 2 h 5" name="T17"/>
                <a:gd fmla="*/ 2 w 7" name="T18"/>
                <a:gd fmla="*/ 0 h 5" name="T19"/>
                <a:gd fmla="*/ 3 w 7" name="T20"/>
                <a:gd fmla="*/ 1 h 5" name="T21"/>
                <a:gd fmla="*/ 3 w 7" name="T22"/>
                <a:gd fmla="*/ 1 h 5" name="T23"/>
                <a:gd fmla="*/ 5 w 7" name="T24"/>
                <a:gd fmla="*/ 2 h 5" name="T25"/>
                <a:gd fmla="*/ 6 w 7" name="T26"/>
                <a:gd fmla="*/ 2 h 5" name="T27"/>
                <a:gd fmla="*/ 7 w 7" name="T28"/>
                <a:gd fmla="*/ 3 h 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" w="7">
                  <a:moveTo>
                    <a:pt x="7" y="3"/>
                  </a:move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6481113" y="2839153"/>
              <a:ext cx="261938" cy="166688"/>
            </a:xfrm>
            <a:custGeom>
              <a:gdLst>
                <a:gd fmla="*/ 32 w 39" name="T0"/>
                <a:gd fmla="*/ 10 h 25" name="T1"/>
                <a:gd fmla="*/ 30 w 39" name="T2"/>
                <a:gd fmla="*/ 13 h 25" name="T3"/>
                <a:gd fmla="*/ 25 w 39" name="T4"/>
                <a:gd fmla="*/ 15 h 25" name="T5"/>
                <a:gd fmla="*/ 21 w 39" name="T6"/>
                <a:gd fmla="*/ 19 h 25" name="T7"/>
                <a:gd fmla="*/ 20 w 39" name="T8"/>
                <a:gd fmla="*/ 17 h 25" name="T9"/>
                <a:gd fmla="*/ 19 w 39" name="T10"/>
                <a:gd fmla="*/ 19 h 25" name="T11"/>
                <a:gd fmla="*/ 14 w 39" name="T12"/>
                <a:gd fmla="*/ 19 h 25" name="T13"/>
                <a:gd fmla="*/ 10 w 39" name="T14"/>
                <a:gd fmla="*/ 20 h 25" name="T15"/>
                <a:gd fmla="*/ 5 w 39" name="T16"/>
                <a:gd fmla="*/ 21 h 25" name="T17"/>
                <a:gd fmla="*/ 2 w 39" name="T18"/>
                <a:gd fmla="*/ 24 h 25" name="T19"/>
                <a:gd fmla="*/ 0 w 39" name="T20"/>
                <a:gd fmla="*/ 23 h 25" name="T21"/>
                <a:gd fmla="*/ 7 w 39" name="T22"/>
                <a:gd fmla="*/ 13 h 25" name="T23"/>
                <a:gd fmla="*/ 9 w 39" name="T24"/>
                <a:gd fmla="*/ 11 h 25" name="T25"/>
                <a:gd fmla="*/ 10 w 39" name="T26"/>
                <a:gd fmla="*/ 11 h 25" name="T27"/>
                <a:gd fmla="*/ 10 w 39" name="T28"/>
                <a:gd fmla="*/ 11 h 25" name="T29"/>
                <a:gd fmla="*/ 10 w 39" name="T30"/>
                <a:gd fmla="*/ 11 h 25" name="T31"/>
                <a:gd fmla="*/ 10 w 39" name="T32"/>
                <a:gd fmla="*/ 11 h 25" name="T33"/>
                <a:gd fmla="*/ 11 w 39" name="T34"/>
                <a:gd fmla="*/ 10 h 25" name="T35"/>
                <a:gd fmla="*/ 13 w 39" name="T36"/>
                <a:gd fmla="*/ 5 h 25" name="T37"/>
                <a:gd fmla="*/ 12 w 39" name="T38"/>
                <a:gd fmla="*/ 4 h 25" name="T39"/>
                <a:gd fmla="*/ 13 w 39" name="T40"/>
                <a:gd fmla="*/ 3 h 25" name="T41"/>
                <a:gd fmla="*/ 13 w 39" name="T42"/>
                <a:gd fmla="*/ 3 h 25" name="T43"/>
                <a:gd fmla="*/ 13 w 39" name="T44"/>
                <a:gd fmla="*/ 3 h 25" name="T45"/>
                <a:gd fmla="*/ 13 w 39" name="T46"/>
                <a:gd fmla="*/ 3 h 25" name="T47"/>
                <a:gd fmla="*/ 14 w 39" name="T48"/>
                <a:gd fmla="*/ 2 h 25" name="T49"/>
                <a:gd fmla="*/ 18 w 39" name="T50"/>
                <a:gd fmla="*/ 2 h 25" name="T51"/>
                <a:gd fmla="*/ 22 w 39" name="T52"/>
                <a:gd fmla="*/ 1 h 25" name="T53"/>
                <a:gd fmla="*/ 22 w 39" name="T54"/>
                <a:gd fmla="*/ 1 h 25" name="T55"/>
                <a:gd fmla="*/ 26 w 39" name="T56"/>
                <a:gd fmla="*/ 1 h 25" name="T57"/>
                <a:gd fmla="*/ 26 w 39" name="T58"/>
                <a:gd fmla="*/ 2 h 25" name="T59"/>
                <a:gd fmla="*/ 29 w 39" name="T60"/>
                <a:gd fmla="*/ 1 h 25" name="T61"/>
                <a:gd fmla="*/ 37 w 39" name="T62"/>
                <a:gd fmla="*/ 1 h 25" name="T63"/>
                <a:gd fmla="*/ 34 w 39" name="T64"/>
                <a:gd fmla="*/ 2 h 25" name="T65"/>
                <a:gd fmla="*/ 38 w 39" name="T66"/>
                <a:gd fmla="*/ 4 h 25" name="T67"/>
                <a:gd fmla="*/ 36 w 39" name="T68"/>
                <a:gd fmla="*/ 7 h 2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5" w="39">
                  <a:moveTo>
                    <a:pt x="38" y="8"/>
                  </a:moveTo>
                  <a:cubicBezTo>
                    <a:pt x="36" y="9"/>
                    <a:pt x="34" y="9"/>
                    <a:pt x="32" y="10"/>
                  </a:cubicBezTo>
                  <a:cubicBezTo>
                    <a:pt x="30" y="11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5" y="14"/>
                    <a:pt x="25" y="15"/>
                  </a:cubicBezTo>
                  <a:cubicBezTo>
                    <a:pt x="23" y="16"/>
                    <a:pt x="23" y="18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18"/>
                    <a:pt x="22" y="17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cubicBezTo>
                    <a:pt x="20" y="18"/>
                    <a:pt x="20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7" y="20"/>
                    <a:pt x="16" y="19"/>
                  </a:cubicBezTo>
                  <a:cubicBezTo>
                    <a:pt x="15" y="19"/>
                    <a:pt x="15" y="19"/>
                    <a:pt x="14" y="19"/>
                  </a:cubicBezTo>
                  <a:cubicBezTo>
                    <a:pt x="13" y="19"/>
                    <a:pt x="13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19"/>
                    <a:pt x="10" y="19"/>
                    <a:pt x="8" y="20"/>
                  </a:cubicBezTo>
                  <a:cubicBezTo>
                    <a:pt x="6" y="20"/>
                    <a:pt x="6" y="23"/>
                    <a:pt x="5" y="21"/>
                  </a:cubicBezTo>
                  <a:cubicBezTo>
                    <a:pt x="5" y="21"/>
                    <a:pt x="5" y="21"/>
                    <a:pt x="4" y="23"/>
                  </a:cubicBezTo>
                  <a:cubicBezTo>
                    <a:pt x="3" y="23"/>
                    <a:pt x="2" y="24"/>
                    <a:pt x="2" y="24"/>
                  </a:cubicBezTo>
                  <a:cubicBezTo>
                    <a:pt x="0" y="25"/>
                    <a:pt x="1" y="24"/>
                    <a:pt x="1" y="22"/>
                  </a:cubicBezTo>
                  <a:cubicBezTo>
                    <a:pt x="1" y="22"/>
                    <a:pt x="1" y="23"/>
                    <a:pt x="0" y="23"/>
                  </a:cubicBezTo>
                  <a:cubicBezTo>
                    <a:pt x="0" y="22"/>
                    <a:pt x="1" y="18"/>
                    <a:pt x="3" y="18"/>
                  </a:cubicBezTo>
                  <a:cubicBezTo>
                    <a:pt x="3" y="16"/>
                    <a:pt x="3" y="16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9" y="13"/>
                    <a:pt x="11" y="11"/>
                    <a:pt x="11" y="10"/>
                  </a:cubicBezTo>
                  <a:cubicBezTo>
                    <a:pt x="10" y="10"/>
                    <a:pt x="9" y="11"/>
                    <a:pt x="8" y="11"/>
                  </a:cubicBezTo>
                  <a:cubicBezTo>
                    <a:pt x="10" y="9"/>
                    <a:pt x="16" y="7"/>
                    <a:pt x="13" y="5"/>
                  </a:cubicBezTo>
                  <a:cubicBezTo>
                    <a:pt x="13" y="4"/>
                    <a:pt x="13" y="4"/>
                    <a:pt x="14" y="3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20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8" y="3"/>
                    <a:pt x="29" y="0"/>
                    <a:pt x="30" y="0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5" y="0"/>
                    <a:pt x="35" y="0"/>
                    <a:pt x="37" y="1"/>
                  </a:cubicBezTo>
                  <a:cubicBezTo>
                    <a:pt x="37" y="1"/>
                    <a:pt x="37" y="1"/>
                    <a:pt x="38" y="2"/>
                  </a:cubicBezTo>
                  <a:cubicBezTo>
                    <a:pt x="37" y="2"/>
                    <a:pt x="34" y="2"/>
                    <a:pt x="34" y="2"/>
                  </a:cubicBezTo>
                  <a:cubicBezTo>
                    <a:pt x="34" y="2"/>
                    <a:pt x="34" y="3"/>
                    <a:pt x="39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6" y="5"/>
                    <a:pt x="34" y="7"/>
                    <a:pt x="34" y="7"/>
                  </a:cubicBezTo>
                  <a:cubicBezTo>
                    <a:pt x="35" y="8"/>
                    <a:pt x="35" y="8"/>
                    <a:pt x="36" y="7"/>
                  </a:cubicBezTo>
                  <a:cubicBezTo>
                    <a:pt x="39" y="6"/>
                    <a:pt x="38" y="7"/>
                    <a:pt x="3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208063" y="3218566"/>
              <a:ext cx="6350" cy="47625"/>
            </a:xfrm>
            <a:custGeom>
              <a:gdLst>
                <a:gd fmla="*/ 1 w 1" name="T0"/>
                <a:gd fmla="*/ 7 h 7" name="T1"/>
                <a:gd fmla="*/ 1 w 1" name="T2"/>
                <a:gd fmla="*/ 7 h 7" name="T3"/>
                <a:gd fmla="*/ 0 w 1" name="T4"/>
                <a:gd fmla="*/ 6 h 7" name="T5"/>
                <a:gd fmla="*/ 0 w 1" name="T6"/>
                <a:gd fmla="*/ 5 h 7" name="T7"/>
                <a:gd fmla="*/ 1 w 1" name="T8"/>
                <a:gd fmla="*/ 3 h 7" name="T9"/>
                <a:gd fmla="*/ 0 w 1" name="T10"/>
                <a:gd fmla="*/ 2 h 7" name="T11"/>
                <a:gd fmla="*/ 0 w 1" name="T12"/>
                <a:gd fmla="*/ 1 h 7" name="T13"/>
                <a:gd fmla="*/ 1 w 1" name="T14"/>
                <a:gd fmla="*/ 0 h 7" name="T15"/>
                <a:gd fmla="*/ 1 w 1" name="T16"/>
                <a:gd fmla="*/ 0 h 7" name="T17"/>
                <a:gd fmla="*/ 1 w 1" name="T18"/>
                <a:gd fmla="*/ 1 h 7" name="T19"/>
                <a:gd fmla="*/ 1 w 1" name="T20"/>
                <a:gd fmla="*/ 2 h 7" name="T21"/>
                <a:gd fmla="*/ 1 w 1" name="T22"/>
                <a:gd fmla="*/ 4 h 7" name="T23"/>
                <a:gd fmla="*/ 1 w 1" name="T24"/>
                <a:gd fmla="*/ 6 h 7" name="T25"/>
                <a:gd fmla="*/ 1 w 1" name="T26"/>
                <a:gd fmla="*/ 7 h 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" w="1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 flipH="1">
              <a:off x="6220763" y="3212216"/>
              <a:ext cx="0" cy="14288"/>
            </a:xfrm>
            <a:custGeom>
              <a:gdLst>
                <a:gd fmla="*/ 1 h 2" name="T0"/>
                <a:gd fmla="*/ 2 h 2" name="T1"/>
                <a:gd fmla="*/ 0 h 2" name="T2"/>
                <a:gd fmla="*/ 0 h 2" name="T3"/>
                <a:gd fmla="*/ 1 h 2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 flipH="1">
              <a:off x="6201713" y="3285241"/>
              <a:ext cx="0" cy="14288"/>
            </a:xfrm>
            <a:custGeom>
              <a:gdLst>
                <a:gd fmla="*/ 1 h 2" name="T0"/>
                <a:gd fmla="*/ 2 h 2" name="T1"/>
                <a:gd fmla="*/ 0 h 2" name="T2"/>
                <a:gd fmla="*/ 0 h 2" name="T3"/>
                <a:gd fmla="*/ 1 h 2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220763" y="3299528"/>
              <a:ext cx="7938" cy="19050"/>
            </a:xfrm>
            <a:custGeom>
              <a:gdLst>
                <a:gd fmla="*/ 1 w 1" name="T0"/>
                <a:gd fmla="*/ 2 h 3" name="T1"/>
                <a:gd fmla="*/ 0 w 1" name="T2"/>
                <a:gd fmla="*/ 3 h 3" name="T3"/>
                <a:gd fmla="*/ 1 w 1" name="T4"/>
                <a:gd fmla="*/ 1 h 3" name="T5"/>
                <a:gd fmla="*/ 1 w 1" name="T6"/>
                <a:gd fmla="*/ 1 h 3" name="T7"/>
                <a:gd fmla="*/ 1 w 1" name="T8"/>
                <a:gd fmla="*/ 2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1">
                  <a:moveTo>
                    <a:pt x="1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208063" y="3278891"/>
              <a:ext cx="12700" cy="26988"/>
            </a:xfrm>
            <a:custGeom>
              <a:gdLst>
                <a:gd fmla="*/ 2 w 2" name="T0"/>
                <a:gd fmla="*/ 4 h 4" name="T1"/>
                <a:gd fmla="*/ 1 w 2" name="T2"/>
                <a:gd fmla="*/ 4 h 4" name="T3"/>
                <a:gd fmla="*/ 1 w 2" name="T4"/>
                <a:gd fmla="*/ 4 h 4" name="T5"/>
                <a:gd fmla="*/ 1 w 2" name="T6"/>
                <a:gd fmla="*/ 3 h 4" name="T7"/>
                <a:gd fmla="*/ 1 w 2" name="T8"/>
                <a:gd fmla="*/ 3 h 4" name="T9"/>
                <a:gd fmla="*/ 1 w 2" name="T10"/>
                <a:gd fmla="*/ 2 h 4" name="T11"/>
                <a:gd fmla="*/ 0 w 2" name="T12"/>
                <a:gd fmla="*/ 1 h 4" name="T13"/>
                <a:gd fmla="*/ 1 w 2" name="T14"/>
                <a:gd fmla="*/ 0 h 4" name="T15"/>
                <a:gd fmla="*/ 2 w 2" name="T16"/>
                <a:gd fmla="*/ 0 h 4" name="T17"/>
                <a:gd fmla="*/ 2 w 2" name="T18"/>
                <a:gd fmla="*/ 4 h 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" w="2">
                  <a:moveTo>
                    <a:pt x="2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6455713" y="3285241"/>
              <a:ext cx="547688" cy="654050"/>
            </a:xfrm>
            <a:custGeom>
              <a:gdLst>
                <a:gd fmla="*/ 57 w 82" name="T0"/>
                <a:gd fmla="*/ 62 h 98" name="T1"/>
                <a:gd fmla="*/ 55 w 82" name="T2"/>
                <a:gd fmla="*/ 65 h 98" name="T3"/>
                <a:gd fmla="*/ 55 w 82" name="T4"/>
                <a:gd fmla="*/ 61 h 98" name="T5"/>
                <a:gd fmla="*/ 58 w 82" name="T6"/>
                <a:gd fmla="*/ 62 h 98" name="T7"/>
                <a:gd fmla="*/ 57 w 82" name="T8"/>
                <a:gd fmla="*/ 62 h 98" name="T9"/>
                <a:gd fmla="*/ 81 w 82" name="T10"/>
                <a:gd fmla="*/ 47 h 98" name="T11"/>
                <a:gd fmla="*/ 81 w 82" name="T12"/>
                <a:gd fmla="*/ 46 h 98" name="T13"/>
                <a:gd fmla="*/ 71 w 82" name="T14"/>
                <a:gd fmla="*/ 48 h 98" name="T15"/>
                <a:gd fmla="*/ 71 w 82" name="T16"/>
                <a:gd fmla="*/ 45 h 98" name="T17"/>
                <a:gd fmla="*/ 68 w 82" name="T18"/>
                <a:gd fmla="*/ 40 h 98" name="T19"/>
                <a:gd fmla="*/ 64 w 82" name="T20"/>
                <a:gd fmla="*/ 33 h 98" name="T21"/>
                <a:gd fmla="*/ 63 w 82" name="T22"/>
                <a:gd fmla="*/ 22 h 98" name="T23"/>
                <a:gd fmla="*/ 61 w 82" name="T24"/>
                <a:gd fmla="*/ 15 h 98" name="T25"/>
                <a:gd fmla="*/ 58 w 82" name="T26"/>
                <a:gd fmla="*/ 14 h 98" name="T27"/>
                <a:gd fmla="*/ 54 w 82" name="T28"/>
                <a:gd fmla="*/ 17 h 98" name="T29"/>
                <a:gd fmla="*/ 54 w 82" name="T30"/>
                <a:gd fmla="*/ 16 h 98" name="T31"/>
                <a:gd fmla="*/ 57 w 82" name="T32"/>
                <a:gd fmla="*/ 14 h 98" name="T33"/>
                <a:gd fmla="*/ 57 w 82" name="T34"/>
                <a:gd fmla="*/ 13 h 98" name="T35"/>
                <a:gd fmla="*/ 50 w 82" name="T36"/>
                <a:gd fmla="*/ 11 h 98" name="T37"/>
                <a:gd fmla="*/ 45 w 82" name="T38"/>
                <a:gd fmla="*/ 14 h 98" name="T39"/>
                <a:gd fmla="*/ 36 w 82" name="T40"/>
                <a:gd fmla="*/ 6 h 98" name="T41"/>
                <a:gd fmla="*/ 37 w 82" name="T42"/>
                <a:gd fmla="*/ 5 h 98" name="T43"/>
                <a:gd fmla="*/ 38 w 82" name="T44"/>
                <a:gd fmla="*/ 5 h 98" name="T45"/>
                <a:gd fmla="*/ 38 w 82" name="T46"/>
                <a:gd fmla="*/ 1 h 98" name="T47"/>
                <a:gd fmla="*/ 36 w 82" name="T48"/>
                <a:gd fmla="*/ 1 h 98" name="T49"/>
                <a:gd fmla="*/ 16 w 82" name="T50"/>
                <a:gd fmla="*/ 3 h 98" name="T51"/>
                <a:gd fmla="*/ 13 w 82" name="T52"/>
                <a:gd fmla="*/ 7 h 98" name="T53"/>
                <a:gd fmla="*/ 13 w 82" name="T54"/>
                <a:gd fmla="*/ 8 h 98" name="T55"/>
                <a:gd fmla="*/ 11 w 82" name="T56"/>
                <a:gd fmla="*/ 9 h 98" name="T57"/>
                <a:gd fmla="*/ 3 w 82" name="T58"/>
                <a:gd fmla="*/ 17 h 98" name="T59"/>
                <a:gd fmla="*/ 0 w 82" name="T60"/>
                <a:gd fmla="*/ 27 h 98" name="T61"/>
                <a:gd fmla="*/ 0 w 82" name="T62"/>
                <a:gd fmla="*/ 32 h 98" name="T63"/>
                <a:gd fmla="*/ 4 w 82" name="T64"/>
                <a:gd fmla="*/ 37 h 98" name="T65"/>
                <a:gd fmla="*/ 6 w 82" name="T66"/>
                <a:gd fmla="*/ 43 h 98" name="T67"/>
                <a:gd fmla="*/ 9 w 82" name="T68"/>
                <a:gd fmla="*/ 47 h 98" name="T69"/>
                <a:gd fmla="*/ 18 w 82" name="T70"/>
                <a:gd fmla="*/ 46 h 98" name="T71"/>
                <a:gd fmla="*/ 23 w 82" name="T72"/>
                <a:gd fmla="*/ 48 h 98" name="T73"/>
                <a:gd fmla="*/ 27 w 82" name="T74"/>
                <a:gd fmla="*/ 50 h 98" name="T75"/>
                <a:gd fmla="*/ 27 w 82" name="T76"/>
                <a:gd fmla="*/ 56 h 98" name="T77"/>
                <a:gd fmla="*/ 30 w 82" name="T78"/>
                <a:gd fmla="*/ 64 h 98" name="T79"/>
                <a:gd fmla="*/ 31 w 82" name="T80"/>
                <a:gd fmla="*/ 73 h 98" name="T81"/>
                <a:gd fmla="*/ 30 w 82" name="T82"/>
                <a:gd fmla="*/ 81 h 98" name="T83"/>
                <a:gd fmla="*/ 33 w 82" name="T84"/>
                <a:gd fmla="*/ 89 h 98" name="T85"/>
                <a:gd fmla="*/ 36 w 82" name="T86"/>
                <a:gd fmla="*/ 96 h 98" name="T87"/>
                <a:gd fmla="*/ 45 w 82" name="T88"/>
                <a:gd fmla="*/ 96 h 98" name="T89"/>
                <a:gd fmla="*/ 51 w 82" name="T90"/>
                <a:gd fmla="*/ 92 h 98" name="T91"/>
                <a:gd fmla="*/ 51 w 82" name="T92"/>
                <a:gd fmla="*/ 90 h 98" name="T93"/>
                <a:gd fmla="*/ 54 w 82" name="T94"/>
                <a:gd fmla="*/ 90 h 98" name="T95"/>
                <a:gd fmla="*/ 54 w 82" name="T96"/>
                <a:gd fmla="*/ 86 h 98" name="T97"/>
                <a:gd fmla="*/ 60 w 82" name="T98"/>
                <a:gd fmla="*/ 82 h 98" name="T99"/>
                <a:gd fmla="*/ 62 w 82" name="T100"/>
                <a:gd fmla="*/ 74 h 98" name="T101"/>
                <a:gd fmla="*/ 62 w 82" name="T102"/>
                <a:gd fmla="*/ 70 h 98" name="T103"/>
                <a:gd fmla="*/ 69 w 82" name="T104"/>
                <a:gd fmla="*/ 62 h 98" name="T105"/>
                <a:gd fmla="*/ 75 w 82" name="T106"/>
                <a:gd fmla="*/ 58 h 98" name="T107"/>
                <a:gd fmla="*/ 78 w 82" name="T108"/>
                <a:gd fmla="*/ 54 h 98" name="T109"/>
                <a:gd fmla="*/ 81 w 82" name="T110"/>
                <a:gd fmla="*/ 47 h 9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98" w="82">
                  <a:moveTo>
                    <a:pt x="57" y="62"/>
                  </a:moveTo>
                  <a:cubicBezTo>
                    <a:pt x="57" y="63"/>
                    <a:pt x="56" y="65"/>
                    <a:pt x="55" y="65"/>
                  </a:cubicBezTo>
                  <a:cubicBezTo>
                    <a:pt x="54" y="64"/>
                    <a:pt x="55" y="61"/>
                    <a:pt x="55" y="61"/>
                  </a:cubicBezTo>
                  <a:cubicBezTo>
                    <a:pt x="55" y="61"/>
                    <a:pt x="58" y="60"/>
                    <a:pt x="58" y="62"/>
                  </a:cubicBezTo>
                  <a:cubicBezTo>
                    <a:pt x="57" y="62"/>
                    <a:pt x="57" y="62"/>
                    <a:pt x="57" y="62"/>
                  </a:cubicBezTo>
                  <a:moveTo>
                    <a:pt x="81" y="47"/>
                  </a:moveTo>
                  <a:cubicBezTo>
                    <a:pt x="82" y="47"/>
                    <a:pt x="82" y="46"/>
                    <a:pt x="81" y="46"/>
                  </a:cubicBezTo>
                  <a:cubicBezTo>
                    <a:pt x="78" y="46"/>
                    <a:pt x="74" y="52"/>
                    <a:pt x="71" y="48"/>
                  </a:cubicBezTo>
                  <a:cubicBezTo>
                    <a:pt x="71" y="47"/>
                    <a:pt x="72" y="46"/>
                    <a:pt x="71" y="45"/>
                  </a:cubicBezTo>
                  <a:cubicBezTo>
                    <a:pt x="71" y="43"/>
                    <a:pt x="69" y="42"/>
                    <a:pt x="68" y="40"/>
                  </a:cubicBezTo>
                  <a:cubicBezTo>
                    <a:pt x="67" y="37"/>
                    <a:pt x="64" y="36"/>
                    <a:pt x="64" y="33"/>
                  </a:cubicBezTo>
                  <a:cubicBezTo>
                    <a:pt x="65" y="27"/>
                    <a:pt x="65" y="27"/>
                    <a:pt x="63" y="22"/>
                  </a:cubicBezTo>
                  <a:cubicBezTo>
                    <a:pt x="63" y="20"/>
                    <a:pt x="59" y="18"/>
                    <a:pt x="61" y="15"/>
                  </a:cubicBezTo>
                  <a:cubicBezTo>
                    <a:pt x="61" y="14"/>
                    <a:pt x="60" y="14"/>
                    <a:pt x="58" y="14"/>
                  </a:cubicBezTo>
                  <a:cubicBezTo>
                    <a:pt x="56" y="15"/>
                    <a:pt x="56" y="16"/>
                    <a:pt x="54" y="17"/>
                  </a:cubicBezTo>
                  <a:cubicBezTo>
                    <a:pt x="54" y="17"/>
                    <a:pt x="54" y="16"/>
                    <a:pt x="54" y="16"/>
                  </a:cubicBezTo>
                  <a:cubicBezTo>
                    <a:pt x="55" y="15"/>
                    <a:pt x="56" y="15"/>
                    <a:pt x="57" y="14"/>
                  </a:cubicBezTo>
                  <a:cubicBezTo>
                    <a:pt x="57" y="14"/>
                    <a:pt x="57" y="13"/>
                    <a:pt x="57" y="13"/>
                  </a:cubicBezTo>
                  <a:cubicBezTo>
                    <a:pt x="55" y="12"/>
                    <a:pt x="52" y="12"/>
                    <a:pt x="50" y="11"/>
                  </a:cubicBezTo>
                  <a:cubicBezTo>
                    <a:pt x="48" y="11"/>
                    <a:pt x="48" y="15"/>
                    <a:pt x="45" y="14"/>
                  </a:cubicBezTo>
                  <a:cubicBezTo>
                    <a:pt x="45" y="14"/>
                    <a:pt x="36" y="9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3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25" y="0"/>
                    <a:pt x="19" y="0"/>
                    <a:pt x="16" y="3"/>
                  </a:cubicBezTo>
                  <a:cubicBezTo>
                    <a:pt x="15" y="3"/>
                    <a:pt x="14" y="4"/>
                    <a:pt x="13" y="7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7" y="10"/>
                    <a:pt x="5" y="12"/>
                    <a:pt x="3" y="17"/>
                  </a:cubicBezTo>
                  <a:cubicBezTo>
                    <a:pt x="2" y="20"/>
                    <a:pt x="3" y="24"/>
                    <a:pt x="0" y="27"/>
                  </a:cubicBezTo>
                  <a:cubicBezTo>
                    <a:pt x="0" y="28"/>
                    <a:pt x="0" y="32"/>
                    <a:pt x="0" y="32"/>
                  </a:cubicBezTo>
                  <a:cubicBezTo>
                    <a:pt x="1" y="34"/>
                    <a:pt x="3" y="35"/>
                    <a:pt x="4" y="37"/>
                  </a:cubicBezTo>
                  <a:cubicBezTo>
                    <a:pt x="5" y="39"/>
                    <a:pt x="5" y="41"/>
                    <a:pt x="6" y="43"/>
                  </a:cubicBezTo>
                  <a:cubicBezTo>
                    <a:pt x="8" y="47"/>
                    <a:pt x="8" y="47"/>
                    <a:pt x="9" y="47"/>
                  </a:cubicBezTo>
                  <a:cubicBezTo>
                    <a:pt x="11" y="43"/>
                    <a:pt x="15" y="48"/>
                    <a:pt x="18" y="46"/>
                  </a:cubicBezTo>
                  <a:cubicBezTo>
                    <a:pt x="20" y="44"/>
                    <a:pt x="23" y="46"/>
                    <a:pt x="23" y="48"/>
                  </a:cubicBezTo>
                  <a:cubicBezTo>
                    <a:pt x="24" y="51"/>
                    <a:pt x="24" y="51"/>
                    <a:pt x="27" y="50"/>
                  </a:cubicBezTo>
                  <a:cubicBezTo>
                    <a:pt x="29" y="51"/>
                    <a:pt x="29" y="51"/>
                    <a:pt x="27" y="56"/>
                  </a:cubicBezTo>
                  <a:cubicBezTo>
                    <a:pt x="27" y="59"/>
                    <a:pt x="29" y="61"/>
                    <a:pt x="30" y="64"/>
                  </a:cubicBezTo>
                  <a:cubicBezTo>
                    <a:pt x="31" y="66"/>
                    <a:pt x="32" y="72"/>
                    <a:pt x="31" y="73"/>
                  </a:cubicBezTo>
                  <a:cubicBezTo>
                    <a:pt x="30" y="74"/>
                    <a:pt x="28" y="76"/>
                    <a:pt x="30" y="81"/>
                  </a:cubicBezTo>
                  <a:cubicBezTo>
                    <a:pt x="33" y="87"/>
                    <a:pt x="33" y="87"/>
                    <a:pt x="33" y="89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8"/>
                    <a:pt x="45" y="96"/>
                    <a:pt x="45" y="96"/>
                  </a:cubicBezTo>
                  <a:cubicBezTo>
                    <a:pt x="45" y="96"/>
                    <a:pt x="51" y="93"/>
                    <a:pt x="51" y="92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3" y="90"/>
                    <a:pt x="54" y="90"/>
                  </a:cubicBezTo>
                  <a:cubicBezTo>
                    <a:pt x="54" y="88"/>
                    <a:pt x="53" y="87"/>
                    <a:pt x="54" y="86"/>
                  </a:cubicBezTo>
                  <a:cubicBezTo>
                    <a:pt x="55" y="85"/>
                    <a:pt x="55" y="85"/>
                    <a:pt x="60" y="82"/>
                  </a:cubicBezTo>
                  <a:cubicBezTo>
                    <a:pt x="63" y="80"/>
                    <a:pt x="63" y="75"/>
                    <a:pt x="62" y="74"/>
                  </a:cubicBezTo>
                  <a:cubicBezTo>
                    <a:pt x="62" y="73"/>
                    <a:pt x="62" y="71"/>
                    <a:pt x="62" y="70"/>
                  </a:cubicBezTo>
                  <a:cubicBezTo>
                    <a:pt x="63" y="68"/>
                    <a:pt x="63" y="68"/>
                    <a:pt x="69" y="62"/>
                  </a:cubicBezTo>
                  <a:cubicBezTo>
                    <a:pt x="71" y="60"/>
                    <a:pt x="73" y="60"/>
                    <a:pt x="75" y="58"/>
                  </a:cubicBezTo>
                  <a:cubicBezTo>
                    <a:pt x="76" y="57"/>
                    <a:pt x="77" y="55"/>
                    <a:pt x="78" y="54"/>
                  </a:cubicBezTo>
                  <a:cubicBezTo>
                    <a:pt x="79" y="52"/>
                    <a:pt x="81" y="50"/>
                    <a:pt x="81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876400" y="3805941"/>
              <a:ext cx="73025" cy="93663"/>
            </a:xfrm>
            <a:custGeom>
              <a:gdLst>
                <a:gd fmla="*/ 10 w 11" name="T0"/>
                <a:gd fmla="*/ 4 h 14" name="T1"/>
                <a:gd fmla="*/ 3 w 11" name="T2"/>
                <a:gd fmla="*/ 13 h 14" name="T3"/>
                <a:gd fmla="*/ 0 w 11" name="T4"/>
                <a:gd fmla="*/ 13 h 14" name="T5"/>
                <a:gd fmla="*/ 0 w 11" name="T6"/>
                <a:gd fmla="*/ 13 h 14" name="T7"/>
                <a:gd fmla="*/ 0 w 11" name="T8"/>
                <a:gd fmla="*/ 12 h 14" name="T9"/>
                <a:gd fmla="*/ 0 w 11" name="T10"/>
                <a:gd fmla="*/ 9 h 14" name="T11"/>
                <a:gd fmla="*/ 1 w 11" name="T12"/>
                <a:gd fmla="*/ 8 h 14" name="T13"/>
                <a:gd fmla="*/ 2 w 11" name="T14"/>
                <a:gd fmla="*/ 5 h 14" name="T15"/>
                <a:gd fmla="*/ 5 w 11" name="T16"/>
                <a:gd fmla="*/ 4 h 14" name="T17"/>
                <a:gd fmla="*/ 8 w 11" name="T18"/>
                <a:gd fmla="*/ 1 h 14" name="T19"/>
                <a:gd fmla="*/ 9 w 11" name="T20"/>
                <a:gd fmla="*/ 0 h 14" name="T21"/>
                <a:gd fmla="*/ 9 w 11" name="T22"/>
                <a:gd fmla="*/ 0 h 14" name="T23"/>
                <a:gd fmla="*/ 10 w 11" name="T24"/>
                <a:gd fmla="*/ 4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0" y="4"/>
                  </a:moveTo>
                  <a:cubicBezTo>
                    <a:pt x="9" y="5"/>
                    <a:pt x="4" y="12"/>
                    <a:pt x="3" y="13"/>
                  </a:cubicBezTo>
                  <a:cubicBezTo>
                    <a:pt x="2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2" y="7"/>
                    <a:pt x="1" y="6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7" y="3"/>
                    <a:pt x="7" y="2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0" y="3"/>
                    <a:pt x="1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209775" y="3612266"/>
              <a:ext cx="14288" cy="46038"/>
            </a:xfrm>
            <a:custGeom>
              <a:gdLst>
                <a:gd fmla="*/ 2 w 2" name="T0"/>
                <a:gd fmla="*/ 3 h 7" name="T1"/>
                <a:gd fmla="*/ 0 w 2" name="T2"/>
                <a:gd fmla="*/ 6 h 7" name="T3"/>
                <a:gd fmla="*/ 2 w 2" name="T4"/>
                <a:gd fmla="*/ 0 h 7" name="T5"/>
                <a:gd fmla="*/ 2 w 2" name="T6"/>
                <a:gd fmla="*/ 0 h 7" name="T7"/>
                <a:gd fmla="*/ 2 w 2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2">
                  <a:moveTo>
                    <a:pt x="2" y="3"/>
                  </a:moveTo>
                  <a:cubicBezTo>
                    <a:pt x="2" y="5"/>
                    <a:pt x="0" y="7"/>
                    <a:pt x="0" y="6"/>
                  </a:cubicBezTo>
                  <a:cubicBezTo>
                    <a:pt x="0" y="6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3"/>
                    <a:pt x="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6689075" y="3259841"/>
              <a:ext cx="20638" cy="19050"/>
            </a:xfrm>
            <a:custGeom>
              <a:gdLst>
                <a:gd fmla="*/ 3 w 3" name="T0"/>
                <a:gd fmla="*/ 2 h 3" name="T1"/>
                <a:gd fmla="*/ 1 w 3" name="T2"/>
                <a:gd fmla="*/ 2 h 3" name="T3"/>
                <a:gd fmla="*/ 2 w 3" name="T4"/>
                <a:gd fmla="*/ 0 h 3" name="T5"/>
                <a:gd fmla="*/ 3 w 3" name="T6"/>
                <a:gd fmla="*/ 2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2"/>
                  </a:moveTo>
                  <a:cubicBezTo>
                    <a:pt x="3" y="2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6655738" y="3259841"/>
              <a:ext cx="6350" cy="6350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  <a:gd fmla="*/ 1 w 1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6722413" y="3285241"/>
              <a:ext cx="20638" cy="26988"/>
            </a:xfrm>
            <a:custGeom>
              <a:gdLst>
                <a:gd fmla="*/ 3 w 3" name="T0"/>
                <a:gd fmla="*/ 3 h 4" name="T1"/>
                <a:gd fmla="*/ 2 w 3" name="T2"/>
                <a:gd fmla="*/ 4 h 4" name="T3"/>
                <a:gd fmla="*/ 2 w 3" name="T4"/>
                <a:gd fmla="*/ 3 h 4" name="T5"/>
                <a:gd fmla="*/ 1 w 3" name="T6"/>
                <a:gd fmla="*/ 2 h 4" name="T7"/>
                <a:gd fmla="*/ 0 w 3" name="T8"/>
                <a:gd fmla="*/ 2 h 4" name="T9"/>
                <a:gd fmla="*/ 0 w 3" name="T10"/>
                <a:gd fmla="*/ 1 h 4" name="T11"/>
                <a:gd fmla="*/ 1 w 3" name="T12"/>
                <a:gd fmla="*/ 1 h 4" name="T13"/>
                <a:gd fmla="*/ 2 w 3" name="T14"/>
                <a:gd fmla="*/ 1 h 4" name="T15"/>
                <a:gd fmla="*/ 3 w 3" name="T16"/>
                <a:gd fmla="*/ 1 h 4" name="T17"/>
                <a:gd fmla="*/ 3 w 3" name="T18"/>
                <a:gd fmla="*/ 3 h 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" w="3">
                  <a:moveTo>
                    <a:pt x="3" y="3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3"/>
                    <a:pt x="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6616050" y="3105853"/>
              <a:ext cx="39688" cy="33338"/>
            </a:xfrm>
            <a:custGeom>
              <a:gdLst>
                <a:gd fmla="*/ 4 w 6" name="T0"/>
                <a:gd fmla="*/ 3 h 5" name="T1"/>
                <a:gd fmla="*/ 2 w 6" name="T2"/>
                <a:gd fmla="*/ 4 h 5" name="T3"/>
                <a:gd fmla="*/ 0 w 6" name="T4"/>
                <a:gd fmla="*/ 4 h 5" name="T5"/>
                <a:gd fmla="*/ 0 w 6" name="T6"/>
                <a:gd fmla="*/ 3 h 5" name="T7"/>
                <a:gd fmla="*/ 0 w 6" name="T8"/>
                <a:gd fmla="*/ 3 h 5" name="T9"/>
                <a:gd fmla="*/ 1 w 6" name="T10"/>
                <a:gd fmla="*/ 2 h 5" name="T11"/>
                <a:gd fmla="*/ 1 w 6" name="T12"/>
                <a:gd fmla="*/ 1 h 5" name="T13"/>
                <a:gd fmla="*/ 1 w 6" name="T14"/>
                <a:gd fmla="*/ 0 h 5" name="T15"/>
                <a:gd fmla="*/ 2 w 6" name="T16"/>
                <a:gd fmla="*/ 0 h 5" name="T17"/>
                <a:gd fmla="*/ 4 w 6" name="T18"/>
                <a:gd fmla="*/ 0 h 5" name="T19"/>
                <a:gd fmla="*/ 4 w 6" name="T20"/>
                <a:gd fmla="*/ 0 h 5" name="T21"/>
                <a:gd fmla="*/ 4 w 6" name="T22"/>
                <a:gd fmla="*/ 3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6">
                  <a:moveTo>
                    <a:pt x="4" y="3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4" y="2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6635100" y="3078866"/>
              <a:ext cx="53975" cy="80963"/>
            </a:xfrm>
            <a:custGeom>
              <a:gdLst>
                <a:gd fmla="*/ 7 w 8" name="T0"/>
                <a:gd fmla="*/ 11 h 12" name="T1"/>
                <a:gd fmla="*/ 6 w 8" name="T2"/>
                <a:gd fmla="*/ 12 h 12" name="T3"/>
                <a:gd fmla="*/ 3 w 8" name="T4"/>
                <a:gd fmla="*/ 11 h 12" name="T5"/>
                <a:gd fmla="*/ 1 w 8" name="T6"/>
                <a:gd fmla="*/ 11 h 12" name="T7"/>
                <a:gd fmla="*/ 1 w 8" name="T8"/>
                <a:gd fmla="*/ 11 h 12" name="T9"/>
                <a:gd fmla="*/ 2 w 8" name="T10"/>
                <a:gd fmla="*/ 10 h 12" name="T11"/>
                <a:gd fmla="*/ 0 w 8" name="T12"/>
                <a:gd fmla="*/ 9 h 12" name="T13"/>
                <a:gd fmla="*/ 2 w 8" name="T14"/>
                <a:gd fmla="*/ 8 h 12" name="T15"/>
                <a:gd fmla="*/ 4 w 8" name="T16"/>
                <a:gd fmla="*/ 7 h 12" name="T17"/>
                <a:gd fmla="*/ 3 w 8" name="T18"/>
                <a:gd fmla="*/ 6 h 12" name="T19"/>
                <a:gd fmla="*/ 2 w 8" name="T20"/>
                <a:gd fmla="*/ 2 h 12" name="T21"/>
                <a:gd fmla="*/ 3 w 8" name="T22"/>
                <a:gd fmla="*/ 1 h 12" name="T23"/>
                <a:gd fmla="*/ 3 w 8" name="T24"/>
                <a:gd fmla="*/ 1 h 12" name="T25"/>
                <a:gd fmla="*/ 4 w 8" name="T26"/>
                <a:gd fmla="*/ 1 h 12" name="T27"/>
                <a:gd fmla="*/ 6 w 8" name="T28"/>
                <a:gd fmla="*/ 0 h 12" name="T29"/>
                <a:gd fmla="*/ 6 w 8" name="T30"/>
                <a:gd fmla="*/ 0 h 12" name="T31"/>
                <a:gd fmla="*/ 6 w 8" name="T32"/>
                <a:gd fmla="*/ 0 h 12" name="T33"/>
                <a:gd fmla="*/ 6 w 8" name="T34"/>
                <a:gd fmla="*/ 1 h 12" name="T35"/>
                <a:gd fmla="*/ 7 w 8" name="T36"/>
                <a:gd fmla="*/ 1 h 12" name="T37"/>
                <a:gd fmla="*/ 8 w 8" name="T38"/>
                <a:gd fmla="*/ 2 h 12" name="T39"/>
                <a:gd fmla="*/ 7 w 8" name="T40"/>
                <a:gd fmla="*/ 3 h 12" name="T41"/>
                <a:gd fmla="*/ 6 w 8" name="T42"/>
                <a:gd fmla="*/ 4 h 12" name="T43"/>
                <a:gd fmla="*/ 7 w 8" name="T44"/>
                <a:gd fmla="*/ 6 h 12" name="T45"/>
                <a:gd fmla="*/ 7 w 8" name="T46"/>
                <a:gd fmla="*/ 11 h 1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" w="8">
                  <a:moveTo>
                    <a:pt x="7" y="11"/>
                  </a:moveTo>
                  <a:cubicBezTo>
                    <a:pt x="7" y="11"/>
                    <a:pt x="6" y="12"/>
                    <a:pt x="6" y="12"/>
                  </a:cubicBezTo>
                  <a:cubicBezTo>
                    <a:pt x="4" y="12"/>
                    <a:pt x="4" y="11"/>
                    <a:pt x="3" y="11"/>
                  </a:cubicBezTo>
                  <a:cubicBezTo>
                    <a:pt x="2" y="11"/>
                    <a:pt x="2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4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7" y="6"/>
                  </a:cubicBezTo>
                  <a:cubicBezTo>
                    <a:pt x="7" y="8"/>
                    <a:pt x="8" y="9"/>
                    <a:pt x="7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6562075" y="2926465"/>
              <a:ext cx="874713" cy="706438"/>
            </a:xfrm>
            <a:custGeom>
              <a:gdLst>
                <a:gd fmla="*/ 47 w 131" name="T0"/>
                <a:gd fmla="*/ 53 h 106" name="T1"/>
                <a:gd fmla="*/ 42 w 131" name="T2"/>
                <a:gd fmla="*/ 54 h 106" name="T3"/>
                <a:gd fmla="*/ 46 w 131" name="T4"/>
                <a:gd fmla="*/ 46 h 106" name="T5"/>
                <a:gd fmla="*/ 51 w 131" name="T6"/>
                <a:gd fmla="*/ 48 h 106" name="T7"/>
                <a:gd fmla="*/ 57 w 131" name="T8"/>
                <a:gd fmla="*/ 52 h 106" name="T9"/>
                <a:gd fmla="*/ 68 w 131" name="T10"/>
                <a:gd fmla="*/ 50 h 106" name="T11"/>
                <a:gd fmla="*/ 71 w 131" name="T12"/>
                <a:gd fmla="*/ 55 h 106" name="T13"/>
                <a:gd fmla="*/ 69 w 131" name="T14"/>
                <a:gd fmla="*/ 63 h 106" name="T15"/>
                <a:gd fmla="*/ 66 w 131" name="T16"/>
                <a:gd fmla="*/ 55 h 106" name="T17"/>
                <a:gd fmla="*/ 69 w 131" name="T18"/>
                <a:gd fmla="*/ 46 h 106" name="T19"/>
                <a:gd fmla="*/ 50 w 131" name="T20"/>
                <a:gd fmla="*/ 28 h 106" name="T21"/>
                <a:gd fmla="*/ 103 w 131" name="T22"/>
                <a:gd fmla="*/ 0 h 106" name="T23"/>
                <a:gd fmla="*/ 105 w 131" name="T24"/>
                <a:gd fmla="*/ 4 h 106" name="T25"/>
                <a:gd fmla="*/ 99 w 131" name="T26"/>
                <a:gd fmla="*/ 2 h 106" name="T27"/>
                <a:gd fmla="*/ 104 w 131" name="T28"/>
                <a:gd fmla="*/ 8 h 106" name="T29"/>
                <a:gd fmla="*/ 93 w 131" name="T30"/>
                <a:gd fmla="*/ 5 h 106" name="T31"/>
                <a:gd fmla="*/ 90 w 131" name="T32"/>
                <a:gd fmla="*/ 7 h 106" name="T33"/>
                <a:gd fmla="*/ 87 w 131" name="T34"/>
                <a:gd fmla="*/ 16 h 106" name="T35"/>
                <a:gd fmla="*/ 82 w 131" name="T36"/>
                <a:gd fmla="*/ 15 h 106" name="T37"/>
                <a:gd fmla="*/ 85 w 131" name="T38"/>
                <a:gd fmla="*/ 18 h 106" name="T39"/>
                <a:gd fmla="*/ 82 w 131" name="T40"/>
                <a:gd fmla="*/ 21 h 106" name="T41"/>
                <a:gd fmla="*/ 72 w 131" name="T42"/>
                <a:gd fmla="*/ 17 h 106" name="T43"/>
                <a:gd fmla="*/ 66 w 131" name="T44"/>
                <a:gd fmla="*/ 18 h 106" name="T45"/>
                <a:gd fmla="*/ 62 w 131" name="T46"/>
                <a:gd fmla="*/ 18 h 106" name="T47"/>
                <a:gd fmla="*/ 57 w 131" name="T48"/>
                <a:gd fmla="*/ 21 h 106" name="T49"/>
                <a:gd fmla="*/ 53 w 131" name="T50"/>
                <a:gd fmla="*/ 23 h 106" name="T51"/>
                <a:gd fmla="*/ 45 w 131" name="T52"/>
                <a:gd fmla="*/ 12 h 106" name="T53"/>
                <a:gd fmla="*/ 30 w 131" name="T54"/>
                <a:gd fmla="*/ 31 h 106" name="T55"/>
                <a:gd fmla="*/ 44 w 131" name="T56"/>
                <a:gd fmla="*/ 20 h 106" name="T57"/>
                <a:gd fmla="*/ 41 w 131" name="T58"/>
                <a:gd fmla="*/ 28 h 106" name="T59"/>
                <a:gd fmla="*/ 37 w 131" name="T60"/>
                <a:gd fmla="*/ 34 h 106" name="T61"/>
                <a:gd fmla="*/ 29 w 131" name="T62"/>
                <a:gd fmla="*/ 32 h 106" name="T63"/>
                <a:gd fmla="*/ 29 w 131" name="T64"/>
                <a:gd fmla="*/ 32 h 106" name="T65"/>
                <a:gd fmla="*/ 26 w 131" name="T66"/>
                <a:gd fmla="*/ 32 h 106" name="T67"/>
                <a:gd fmla="*/ 10 w 131" name="T68"/>
                <a:gd fmla="*/ 44 h 106" name="T69"/>
                <a:gd fmla="*/ 5 w 131" name="T70"/>
                <a:gd fmla="*/ 53 h 106" name="T71"/>
                <a:gd fmla="*/ 29 w 131" name="T72"/>
                <a:gd fmla="*/ 57 h 106" name="T73"/>
                <a:gd fmla="*/ 26 w 131" name="T74"/>
                <a:gd fmla="*/ 45 h 106" name="T75"/>
                <a:gd fmla="*/ 39 w 131" name="T76"/>
                <a:gd fmla="*/ 53 h 106" name="T77"/>
                <a:gd fmla="*/ 45 w 131" name="T78"/>
                <a:gd fmla="*/ 74 h 106" name="T79"/>
                <a:gd fmla="*/ 73 w 131" name="T80"/>
                <a:gd fmla="*/ 79 h 106" name="T81"/>
                <a:gd fmla="*/ 85 w 131" name="T82"/>
                <a:gd fmla="*/ 79 h 106" name="T83"/>
                <a:gd fmla="*/ 95 w 131" name="T84"/>
                <a:gd fmla="*/ 106 h 106" name="T85"/>
                <a:gd fmla="*/ 110 w 131" name="T86"/>
                <a:gd fmla="*/ 82 h 106" name="T87"/>
                <a:gd fmla="*/ 115 w 131" name="T88"/>
                <a:gd fmla="*/ 99 h 106" name="T89"/>
                <a:gd fmla="*/ 123 w 131" name="T90"/>
                <a:gd fmla="*/ 79 h 106" name="T91"/>
                <a:gd fmla="*/ 125 w 131" name="T92"/>
                <a:gd fmla="*/ 53 h 106" name="T93"/>
                <a:gd fmla="*/ 126 w 131" name="T94"/>
                <a:gd fmla="*/ 48 h 106" name="T95"/>
                <a:gd fmla="*/ 127 w 131" name="T96"/>
                <a:gd fmla="*/ 49 h 106" name="T97"/>
                <a:gd fmla="*/ 121 w 131" name="T98"/>
                <a:gd fmla="*/ 26 h 106" name="T99"/>
                <a:gd fmla="*/ 113 w 131" name="T100"/>
                <a:gd fmla="*/ 11 h 106" name="T101"/>
                <a:gd fmla="*/ 118 w 131" name="T102"/>
                <a:gd fmla="*/ 17 h 106" name="T103"/>
                <a:gd fmla="*/ 89 w 131" name="T104"/>
                <a:gd fmla="*/ 5 h 10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05" w="131">
                  <a:moveTo>
                    <a:pt x="58" y="54"/>
                  </a:moveTo>
                  <a:cubicBezTo>
                    <a:pt x="57" y="55"/>
                    <a:pt x="54" y="56"/>
                    <a:pt x="52" y="54"/>
                  </a:cubicBezTo>
                  <a:cubicBezTo>
                    <a:pt x="51" y="54"/>
                    <a:pt x="50" y="53"/>
                    <a:pt x="49" y="53"/>
                  </a:cubicBezTo>
                  <a:cubicBezTo>
                    <a:pt x="48" y="53"/>
                    <a:pt x="47" y="53"/>
                    <a:pt x="47" y="53"/>
                  </a:cubicBezTo>
                  <a:cubicBezTo>
                    <a:pt x="47" y="54"/>
                    <a:pt x="47" y="54"/>
                    <a:pt x="46" y="54"/>
                  </a:cubicBezTo>
                  <a:cubicBezTo>
                    <a:pt x="46" y="54"/>
                    <a:pt x="45" y="54"/>
                    <a:pt x="44" y="54"/>
                  </a:cubicBezTo>
                  <a:cubicBezTo>
                    <a:pt x="43" y="54"/>
                    <a:pt x="43" y="54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2"/>
                    <a:pt x="42" y="52"/>
                    <a:pt x="42" y="52"/>
                  </a:cubicBezTo>
                  <a:cubicBezTo>
                    <a:pt x="42" y="51"/>
                    <a:pt x="42" y="51"/>
                    <a:pt x="43" y="50"/>
                  </a:cubicBezTo>
                  <a:cubicBezTo>
                    <a:pt x="43" y="49"/>
                    <a:pt x="44" y="49"/>
                    <a:pt x="45" y="4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5"/>
                    <a:pt x="48" y="46"/>
                    <a:pt x="48" y="47"/>
                  </a:cubicBezTo>
                  <a:cubicBezTo>
                    <a:pt x="48" y="47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51" y="49"/>
                    <a:pt x="51" y="48"/>
                  </a:cubicBezTo>
                  <a:cubicBezTo>
                    <a:pt x="52" y="46"/>
                    <a:pt x="54" y="47"/>
                    <a:pt x="54" y="47"/>
                  </a:cubicBezTo>
                  <a:cubicBezTo>
                    <a:pt x="54" y="47"/>
                    <a:pt x="54" y="47"/>
                    <a:pt x="53" y="48"/>
                  </a:cubicBezTo>
                  <a:cubicBezTo>
                    <a:pt x="52" y="48"/>
                    <a:pt x="53" y="49"/>
                    <a:pt x="53" y="49"/>
                  </a:cubicBezTo>
                  <a:cubicBezTo>
                    <a:pt x="55" y="50"/>
                    <a:pt x="57" y="52"/>
                    <a:pt x="57" y="52"/>
                  </a:cubicBezTo>
                  <a:cubicBezTo>
                    <a:pt x="58" y="53"/>
                    <a:pt x="58" y="54"/>
                    <a:pt x="58" y="54"/>
                  </a:cubicBezTo>
                  <a:moveTo>
                    <a:pt x="72" y="50"/>
                  </a:moveTo>
                  <a:cubicBezTo>
                    <a:pt x="72" y="50"/>
                    <a:pt x="70" y="50"/>
                    <a:pt x="69" y="50"/>
                  </a:cubicBezTo>
                  <a:cubicBezTo>
                    <a:pt x="69" y="49"/>
                    <a:pt x="68" y="49"/>
                    <a:pt x="68" y="50"/>
                  </a:cubicBezTo>
                  <a:cubicBezTo>
                    <a:pt x="68" y="50"/>
                    <a:pt x="67" y="52"/>
                    <a:pt x="68" y="52"/>
                  </a:cubicBezTo>
                  <a:cubicBezTo>
                    <a:pt x="68" y="52"/>
                    <a:pt x="69" y="52"/>
                    <a:pt x="69" y="53"/>
                  </a:cubicBezTo>
                  <a:cubicBezTo>
                    <a:pt x="70" y="54"/>
                    <a:pt x="70" y="54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6"/>
                    <a:pt x="70" y="56"/>
                    <a:pt x="70" y="57"/>
                  </a:cubicBezTo>
                  <a:cubicBezTo>
                    <a:pt x="70" y="57"/>
                    <a:pt x="70" y="57"/>
                    <a:pt x="71" y="58"/>
                  </a:cubicBezTo>
                  <a:cubicBezTo>
                    <a:pt x="71" y="58"/>
                    <a:pt x="72" y="62"/>
                    <a:pt x="72" y="62"/>
                  </a:cubicBezTo>
                  <a:cubicBezTo>
                    <a:pt x="71" y="63"/>
                    <a:pt x="69" y="63"/>
                    <a:pt x="69" y="63"/>
                  </a:cubicBezTo>
                  <a:cubicBezTo>
                    <a:pt x="65" y="62"/>
                    <a:pt x="65" y="61"/>
                    <a:pt x="65" y="60"/>
                  </a:cubicBezTo>
                  <a:cubicBezTo>
                    <a:pt x="65" y="60"/>
                    <a:pt x="65" y="58"/>
                    <a:pt x="65" y="58"/>
                  </a:cubicBezTo>
                  <a:cubicBezTo>
                    <a:pt x="67" y="58"/>
                    <a:pt x="68" y="56"/>
                    <a:pt x="68" y="56"/>
                  </a:cubicBezTo>
                  <a:cubicBezTo>
                    <a:pt x="67" y="55"/>
                    <a:pt x="66" y="55"/>
                    <a:pt x="66" y="55"/>
                  </a:cubicBezTo>
                  <a:cubicBezTo>
                    <a:pt x="65" y="54"/>
                    <a:pt x="63" y="51"/>
                    <a:pt x="63" y="50"/>
                  </a:cubicBezTo>
                  <a:cubicBezTo>
                    <a:pt x="63" y="49"/>
                    <a:pt x="64" y="48"/>
                    <a:pt x="64" y="48"/>
                  </a:cubicBezTo>
                  <a:cubicBezTo>
                    <a:pt x="65" y="47"/>
                    <a:pt x="65" y="48"/>
                    <a:pt x="66" y="48"/>
                  </a:cubicBezTo>
                  <a:cubicBezTo>
                    <a:pt x="67" y="48"/>
                    <a:pt x="68" y="46"/>
                    <a:pt x="69" y="46"/>
                  </a:cubicBezTo>
                  <a:cubicBezTo>
                    <a:pt x="69" y="46"/>
                    <a:pt x="70" y="47"/>
                    <a:pt x="71" y="47"/>
                  </a:cubicBezTo>
                  <a:cubicBezTo>
                    <a:pt x="71" y="47"/>
                    <a:pt x="72" y="49"/>
                    <a:pt x="72" y="50"/>
                  </a:cubicBezTo>
                  <a:moveTo>
                    <a:pt x="50" y="27"/>
                  </a:moveTo>
                  <a:cubicBezTo>
                    <a:pt x="50" y="27"/>
                    <a:pt x="50" y="28"/>
                    <a:pt x="50" y="28"/>
                  </a:cubicBezTo>
                  <a:cubicBezTo>
                    <a:pt x="48" y="27"/>
                    <a:pt x="48" y="26"/>
                    <a:pt x="48" y="26"/>
                  </a:cubicBezTo>
                  <a:cubicBezTo>
                    <a:pt x="49" y="25"/>
                    <a:pt x="50" y="27"/>
                    <a:pt x="50" y="27"/>
                  </a:cubicBezTo>
                  <a:moveTo>
                    <a:pt x="112" y="10"/>
                  </a:moveTo>
                  <a:cubicBezTo>
                    <a:pt x="107" y="3"/>
                    <a:pt x="106" y="3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1"/>
                    <a:pt x="104" y="1"/>
                    <a:pt x="105" y="3"/>
                  </a:cubicBezTo>
                  <a:cubicBezTo>
                    <a:pt x="105" y="3"/>
                    <a:pt x="105" y="2"/>
                    <a:pt x="105" y="2"/>
                  </a:cubicBezTo>
                  <a:cubicBezTo>
                    <a:pt x="105" y="3"/>
                    <a:pt x="105" y="3"/>
                    <a:pt x="105" y="4"/>
                  </a:cubicBezTo>
                  <a:cubicBezTo>
                    <a:pt x="104" y="3"/>
                    <a:pt x="104" y="3"/>
                    <a:pt x="103" y="3"/>
                  </a:cubicBezTo>
                  <a:cubicBezTo>
                    <a:pt x="103" y="3"/>
                    <a:pt x="103" y="3"/>
                    <a:pt x="103" y="4"/>
                  </a:cubicBezTo>
                  <a:cubicBezTo>
                    <a:pt x="102" y="3"/>
                    <a:pt x="101" y="1"/>
                    <a:pt x="99" y="1"/>
                  </a:cubicBezTo>
                  <a:cubicBezTo>
                    <a:pt x="99" y="1"/>
                    <a:pt x="99" y="1"/>
                    <a:pt x="99" y="2"/>
                  </a:cubicBezTo>
                  <a:cubicBezTo>
                    <a:pt x="99" y="2"/>
                    <a:pt x="99" y="1"/>
                    <a:pt x="99" y="1"/>
                  </a:cubicBezTo>
                  <a:cubicBezTo>
                    <a:pt x="100" y="3"/>
                    <a:pt x="104" y="3"/>
                    <a:pt x="104" y="7"/>
                  </a:cubicBezTo>
                  <a:cubicBezTo>
                    <a:pt x="104" y="7"/>
                    <a:pt x="103" y="7"/>
                    <a:pt x="103" y="7"/>
                  </a:cubicBezTo>
                  <a:cubicBezTo>
                    <a:pt x="103" y="7"/>
                    <a:pt x="104" y="8"/>
                    <a:pt x="104" y="8"/>
                  </a:cubicBezTo>
                  <a:cubicBezTo>
                    <a:pt x="104" y="8"/>
                    <a:pt x="104" y="8"/>
                    <a:pt x="101" y="5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6"/>
                    <a:pt x="100" y="6"/>
                    <a:pt x="100" y="8"/>
                  </a:cubicBezTo>
                  <a:cubicBezTo>
                    <a:pt x="98" y="7"/>
                    <a:pt x="96" y="5"/>
                    <a:pt x="93" y="5"/>
                  </a:cubicBezTo>
                  <a:cubicBezTo>
                    <a:pt x="93" y="5"/>
                    <a:pt x="92" y="5"/>
                    <a:pt x="92" y="6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6"/>
                    <a:pt x="90" y="6"/>
                    <a:pt x="90" y="7"/>
                  </a:cubicBezTo>
                  <a:cubicBezTo>
                    <a:pt x="89" y="7"/>
                    <a:pt x="89" y="7"/>
                    <a:pt x="87" y="6"/>
                  </a:cubicBezTo>
                  <a:cubicBezTo>
                    <a:pt x="87" y="7"/>
                    <a:pt x="88" y="7"/>
                    <a:pt x="88" y="8"/>
                  </a:cubicBezTo>
                  <a:cubicBezTo>
                    <a:pt x="86" y="9"/>
                    <a:pt x="85" y="11"/>
                    <a:pt x="83" y="12"/>
                  </a:cubicBezTo>
                  <a:cubicBezTo>
                    <a:pt x="84" y="13"/>
                    <a:pt x="86" y="14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4" y="13"/>
                    <a:pt x="82" y="12"/>
                    <a:pt x="82" y="12"/>
                  </a:cubicBezTo>
                  <a:cubicBezTo>
                    <a:pt x="82" y="13"/>
                    <a:pt x="82" y="13"/>
                    <a:pt x="83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1" y="13"/>
                  </a:cubicBezTo>
                  <a:cubicBezTo>
                    <a:pt x="80" y="14"/>
                    <a:pt x="80" y="14"/>
                    <a:pt x="82" y="18"/>
                  </a:cubicBezTo>
                  <a:cubicBezTo>
                    <a:pt x="83" y="16"/>
                    <a:pt x="83" y="16"/>
                    <a:pt x="84" y="16"/>
                  </a:cubicBezTo>
                  <a:cubicBezTo>
                    <a:pt x="85" y="17"/>
                    <a:pt x="85" y="18"/>
                    <a:pt x="85" y="18"/>
                  </a:cubicBezTo>
                  <a:cubicBezTo>
                    <a:pt x="85" y="18"/>
                    <a:pt x="85" y="19"/>
                    <a:pt x="85" y="19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3" y="14"/>
                    <a:pt x="77" y="12"/>
                    <a:pt x="77" y="12"/>
                  </a:cubicBezTo>
                  <a:cubicBezTo>
                    <a:pt x="76" y="14"/>
                    <a:pt x="76" y="14"/>
                    <a:pt x="79" y="18"/>
                  </a:cubicBezTo>
                  <a:cubicBezTo>
                    <a:pt x="76" y="18"/>
                    <a:pt x="75" y="16"/>
                    <a:pt x="72" y="17"/>
                  </a:cubicBezTo>
                  <a:cubicBezTo>
                    <a:pt x="72" y="17"/>
                    <a:pt x="72" y="18"/>
                    <a:pt x="72" y="18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69" y="18"/>
                    <a:pt x="69" y="18"/>
                    <a:pt x="68" y="18"/>
                  </a:cubicBezTo>
                  <a:cubicBezTo>
                    <a:pt x="68" y="18"/>
                    <a:pt x="68" y="18"/>
                    <a:pt x="66" y="18"/>
                  </a:cubicBezTo>
                  <a:cubicBezTo>
                    <a:pt x="65" y="19"/>
                    <a:pt x="65" y="19"/>
                    <a:pt x="62" y="19"/>
                  </a:cubicBezTo>
                  <a:cubicBezTo>
                    <a:pt x="62" y="19"/>
                    <a:pt x="62" y="20"/>
                    <a:pt x="62" y="20"/>
                  </a:cubicBezTo>
                  <a:cubicBezTo>
                    <a:pt x="62" y="20"/>
                    <a:pt x="61" y="20"/>
                    <a:pt x="61" y="19"/>
                  </a:cubicBezTo>
                  <a:cubicBezTo>
                    <a:pt x="61" y="19"/>
                    <a:pt x="62" y="18"/>
                    <a:pt x="62" y="18"/>
                  </a:cubicBezTo>
                  <a:cubicBezTo>
                    <a:pt x="61" y="17"/>
                    <a:pt x="61" y="17"/>
                    <a:pt x="60" y="18"/>
                  </a:cubicBezTo>
                  <a:cubicBezTo>
                    <a:pt x="59" y="19"/>
                    <a:pt x="60" y="20"/>
                    <a:pt x="60" y="21"/>
                  </a:cubicBezTo>
                  <a:cubicBezTo>
                    <a:pt x="60" y="21"/>
                    <a:pt x="59" y="20"/>
                    <a:pt x="59" y="20"/>
                  </a:cubicBezTo>
                  <a:cubicBezTo>
                    <a:pt x="58" y="20"/>
                    <a:pt x="58" y="20"/>
                    <a:pt x="57" y="21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4" y="22"/>
                  </a:cubicBezTo>
                  <a:cubicBezTo>
                    <a:pt x="54" y="22"/>
                    <a:pt x="53" y="22"/>
                    <a:pt x="53" y="23"/>
                  </a:cubicBezTo>
                  <a:cubicBezTo>
                    <a:pt x="52" y="22"/>
                    <a:pt x="53" y="21"/>
                    <a:pt x="52" y="20"/>
                  </a:cubicBezTo>
                  <a:cubicBezTo>
                    <a:pt x="54" y="20"/>
                    <a:pt x="56" y="21"/>
                    <a:pt x="58" y="20"/>
                  </a:cubicBezTo>
                  <a:cubicBezTo>
                    <a:pt x="57" y="18"/>
                    <a:pt x="56" y="17"/>
                    <a:pt x="5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27" y="20"/>
                    <a:pt x="26" y="22"/>
                  </a:cubicBezTo>
                  <a:cubicBezTo>
                    <a:pt x="25" y="23"/>
                    <a:pt x="24" y="28"/>
                    <a:pt x="28" y="27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30" y="27"/>
                    <a:pt x="29" y="29"/>
                    <a:pt x="30" y="31"/>
                  </a:cubicBezTo>
                  <a:cubicBezTo>
                    <a:pt x="36" y="32"/>
                    <a:pt x="37" y="25"/>
                    <a:pt x="37" y="25"/>
                  </a:cubicBezTo>
                  <a:cubicBezTo>
                    <a:pt x="37" y="25"/>
                    <a:pt x="37" y="24"/>
                    <a:pt x="36" y="24"/>
                  </a:cubicBezTo>
                  <a:cubicBezTo>
                    <a:pt x="37" y="22"/>
                    <a:pt x="41" y="22"/>
                    <a:pt x="41" y="19"/>
                  </a:cubicBezTo>
                  <a:cubicBezTo>
                    <a:pt x="43" y="19"/>
                    <a:pt x="44" y="19"/>
                    <a:pt x="44" y="20"/>
                  </a:cubicBezTo>
                  <a:cubicBezTo>
                    <a:pt x="43" y="21"/>
                    <a:pt x="41" y="21"/>
                    <a:pt x="40" y="23"/>
                  </a:cubicBezTo>
                  <a:cubicBezTo>
                    <a:pt x="40" y="23"/>
                    <a:pt x="40" y="25"/>
                    <a:pt x="41" y="27"/>
                  </a:cubicBezTo>
                  <a:cubicBezTo>
                    <a:pt x="42" y="26"/>
                    <a:pt x="47" y="25"/>
                    <a:pt x="46" y="28"/>
                  </a:cubicBezTo>
                  <a:cubicBezTo>
                    <a:pt x="45" y="28"/>
                    <a:pt x="43" y="28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1" y="30"/>
                    <a:pt x="41" y="30"/>
                  </a:cubicBezTo>
                  <a:cubicBezTo>
                    <a:pt x="39" y="29"/>
                    <a:pt x="39" y="29"/>
                    <a:pt x="37" y="34"/>
                  </a:cubicBezTo>
                  <a:cubicBezTo>
                    <a:pt x="35" y="33"/>
                    <a:pt x="33" y="33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1"/>
                    <a:pt x="28" y="31"/>
                    <a:pt x="29" y="29"/>
                  </a:cubicBezTo>
                  <a:cubicBezTo>
                    <a:pt x="27" y="28"/>
                    <a:pt x="25" y="29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25" y="32"/>
                    <a:pt x="25" y="32"/>
                    <a:pt x="18" y="34"/>
                  </a:cubicBezTo>
                  <a:cubicBezTo>
                    <a:pt x="17" y="38"/>
                    <a:pt x="13" y="36"/>
                    <a:pt x="10" y="37"/>
                  </a:cubicBezTo>
                  <a:cubicBezTo>
                    <a:pt x="16" y="45"/>
                    <a:pt x="10" y="44"/>
                    <a:pt x="10" y="44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0" y="49"/>
                    <a:pt x="1" y="52"/>
                  </a:cubicBezTo>
                  <a:cubicBezTo>
                    <a:pt x="3" y="52"/>
                    <a:pt x="3" y="52"/>
                    <a:pt x="4" y="54"/>
                  </a:cubicBezTo>
                  <a:cubicBezTo>
                    <a:pt x="4" y="54"/>
                    <a:pt x="5" y="53"/>
                    <a:pt x="5" y="53"/>
                  </a:cubicBezTo>
                  <a:cubicBezTo>
                    <a:pt x="9" y="54"/>
                    <a:pt x="11" y="48"/>
                    <a:pt x="15" y="48"/>
                  </a:cubicBezTo>
                  <a:cubicBezTo>
                    <a:pt x="16" y="47"/>
                    <a:pt x="16" y="46"/>
                    <a:pt x="17" y="46"/>
                  </a:cubicBezTo>
                  <a:cubicBezTo>
                    <a:pt x="19" y="47"/>
                    <a:pt x="21" y="45"/>
                    <a:pt x="23" y="46"/>
                  </a:cubicBezTo>
                  <a:cubicBezTo>
                    <a:pt x="26" y="49"/>
                    <a:pt x="27" y="53"/>
                    <a:pt x="29" y="57"/>
                  </a:cubicBezTo>
                  <a:cubicBezTo>
                    <a:pt x="29" y="57"/>
                    <a:pt x="29" y="56"/>
                    <a:pt x="30" y="56"/>
                  </a:cubicBezTo>
                  <a:cubicBezTo>
                    <a:pt x="30" y="54"/>
                    <a:pt x="30" y="54"/>
                    <a:pt x="30" y="53"/>
                  </a:cubicBezTo>
                  <a:cubicBezTo>
                    <a:pt x="30" y="53"/>
                    <a:pt x="31" y="53"/>
                    <a:pt x="31" y="53"/>
                  </a:cubicBezTo>
                  <a:cubicBezTo>
                    <a:pt x="30" y="50"/>
                    <a:pt x="25" y="49"/>
                    <a:pt x="26" y="45"/>
                  </a:cubicBezTo>
                  <a:cubicBezTo>
                    <a:pt x="27" y="45"/>
                    <a:pt x="27" y="44"/>
                    <a:pt x="27" y="44"/>
                  </a:cubicBezTo>
                  <a:cubicBezTo>
                    <a:pt x="33" y="49"/>
                    <a:pt x="33" y="53"/>
                    <a:pt x="33" y="60"/>
                  </a:cubicBezTo>
                  <a:cubicBezTo>
                    <a:pt x="33" y="60"/>
                    <a:pt x="40" y="60"/>
                    <a:pt x="36" y="55"/>
                  </a:cubicBezTo>
                  <a:cubicBezTo>
                    <a:pt x="38" y="54"/>
                    <a:pt x="39" y="53"/>
                    <a:pt x="39" y="53"/>
                  </a:cubicBezTo>
                  <a:cubicBezTo>
                    <a:pt x="41" y="56"/>
                    <a:pt x="40" y="59"/>
                    <a:pt x="42" y="61"/>
                  </a:cubicBezTo>
                  <a:cubicBezTo>
                    <a:pt x="43" y="61"/>
                    <a:pt x="48" y="61"/>
                    <a:pt x="50" y="61"/>
                  </a:cubicBezTo>
                  <a:cubicBezTo>
                    <a:pt x="51" y="64"/>
                    <a:pt x="48" y="68"/>
                    <a:pt x="47" y="69"/>
                  </a:cubicBezTo>
                  <a:cubicBezTo>
                    <a:pt x="42" y="69"/>
                    <a:pt x="45" y="74"/>
                    <a:pt x="45" y="74"/>
                  </a:cubicBezTo>
                  <a:cubicBezTo>
                    <a:pt x="46" y="75"/>
                    <a:pt x="48" y="74"/>
                    <a:pt x="49" y="74"/>
                  </a:cubicBezTo>
                  <a:cubicBezTo>
                    <a:pt x="54" y="92"/>
                    <a:pt x="56" y="98"/>
                    <a:pt x="57" y="98"/>
                  </a:cubicBezTo>
                  <a:cubicBezTo>
                    <a:pt x="57" y="98"/>
                    <a:pt x="70" y="98"/>
                    <a:pt x="78" y="85"/>
                  </a:cubicBezTo>
                  <a:cubicBezTo>
                    <a:pt x="79" y="82"/>
                    <a:pt x="75" y="81"/>
                    <a:pt x="73" y="79"/>
                  </a:cubicBezTo>
                  <a:cubicBezTo>
                    <a:pt x="71" y="82"/>
                    <a:pt x="70" y="82"/>
                    <a:pt x="69" y="82"/>
                  </a:cubicBezTo>
                  <a:cubicBezTo>
                    <a:pt x="69" y="79"/>
                    <a:pt x="61" y="73"/>
                    <a:pt x="66" y="72"/>
                  </a:cubicBezTo>
                  <a:cubicBezTo>
                    <a:pt x="71" y="78"/>
                    <a:pt x="71" y="79"/>
                    <a:pt x="74" y="77"/>
                  </a:cubicBezTo>
                  <a:cubicBezTo>
                    <a:pt x="81" y="82"/>
                    <a:pt x="81" y="82"/>
                    <a:pt x="85" y="79"/>
                  </a:cubicBezTo>
                  <a:cubicBezTo>
                    <a:pt x="86" y="80"/>
                    <a:pt x="86" y="80"/>
                    <a:pt x="90" y="86"/>
                  </a:cubicBezTo>
                  <a:cubicBezTo>
                    <a:pt x="90" y="86"/>
                    <a:pt x="90" y="87"/>
                    <a:pt x="91" y="87"/>
                  </a:cubicBezTo>
                  <a:cubicBezTo>
                    <a:pt x="91" y="86"/>
                    <a:pt x="91" y="86"/>
                    <a:pt x="92" y="85"/>
                  </a:cubicBezTo>
                  <a:cubicBezTo>
                    <a:pt x="92" y="85"/>
                    <a:pt x="92" y="8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100" y="100"/>
                    <a:pt x="100" y="99"/>
                    <a:pt x="100" y="96"/>
                  </a:cubicBezTo>
                  <a:cubicBezTo>
                    <a:pt x="100" y="94"/>
                    <a:pt x="106" y="85"/>
                    <a:pt x="106" y="84"/>
                  </a:cubicBezTo>
                  <a:cubicBezTo>
                    <a:pt x="107" y="83"/>
                    <a:pt x="109" y="83"/>
                    <a:pt x="110" y="82"/>
                  </a:cubicBezTo>
                  <a:cubicBezTo>
                    <a:pt x="111" y="83"/>
                    <a:pt x="112" y="87"/>
                    <a:pt x="112" y="87"/>
                  </a:cubicBezTo>
                  <a:cubicBezTo>
                    <a:pt x="113" y="90"/>
                    <a:pt x="112" y="93"/>
                    <a:pt x="112" y="95"/>
                  </a:cubicBezTo>
                  <a:cubicBezTo>
                    <a:pt x="113" y="93"/>
                    <a:pt x="113" y="91"/>
                    <a:pt x="115" y="89"/>
                  </a:cubicBezTo>
                  <a:cubicBezTo>
                    <a:pt x="116" y="92"/>
                    <a:pt x="114" y="96"/>
                    <a:pt x="115" y="99"/>
                  </a:cubicBezTo>
                  <a:cubicBezTo>
                    <a:pt x="115" y="98"/>
                    <a:pt x="115" y="98"/>
                    <a:pt x="116" y="94"/>
                  </a:cubicBezTo>
                  <a:cubicBezTo>
                    <a:pt x="118" y="95"/>
                    <a:pt x="118" y="98"/>
                    <a:pt x="118" y="103"/>
                  </a:cubicBezTo>
                  <a:cubicBezTo>
                    <a:pt x="122" y="95"/>
                    <a:pt x="124" y="92"/>
                    <a:pt x="122" y="86"/>
                  </a:cubicBezTo>
                  <a:cubicBezTo>
                    <a:pt x="120" y="83"/>
                    <a:pt x="122" y="80"/>
                    <a:pt x="123" y="79"/>
                  </a:cubicBezTo>
                  <a:cubicBezTo>
                    <a:pt x="124" y="81"/>
                    <a:pt x="122" y="84"/>
                    <a:pt x="123" y="86"/>
                  </a:cubicBezTo>
                  <a:cubicBezTo>
                    <a:pt x="125" y="84"/>
                    <a:pt x="123" y="81"/>
                    <a:pt x="124" y="79"/>
                  </a:cubicBezTo>
                  <a:cubicBezTo>
                    <a:pt x="131" y="77"/>
                    <a:pt x="128" y="56"/>
                    <a:pt x="126" y="53"/>
                  </a:cubicBezTo>
                  <a:cubicBezTo>
                    <a:pt x="126" y="53"/>
                    <a:pt x="126" y="53"/>
                    <a:pt x="125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4" y="52"/>
                    <a:pt x="124" y="52"/>
                    <a:pt x="124" y="48"/>
                  </a:cubicBezTo>
                  <a:cubicBezTo>
                    <a:pt x="125" y="48"/>
                    <a:pt x="125" y="49"/>
                    <a:pt x="125" y="50"/>
                  </a:cubicBezTo>
                  <a:cubicBezTo>
                    <a:pt x="125" y="50"/>
                    <a:pt x="125" y="50"/>
                    <a:pt x="126" y="48"/>
                  </a:cubicBezTo>
                  <a:cubicBezTo>
                    <a:pt x="126" y="49"/>
                    <a:pt x="126" y="49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3"/>
                    <a:pt x="128" y="55"/>
                    <a:pt x="129" y="56"/>
                  </a:cubicBezTo>
                  <a:cubicBezTo>
                    <a:pt x="129" y="56"/>
                    <a:pt x="130" y="55"/>
                    <a:pt x="127" y="49"/>
                  </a:cubicBezTo>
                  <a:cubicBezTo>
                    <a:pt x="127" y="49"/>
                    <a:pt x="127" y="49"/>
                    <a:pt x="126" y="42"/>
                  </a:cubicBezTo>
                  <a:cubicBezTo>
                    <a:pt x="126" y="42"/>
                    <a:pt x="127" y="42"/>
                    <a:pt x="127" y="42"/>
                  </a:cubicBezTo>
                  <a:cubicBezTo>
                    <a:pt x="126" y="37"/>
                    <a:pt x="124" y="31"/>
                    <a:pt x="122" y="27"/>
                  </a:cubicBezTo>
                  <a:cubicBezTo>
                    <a:pt x="121" y="27"/>
                    <a:pt x="121" y="26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6" y="22"/>
                    <a:pt x="116" y="16"/>
                    <a:pt x="113" y="11"/>
                  </a:cubicBezTo>
                  <a:cubicBezTo>
                    <a:pt x="113" y="11"/>
                    <a:pt x="114" y="12"/>
                    <a:pt x="114" y="12"/>
                  </a:cubicBezTo>
                  <a:cubicBezTo>
                    <a:pt x="114" y="12"/>
                    <a:pt x="114" y="11"/>
                    <a:pt x="112" y="10"/>
                  </a:cubicBezTo>
                  <a:cubicBezTo>
                    <a:pt x="115" y="13"/>
                    <a:pt x="121" y="21"/>
                    <a:pt x="124" y="27"/>
                  </a:cubicBezTo>
                  <a:cubicBezTo>
                    <a:pt x="122" y="23"/>
                    <a:pt x="120" y="21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5" y="13"/>
                    <a:pt x="112" y="10"/>
                    <a:pt x="112" y="10"/>
                  </a:cubicBezTo>
                  <a:moveTo>
                    <a:pt x="89" y="5"/>
                  </a:moveTo>
                  <a:cubicBezTo>
                    <a:pt x="89" y="5"/>
                    <a:pt x="89" y="5"/>
                    <a:pt x="89" y="5"/>
                  </a:cubicBezTo>
                  <a:cubicBezTo>
                    <a:pt x="89" y="5"/>
                    <a:pt x="89" y="5"/>
                    <a:pt x="90" y="5"/>
                  </a:cubicBezTo>
                  <a:cubicBezTo>
                    <a:pt x="89" y="5"/>
                    <a:pt x="89" y="5"/>
                    <a:pt x="8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6995463" y="2978853"/>
              <a:ext cx="68263" cy="53975"/>
            </a:xfrm>
            <a:custGeom>
              <a:gdLst>
                <a:gd fmla="*/ 10 w 10" name="T0"/>
                <a:gd fmla="*/ 1 h 8" name="T1"/>
                <a:gd fmla="*/ 9 w 10" name="T2"/>
                <a:gd fmla="*/ 2 h 8" name="T3"/>
                <a:gd fmla="*/ 9 w 10" name="T4"/>
                <a:gd fmla="*/ 3 h 8" name="T5"/>
                <a:gd fmla="*/ 4 w 10" name="T6"/>
                <a:gd fmla="*/ 3 h 8" name="T7"/>
                <a:gd fmla="*/ 4 w 10" name="T8"/>
                <a:gd fmla="*/ 6 h 8" name="T9"/>
                <a:gd fmla="*/ 4 w 10" name="T10"/>
                <a:gd fmla="*/ 8 h 8" name="T11"/>
                <a:gd fmla="*/ 3 w 10" name="T12"/>
                <a:gd fmla="*/ 8 h 8" name="T13"/>
                <a:gd fmla="*/ 3 w 10" name="T14"/>
                <a:gd fmla="*/ 8 h 8" name="T15"/>
                <a:gd fmla="*/ 1 w 10" name="T16"/>
                <a:gd fmla="*/ 7 h 8" name="T17"/>
                <a:gd fmla="*/ 0 w 10" name="T18"/>
                <a:gd fmla="*/ 7 h 8" name="T19"/>
                <a:gd fmla="*/ 0 w 10" name="T20"/>
                <a:gd fmla="*/ 5 h 8" name="T21"/>
                <a:gd fmla="*/ 0 w 10" name="T22"/>
                <a:gd fmla="*/ 5 h 8" name="T23"/>
                <a:gd fmla="*/ 2 w 10" name="T24"/>
                <a:gd fmla="*/ 3 h 8" name="T25"/>
                <a:gd fmla="*/ 3 w 10" name="T26"/>
                <a:gd fmla="*/ 2 h 8" name="T27"/>
                <a:gd fmla="*/ 3 w 10" name="T28"/>
                <a:gd fmla="*/ 1 h 8" name="T29"/>
                <a:gd fmla="*/ 4 w 10" name="T30"/>
                <a:gd fmla="*/ 1 h 8" name="T31"/>
                <a:gd fmla="*/ 6 w 10" name="T32"/>
                <a:gd fmla="*/ 1 h 8" name="T33"/>
                <a:gd fmla="*/ 7 w 10" name="T34"/>
                <a:gd fmla="*/ 1 h 8" name="T35"/>
                <a:gd fmla="*/ 8 w 10" name="T36"/>
                <a:gd fmla="*/ 0 h 8" name="T37"/>
                <a:gd fmla="*/ 9 w 10" name="T38"/>
                <a:gd fmla="*/ 0 h 8" name="T39"/>
                <a:gd fmla="*/ 10 w 10" name="T40"/>
                <a:gd fmla="*/ 1 h 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" w="10">
                  <a:moveTo>
                    <a:pt x="10" y="1"/>
                  </a:moveTo>
                  <a:cubicBezTo>
                    <a:pt x="10" y="1"/>
                    <a:pt x="10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6" y="2"/>
                    <a:pt x="4" y="3"/>
                  </a:cubicBezTo>
                  <a:cubicBezTo>
                    <a:pt x="4" y="4"/>
                    <a:pt x="2" y="5"/>
                    <a:pt x="4" y="6"/>
                  </a:cubicBezTo>
                  <a:cubicBezTo>
                    <a:pt x="4" y="6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7370113" y="3093153"/>
              <a:ext cx="33338" cy="66675"/>
            </a:xfrm>
            <a:custGeom>
              <a:gdLst>
                <a:gd fmla="*/ 3 w 5" name="T0"/>
                <a:gd fmla="*/ 6 h 10" name="T1"/>
                <a:gd fmla="*/ 5 w 5" name="T2"/>
                <a:gd fmla="*/ 10 h 10" name="T3"/>
                <a:gd fmla="*/ 4 w 5" name="T4"/>
                <a:gd fmla="*/ 9 h 10" name="T5"/>
                <a:gd fmla="*/ 1 w 5" name="T6"/>
                <a:gd fmla="*/ 2 h 10" name="T7"/>
                <a:gd fmla="*/ 0 w 5" name="T8"/>
                <a:gd fmla="*/ 0 h 10" name="T9"/>
                <a:gd fmla="*/ 1 w 5" name="T10"/>
                <a:gd fmla="*/ 1 h 10" name="T11"/>
                <a:gd fmla="*/ 1 w 5" name="T12"/>
                <a:gd fmla="*/ 3 h 10" name="T13"/>
                <a:gd fmla="*/ 3 w 5" name="T14"/>
                <a:gd fmla="*/ 6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5">
                  <a:moveTo>
                    <a:pt x="3" y="6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4" y="9"/>
                  </a:cubicBezTo>
                  <a:cubicBezTo>
                    <a:pt x="2" y="5"/>
                    <a:pt x="2" y="4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3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7409800" y="3172528"/>
              <a:ext cx="7938" cy="26988"/>
            </a:xfrm>
            <a:custGeom>
              <a:gdLst>
                <a:gd fmla="*/ 1 w 1" name="T0"/>
                <a:gd fmla="*/ 1 h 4" name="T1"/>
                <a:gd fmla="*/ 1 w 1" name="T2"/>
                <a:gd fmla="*/ 4 h 4" name="T3"/>
                <a:gd fmla="*/ 1 w 1" name="T4"/>
                <a:gd fmla="*/ 4 h 4" name="T5"/>
                <a:gd fmla="*/ 1 w 1" name="T6"/>
                <a:gd fmla="*/ 3 h 4" name="T7"/>
                <a:gd fmla="*/ 0 w 1" name="T8"/>
                <a:gd fmla="*/ 2 h 4" name="T9"/>
                <a:gd fmla="*/ 0 w 1" name="T10"/>
                <a:gd fmla="*/ 0 h 4" name="T11"/>
                <a:gd fmla="*/ 0 w 1" name="T12"/>
                <a:gd fmla="*/ 0 h 4" name="T13"/>
                <a:gd fmla="*/ 0 w 1" name="T14"/>
                <a:gd fmla="*/ 0 h 4" name="T15"/>
                <a:gd fmla="*/ 0 w 1" name="T16"/>
                <a:gd fmla="*/ 0 h 4" name="T17"/>
                <a:gd fmla="*/ 0 w 1" name="T18"/>
                <a:gd fmla="*/ 0 h 4" name="T19"/>
                <a:gd fmla="*/ 1 w 1" name="T20"/>
                <a:gd fmla="*/ 1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1">
                  <a:moveTo>
                    <a:pt x="1" y="1"/>
                  </a:moveTo>
                  <a:cubicBezTo>
                    <a:pt x="1" y="2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7417738" y="3199516"/>
              <a:ext cx="19050" cy="119063"/>
            </a:xfrm>
            <a:custGeom>
              <a:gdLst>
                <a:gd fmla="*/ 2 w 3" name="T0"/>
                <a:gd fmla="*/ 4 h 18" name="T1"/>
                <a:gd fmla="*/ 3 w 3" name="T2"/>
                <a:gd fmla="*/ 9 h 18" name="T3"/>
                <a:gd fmla="*/ 3 w 3" name="T4"/>
                <a:gd fmla="*/ 14 h 18" name="T5"/>
                <a:gd fmla="*/ 3 w 3" name="T6"/>
                <a:gd fmla="*/ 13 h 18" name="T7"/>
                <a:gd fmla="*/ 3 w 3" name="T8"/>
                <a:gd fmla="*/ 15 h 18" name="T9"/>
                <a:gd fmla="*/ 3 w 3" name="T10"/>
                <a:gd fmla="*/ 15 h 18" name="T11"/>
                <a:gd fmla="*/ 2 w 3" name="T12"/>
                <a:gd fmla="*/ 15 h 18" name="T13"/>
                <a:gd fmla="*/ 3 w 3" name="T14"/>
                <a:gd fmla="*/ 18 h 18" name="T15"/>
                <a:gd fmla="*/ 2 w 3" name="T16"/>
                <a:gd fmla="*/ 15 h 18" name="T17"/>
                <a:gd fmla="*/ 2 w 3" name="T18"/>
                <a:gd fmla="*/ 14 h 18" name="T19"/>
                <a:gd fmla="*/ 2 w 3" name="T20"/>
                <a:gd fmla="*/ 12 h 18" name="T21"/>
                <a:gd fmla="*/ 2 w 3" name="T22"/>
                <a:gd fmla="*/ 11 h 18" name="T23"/>
                <a:gd fmla="*/ 2 w 3" name="T24"/>
                <a:gd fmla="*/ 11 h 18" name="T25"/>
                <a:gd fmla="*/ 2 w 3" name="T26"/>
                <a:gd fmla="*/ 11 h 18" name="T27"/>
                <a:gd fmla="*/ 2 w 3" name="T28"/>
                <a:gd fmla="*/ 10 h 18" name="T29"/>
                <a:gd fmla="*/ 2 w 3" name="T30"/>
                <a:gd fmla="*/ 6 h 18" name="T31"/>
                <a:gd fmla="*/ 1 w 3" name="T32"/>
                <a:gd fmla="*/ 3 h 18" name="T33"/>
                <a:gd fmla="*/ 0 w 3" name="T34"/>
                <a:gd fmla="*/ 0 h 18" name="T35"/>
                <a:gd fmla="*/ 2 w 3" name="T36"/>
                <a:gd fmla="*/ 4 h 1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8" w="3">
                  <a:moveTo>
                    <a:pt x="2" y="4"/>
                  </a:moveTo>
                  <a:cubicBezTo>
                    <a:pt x="2" y="6"/>
                    <a:pt x="3" y="7"/>
                    <a:pt x="3" y="9"/>
                  </a:cubicBezTo>
                  <a:cubicBezTo>
                    <a:pt x="3" y="9"/>
                    <a:pt x="3" y="14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6"/>
                    <a:pt x="3" y="17"/>
                    <a:pt x="3" y="18"/>
                  </a:cubicBezTo>
                  <a:cubicBezTo>
                    <a:pt x="2" y="18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4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7417738" y="3399541"/>
              <a:ext cx="6350" cy="33338"/>
            </a:xfrm>
            <a:custGeom>
              <a:gdLst>
                <a:gd fmla="*/ 1 w 1" name="T0"/>
                <a:gd fmla="*/ 1 h 5" name="T1"/>
                <a:gd fmla="*/ 0 w 1" name="T2"/>
                <a:gd fmla="*/ 5 h 5" name="T3"/>
                <a:gd fmla="*/ 1 w 1" name="T4"/>
                <a:gd fmla="*/ 0 h 5" name="T5"/>
                <a:gd fmla="*/ 1 w 1" name="T6"/>
                <a:gd fmla="*/ 1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">
                  <a:moveTo>
                    <a:pt x="1" y="1"/>
                  </a:moveTo>
                  <a:cubicBezTo>
                    <a:pt x="1" y="3"/>
                    <a:pt x="1" y="5"/>
                    <a:pt x="0" y="5"/>
                  </a:cubicBezTo>
                  <a:cubicBezTo>
                    <a:pt x="0" y="5"/>
                    <a:pt x="0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7182788" y="3724978"/>
              <a:ext cx="187325" cy="193675"/>
            </a:xfrm>
            <a:custGeom>
              <a:gdLst>
                <a:gd fmla="*/ 22 w 28" name="T0"/>
                <a:gd fmla="*/ 8 h 29" name="T1"/>
                <a:gd fmla="*/ 12 w 28" name="T2"/>
                <a:gd fmla="*/ 20 h 29" name="T3"/>
                <a:gd fmla="*/ 7 w 28" name="T4"/>
                <a:gd fmla="*/ 24 h 29" name="T5"/>
                <a:gd fmla="*/ 5 w 28" name="T6"/>
                <a:gd fmla="*/ 25 h 29" name="T7"/>
                <a:gd fmla="*/ 3 w 28" name="T8"/>
                <a:gd fmla="*/ 27 h 29" name="T9"/>
                <a:gd fmla="*/ 0 w 28" name="T10"/>
                <a:gd fmla="*/ 29 h 29" name="T11"/>
                <a:gd fmla="*/ 1 w 28" name="T12"/>
                <a:gd fmla="*/ 29 h 29" name="T13"/>
                <a:gd fmla="*/ 6 w 28" name="T14"/>
                <a:gd fmla="*/ 24 h 29" name="T15"/>
                <a:gd fmla="*/ 12 w 28" name="T16"/>
                <a:gd fmla="*/ 18 h 29" name="T17"/>
                <a:gd fmla="*/ 18 w 28" name="T18"/>
                <a:gd fmla="*/ 12 h 29" name="T19"/>
                <a:gd fmla="*/ 24 w 28" name="T20"/>
                <a:gd fmla="*/ 4 h 29" name="T21"/>
                <a:gd fmla="*/ 24 w 28" name="T22"/>
                <a:gd fmla="*/ 5 h 29" name="T23"/>
                <a:gd fmla="*/ 27 w 28" name="T24"/>
                <a:gd fmla="*/ 1 h 29" name="T25"/>
                <a:gd fmla="*/ 26 w 28" name="T26"/>
                <a:gd fmla="*/ 2 h 29" name="T27"/>
                <a:gd fmla="*/ 28 w 28" name="T28"/>
                <a:gd fmla="*/ 0 h 29" name="T29"/>
                <a:gd fmla="*/ 27 w 28" name="T30"/>
                <a:gd fmla="*/ 1 h 29" name="T31"/>
                <a:gd fmla="*/ 28 w 28" name="T32"/>
                <a:gd fmla="*/ 0 h 29" name="T33"/>
                <a:gd fmla="*/ 22 w 28" name="T34"/>
                <a:gd fmla="*/ 8 h 2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8" w="28">
                  <a:moveTo>
                    <a:pt x="22" y="8"/>
                  </a:moveTo>
                  <a:cubicBezTo>
                    <a:pt x="16" y="16"/>
                    <a:pt x="16" y="16"/>
                    <a:pt x="12" y="20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5"/>
                    <a:pt x="5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2" y="28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5" y="26"/>
                    <a:pt x="6" y="24"/>
                  </a:cubicBezTo>
                  <a:cubicBezTo>
                    <a:pt x="8" y="22"/>
                    <a:pt x="10" y="19"/>
                    <a:pt x="12" y="18"/>
                  </a:cubicBezTo>
                  <a:cubicBezTo>
                    <a:pt x="14" y="16"/>
                    <a:pt x="16" y="14"/>
                    <a:pt x="18" y="12"/>
                  </a:cubicBezTo>
                  <a:cubicBezTo>
                    <a:pt x="20" y="10"/>
                    <a:pt x="22" y="7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5" y="3"/>
                    <a:pt x="27" y="1"/>
                  </a:cubicBezTo>
                  <a:cubicBezTo>
                    <a:pt x="27" y="1"/>
                    <a:pt x="27" y="1"/>
                    <a:pt x="26" y="2"/>
                  </a:cubicBezTo>
                  <a:cubicBezTo>
                    <a:pt x="27" y="1"/>
                    <a:pt x="27" y="1"/>
                    <a:pt x="28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6" y="2"/>
                    <a:pt x="24" y="6"/>
                    <a:pt x="22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7297088" y="3632903"/>
              <a:ext cx="33338" cy="92075"/>
            </a:xfrm>
            <a:custGeom>
              <a:gdLst>
                <a:gd fmla="*/ 5 w 5" name="T0"/>
                <a:gd fmla="*/ 10 h 14" name="T1"/>
                <a:gd fmla="*/ 2 w 5" name="T2"/>
                <a:gd fmla="*/ 14 h 14" name="T3"/>
                <a:gd fmla="*/ 2 w 5" name="T4"/>
                <a:gd fmla="*/ 14 h 14" name="T5"/>
                <a:gd fmla="*/ 2 w 5" name="T6"/>
                <a:gd fmla="*/ 13 h 14" name="T7"/>
                <a:gd fmla="*/ 1 w 5" name="T8"/>
                <a:gd fmla="*/ 13 h 14" name="T9"/>
                <a:gd fmla="*/ 1 w 5" name="T10"/>
                <a:gd fmla="*/ 13 h 14" name="T11"/>
                <a:gd fmla="*/ 2 w 5" name="T12"/>
                <a:gd fmla="*/ 8 h 14" name="T13"/>
                <a:gd fmla="*/ 2 w 5" name="T14"/>
                <a:gd fmla="*/ 4 h 14" name="T15"/>
                <a:gd fmla="*/ 0 w 5" name="T16"/>
                <a:gd fmla="*/ 2 h 14" name="T17"/>
                <a:gd fmla="*/ 1 w 5" name="T18"/>
                <a:gd fmla="*/ 0 h 14" name="T19"/>
                <a:gd fmla="*/ 3 w 5" name="T20"/>
                <a:gd fmla="*/ 3 h 14" name="T21"/>
                <a:gd fmla="*/ 3 w 5" name="T22"/>
                <a:gd fmla="*/ 3 h 14" name="T23"/>
                <a:gd fmla="*/ 4 w 5" name="T24"/>
                <a:gd fmla="*/ 7 h 14" name="T25"/>
                <a:gd fmla="*/ 5 w 5" name="T26"/>
                <a:gd fmla="*/ 8 h 14" name="T27"/>
                <a:gd fmla="*/ 5 w 5" name="T28"/>
                <a:gd fmla="*/ 9 h 14" name="T29"/>
                <a:gd fmla="*/ 5 w 5" name="T30"/>
                <a:gd fmla="*/ 9 h 14" name="T31"/>
                <a:gd fmla="*/ 5 w 5" name="T32"/>
                <a:gd fmla="*/ 10 h 1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" w="5">
                  <a:moveTo>
                    <a:pt x="5" y="10"/>
                  </a:moveTo>
                  <a:cubicBezTo>
                    <a:pt x="4" y="11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2" y="8"/>
                    <a:pt x="2" y="8"/>
                  </a:cubicBezTo>
                  <a:cubicBezTo>
                    <a:pt x="2" y="7"/>
                    <a:pt x="2" y="6"/>
                    <a:pt x="2" y="4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7324075" y="3585278"/>
              <a:ext cx="12700" cy="87313"/>
            </a:xfrm>
            <a:custGeom>
              <a:gdLst>
                <a:gd fmla="*/ 2 w 2" name="T0"/>
                <a:gd fmla="*/ 12 h 13" name="T1"/>
                <a:gd fmla="*/ 0 w 2" name="T2"/>
                <a:gd fmla="*/ 11 h 13" name="T3"/>
                <a:gd fmla="*/ 0 w 2" name="T4"/>
                <a:gd fmla="*/ 5 h 13" name="T5"/>
                <a:gd fmla="*/ 0 w 2" name="T6"/>
                <a:gd fmla="*/ 3 h 13" name="T7"/>
                <a:gd fmla="*/ 0 w 2" name="T8"/>
                <a:gd fmla="*/ 3 h 13" name="T9"/>
                <a:gd fmla="*/ 0 w 2" name="T10"/>
                <a:gd fmla="*/ 0 h 13" name="T11"/>
                <a:gd fmla="*/ 2 w 2" name="T12"/>
                <a:gd fmla="*/ 5 h 13" name="T13"/>
                <a:gd fmla="*/ 2 w 2" name="T14"/>
                <a:gd fmla="*/ 7 h 13" name="T15"/>
                <a:gd fmla="*/ 2 w 2" name="T16"/>
                <a:gd fmla="*/ 9 h 13" name="T17"/>
                <a:gd fmla="*/ 2 w 2" name="T18"/>
                <a:gd fmla="*/ 11 h 13" name="T19"/>
                <a:gd fmla="*/ 2 w 2" name="T20"/>
                <a:gd fmla="*/ 12 h 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" w="2">
                  <a:moveTo>
                    <a:pt x="2" y="12"/>
                  </a:moveTo>
                  <a:cubicBezTo>
                    <a:pt x="1" y="13"/>
                    <a:pt x="1" y="13"/>
                    <a:pt x="0" y="11"/>
                  </a:cubicBezTo>
                  <a:cubicBezTo>
                    <a:pt x="0" y="10"/>
                    <a:pt x="0" y="7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" y="3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7309788" y="3724978"/>
              <a:ext cx="14288" cy="14288"/>
            </a:xfrm>
            <a:custGeom>
              <a:gdLst>
                <a:gd fmla="*/ 2 w 2" name="T0"/>
                <a:gd fmla="*/ 1 h 2" name="T1"/>
                <a:gd fmla="*/ 2 w 2" name="T2"/>
                <a:gd fmla="*/ 1 h 2" name="T3"/>
                <a:gd fmla="*/ 2 w 2" name="T4"/>
                <a:gd fmla="*/ 1 h 2" name="T5"/>
                <a:gd fmla="*/ 1 w 2" name="T6"/>
                <a:gd fmla="*/ 2 h 2" name="T7"/>
                <a:gd fmla="*/ 0 w 2" name="T8"/>
                <a:gd fmla="*/ 2 h 2" name="T9"/>
                <a:gd fmla="*/ 1 w 2" name="T10"/>
                <a:gd fmla="*/ 0 h 2" name="T11"/>
                <a:gd fmla="*/ 1 w 2" name="T12"/>
                <a:gd fmla="*/ 0 h 2" name="T13"/>
                <a:gd fmla="*/ 1 w 2" name="T14"/>
                <a:gd fmla="*/ 0 h 2" name="T15"/>
                <a:gd fmla="*/ 2 w 2" name="T16"/>
                <a:gd fmla="*/ 0 h 2" name="T17"/>
                <a:gd fmla="*/ 2 w 2" name="T18"/>
                <a:gd fmla="*/ 0 h 2" name="T19"/>
                <a:gd fmla="*/ 2 w 2" name="T20"/>
                <a:gd fmla="*/ 1 h 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" w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7324075" y="3724978"/>
              <a:ext cx="19050" cy="14288"/>
            </a:xfrm>
            <a:custGeom>
              <a:gdLst>
                <a:gd fmla="*/ 2 w 3" name="T0"/>
                <a:gd fmla="*/ 1 h 2" name="T1"/>
                <a:gd fmla="*/ 2 w 3" name="T2"/>
                <a:gd fmla="*/ 2 h 2" name="T3"/>
                <a:gd fmla="*/ 1 w 3" name="T4"/>
                <a:gd fmla="*/ 2 h 2" name="T5"/>
                <a:gd fmla="*/ 1 w 3" name="T6"/>
                <a:gd fmla="*/ 2 h 2" name="T7"/>
                <a:gd fmla="*/ 0 w 3" name="T8"/>
                <a:gd fmla="*/ 2 h 2" name="T9"/>
                <a:gd fmla="*/ 0 w 3" name="T10"/>
                <a:gd fmla="*/ 1 h 2" name="T11"/>
                <a:gd fmla="*/ 1 w 3" name="T12"/>
                <a:gd fmla="*/ 0 h 2" name="T13"/>
                <a:gd fmla="*/ 2 w 3" name="T14"/>
                <a:gd fmla="*/ 0 h 2" name="T15"/>
                <a:gd fmla="*/ 2 w 3" name="T16"/>
                <a:gd fmla="*/ 0 h 2" name="T17"/>
                <a:gd fmla="*/ 2 w 3" name="T18"/>
                <a:gd fmla="*/ 1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3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7343125" y="3732916"/>
              <a:ext cx="6350" cy="6350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  <a:gd fmla="*/ 1 w 1" name="T6"/>
                <a:gd fmla="*/ 0 h 1" name="T7"/>
                <a:gd fmla="*/ 1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7357413" y="3712278"/>
              <a:ext cx="12700" cy="20638"/>
            </a:xfrm>
            <a:custGeom>
              <a:gdLst>
                <a:gd fmla="*/ 2 w 2" name="T0"/>
                <a:gd fmla="*/ 1 h 3" name="T1"/>
                <a:gd fmla="*/ 0 w 2" name="T2"/>
                <a:gd fmla="*/ 3 h 3" name="T3"/>
                <a:gd fmla="*/ 2 w 2" name="T4"/>
                <a:gd fmla="*/ 0 h 3" name="T5"/>
                <a:gd fmla="*/ 2 w 2" name="T6"/>
                <a:gd fmla="*/ 0 h 3" name="T7"/>
                <a:gd fmla="*/ 2 w 2" name="T8"/>
                <a:gd fmla="*/ 0 h 3" name="T9"/>
                <a:gd fmla="*/ 2 w 2" name="T10"/>
                <a:gd fmla="*/ 1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cubicBezTo>
                    <a:pt x="1" y="1"/>
                    <a:pt x="0" y="3"/>
                    <a:pt x="0" y="3"/>
                  </a:cubicBezTo>
                  <a:cubicBezTo>
                    <a:pt x="0" y="3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7370113" y="3651953"/>
              <a:ext cx="20638" cy="39688"/>
            </a:xfrm>
            <a:custGeom>
              <a:gdLst>
                <a:gd fmla="*/ 3 w 3" name="T0"/>
                <a:gd fmla="*/ 1 h 6" name="T1"/>
                <a:gd fmla="*/ 2 w 3" name="T2"/>
                <a:gd fmla="*/ 2 h 6" name="T3"/>
                <a:gd fmla="*/ 2 w 3" name="T4"/>
                <a:gd fmla="*/ 3 h 6" name="T5"/>
                <a:gd fmla="*/ 1 w 3" name="T6"/>
                <a:gd fmla="*/ 6 h 6" name="T7"/>
                <a:gd fmla="*/ 1 w 3" name="T8"/>
                <a:gd fmla="*/ 6 h 6" name="T9"/>
                <a:gd fmla="*/ 1 w 3" name="T10"/>
                <a:gd fmla="*/ 4 h 6" name="T11"/>
                <a:gd fmla="*/ 1 w 3" name="T12"/>
                <a:gd fmla="*/ 3 h 6" name="T13"/>
                <a:gd fmla="*/ 1 w 3" name="T14"/>
                <a:gd fmla="*/ 4 h 6" name="T15"/>
                <a:gd fmla="*/ 0 w 3" name="T16"/>
                <a:gd fmla="*/ 5 h 6" name="T17"/>
                <a:gd fmla="*/ 0 w 3" name="T18"/>
                <a:gd fmla="*/ 5 h 6" name="T19"/>
                <a:gd fmla="*/ 2 w 3" name="T20"/>
                <a:gd fmla="*/ 1 h 6" name="T21"/>
                <a:gd fmla="*/ 2 w 3" name="T22"/>
                <a:gd fmla="*/ 1 h 6" name="T23"/>
                <a:gd fmla="*/ 2 w 3" name="T24"/>
                <a:gd fmla="*/ 1 h 6" name="T25"/>
                <a:gd fmla="*/ 3 w 3" name="T26"/>
                <a:gd fmla="*/ 1 h 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" w="3">
                  <a:moveTo>
                    <a:pt x="3" y="1"/>
                  </a:move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7390750" y="3624966"/>
              <a:ext cx="12700" cy="26988"/>
            </a:xfrm>
            <a:custGeom>
              <a:gdLst>
                <a:gd fmla="*/ 2 w 2" name="T0"/>
                <a:gd fmla="*/ 1 h 4" name="T1"/>
                <a:gd fmla="*/ 1 w 2" name="T2"/>
                <a:gd fmla="*/ 2 h 4" name="T3"/>
                <a:gd fmla="*/ 0 w 2" name="T4"/>
                <a:gd fmla="*/ 3 h 4" name="T5"/>
                <a:gd fmla="*/ 0 w 2" name="T6"/>
                <a:gd fmla="*/ 4 h 4" name="T7"/>
                <a:gd fmla="*/ 0 w 2" name="T8"/>
                <a:gd fmla="*/ 3 h 4" name="T9"/>
                <a:gd fmla="*/ 0 w 2" name="T10"/>
                <a:gd fmla="*/ 2 h 4" name="T11"/>
                <a:gd fmla="*/ 1 w 2" name="T12"/>
                <a:gd fmla="*/ 2 h 4" name="T13"/>
                <a:gd fmla="*/ 2 w 2" name="T14"/>
                <a:gd fmla="*/ 0 h 4" name="T15"/>
                <a:gd fmla="*/ 2 w 2" name="T16"/>
                <a:gd fmla="*/ 1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7403450" y="3612266"/>
              <a:ext cx="14288" cy="33338"/>
            </a:xfrm>
            <a:custGeom>
              <a:gdLst>
                <a:gd fmla="*/ 1 w 2" name="T0"/>
                <a:gd fmla="*/ 1 h 5" name="T1"/>
                <a:gd fmla="*/ 0 w 2" name="T2"/>
                <a:gd fmla="*/ 5 h 5" name="T3"/>
                <a:gd fmla="*/ 0 w 2" name="T4"/>
                <a:gd fmla="*/ 5 h 5" name="T5"/>
                <a:gd fmla="*/ 2 w 2" name="T6"/>
                <a:gd fmla="*/ 0 h 5" name="T7"/>
                <a:gd fmla="*/ 2 w 2" name="T8"/>
                <a:gd fmla="*/ 0 h 5" name="T9"/>
                <a:gd fmla="*/ 1 w 2" name="T10"/>
                <a:gd fmla="*/ 1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2">
                  <a:moveTo>
                    <a:pt x="1" y="1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7343125" y="3591628"/>
              <a:ext cx="53975" cy="107950"/>
            </a:xfrm>
            <a:custGeom>
              <a:gdLst>
                <a:gd fmla="*/ 8 w 8" name="T0"/>
                <a:gd fmla="*/ 2 h 16" name="T1"/>
                <a:gd fmla="*/ 7 w 8" name="T2"/>
                <a:gd fmla="*/ 4 h 16" name="T3"/>
                <a:gd fmla="*/ 6 w 8" name="T4"/>
                <a:gd fmla="*/ 8 h 16" name="T5"/>
                <a:gd fmla="*/ 6 w 8" name="T6"/>
                <a:gd fmla="*/ 8 h 16" name="T7"/>
                <a:gd fmla="*/ 4 w 8" name="T8"/>
                <a:gd fmla="*/ 11 h 16" name="T9"/>
                <a:gd fmla="*/ 3 w 8" name="T10"/>
                <a:gd fmla="*/ 14 h 16" name="T11"/>
                <a:gd fmla="*/ 3 w 8" name="T12"/>
                <a:gd fmla="*/ 14 h 16" name="T13"/>
                <a:gd fmla="*/ 2 w 8" name="T14"/>
                <a:gd fmla="*/ 15 h 16" name="T15"/>
                <a:gd fmla="*/ 1 w 8" name="T16"/>
                <a:gd fmla="*/ 15 h 16" name="T17"/>
                <a:gd fmla="*/ 2 w 8" name="T18"/>
                <a:gd fmla="*/ 8 h 16" name="T19"/>
                <a:gd fmla="*/ 2 w 8" name="T20"/>
                <a:gd fmla="*/ 9 h 16" name="T21"/>
                <a:gd fmla="*/ 3 w 8" name="T22"/>
                <a:gd fmla="*/ 8 h 16" name="T23"/>
                <a:gd fmla="*/ 4 w 8" name="T24"/>
                <a:gd fmla="*/ 6 h 16" name="T25"/>
                <a:gd fmla="*/ 5 w 8" name="T26"/>
                <a:gd fmla="*/ 4 h 16" name="T27"/>
                <a:gd fmla="*/ 6 w 8" name="T28"/>
                <a:gd fmla="*/ 3 h 16" name="T29"/>
                <a:gd fmla="*/ 7 w 8" name="T30"/>
                <a:gd fmla="*/ 2 h 16" name="T31"/>
                <a:gd fmla="*/ 7 w 8" name="T32"/>
                <a:gd fmla="*/ 0 h 16" name="T33"/>
                <a:gd fmla="*/ 8 w 8" name="T34"/>
                <a:gd fmla="*/ 0 h 16" name="T35"/>
                <a:gd fmla="*/ 8 w 8" name="T36"/>
                <a:gd fmla="*/ 0 h 16" name="T37"/>
                <a:gd fmla="*/ 8 w 8" name="T38"/>
                <a:gd fmla="*/ 0 h 16" name="T39"/>
                <a:gd fmla="*/ 8 w 8" name="T40"/>
                <a:gd fmla="*/ 2 h 16" name="T41"/>
                <a:gd fmla="*/ 8 w 8" name="T42"/>
                <a:gd fmla="*/ 2 h 16" name="T43"/>
                <a:gd fmla="*/ 8 w 8" name="T44"/>
                <a:gd fmla="*/ 2 h 16" name="T45"/>
                <a:gd fmla="*/ 8 w 8" name="T46"/>
                <a:gd fmla="*/ 2 h 1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6" w="8">
                  <a:moveTo>
                    <a:pt x="8" y="2"/>
                  </a:moveTo>
                  <a:cubicBezTo>
                    <a:pt x="8" y="3"/>
                    <a:pt x="7" y="3"/>
                    <a:pt x="7" y="4"/>
                  </a:cubicBezTo>
                  <a:cubicBezTo>
                    <a:pt x="7" y="5"/>
                    <a:pt x="7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14"/>
                    <a:pt x="1" y="9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7409800" y="3466216"/>
              <a:ext cx="20638" cy="79375"/>
            </a:xfrm>
            <a:custGeom>
              <a:gdLst>
                <a:gd fmla="*/ 3 w 3" name="T0"/>
                <a:gd fmla="*/ 6 h 12" name="T1"/>
                <a:gd fmla="*/ 2 w 3" name="T2"/>
                <a:gd fmla="*/ 7 h 12" name="T3"/>
                <a:gd fmla="*/ 2 w 3" name="T4"/>
                <a:gd fmla="*/ 7 h 12" name="T5"/>
                <a:gd fmla="*/ 1 w 3" name="T6"/>
                <a:gd fmla="*/ 9 h 12" name="T7"/>
                <a:gd fmla="*/ 0 w 3" name="T8"/>
                <a:gd fmla="*/ 12 h 12" name="T9"/>
                <a:gd fmla="*/ 1 w 3" name="T10"/>
                <a:gd fmla="*/ 9 h 12" name="T11"/>
                <a:gd fmla="*/ 1 w 3" name="T12"/>
                <a:gd fmla="*/ 8 h 12" name="T13"/>
                <a:gd fmla="*/ 1 w 3" name="T14"/>
                <a:gd fmla="*/ 7 h 12" name="T15"/>
                <a:gd fmla="*/ 1 w 3" name="T16"/>
                <a:gd fmla="*/ 4 h 12" name="T17"/>
                <a:gd fmla="*/ 1 w 3" name="T18"/>
                <a:gd fmla="*/ 4 h 12" name="T19"/>
                <a:gd fmla="*/ 2 w 3" name="T20"/>
                <a:gd fmla="*/ 2 h 12" name="T21"/>
                <a:gd fmla="*/ 2 w 3" name="T22"/>
                <a:gd fmla="*/ 0 h 12" name="T23"/>
                <a:gd fmla="*/ 2 w 3" name="T24"/>
                <a:gd fmla="*/ 3 h 12" name="T25"/>
                <a:gd fmla="*/ 2 w 3" name="T26"/>
                <a:gd fmla="*/ 6 h 12" name="T27"/>
                <a:gd fmla="*/ 2 w 3" name="T28"/>
                <a:gd fmla="*/ 6 h 12" name="T29"/>
                <a:gd fmla="*/ 3 w 3" name="T30"/>
                <a:gd fmla="*/ 6 h 1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" w="3">
                  <a:moveTo>
                    <a:pt x="3" y="6"/>
                  </a:move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9"/>
                    <a:pt x="1" y="11"/>
                    <a:pt x="0" y="12"/>
                  </a:cubicBezTo>
                  <a:cubicBezTo>
                    <a:pt x="0" y="12"/>
                    <a:pt x="0" y="12"/>
                    <a:pt x="1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1"/>
                    <a:pt x="2" y="3"/>
                  </a:cubicBezTo>
                  <a:cubicBezTo>
                    <a:pt x="2" y="4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7417738" y="3532891"/>
              <a:ext cx="6350" cy="19050"/>
            </a:xfrm>
            <a:custGeom>
              <a:gdLst>
                <a:gd fmla="*/ 1 w 1" name="T0"/>
                <a:gd fmla="*/ 2 h 3" name="T1"/>
                <a:gd fmla="*/ 0 w 1" name="T2"/>
                <a:gd fmla="*/ 3 h 3" name="T3"/>
                <a:gd fmla="*/ 0 w 1" name="T4"/>
                <a:gd fmla="*/ 0 h 3" name="T5"/>
                <a:gd fmla="*/ 1 w 1" name="T6"/>
                <a:gd fmla="*/ 2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1">
                  <a:moveTo>
                    <a:pt x="1" y="2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1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7424088" y="3518603"/>
              <a:ext cx="6350" cy="20638"/>
            </a:xfrm>
            <a:custGeom>
              <a:gdLst>
                <a:gd fmla="*/ 1 w 1" name="T0"/>
                <a:gd fmla="*/ 1 h 3" name="T1"/>
                <a:gd fmla="*/ 0 w 1" name="T2"/>
                <a:gd fmla="*/ 3 h 3" name="T3"/>
                <a:gd fmla="*/ 1 w 1" name="T4"/>
                <a:gd fmla="*/ 0 h 3" name="T5"/>
                <a:gd fmla="*/ 1 w 1" name="T6"/>
                <a:gd fmla="*/ 0 h 3" name="T7"/>
                <a:gd fmla="*/ 1 w 1" name="T8"/>
                <a:gd fmla="*/ 0 h 3" name="T9"/>
                <a:gd fmla="*/ 1 w 1" name="T10"/>
                <a:gd fmla="*/ 0 h 3" name="T11"/>
                <a:gd fmla="*/ 1 w 1" name="T12"/>
                <a:gd fmla="*/ 0 h 3" name="T13"/>
                <a:gd fmla="*/ 1 w 1" name="T14"/>
                <a:gd fmla="*/ 0 h 3" name="T15"/>
                <a:gd fmla="*/ 1 w 1" name="T16"/>
                <a:gd fmla="*/ 0 h 3" name="T17"/>
                <a:gd fmla="*/ 1 w 1" name="T18"/>
                <a:gd fmla="*/ 0 h 3" name="T19"/>
                <a:gd fmla="*/ 1 w 1" name="T20"/>
                <a:gd fmla="*/ 0 h 3" name="T21"/>
                <a:gd fmla="*/ 1 w 1" name="T22"/>
                <a:gd fmla="*/ 1 h 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" w="1">
                  <a:moveTo>
                    <a:pt x="1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7409800" y="3551941"/>
              <a:ext cx="14288" cy="33338"/>
            </a:xfrm>
            <a:custGeom>
              <a:gdLst>
                <a:gd fmla="*/ 2 w 2" name="T0"/>
                <a:gd fmla="*/ 2 h 5" name="T1"/>
                <a:gd fmla="*/ 1 w 2" name="T2"/>
                <a:gd fmla="*/ 5 h 5" name="T3"/>
                <a:gd fmla="*/ 1 w 2" name="T4"/>
                <a:gd fmla="*/ 5 h 5" name="T5"/>
                <a:gd fmla="*/ 1 w 2" name="T6"/>
                <a:gd fmla="*/ 4 h 5" name="T7"/>
                <a:gd fmla="*/ 1 w 2" name="T8"/>
                <a:gd fmla="*/ 4 h 5" name="T9"/>
                <a:gd fmla="*/ 0 w 2" name="T10"/>
                <a:gd fmla="*/ 4 h 5" name="T11"/>
                <a:gd fmla="*/ 1 w 2" name="T12"/>
                <a:gd fmla="*/ 1 h 5" name="T13"/>
                <a:gd fmla="*/ 1 w 2" name="T14"/>
                <a:gd fmla="*/ 2 h 5" name="T15"/>
                <a:gd fmla="*/ 2 w 2" name="T16"/>
                <a:gd fmla="*/ 0 h 5" name="T17"/>
                <a:gd fmla="*/ 2 w 2" name="T18"/>
                <a:gd fmla="*/ 2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2">
                  <a:moveTo>
                    <a:pt x="2" y="2"/>
                  </a:moveTo>
                  <a:cubicBezTo>
                    <a:pt x="2" y="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7397100" y="3624966"/>
              <a:ext cx="20638" cy="41275"/>
            </a:xfrm>
            <a:custGeom>
              <a:gdLst>
                <a:gd fmla="*/ 1 w 3" name="T0"/>
                <a:gd fmla="*/ 6 h 6" name="T1"/>
                <a:gd fmla="*/ 1 w 3" name="T2"/>
                <a:gd fmla="*/ 5 h 6" name="T3"/>
                <a:gd fmla="*/ 1 w 3" name="T4"/>
                <a:gd fmla="*/ 5 h 6" name="T5"/>
                <a:gd fmla="*/ 1 w 3" name="T6"/>
                <a:gd fmla="*/ 5 h 6" name="T7"/>
                <a:gd fmla="*/ 0 w 3" name="T8"/>
                <a:gd fmla="*/ 6 h 6" name="T9"/>
                <a:gd fmla="*/ 1 w 3" name="T10"/>
                <a:gd fmla="*/ 4 h 6" name="T11"/>
                <a:gd fmla="*/ 2 w 3" name="T12"/>
                <a:gd fmla="*/ 2 h 6" name="T13"/>
                <a:gd fmla="*/ 1 w 3" name="T14"/>
                <a:gd fmla="*/ 2 h 6" name="T15"/>
                <a:gd fmla="*/ 2 w 3" name="T16"/>
                <a:gd fmla="*/ 0 h 6" name="T17"/>
                <a:gd fmla="*/ 2 w 3" name="T18"/>
                <a:gd fmla="*/ 0 h 6" name="T19"/>
                <a:gd fmla="*/ 2 w 3" name="T20"/>
                <a:gd fmla="*/ 1 h 6" name="T21"/>
                <a:gd fmla="*/ 2 w 3" name="T22"/>
                <a:gd fmla="*/ 1 h 6" name="T23"/>
                <a:gd fmla="*/ 2 w 3" name="T24"/>
                <a:gd fmla="*/ 1 h 6" name="T25"/>
                <a:gd fmla="*/ 3 w 3" name="T26"/>
                <a:gd fmla="*/ 0 h 6" name="T27"/>
                <a:gd fmla="*/ 1 w 3" name="T28"/>
                <a:gd fmla="*/ 6 h 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" w="3">
                  <a:moveTo>
                    <a:pt x="1" y="6"/>
                  </a:move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6"/>
                    <a:pt x="1" y="6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63" name="任意多边形 62"/>
          <p:cNvSpPr/>
          <p:nvPr/>
        </p:nvSpPr>
        <p:spPr>
          <a:xfrm>
            <a:off x="4965700" y="1843342"/>
            <a:ext cx="7226300" cy="2562069"/>
          </a:xfrm>
          <a:custGeom>
            <a:gdLst>
              <a:gd fmla="*/ 2794647 w 8176569" name="connsiteX0"/>
              <a:gd fmla="*/ 0 h 2898985" name="connsiteY0"/>
              <a:gd fmla="*/ 4577899 w 8176569" name="connsiteX1"/>
              <a:gd fmla="*/ 640267 h 2898985" name="connsiteY1"/>
              <a:gd fmla="*/ 5527192 w 8176569" name="connsiteX2"/>
              <a:gd fmla="*/ 2169792 h 2898985" name="connsiteY2"/>
              <a:gd fmla="*/ 7363675 w 8176569" name="connsiteX3"/>
              <a:gd fmla="*/ 2169792 h 2898985" name="connsiteY3"/>
              <a:gd fmla="*/ 7363675 w 8176569" name="connsiteX4"/>
              <a:gd fmla="*/ 2169942 h 2898985" name="connsiteY4"/>
              <a:gd fmla="*/ 8176569 w 8176569" name="connsiteX5"/>
              <a:gd fmla="*/ 2169942 h 2898985" name="connsiteY5"/>
              <a:gd fmla="*/ 8176569 w 8176569" name="connsiteX6"/>
              <a:gd fmla="*/ 2338509 h 2898985" name="connsiteY6"/>
              <a:gd fmla="*/ 7363675 w 8176569" name="connsiteX7"/>
              <a:gd fmla="*/ 2338509 h 2898985" name="connsiteY7"/>
              <a:gd fmla="*/ 7363675 w 8176569" name="connsiteX8"/>
              <a:gd fmla="*/ 2338752 h 2898985" name="connsiteY8"/>
              <a:gd fmla="*/ 5456217 w 8176569" name="connsiteX9"/>
              <a:gd fmla="*/ 2338752 h 2898985" name="connsiteY9"/>
              <a:gd fmla="*/ 5376370 w 8176569" name="connsiteX10"/>
              <a:gd fmla="*/ 2276504 h 2898985" name="connsiteY10"/>
              <a:gd fmla="*/ 2794647 w 8176569" name="connsiteX11"/>
              <a:gd fmla="*/ 177852 h 2898985" name="connsiteY11"/>
              <a:gd fmla="*/ 168566 w 8176569" name="connsiteX12"/>
              <a:gd fmla="*/ 2810059 h 2898985" name="connsiteY12"/>
              <a:gd fmla="*/ 79847 w 8176569" name="connsiteX13"/>
              <a:gd fmla="*/ 2898985 h 2898985" name="connsiteY13"/>
              <a:gd fmla="*/ 0 w 8176569" name="connsiteX14"/>
              <a:gd fmla="*/ 2810059 h 2898985" name="connsiteY14"/>
              <a:gd fmla="*/ 2794647 w 8176569" name="connsiteX15"/>
              <a:gd fmla="*/ 0 h 289898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2898985" w="8176568">
                <a:moveTo>
                  <a:pt x="2794647" y="0"/>
                </a:moveTo>
                <a:cubicBezTo>
                  <a:pt x="3442296" y="0"/>
                  <a:pt x="4081073" y="231207"/>
                  <a:pt x="4577899" y="640267"/>
                </a:cubicBezTo>
                <a:cubicBezTo>
                  <a:pt x="5048110" y="1031541"/>
                  <a:pt x="5385242" y="1573989"/>
                  <a:pt x="5527192" y="2169792"/>
                </a:cubicBezTo>
                <a:lnTo>
                  <a:pt x="7363675" y="2169792"/>
                </a:lnTo>
                <a:lnTo>
                  <a:pt x="7363675" y="2169942"/>
                </a:lnTo>
                <a:lnTo>
                  <a:pt x="8176569" y="2169942"/>
                </a:lnTo>
                <a:lnTo>
                  <a:pt x="8176569" y="2338509"/>
                </a:lnTo>
                <a:lnTo>
                  <a:pt x="7363675" y="2338509"/>
                </a:lnTo>
                <a:lnTo>
                  <a:pt x="7363675" y="2338752"/>
                </a:lnTo>
                <a:cubicBezTo>
                  <a:pt x="7363675" y="2338752"/>
                  <a:pt x="7363675" y="2338752"/>
                  <a:pt x="5456217" y="2338752"/>
                </a:cubicBezTo>
                <a:cubicBezTo>
                  <a:pt x="5411857" y="2338752"/>
                  <a:pt x="5376370" y="2312074"/>
                  <a:pt x="5376370" y="2276504"/>
                </a:cubicBezTo>
                <a:cubicBezTo>
                  <a:pt x="5119085" y="1058218"/>
                  <a:pt x="4036713" y="177852"/>
                  <a:pt x="2794647" y="177852"/>
                </a:cubicBezTo>
                <a:cubicBezTo>
                  <a:pt x="1348528" y="177852"/>
                  <a:pt x="168566" y="1360567"/>
                  <a:pt x="168566" y="2810059"/>
                </a:cubicBezTo>
                <a:cubicBezTo>
                  <a:pt x="168566" y="2863415"/>
                  <a:pt x="133078" y="2898985"/>
                  <a:pt x="79847" y="2898985"/>
                </a:cubicBezTo>
                <a:cubicBezTo>
                  <a:pt x="35487" y="2898985"/>
                  <a:pt x="0" y="2863415"/>
                  <a:pt x="0" y="2810059"/>
                </a:cubicBezTo>
                <a:cubicBezTo>
                  <a:pt x="0" y="1262748"/>
                  <a:pt x="1250937" y="0"/>
                  <a:pt x="2794647" y="0"/>
                </a:cubicBezTo>
                <a:close/>
              </a:path>
            </a:pathLst>
          </a:cu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lt1"/>
              </a:solidFill>
              <a:sym typeface="+mn-lt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5615553" y="2547993"/>
            <a:ext cx="6576447" cy="2065343"/>
          </a:xfrm>
          <a:custGeom>
            <a:gdLst>
              <a:gd fmla="*/ 2058608 w 7441259" name="connsiteX0"/>
              <a:gd fmla="*/ 0 h 2336938" name="connsiteY0"/>
              <a:gd fmla="*/ 4126091 w 7441259" name="connsiteX1"/>
              <a:gd fmla="*/ 2061480 h 2336938" name="connsiteY1"/>
              <a:gd fmla="*/ 4117217 w 7441259" name="connsiteX2"/>
              <a:gd fmla="*/ 2159223 h 2336938" name="connsiteY2"/>
              <a:gd fmla="*/ 6628365 w 7441259" name="connsiteX3"/>
              <a:gd fmla="*/ 2159223 h 2336938" name="connsiteY3"/>
              <a:gd fmla="*/ 6628365 w 7441259" name="connsiteX4"/>
              <a:gd fmla="*/ 2157738 h 2336938" name="connsiteY4"/>
              <a:gd fmla="*/ 7441259 w 7441259" name="connsiteX5"/>
              <a:gd fmla="*/ 2157738 h 2336938" name="connsiteY5"/>
              <a:gd fmla="*/ 7441259 w 7441259" name="connsiteX6"/>
              <a:gd fmla="*/ 2336938 h 2336938" name="connsiteY6"/>
              <a:gd fmla="*/ 6628365 w 7441259" name="connsiteX7"/>
              <a:gd fmla="*/ 2336938 h 2336938" name="connsiteY7"/>
              <a:gd fmla="*/ 6628365 w 7441259" name="connsiteX8"/>
              <a:gd fmla="*/ 2336937 h 2336938" name="connsiteY8"/>
              <a:gd fmla="*/ 4028484 w 7441259" name="connsiteX9"/>
              <a:gd fmla="*/ 2336937 h 2336938" name="connsiteY9"/>
              <a:gd fmla="*/ 3966371 w 7441259" name="connsiteX10"/>
              <a:gd fmla="*/ 2310280 h 2336938" name="connsiteY10"/>
              <a:gd fmla="*/ 3939751 w 7441259" name="connsiteX11"/>
              <a:gd fmla="*/ 2248080 h 2336938" name="connsiteY11"/>
              <a:gd fmla="*/ 3948625 w 7441259" name="connsiteX12"/>
              <a:gd fmla="*/ 2061480 h 2336938" name="connsiteY12"/>
              <a:gd fmla="*/ 2058608 w 7441259" name="connsiteX13"/>
              <a:gd fmla="*/ 168828 h 2336938" name="connsiteY13"/>
              <a:gd fmla="*/ 177466 w 7441259" name="connsiteX14"/>
              <a:gd fmla="*/ 2061480 h 2336938" name="connsiteY14"/>
              <a:gd fmla="*/ 88733 w 7441259" name="connsiteX15"/>
              <a:gd fmla="*/ 2150337 h 2336938" name="connsiteY15"/>
              <a:gd fmla="*/ 0 w 7441259" name="connsiteX16"/>
              <a:gd fmla="*/ 2061480 h 2336938" name="connsiteY16"/>
              <a:gd fmla="*/ 2058608 w 7441259" name="connsiteX17"/>
              <a:gd fmla="*/ 0 h 2336938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2336938" w="7441259">
                <a:moveTo>
                  <a:pt x="2058608" y="0"/>
                </a:moveTo>
                <a:cubicBezTo>
                  <a:pt x="3203266" y="0"/>
                  <a:pt x="4126091" y="924112"/>
                  <a:pt x="4126091" y="2061480"/>
                </a:cubicBezTo>
                <a:cubicBezTo>
                  <a:pt x="4126091" y="2088137"/>
                  <a:pt x="4126091" y="2132566"/>
                  <a:pt x="4117217" y="2159223"/>
                </a:cubicBezTo>
                <a:lnTo>
                  <a:pt x="6628365" y="2159223"/>
                </a:lnTo>
                <a:lnTo>
                  <a:pt x="6628365" y="2157738"/>
                </a:lnTo>
                <a:lnTo>
                  <a:pt x="7441259" y="2157738"/>
                </a:lnTo>
                <a:lnTo>
                  <a:pt x="7441259" y="2336938"/>
                </a:lnTo>
                <a:lnTo>
                  <a:pt x="6628365" y="2336938"/>
                </a:lnTo>
                <a:lnTo>
                  <a:pt x="6628365" y="2336937"/>
                </a:lnTo>
                <a:cubicBezTo>
                  <a:pt x="6628365" y="2336937"/>
                  <a:pt x="6628365" y="2336937"/>
                  <a:pt x="4028484" y="2336937"/>
                </a:cubicBezTo>
                <a:cubicBezTo>
                  <a:pt x="4001864" y="2336937"/>
                  <a:pt x="3984118" y="2328051"/>
                  <a:pt x="3966371" y="2310280"/>
                </a:cubicBezTo>
                <a:cubicBezTo>
                  <a:pt x="3948625" y="2292509"/>
                  <a:pt x="3939751" y="2265852"/>
                  <a:pt x="3939751" y="2248080"/>
                </a:cubicBezTo>
                <a:cubicBezTo>
                  <a:pt x="3939751" y="2239195"/>
                  <a:pt x="3948625" y="2123680"/>
                  <a:pt x="3948625" y="2061480"/>
                </a:cubicBezTo>
                <a:cubicBezTo>
                  <a:pt x="3948625" y="1021854"/>
                  <a:pt x="3105660" y="168828"/>
                  <a:pt x="2058608" y="168828"/>
                </a:cubicBezTo>
                <a:cubicBezTo>
                  <a:pt x="1020431" y="168828"/>
                  <a:pt x="177466" y="1021854"/>
                  <a:pt x="177466" y="2061480"/>
                </a:cubicBezTo>
                <a:cubicBezTo>
                  <a:pt x="177466" y="2114795"/>
                  <a:pt x="133099" y="2150337"/>
                  <a:pt x="88733" y="2150337"/>
                </a:cubicBezTo>
                <a:cubicBezTo>
                  <a:pt x="35493" y="2150337"/>
                  <a:pt x="0" y="2114795"/>
                  <a:pt x="0" y="2061480"/>
                </a:cubicBezTo>
                <a:cubicBezTo>
                  <a:pt x="0" y="924112"/>
                  <a:pt x="922824" y="0"/>
                  <a:pt x="2058608" y="0"/>
                </a:cubicBezTo>
                <a:close/>
              </a:path>
            </a:pathLst>
          </a:cu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lt1"/>
              </a:solidFill>
              <a:sym typeface="+mn-lt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6274746" y="3306007"/>
            <a:ext cx="5917254" cy="2067209"/>
          </a:xfrm>
          <a:custGeom>
            <a:gdLst>
              <a:gd fmla="*/ 1313134 w 6695382" name="connsiteX0"/>
              <a:gd fmla="*/ 0 h 2339050" name="connsiteY0"/>
              <a:gd fmla="*/ 2635142 w 6695382" name="connsiteX1"/>
              <a:gd fmla="*/ 1325165 h 2339050" name="connsiteY1"/>
              <a:gd fmla="*/ 2333476 w 6695382" name="connsiteX2"/>
              <a:gd fmla="*/ 2170069 h 2339050" name="connsiteY2"/>
              <a:gd fmla="*/ 5882488 w 6695382" name="connsiteX3"/>
              <a:gd fmla="*/ 2170069 h 2339050" name="connsiteY3"/>
              <a:gd fmla="*/ 5882488 w 6695382" name="connsiteX4"/>
              <a:gd fmla="*/ 2170177 h 2339050" name="connsiteY4"/>
              <a:gd fmla="*/ 6695382 w 6695382" name="connsiteX5"/>
              <a:gd fmla="*/ 2170177 h 2339050" name="connsiteY5"/>
              <a:gd fmla="*/ 6695382 w 6695382" name="connsiteX6"/>
              <a:gd fmla="*/ 2339050 h 2339050" name="connsiteY6"/>
              <a:gd fmla="*/ 5882488 w 6695382" name="connsiteX7"/>
              <a:gd fmla="*/ 2339050 h 2339050" name="connsiteY7"/>
              <a:gd fmla="*/ 2129407 w 6695382" name="connsiteX8"/>
              <a:gd fmla="*/ 2339050 h 2339050" name="connsiteY8"/>
              <a:gd fmla="*/ 2049555 w 6695382" name="connsiteX9"/>
              <a:gd fmla="*/ 2285688 h 2339050" name="connsiteY9"/>
              <a:gd fmla="*/ 2076172 w 6695382" name="connsiteX10"/>
              <a:gd fmla="*/ 2187857 h 2339050" name="connsiteY10"/>
              <a:gd fmla="*/ 2466563 w 6695382" name="connsiteX11"/>
              <a:gd fmla="*/ 1325165 h 2339050" name="connsiteY11"/>
              <a:gd fmla="*/ 1313134 w 6695382" name="connsiteX12"/>
              <a:gd fmla="*/ 177874 h 2339050" name="connsiteY12"/>
              <a:gd fmla="*/ 168578 w 6695382" name="connsiteX13"/>
              <a:gd fmla="*/ 1325165 h 2339050" name="connsiteY13"/>
              <a:gd fmla="*/ 79853 w 6695382" name="connsiteX14"/>
              <a:gd fmla="*/ 1414102 h 2339050" name="connsiteY14"/>
              <a:gd fmla="*/ 0 w 6695382" name="connsiteX15"/>
              <a:gd fmla="*/ 1325165 h 2339050" name="connsiteY15"/>
              <a:gd fmla="*/ 1313134 w 6695382" name="connsiteX16"/>
              <a:gd fmla="*/ 0 h 233905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2339050" w="6695381">
                <a:moveTo>
                  <a:pt x="1313134" y="0"/>
                </a:moveTo>
                <a:cubicBezTo>
                  <a:pt x="2040682" y="0"/>
                  <a:pt x="2635142" y="595880"/>
                  <a:pt x="2635142" y="1325165"/>
                </a:cubicBezTo>
                <a:cubicBezTo>
                  <a:pt x="2635142" y="1636445"/>
                  <a:pt x="2528671" y="1929938"/>
                  <a:pt x="2333476" y="2170069"/>
                </a:cubicBezTo>
                <a:lnTo>
                  <a:pt x="5882488" y="2170069"/>
                </a:lnTo>
                <a:lnTo>
                  <a:pt x="5882488" y="2170177"/>
                </a:lnTo>
                <a:lnTo>
                  <a:pt x="6695382" y="2170177"/>
                </a:lnTo>
                <a:lnTo>
                  <a:pt x="6695382" y="2339050"/>
                </a:lnTo>
                <a:lnTo>
                  <a:pt x="5882488" y="2339050"/>
                </a:lnTo>
                <a:cubicBezTo>
                  <a:pt x="5882488" y="2339050"/>
                  <a:pt x="5882488" y="2339050"/>
                  <a:pt x="2129407" y="2339050"/>
                </a:cubicBezTo>
                <a:cubicBezTo>
                  <a:pt x="2093917" y="2339050"/>
                  <a:pt x="2067300" y="2321263"/>
                  <a:pt x="2049555" y="2285688"/>
                </a:cubicBezTo>
                <a:cubicBezTo>
                  <a:pt x="2040682" y="2250113"/>
                  <a:pt x="2049555" y="2214538"/>
                  <a:pt x="2076172" y="2187857"/>
                </a:cubicBezTo>
                <a:cubicBezTo>
                  <a:pt x="2324603" y="1974407"/>
                  <a:pt x="2466563" y="1654233"/>
                  <a:pt x="2466563" y="1325165"/>
                </a:cubicBezTo>
                <a:cubicBezTo>
                  <a:pt x="2466563" y="693710"/>
                  <a:pt x="1951957" y="177874"/>
                  <a:pt x="1313134" y="177874"/>
                </a:cubicBezTo>
                <a:cubicBezTo>
                  <a:pt x="683185" y="177874"/>
                  <a:pt x="168578" y="693711"/>
                  <a:pt x="168578" y="1325165"/>
                </a:cubicBezTo>
                <a:cubicBezTo>
                  <a:pt x="168578" y="1378528"/>
                  <a:pt x="133088" y="1414102"/>
                  <a:pt x="79853" y="1414102"/>
                </a:cubicBezTo>
                <a:cubicBezTo>
                  <a:pt x="35490" y="1414102"/>
                  <a:pt x="0" y="1378528"/>
                  <a:pt x="0" y="1325165"/>
                </a:cubicBezTo>
                <a:cubicBezTo>
                  <a:pt x="0" y="595880"/>
                  <a:pt x="585587" y="0"/>
                  <a:pt x="1313134" y="0"/>
                </a:cubicBezTo>
                <a:close/>
              </a:path>
            </a:pathLst>
          </a:cu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lt1"/>
              </a:solidFill>
              <a:sym typeface="+mn-lt"/>
            </a:endParaRPr>
          </a:p>
        </p:txBody>
      </p:sp>
      <p:sp>
        <p:nvSpPr>
          <p:cNvPr id="66" name="TextBox 53"/>
          <p:cNvSpPr txBox="1"/>
          <p:nvPr/>
        </p:nvSpPr>
        <p:spPr>
          <a:xfrm>
            <a:off x="1227953" y="2207212"/>
            <a:ext cx="2775346" cy="497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227953" y="1872155"/>
            <a:ext cx="15560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 smtClean="0" spc="0" sz="1400">
                <a:solidFill>
                  <a:srgbClr val="C00000"/>
                </a:solidFill>
                <a:latin typeface="+mj-ea"/>
                <a:ea typeface="+mj-ea"/>
              </a:rPr>
              <a:t>A / 填写段落标题</a:t>
            </a:r>
          </a:p>
        </p:txBody>
      </p:sp>
      <p:sp>
        <p:nvSpPr>
          <p:cNvPr id="68" name="TextBox 53"/>
          <p:cNvSpPr txBox="1"/>
          <p:nvPr/>
        </p:nvSpPr>
        <p:spPr>
          <a:xfrm>
            <a:off x="1227953" y="3538863"/>
            <a:ext cx="2775346" cy="497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227953" y="3203806"/>
            <a:ext cx="15417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 smtClean="0" spc="0" sz="1400">
                <a:solidFill>
                  <a:srgbClr val="C00000"/>
                </a:solidFill>
                <a:latin typeface="+mj-ea"/>
                <a:ea typeface="+mj-ea"/>
              </a:rPr>
              <a:t>B / 填写段落标题</a:t>
            </a:r>
          </a:p>
        </p:txBody>
      </p:sp>
      <p:sp>
        <p:nvSpPr>
          <p:cNvPr id="70" name="TextBox 53"/>
          <p:cNvSpPr txBox="1"/>
          <p:nvPr/>
        </p:nvSpPr>
        <p:spPr>
          <a:xfrm>
            <a:off x="1227953" y="4870514"/>
            <a:ext cx="2775346" cy="497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227953" y="4535457"/>
            <a:ext cx="15497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 smtClean="0" spc="0" sz="1400">
                <a:solidFill>
                  <a:srgbClr val="C00000"/>
                </a:solidFill>
                <a:latin typeface="+mj-ea"/>
                <a:ea typeface="+mj-ea"/>
              </a:rPr>
              <a:t>C / 填写段落标题</a:t>
            </a:r>
          </a:p>
        </p:txBody>
      </p:sp>
      <p:sp>
        <p:nvSpPr>
          <p:cNvPr id="72" name="椭圆 71"/>
          <p:cNvSpPr/>
          <p:nvPr/>
        </p:nvSpPr>
        <p:spPr>
          <a:xfrm>
            <a:off x="4855203" y="4492605"/>
            <a:ext cx="365120" cy="365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3" name="椭圆 72"/>
          <p:cNvSpPr/>
          <p:nvPr/>
        </p:nvSpPr>
        <p:spPr>
          <a:xfrm>
            <a:off x="5505609" y="4567900"/>
            <a:ext cx="365120" cy="365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74" name="椭圆 73"/>
          <p:cNvSpPr/>
          <p:nvPr/>
        </p:nvSpPr>
        <p:spPr>
          <a:xfrm>
            <a:off x="6166475" y="4643194"/>
            <a:ext cx="365120" cy="365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rgbClr val="C00000"/>
                </a:solidFill>
              </a:rPr>
              <a:t>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grpId="0" id="4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5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项目完成情况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/>
          <p:cNvSpPr/>
          <p:nvPr/>
        </p:nvSpPr>
        <p:spPr>
          <a:xfrm>
            <a:off x="1536700" y="1689703"/>
            <a:ext cx="3530600" cy="353060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53"/>
          <p:cNvSpPr txBox="1"/>
          <p:nvPr/>
        </p:nvSpPr>
        <p:spPr>
          <a:xfrm>
            <a:off x="6001897" y="1595185"/>
            <a:ext cx="4876254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01896" y="3147226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pc="0" sz="14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填写类别标题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096000" y="3511080"/>
            <a:ext cx="3729038" cy="45719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>
            <a:off x="6096000" y="3511080"/>
            <a:ext cx="3013075" cy="4571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9252427" y="3114840"/>
            <a:ext cx="690880" cy="396240"/>
          </a:xfrm>
          <a:prstGeom prst="rect">
            <a:avLst/>
          </a:prstGeom>
          <a:noFill/>
        </p:spPr>
        <p:txBody>
          <a:bodyPr anchor="b" rtlCol="0" wrap="none">
            <a:spAutoFit/>
          </a:bodyPr>
          <a:lstStyle/>
          <a:p>
            <a:r>
              <a:rPr altLang="zh-CN" lang="en-US" smtClean="0" sz="2000">
                <a:solidFill>
                  <a:srgbClr val="C00000"/>
                </a:solidFill>
              </a:rPr>
              <a:t>85%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01896" y="3752698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pc="0" sz="14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填写类别标题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096000" y="4116552"/>
            <a:ext cx="3729038" cy="45719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6096001" y="4116552"/>
            <a:ext cx="1528762" cy="4571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9252427" y="3720312"/>
            <a:ext cx="690880" cy="396240"/>
          </a:xfrm>
          <a:prstGeom prst="rect">
            <a:avLst/>
          </a:prstGeom>
          <a:noFill/>
        </p:spPr>
        <p:txBody>
          <a:bodyPr anchor="b" rtlCol="0" wrap="none">
            <a:spAutoFit/>
          </a:bodyPr>
          <a:lstStyle/>
          <a:p>
            <a:r>
              <a:rPr altLang="zh-CN" lang="en-US" smtClean="0" sz="2000">
                <a:solidFill>
                  <a:srgbClr val="C00000"/>
                </a:solidFill>
              </a:rPr>
              <a:t>40%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001896" y="4358170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pc="0" sz="14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填写类别标题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096000" y="4722024"/>
            <a:ext cx="3729038" cy="45719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/>
        </p:nvSpPr>
        <p:spPr>
          <a:xfrm>
            <a:off x="6096000" y="4722024"/>
            <a:ext cx="2362200" cy="4571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9252427" y="4325784"/>
            <a:ext cx="690880" cy="396240"/>
          </a:xfrm>
          <a:prstGeom prst="rect">
            <a:avLst/>
          </a:prstGeom>
          <a:noFill/>
        </p:spPr>
        <p:txBody>
          <a:bodyPr anchor="b" rtlCol="0" wrap="none">
            <a:spAutoFit/>
          </a:bodyPr>
          <a:lstStyle/>
          <a:p>
            <a:r>
              <a:rPr altLang="zh-CN" lang="en-US" smtClean="0" sz="2000">
                <a:solidFill>
                  <a:srgbClr val="C00000"/>
                </a:solidFill>
              </a:rPr>
              <a:t>60%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01896" y="4963644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pc="0" sz="14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填写类别标题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6096000" y="5327497"/>
            <a:ext cx="3729038" cy="45719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圆角矩形 26"/>
          <p:cNvSpPr/>
          <p:nvPr/>
        </p:nvSpPr>
        <p:spPr>
          <a:xfrm>
            <a:off x="6096001" y="5327497"/>
            <a:ext cx="3219450" cy="4571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9252427" y="4931257"/>
            <a:ext cx="690880" cy="396240"/>
          </a:xfrm>
          <a:prstGeom prst="rect">
            <a:avLst/>
          </a:prstGeom>
          <a:noFill/>
        </p:spPr>
        <p:txBody>
          <a:bodyPr anchor="b" rtlCol="0" wrap="none">
            <a:spAutoFit/>
          </a:bodyPr>
          <a:lstStyle/>
          <a:p>
            <a:r>
              <a:rPr altLang="zh-CN" lang="en-US" smtClean="0" sz="2000">
                <a:solidFill>
                  <a:srgbClr val="C00000"/>
                </a:solidFill>
              </a:rPr>
              <a:t>90%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8" nodeType="with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grpId="0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1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5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9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6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1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4"/>
      <p:bldP grpId="0" spid="27"/>
      <p:bldP grpId="0" spid="2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项目完成情况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432044" y="2153108"/>
            <a:ext cx="3149918" cy="3430448"/>
            <a:chOff x="4432044" y="2153108"/>
            <a:chExt cx="3149918" cy="3430448"/>
          </a:xfrm>
        </p:grpSpPr>
        <p:grpSp>
          <p:nvGrpSpPr>
            <p:cNvPr id="9" name="组合 8"/>
            <p:cNvGrpSpPr/>
            <p:nvPr/>
          </p:nvGrpSpPr>
          <p:grpSpPr>
            <a:xfrm>
              <a:off x="4857836" y="2289427"/>
              <a:ext cx="2724126" cy="2854431"/>
              <a:chOff x="1619274" y="2527552"/>
              <a:chExt cx="4303941" cy="2854431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>
                <a:off x="1619274" y="2527552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>
                <a:off x="1619274" y="2938088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1619274" y="3338964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1619274" y="3749500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>
                <a:off x="1619274" y="4160035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1619274" y="4570571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>
                <a:off x="1619274" y="4971448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>
                <a:off x="1619274" y="5381983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10" name="TextBox 94"/>
            <p:cNvSpPr txBox="1"/>
            <p:nvPr/>
          </p:nvSpPr>
          <p:spPr>
            <a:xfrm>
              <a:off x="4617992" y="5007538"/>
              <a:ext cx="252135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0</a:t>
              </a:r>
            </a:p>
          </p:txBody>
        </p:sp>
        <p:sp>
          <p:nvSpPr>
            <p:cNvPr id="11" name="TextBox 95"/>
            <p:cNvSpPr txBox="1"/>
            <p:nvPr/>
          </p:nvSpPr>
          <p:spPr>
            <a:xfrm>
              <a:off x="4432043" y="4599765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100</a:t>
              </a:r>
            </a:p>
          </p:txBody>
        </p:sp>
        <p:sp>
          <p:nvSpPr>
            <p:cNvPr id="12" name="TextBox 96"/>
            <p:cNvSpPr txBox="1"/>
            <p:nvPr/>
          </p:nvSpPr>
          <p:spPr>
            <a:xfrm>
              <a:off x="4432043" y="4191988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200</a:t>
              </a:r>
            </a:p>
          </p:txBody>
        </p:sp>
        <p:sp>
          <p:nvSpPr>
            <p:cNvPr id="13" name="TextBox 97"/>
            <p:cNvSpPr txBox="1"/>
            <p:nvPr/>
          </p:nvSpPr>
          <p:spPr>
            <a:xfrm>
              <a:off x="4432043" y="3784212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300</a:t>
              </a:r>
            </a:p>
          </p:txBody>
        </p:sp>
        <p:sp>
          <p:nvSpPr>
            <p:cNvPr id="14" name="TextBox 98"/>
            <p:cNvSpPr txBox="1"/>
            <p:nvPr/>
          </p:nvSpPr>
          <p:spPr>
            <a:xfrm>
              <a:off x="4432043" y="3376435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400</a:t>
              </a:r>
            </a:p>
          </p:txBody>
        </p:sp>
        <p:sp>
          <p:nvSpPr>
            <p:cNvPr id="15" name="TextBox 99"/>
            <p:cNvSpPr txBox="1"/>
            <p:nvPr/>
          </p:nvSpPr>
          <p:spPr>
            <a:xfrm>
              <a:off x="4432043" y="2968660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500</a:t>
              </a:r>
            </a:p>
          </p:txBody>
        </p:sp>
        <p:sp>
          <p:nvSpPr>
            <p:cNvPr id="16" name="TextBox 100"/>
            <p:cNvSpPr txBox="1"/>
            <p:nvPr/>
          </p:nvSpPr>
          <p:spPr>
            <a:xfrm>
              <a:off x="4432043" y="2560883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600</a:t>
              </a:r>
            </a:p>
          </p:txBody>
        </p:sp>
        <p:sp>
          <p:nvSpPr>
            <p:cNvPr id="17" name="TextBox 101"/>
            <p:cNvSpPr txBox="1"/>
            <p:nvPr/>
          </p:nvSpPr>
          <p:spPr>
            <a:xfrm>
              <a:off x="4432043" y="2153108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700</a:t>
              </a:r>
            </a:p>
          </p:txBody>
        </p:sp>
        <p:sp>
          <p:nvSpPr>
            <p:cNvPr id="18" name="TextBox 102"/>
            <p:cNvSpPr txBox="1"/>
            <p:nvPr/>
          </p:nvSpPr>
          <p:spPr>
            <a:xfrm>
              <a:off x="5004723" y="5291169"/>
              <a:ext cx="513080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pc="0" sz="140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标题</a:t>
              </a:r>
            </a:p>
          </p:txBody>
        </p:sp>
        <p:sp>
          <p:nvSpPr>
            <p:cNvPr id="19" name="TextBox 103"/>
            <p:cNvSpPr txBox="1"/>
            <p:nvPr/>
          </p:nvSpPr>
          <p:spPr>
            <a:xfrm>
              <a:off x="5636631" y="5291169"/>
              <a:ext cx="513080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pc="0" sz="130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标题</a:t>
              </a:r>
            </a:p>
          </p:txBody>
        </p:sp>
        <p:sp>
          <p:nvSpPr>
            <p:cNvPr id="20" name="TextBox 104"/>
            <p:cNvSpPr txBox="1"/>
            <p:nvPr/>
          </p:nvSpPr>
          <p:spPr>
            <a:xfrm>
              <a:off x="6268539" y="5291169"/>
              <a:ext cx="513080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pc="0" sz="130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标题</a:t>
              </a:r>
            </a:p>
          </p:txBody>
        </p:sp>
        <p:sp>
          <p:nvSpPr>
            <p:cNvPr id="21" name="TextBox 105"/>
            <p:cNvSpPr txBox="1"/>
            <p:nvPr/>
          </p:nvSpPr>
          <p:spPr>
            <a:xfrm>
              <a:off x="6900447" y="5291169"/>
              <a:ext cx="513080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pc="0" sz="130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41083" y="2153108"/>
            <a:ext cx="3149918" cy="3430448"/>
            <a:chOff x="1041083" y="2153108"/>
            <a:chExt cx="3149918" cy="3430448"/>
          </a:xfrm>
        </p:grpSpPr>
        <p:grpSp>
          <p:nvGrpSpPr>
            <p:cNvPr id="36" name="组合 35"/>
            <p:cNvGrpSpPr/>
            <p:nvPr/>
          </p:nvGrpSpPr>
          <p:grpSpPr>
            <a:xfrm>
              <a:off x="1466875" y="2289427"/>
              <a:ext cx="2724126" cy="2854431"/>
              <a:chOff x="1619274" y="2527552"/>
              <a:chExt cx="4303941" cy="2854431"/>
            </a:xfrm>
          </p:grpSpPr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1619274" y="2527552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>
                <a:off x="1619274" y="2938088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1619274" y="3338964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1619274" y="3749500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>
                <a:off x="1619274" y="4160035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1619274" y="4570571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56" name="Line 12"/>
              <p:cNvSpPr>
                <a:spLocks noChangeShapeType="1"/>
              </p:cNvSpPr>
              <p:nvPr/>
            </p:nvSpPr>
            <p:spPr bwMode="auto">
              <a:xfrm>
                <a:off x="1619274" y="4971448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>
                <a:off x="1619274" y="5381983"/>
                <a:ext cx="4303941" cy="0"/>
              </a:xfrm>
              <a:prstGeom prst="line">
                <a:avLst/>
              </a:prstGeom>
              <a:noFill/>
              <a:ln cap="flat" w="635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1999" compatLnSpc="1" lIns="83999" numCol="1" rIns="83999" tIns="41999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38" name="TextBox 94"/>
            <p:cNvSpPr txBox="1"/>
            <p:nvPr/>
          </p:nvSpPr>
          <p:spPr>
            <a:xfrm>
              <a:off x="1227031" y="5007538"/>
              <a:ext cx="252135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0</a:t>
              </a:r>
            </a:p>
          </p:txBody>
        </p:sp>
        <p:sp>
          <p:nvSpPr>
            <p:cNvPr id="39" name="TextBox 95"/>
            <p:cNvSpPr txBox="1"/>
            <p:nvPr/>
          </p:nvSpPr>
          <p:spPr>
            <a:xfrm>
              <a:off x="1041083" y="4599765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100</a:t>
              </a:r>
            </a:p>
          </p:txBody>
        </p:sp>
        <p:sp>
          <p:nvSpPr>
            <p:cNvPr id="40" name="TextBox 96"/>
            <p:cNvSpPr txBox="1"/>
            <p:nvPr/>
          </p:nvSpPr>
          <p:spPr>
            <a:xfrm>
              <a:off x="1041083" y="4191988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200</a:t>
              </a:r>
            </a:p>
          </p:txBody>
        </p:sp>
        <p:sp>
          <p:nvSpPr>
            <p:cNvPr id="41" name="TextBox 97"/>
            <p:cNvSpPr txBox="1"/>
            <p:nvPr/>
          </p:nvSpPr>
          <p:spPr>
            <a:xfrm>
              <a:off x="1041083" y="3784212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300</a:t>
              </a:r>
            </a:p>
          </p:txBody>
        </p:sp>
        <p:sp>
          <p:nvSpPr>
            <p:cNvPr id="42" name="TextBox 98"/>
            <p:cNvSpPr txBox="1"/>
            <p:nvPr/>
          </p:nvSpPr>
          <p:spPr>
            <a:xfrm>
              <a:off x="1041083" y="3376435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400</a:t>
              </a:r>
            </a:p>
          </p:txBody>
        </p:sp>
        <p:sp>
          <p:nvSpPr>
            <p:cNvPr id="43" name="TextBox 99"/>
            <p:cNvSpPr txBox="1"/>
            <p:nvPr/>
          </p:nvSpPr>
          <p:spPr>
            <a:xfrm>
              <a:off x="1041083" y="2968660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500</a:t>
              </a:r>
            </a:p>
          </p:txBody>
        </p:sp>
        <p:sp>
          <p:nvSpPr>
            <p:cNvPr id="44" name="TextBox 100"/>
            <p:cNvSpPr txBox="1"/>
            <p:nvPr/>
          </p:nvSpPr>
          <p:spPr>
            <a:xfrm>
              <a:off x="1041083" y="2560883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600</a:t>
              </a:r>
            </a:p>
          </p:txBody>
        </p:sp>
        <p:sp>
          <p:nvSpPr>
            <p:cNvPr id="45" name="TextBox 101"/>
            <p:cNvSpPr txBox="1"/>
            <p:nvPr/>
          </p:nvSpPr>
          <p:spPr>
            <a:xfrm>
              <a:off x="1041083" y="2153108"/>
              <a:ext cx="420410" cy="266878"/>
            </a:xfrm>
            <a:prstGeom prst="rect">
              <a:avLst/>
            </a:prstGeom>
            <a:noFill/>
          </p:spPr>
          <p:txBody>
            <a:bodyPr bIns="41999" lIns="83999" rIns="83999" rtlCol="0" tIns="41999" wrap="non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</a:rPr>
                <a:t>700</a:t>
              </a:r>
            </a:p>
          </p:txBody>
        </p:sp>
        <p:sp>
          <p:nvSpPr>
            <p:cNvPr id="46" name="TextBox 102"/>
            <p:cNvSpPr txBox="1"/>
            <p:nvPr/>
          </p:nvSpPr>
          <p:spPr>
            <a:xfrm>
              <a:off x="1613762" y="5291169"/>
              <a:ext cx="513080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pc="0" sz="140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标题</a:t>
              </a:r>
            </a:p>
          </p:txBody>
        </p:sp>
        <p:sp>
          <p:nvSpPr>
            <p:cNvPr id="47" name="TextBox 103"/>
            <p:cNvSpPr txBox="1"/>
            <p:nvPr/>
          </p:nvSpPr>
          <p:spPr>
            <a:xfrm>
              <a:off x="2245670" y="5291169"/>
              <a:ext cx="513080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pc="0" sz="130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标题</a:t>
              </a:r>
            </a:p>
          </p:txBody>
        </p:sp>
        <p:sp>
          <p:nvSpPr>
            <p:cNvPr id="48" name="TextBox 104"/>
            <p:cNvSpPr txBox="1"/>
            <p:nvPr/>
          </p:nvSpPr>
          <p:spPr>
            <a:xfrm>
              <a:off x="2877578" y="5291169"/>
              <a:ext cx="513080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pc="0" sz="130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标题</a:t>
              </a:r>
            </a:p>
          </p:txBody>
        </p:sp>
        <p:sp>
          <p:nvSpPr>
            <p:cNvPr id="49" name="TextBox 105"/>
            <p:cNvSpPr txBox="1"/>
            <p:nvPr/>
          </p:nvSpPr>
          <p:spPr>
            <a:xfrm>
              <a:off x="3509485" y="5291169"/>
              <a:ext cx="513080" cy="289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pc="0" sz="130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标题</a:t>
              </a:r>
            </a:p>
          </p:txBody>
        </p:sp>
      </p:grp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3700415" y="2626359"/>
            <a:ext cx="136230" cy="2517501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067725" y="3343094"/>
            <a:ext cx="137796" cy="1800766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438166" y="3222102"/>
            <a:ext cx="133099" cy="1921758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1803909" y="4037654"/>
            <a:ext cx="137796" cy="1106206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TextBox 108"/>
          <p:cNvSpPr txBox="1"/>
          <p:nvPr/>
        </p:nvSpPr>
        <p:spPr>
          <a:xfrm>
            <a:off x="1620525" y="3608434"/>
            <a:ext cx="506135" cy="327838"/>
          </a:xfrm>
          <a:prstGeom prst="rect">
            <a:avLst/>
          </a:prstGeom>
          <a:noFill/>
          <a:ln w="9525">
            <a:noFill/>
          </a:ln>
        </p:spPr>
        <p:txBody>
          <a:bodyPr bIns="41999" lIns="83999" rIns="83999" rtlCol="0" tIns="41999" wrap="none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altLang="zh-CN" lang="en-US" smtClean="0" sz="160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63" name="TextBox 108"/>
          <p:cNvSpPr txBox="1"/>
          <p:nvPr/>
        </p:nvSpPr>
        <p:spPr>
          <a:xfrm>
            <a:off x="2251648" y="2781514"/>
            <a:ext cx="506135" cy="32783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altLang="zh-CN" lang="en-US" smtClean="0" sz="1600">
                <a:solidFill>
                  <a:srgbClr val="C00000"/>
                </a:solidFill>
              </a:rPr>
              <a:t>490</a:t>
            </a:r>
          </a:p>
        </p:txBody>
      </p:sp>
      <p:sp>
        <p:nvSpPr>
          <p:cNvPr id="64" name="TextBox 108"/>
          <p:cNvSpPr txBox="1"/>
          <p:nvPr/>
        </p:nvSpPr>
        <p:spPr>
          <a:xfrm>
            <a:off x="2878238" y="2781514"/>
            <a:ext cx="506135" cy="32783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altLang="zh-CN" lang="en-US" smtClean="0" sz="1600">
                <a:solidFill>
                  <a:srgbClr val="C00000"/>
                </a:solidFill>
              </a:rPr>
              <a:t>450</a:t>
            </a:r>
          </a:p>
        </p:txBody>
      </p:sp>
      <p:sp>
        <p:nvSpPr>
          <p:cNvPr id="65" name="TextBox 108"/>
          <p:cNvSpPr txBox="1"/>
          <p:nvPr/>
        </p:nvSpPr>
        <p:spPr>
          <a:xfrm>
            <a:off x="3515463" y="2296233"/>
            <a:ext cx="506135" cy="32783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altLang="zh-CN" lang="en-US" smtClean="0" sz="1600">
                <a:solidFill>
                  <a:srgbClr val="C00000"/>
                </a:solidFill>
              </a:rPr>
              <a:t>610</a:t>
            </a: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7091376" y="3912251"/>
            <a:ext cx="136230" cy="1231609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6458686" y="3343094"/>
            <a:ext cx="137796" cy="1800766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>
            <a:off x="5829127" y="3702844"/>
            <a:ext cx="134665" cy="1441015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5194869" y="3110499"/>
            <a:ext cx="137797" cy="2033361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TextBox 108"/>
          <p:cNvSpPr txBox="1"/>
          <p:nvPr/>
        </p:nvSpPr>
        <p:spPr>
          <a:xfrm>
            <a:off x="5011486" y="2754134"/>
            <a:ext cx="506135" cy="32783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altLang="zh-CN" lang="en-US" smtClean="0" sz="1600">
                <a:solidFill>
                  <a:srgbClr val="C00000"/>
                </a:solidFill>
              </a:rPr>
              <a:t>500</a:t>
            </a:r>
          </a:p>
        </p:txBody>
      </p:sp>
      <p:sp>
        <p:nvSpPr>
          <p:cNvPr id="71" name="TextBox 108"/>
          <p:cNvSpPr txBox="1"/>
          <p:nvPr/>
        </p:nvSpPr>
        <p:spPr>
          <a:xfrm>
            <a:off x="5642609" y="3213472"/>
            <a:ext cx="506135" cy="32783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altLang="zh-CN" lang="en-US" smtClean="0" sz="1600">
                <a:solidFill>
                  <a:srgbClr val="C00000"/>
                </a:solidFill>
              </a:rPr>
              <a:t>350</a:t>
            </a:r>
          </a:p>
        </p:txBody>
      </p:sp>
      <p:sp>
        <p:nvSpPr>
          <p:cNvPr id="72" name="TextBox 108"/>
          <p:cNvSpPr txBox="1"/>
          <p:nvPr/>
        </p:nvSpPr>
        <p:spPr>
          <a:xfrm>
            <a:off x="6269199" y="2783682"/>
            <a:ext cx="506135" cy="32783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altLang="zh-CN" lang="en-US" smtClean="0" sz="1600">
                <a:solidFill>
                  <a:srgbClr val="C00000"/>
                </a:solidFill>
              </a:rPr>
              <a:t>450</a:t>
            </a:r>
          </a:p>
        </p:txBody>
      </p:sp>
      <p:sp>
        <p:nvSpPr>
          <p:cNvPr id="73" name="TextBox 108"/>
          <p:cNvSpPr txBox="1"/>
          <p:nvPr/>
        </p:nvSpPr>
        <p:spPr>
          <a:xfrm>
            <a:off x="6906423" y="3546713"/>
            <a:ext cx="506135" cy="32783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altLang="zh-CN" lang="en-US" smtClean="0" sz="1600">
                <a:solidFill>
                  <a:srgbClr val="C00000"/>
                </a:solidFill>
              </a:rPr>
              <a:t>300</a:t>
            </a:r>
          </a:p>
        </p:txBody>
      </p:sp>
      <p:sp>
        <p:nvSpPr>
          <p:cNvPr id="74" name="TextBox 53"/>
          <p:cNvSpPr txBox="1"/>
          <p:nvPr/>
        </p:nvSpPr>
        <p:spPr>
          <a:xfrm>
            <a:off x="8176646" y="2522837"/>
            <a:ext cx="2986653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176646" y="2163091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4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985100" y="157651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4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填写图表标题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376061" y="157651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pc="0" sz="14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填写图表标题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decel="50000" fill="hold" grpId="0" id="10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0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0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重点项目分析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6"/>
          <p:cNvSpPr/>
          <p:nvPr/>
        </p:nvSpPr>
        <p:spPr bwMode="auto">
          <a:xfrm>
            <a:off x="1509462" y="5350356"/>
            <a:ext cx="764423" cy="93271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9" name="Freeform 6"/>
          <p:cNvSpPr/>
          <p:nvPr/>
        </p:nvSpPr>
        <p:spPr bwMode="auto">
          <a:xfrm>
            <a:off x="2273885" y="5213836"/>
            <a:ext cx="764423" cy="229791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0" name="Freeform 6"/>
          <p:cNvSpPr/>
          <p:nvPr/>
        </p:nvSpPr>
        <p:spPr bwMode="auto">
          <a:xfrm>
            <a:off x="3038308" y="5117469"/>
            <a:ext cx="764423" cy="326157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1" name="Freeform 6"/>
          <p:cNvSpPr/>
          <p:nvPr/>
        </p:nvSpPr>
        <p:spPr bwMode="auto">
          <a:xfrm>
            <a:off x="3802731" y="4948828"/>
            <a:ext cx="764423" cy="494798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2" name="Freeform 6"/>
          <p:cNvSpPr/>
          <p:nvPr/>
        </p:nvSpPr>
        <p:spPr bwMode="auto">
          <a:xfrm>
            <a:off x="4567154" y="4804276"/>
            <a:ext cx="764423" cy="639349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3" name="Freeform 6"/>
          <p:cNvSpPr/>
          <p:nvPr/>
        </p:nvSpPr>
        <p:spPr bwMode="auto">
          <a:xfrm>
            <a:off x="5331577" y="4643665"/>
            <a:ext cx="764423" cy="799961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4" name="Freeform 6"/>
          <p:cNvSpPr/>
          <p:nvPr/>
        </p:nvSpPr>
        <p:spPr bwMode="auto">
          <a:xfrm>
            <a:off x="6096000" y="4531238"/>
            <a:ext cx="764423" cy="912388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5" name="Freeform 6"/>
          <p:cNvSpPr/>
          <p:nvPr/>
        </p:nvSpPr>
        <p:spPr bwMode="auto">
          <a:xfrm>
            <a:off x="6860423" y="4274259"/>
            <a:ext cx="764423" cy="1169367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6" name="Freeform 6"/>
          <p:cNvSpPr/>
          <p:nvPr/>
        </p:nvSpPr>
        <p:spPr bwMode="auto">
          <a:xfrm>
            <a:off x="7624846" y="4019644"/>
            <a:ext cx="764423" cy="1423982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7" name="Freeform 6"/>
          <p:cNvSpPr/>
          <p:nvPr/>
        </p:nvSpPr>
        <p:spPr bwMode="auto">
          <a:xfrm>
            <a:off x="8389269" y="3679997"/>
            <a:ext cx="764423" cy="1763629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8" name="Freeform 6"/>
          <p:cNvSpPr/>
          <p:nvPr/>
        </p:nvSpPr>
        <p:spPr bwMode="auto">
          <a:xfrm>
            <a:off x="9153692" y="3326652"/>
            <a:ext cx="764423" cy="2116975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9" name="Freeform 6"/>
          <p:cNvSpPr/>
          <p:nvPr/>
        </p:nvSpPr>
        <p:spPr bwMode="auto">
          <a:xfrm>
            <a:off x="9918115" y="2989367"/>
            <a:ext cx="764423" cy="2454259"/>
          </a:xfrm>
          <a:custGeom>
            <a:gdLst>
              <a:gd fmla="*/ 648 w 648" name="T0"/>
              <a:gd fmla="*/ 1082 h 1082" name="T1"/>
              <a:gd fmla="*/ 0 w 648" name="T2"/>
              <a:gd fmla="*/ 1082 h 1082" name="T3"/>
              <a:gd fmla="*/ 140 w 648" name="T4"/>
              <a:gd fmla="*/ 919 h 1082" name="T5"/>
              <a:gd fmla="*/ 324 w 648" name="T6"/>
              <a:gd fmla="*/ 0 h 1082" name="T7"/>
              <a:gd fmla="*/ 508 w 648" name="T8"/>
              <a:gd fmla="*/ 919 h 1082" name="T9"/>
              <a:gd fmla="*/ 648 w 648" name="T10"/>
              <a:gd fmla="*/ 1082 h 10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2" w="648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20" name="任意多边形 19"/>
          <p:cNvSpPr/>
          <p:nvPr/>
        </p:nvSpPr>
        <p:spPr>
          <a:xfrm>
            <a:off x="1530978" y="4284251"/>
            <a:ext cx="718812" cy="867685"/>
          </a:xfrm>
          <a:custGeom>
            <a:gdLst>
              <a:gd fmla="*/ 229219 w 458437" name="connsiteX0"/>
              <a:gd fmla="*/ 0 h 553384" name="connsiteY0"/>
              <a:gd fmla="*/ 391301 w 458437" name="connsiteX1"/>
              <a:gd fmla="*/ 67136 h 553384" name="connsiteY1"/>
              <a:gd fmla="*/ 391301 w 458437" name="connsiteX2"/>
              <a:gd fmla="*/ 67137 h 553384" name="connsiteY2"/>
              <a:gd fmla="*/ 391301 w 458437" name="connsiteX3"/>
              <a:gd fmla="*/ 391302 h 553384" name="connsiteY3"/>
              <a:gd fmla="*/ 229219 w 458437" name="connsiteX4"/>
              <a:gd fmla="*/ 553384 h 553384" name="connsiteY4"/>
              <a:gd fmla="*/ 67136 w 458437" name="connsiteX5"/>
              <a:gd fmla="*/ 391301 h 553384" name="connsiteY5"/>
              <a:gd fmla="*/ 67136 w 458437" name="connsiteX6"/>
              <a:gd fmla="*/ 67136 h 553384" name="connsiteY6"/>
              <a:gd fmla="*/ 229219 w 458437" name="connsiteX7"/>
              <a:gd fmla="*/ 0 h 55338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53384" w="458437">
                <a:moveTo>
                  <a:pt x="229219" y="0"/>
                </a:moveTo>
                <a:cubicBezTo>
                  <a:pt x="287881" y="0"/>
                  <a:pt x="346543" y="22378"/>
                  <a:pt x="391301" y="67136"/>
                </a:cubicBezTo>
                <a:lnTo>
                  <a:pt x="391301" y="67137"/>
                </a:lnTo>
                <a:cubicBezTo>
                  <a:pt x="480816" y="156652"/>
                  <a:pt x="480816" y="301786"/>
                  <a:pt x="391301" y="391302"/>
                </a:cubicBezTo>
                <a:lnTo>
                  <a:pt x="229219" y="553384"/>
                </a:lnTo>
                <a:lnTo>
                  <a:pt x="67136" y="391301"/>
                </a:lnTo>
                <a:cubicBezTo>
                  <a:pt x="-22379" y="301786"/>
                  <a:pt x="-22379" y="156652"/>
                  <a:pt x="67136" y="67136"/>
                </a:cubicBezTo>
                <a:cubicBezTo>
                  <a:pt x="111894" y="22378"/>
                  <a:pt x="170556" y="0"/>
                  <a:pt x="22921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0" rIns="0" rtlCol="0" tIns="162000"/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9939634" y="1902541"/>
            <a:ext cx="718812" cy="867684"/>
          </a:xfrm>
          <a:custGeom>
            <a:gdLst>
              <a:gd fmla="*/ 229219 w 458437" name="connsiteX0"/>
              <a:gd fmla="*/ 0 h 553383" name="connsiteY0"/>
              <a:gd fmla="*/ 391301 w 458437" name="connsiteX1"/>
              <a:gd fmla="*/ 67136 h 553383" name="connsiteY1"/>
              <a:gd fmla="*/ 391300 w 458437" name="connsiteX2"/>
              <a:gd fmla="*/ 67137 h 553383" name="connsiteY2"/>
              <a:gd fmla="*/ 391300 w 458437" name="connsiteX3"/>
              <a:gd fmla="*/ 391302 h 553383" name="connsiteY3"/>
              <a:gd fmla="*/ 229219 w 458437" name="connsiteX4"/>
              <a:gd fmla="*/ 553383 h 553383" name="connsiteY4"/>
              <a:gd fmla="*/ 67137 w 458437" name="connsiteX5"/>
              <a:gd fmla="*/ 391301 h 553383" name="connsiteY5"/>
              <a:gd fmla="*/ 67137 w 458437" name="connsiteX6"/>
              <a:gd fmla="*/ 67136 h 553383" name="connsiteY6"/>
              <a:gd fmla="*/ 229219 w 458437" name="connsiteX7"/>
              <a:gd fmla="*/ 0 h 55338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53383" w="458437">
                <a:moveTo>
                  <a:pt x="229219" y="0"/>
                </a:moveTo>
                <a:cubicBezTo>
                  <a:pt x="287881" y="0"/>
                  <a:pt x="346543" y="22379"/>
                  <a:pt x="391301" y="67136"/>
                </a:cubicBezTo>
                <a:lnTo>
                  <a:pt x="391300" y="67137"/>
                </a:lnTo>
                <a:cubicBezTo>
                  <a:pt x="480816" y="156653"/>
                  <a:pt x="480816" y="301786"/>
                  <a:pt x="391300" y="391302"/>
                </a:cubicBezTo>
                <a:lnTo>
                  <a:pt x="229219" y="553383"/>
                </a:lnTo>
                <a:lnTo>
                  <a:pt x="67137" y="391301"/>
                </a:lnTo>
                <a:cubicBezTo>
                  <a:pt x="-22379" y="301786"/>
                  <a:pt x="-22379" y="156652"/>
                  <a:pt x="67137" y="67136"/>
                </a:cubicBezTo>
                <a:cubicBezTo>
                  <a:pt x="111895" y="22379"/>
                  <a:pt x="170557" y="0"/>
                  <a:pt x="229219" y="0"/>
                </a:cubicBezTo>
                <a:close/>
              </a:path>
            </a:pathLst>
          </a:cu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0" rIns="0" rtlCol="0" tIns="162000"/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43344" y="5576277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填写标题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973479" y="5576277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填写标题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266748" y="5576277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填写标题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60017" y="5576277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填写标题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811296" y="5576277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填写标题</a:t>
            </a:r>
          </a:p>
        </p:txBody>
      </p:sp>
      <p:sp>
        <p:nvSpPr>
          <p:cNvPr id="30" name="TextBox 38"/>
          <p:cNvSpPr txBox="1"/>
          <p:nvPr/>
        </p:nvSpPr>
        <p:spPr>
          <a:xfrm>
            <a:off x="1530977" y="1992120"/>
            <a:ext cx="5084975" cy="519862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1530979" y="1642812"/>
            <a:ext cx="159416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zh-CN" lang="en-US">
                <a:solidFill>
                  <a:srgbClr val="C00000"/>
                </a:solidFill>
                <a:latin typeface="+mj-ea"/>
                <a:ea typeface="+mj-ea"/>
              </a:rPr>
              <a:t>A.填写段落标题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1530977" y="3303250"/>
            <a:ext cx="5084975" cy="519862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1530979" y="2953942"/>
            <a:ext cx="157829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zh-CN" lang="en-US">
                <a:solidFill>
                  <a:srgbClr val="C00000"/>
                </a:solidFill>
                <a:latin typeface="+mj-ea"/>
                <a:ea typeface="+mj-ea"/>
              </a:rPr>
              <a:t>B.填写段落标题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7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7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7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7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7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7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7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7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7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7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7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1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accel="50000" decel="50000" fill="hold" grpId="0" id="12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accel="50000" decel="50000" fill="hold" grpId="0" id="13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4"/>
      <p:bldP grpId="0" spid="27"/>
      <p:bldP grpId="0" spid="28"/>
      <p:bldP grpId="0" spid="29"/>
      <p:bldP grpId="0" spid="30"/>
      <p:bldP grpId="0" spid="31"/>
      <p:bldP grpId="0" spid="32"/>
      <p:bldP grpId="0" spid="3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重点项目分析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图表 7"/>
          <p:cNvGraphicFramePr/>
          <p:nvPr/>
        </p:nvGraphicFramePr>
        <p:xfrm>
          <a:off x="1255656" y="1816734"/>
          <a:ext cx="6402443" cy="377126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TextBox 38"/>
          <p:cNvSpPr txBox="1"/>
          <p:nvPr/>
        </p:nvSpPr>
        <p:spPr>
          <a:xfrm>
            <a:off x="7697703" y="2538791"/>
            <a:ext cx="3223515" cy="678358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0" name="TextBox 39"/>
          <p:cNvSpPr txBox="1"/>
          <p:nvPr/>
        </p:nvSpPr>
        <p:spPr>
          <a:xfrm>
            <a:off x="7697703" y="211463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填写段落标题</a:t>
            </a:r>
          </a:p>
        </p:txBody>
      </p:sp>
      <p:sp>
        <p:nvSpPr>
          <p:cNvPr id="11" name="TextBox 40"/>
          <p:cNvSpPr txBox="1"/>
          <p:nvPr/>
        </p:nvSpPr>
        <p:spPr>
          <a:xfrm>
            <a:off x="7690368" y="3416309"/>
            <a:ext cx="2722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3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zh-CN" lang="en-US">
                <a:solidFill>
                  <a:srgbClr val="C00000"/>
                </a:solidFill>
              </a:rPr>
              <a:t>192,058,473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7697703" y="4238552"/>
            <a:ext cx="3223515" cy="480238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730823" y="5052129"/>
            <a:ext cx="1564087" cy="253296"/>
          </a:xfrm>
          <a:prstGeom prst="roundRect">
            <a:avLst>
              <a:gd fmla="val 50000" name="adj"/>
            </a:avLst>
          </a:pr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</a:rPr>
              <a:t>填写结论概括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3" presetSubtype="5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9"/>
      <p:bldP grpId="0" spid="10"/>
      <p:bldP grpId="0" spid="11"/>
      <p:bldP grpId="0" spid="12"/>
      <p:bldP grpId="0" spid="13"/>
      <p:bldGraphic grpId="0" spid="8">
        <p:bldAsOne/>
      </p:bldGraphic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 bwMode="auto">
          <a:xfrm rot="18784636">
            <a:off x="1817615" y="1905815"/>
            <a:ext cx="3095768" cy="3103526"/>
          </a:xfrm>
          <a:prstGeom prst="roundRect">
            <a:avLst>
              <a:gd fmla="val 6182" name="adj"/>
            </a:avLst>
          </a:prstGeom>
          <a:solidFill>
            <a:srgbClr val="37DFE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 bwMode="auto">
          <a:xfrm rot="18784636">
            <a:off x="4586818" y="2815167"/>
            <a:ext cx="1136651" cy="1119715"/>
          </a:xfrm>
          <a:prstGeom prst="roundRect">
            <a:avLst>
              <a:gd fmla="val 10833" name="adj"/>
            </a:avLst>
          </a:prstGeom>
          <a:solidFill>
            <a:srgbClr val="1EF6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 bwMode="auto">
          <a:xfrm rot="18784636">
            <a:off x="2098676" y="2187577"/>
            <a:ext cx="2533649" cy="2540000"/>
          </a:xfrm>
          <a:prstGeom prst="roundRect">
            <a:avLst>
              <a:gd fmla="val 6182" name="adj"/>
            </a:avLst>
          </a:prstGeom>
          <a:solidFill>
            <a:srgbClr val="37DF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 bwMode="auto">
          <a:xfrm rot="18784636">
            <a:off x="4548718" y="4123267"/>
            <a:ext cx="510116" cy="531284"/>
          </a:xfrm>
          <a:prstGeom prst="roundRect">
            <a:avLst/>
          </a:prstGeom>
          <a:solidFill>
            <a:srgbClr val="32AA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381251" y="2476500"/>
            <a:ext cx="1840230" cy="18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mtClean="0" sz="1173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312024" y="2476500"/>
            <a:ext cx="5879976" cy="1897892"/>
            <a:chOff x="6312024" y="2476500"/>
            <a:chExt cx="5879976" cy="1897892"/>
          </a:xfrm>
        </p:grpSpPr>
        <p:sp>
          <p:nvSpPr>
            <p:cNvPr id="14" name="同侧圆角矩形 13"/>
            <p:cNvSpPr/>
            <p:nvPr/>
          </p:nvSpPr>
          <p:spPr>
            <a:xfrm rot="16200000">
              <a:off x="8303066" y="485458"/>
              <a:ext cx="1897892" cy="5879976"/>
            </a:xfrm>
            <a:prstGeom prst="round2SameRect">
              <a:avLst/>
            </a:prstGeom>
            <a:solidFill>
              <a:srgbClr val="38465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6730998" y="2730777"/>
              <a:ext cx="26212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1EF6DF"/>
                  </a:solidFill>
                  <a:latin typeface="+mj-ea"/>
                  <a:ea typeface="+mj-ea"/>
                </a:rPr>
                <a:t>项目成果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30998" y="3561774"/>
              <a:ext cx="403733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200">
                  <a:solidFill>
                    <a:schemeClr val="bg1"/>
                  </a:solidFill>
                </a:rPr>
                <a:t>PROJECT RESULTS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项目成果展示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55199" y="2433131"/>
            <a:ext cx="3881602" cy="2616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06649" y="2209800"/>
            <a:ext cx="80041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产品A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426396" y="2600938"/>
            <a:ext cx="263164" cy="1620007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3237938" y="2109590"/>
            <a:ext cx="640080" cy="365760"/>
          </a:xfrm>
          <a:prstGeom prst="rect">
            <a:avLst/>
          </a:prstGeom>
          <a:noFill/>
        </p:spPr>
        <p:txBody>
          <a:bodyPr anchor="b"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C00000"/>
                </a:solidFill>
              </a:rPr>
              <a:t>85%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935797" y="3185317"/>
            <a:ext cx="263164" cy="1035628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2743596" y="2723426"/>
            <a:ext cx="640080" cy="365760"/>
          </a:xfrm>
          <a:prstGeom prst="rect">
            <a:avLst/>
          </a:prstGeom>
          <a:noFill/>
        </p:spPr>
        <p:txBody>
          <a:bodyPr anchor="b"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C00000"/>
                </a:solidFill>
              </a:rPr>
              <a:t>50%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98633" y="2876483"/>
            <a:ext cx="1344462" cy="1344462"/>
          </a:xfrm>
          <a:prstGeom prst="rect">
            <a:avLst/>
          </a:prstGeom>
          <a:ln>
            <a:noFill/>
          </a:ln>
        </p:spPr>
      </p:pic>
      <p:sp>
        <p:nvSpPr>
          <p:cNvPr id="15" name="TextBox 38"/>
          <p:cNvSpPr txBox="1"/>
          <p:nvPr/>
        </p:nvSpPr>
        <p:spPr>
          <a:xfrm>
            <a:off x="1106649" y="4358547"/>
            <a:ext cx="2839709" cy="769798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45642" y="2209800"/>
            <a:ext cx="7829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产品B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0565389" y="3060143"/>
            <a:ext cx="263164" cy="1160802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10376931" y="2607464"/>
            <a:ext cx="640080" cy="365760"/>
          </a:xfrm>
          <a:prstGeom prst="rect">
            <a:avLst/>
          </a:prstGeom>
          <a:noFill/>
        </p:spPr>
        <p:txBody>
          <a:bodyPr anchor="b"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C00000"/>
                </a:solidFill>
              </a:rPr>
              <a:t>60%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074790" y="2745362"/>
            <a:ext cx="263164" cy="1475583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9882589" y="2300585"/>
            <a:ext cx="640080" cy="365760"/>
          </a:xfrm>
          <a:prstGeom prst="rect">
            <a:avLst/>
          </a:prstGeom>
          <a:noFill/>
        </p:spPr>
        <p:txBody>
          <a:bodyPr anchor="b"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C00000"/>
                </a:solidFill>
              </a:rPr>
              <a:t>80%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7626" y="2876483"/>
            <a:ext cx="1344462" cy="1344462"/>
          </a:xfrm>
          <a:prstGeom prst="rect">
            <a:avLst/>
          </a:prstGeom>
          <a:ln>
            <a:noFill/>
          </a:ln>
        </p:spPr>
      </p:pic>
      <p:sp>
        <p:nvSpPr>
          <p:cNvPr id="22" name="TextBox 38"/>
          <p:cNvSpPr txBox="1"/>
          <p:nvPr/>
        </p:nvSpPr>
        <p:spPr>
          <a:xfrm>
            <a:off x="8245642" y="4358547"/>
            <a:ext cx="2839709" cy="769798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</p:spTree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7" nodeType="after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9"/>
      <p:bldP grpId="0" spid="10"/>
      <p:bldP grpId="0" spid="11"/>
      <p:bldP grpId="0" spid="12"/>
      <p:bldP grpId="0" spid="13"/>
      <p:bldP grpId="0" spid="15"/>
      <p:bldP grpId="0" spid="16"/>
      <p:bldP grpId="0" spid="17"/>
      <p:bldP grpId="0" spid="18"/>
      <p:bldP grpId="0" spid="19"/>
      <p:bldP grpId="0" spid="20"/>
      <p:bldP grpId="0" spid="2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项目成果展示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圆角矩形 7"/>
          <p:cNvSpPr/>
          <p:nvPr/>
        </p:nvSpPr>
        <p:spPr>
          <a:xfrm>
            <a:off x="4439022" y="2076847"/>
            <a:ext cx="1584176" cy="1584176"/>
          </a:xfrm>
          <a:prstGeom prst="roundRect">
            <a:avLst>
              <a:gd fmla="val 9051" name="adj"/>
            </a:avLst>
          </a:prstGeom>
          <a:blipFill>
            <a:blip r:embed="rId2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圆角矩形 8"/>
          <p:cNvSpPr/>
          <p:nvPr/>
        </p:nvSpPr>
        <p:spPr>
          <a:xfrm>
            <a:off x="6167214" y="2076847"/>
            <a:ext cx="1584176" cy="1584176"/>
          </a:xfrm>
          <a:prstGeom prst="roundRect">
            <a:avLst>
              <a:gd fmla="val 9051" name="adj"/>
            </a:avLst>
          </a:prstGeom>
          <a:blipFill>
            <a:blip r:embed="rId3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圆角矩形 9"/>
          <p:cNvSpPr/>
          <p:nvPr/>
        </p:nvSpPr>
        <p:spPr>
          <a:xfrm>
            <a:off x="4439022" y="3805039"/>
            <a:ext cx="1584176" cy="1584176"/>
          </a:xfrm>
          <a:prstGeom prst="roundRect">
            <a:avLst>
              <a:gd fmla="val 9051" name="adj"/>
            </a:avLst>
          </a:prstGeom>
          <a:blipFill>
            <a:blip r:embed="rId4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圆角矩形 10"/>
          <p:cNvSpPr/>
          <p:nvPr/>
        </p:nvSpPr>
        <p:spPr>
          <a:xfrm>
            <a:off x="6167214" y="3805039"/>
            <a:ext cx="1584176" cy="1584176"/>
          </a:xfrm>
          <a:prstGeom prst="roundRect">
            <a:avLst>
              <a:gd fmla="val 9051" name="adj"/>
            </a:avLst>
          </a:prstGeom>
          <a:blipFill>
            <a:blip r:embed="rId5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>
            <a:off x="5591150" y="3228975"/>
            <a:ext cx="432048" cy="432048"/>
          </a:xfrm>
          <a:prstGeom prst="roundRect">
            <a:avLst/>
          </a:prstGeom>
          <a:solidFill>
            <a:srgbClr val="32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167214" y="3228975"/>
            <a:ext cx="432048" cy="432048"/>
          </a:xfrm>
          <a:prstGeom prst="roundRect">
            <a:avLst/>
          </a:prstGeom>
          <a:solidFill>
            <a:srgbClr val="3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591150" y="3805039"/>
            <a:ext cx="432048" cy="432048"/>
          </a:xfrm>
          <a:prstGeom prst="roundRect">
            <a:avLst/>
          </a:prstGeom>
          <a:solidFill>
            <a:srgbClr val="1EF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167214" y="3805039"/>
            <a:ext cx="432048" cy="432048"/>
          </a:xfrm>
          <a:prstGeom prst="roundRect">
            <a:avLst/>
          </a:pr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896240" y="2610521"/>
            <a:ext cx="3341148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rgbClr val="F4DEBD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835309" y="214885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r"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7984719" y="2610521"/>
            <a:ext cx="3341148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rgbClr val="F4DEBD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7984719" y="214885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896240" y="4467471"/>
            <a:ext cx="3341148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r">
              <a:lnSpc>
                <a:spcPts val="1800"/>
              </a:lnSpc>
              <a:defRPr sz="1000">
                <a:solidFill>
                  <a:srgbClr val="F4DEBD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2835309" y="400580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r"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7984719" y="4467471"/>
            <a:ext cx="3341148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rgbClr val="F4DEBD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4" name="TextBox 20"/>
          <p:cNvSpPr txBox="1"/>
          <p:nvPr/>
        </p:nvSpPr>
        <p:spPr>
          <a:xfrm>
            <a:off x="7984719" y="400580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49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49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49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项目成果展示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39592" y="4458625"/>
            <a:ext cx="1638550" cy="1638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74689" y="1455172"/>
            <a:ext cx="3003453" cy="30034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78142" y="2820075"/>
            <a:ext cx="1638550" cy="1638550"/>
          </a:xfrm>
          <a:prstGeom prst="rect">
            <a:avLst/>
          </a:prstGeom>
        </p:spPr>
      </p:pic>
      <p:sp>
        <p:nvSpPr>
          <p:cNvPr id="11" name="Text Placeholder 2"/>
          <p:cNvSpPr txBox="1"/>
          <p:nvPr/>
        </p:nvSpPr>
        <p:spPr>
          <a:xfrm>
            <a:off x="997731" y="2985670"/>
            <a:ext cx="2359345" cy="2606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altLang="en-US" lang="zh-CN">
                <a:sym typeface="+mn-lt"/>
              </a:rPr>
              <a:t>您的内容打在这里，或者通过复制您的文本后，在此框中选择粘贴，并选择只保留文字。</a:t>
            </a:r>
          </a:p>
          <a:p>
            <a:endParaRPr altLang="en-US" lang="zh-CN">
              <a:sym typeface="+mn-lt"/>
            </a:endParaRPr>
          </a:p>
          <a:p>
            <a:r>
              <a:rPr altLang="en-US" lang="zh-CN"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32193" y="1709580"/>
            <a:ext cx="213233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C00000"/>
                </a:solidFill>
              </a:rPr>
              <a:t>150%</a:t>
            </a:r>
          </a:p>
        </p:txBody>
      </p:sp>
      <p:sp>
        <p:nvSpPr>
          <p:cNvPr id="13" name="TextBox 39"/>
          <p:cNvSpPr txBox="1"/>
          <p:nvPr/>
        </p:nvSpPr>
        <p:spPr>
          <a:xfrm>
            <a:off x="7317553" y="163275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lang="zh-CN" smtClean="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14" name="Text Placeholder 2"/>
          <p:cNvSpPr txBox="1"/>
          <p:nvPr/>
        </p:nvSpPr>
        <p:spPr>
          <a:xfrm>
            <a:off x="7317554" y="2001968"/>
            <a:ext cx="2994847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altLang="en-US" lang="zh-CN"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39"/>
          <p:cNvSpPr txBox="1"/>
          <p:nvPr/>
        </p:nvSpPr>
        <p:spPr>
          <a:xfrm>
            <a:off x="8928641" y="3190628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lang="zh-CN" smtClean="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16" name="Text Placeholder 2"/>
          <p:cNvSpPr txBox="1"/>
          <p:nvPr/>
        </p:nvSpPr>
        <p:spPr>
          <a:xfrm>
            <a:off x="8928640" y="3559845"/>
            <a:ext cx="2375337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altLang="en-US" lang="zh-CN"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39"/>
          <p:cNvSpPr txBox="1"/>
          <p:nvPr/>
        </p:nvSpPr>
        <p:spPr>
          <a:xfrm>
            <a:off x="7317553" y="490031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lang="zh-CN" smtClean="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18" name="Text Placeholder 2"/>
          <p:cNvSpPr txBox="1"/>
          <p:nvPr/>
        </p:nvSpPr>
        <p:spPr>
          <a:xfrm>
            <a:off x="7317554" y="5269530"/>
            <a:ext cx="2994847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altLang="en-US" lang="zh-CN"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2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accel="50000" decel="50000" fill="hold" grpId="0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204460" y="747623"/>
            <a:ext cx="1783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</a:rPr>
              <a:t>目     录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1526761" y="374440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1EF6DF"/>
                </a:solidFill>
                <a:latin typeface="+mj-ea"/>
                <a:ea typeface="+mj-ea"/>
              </a:rPr>
              <a:t>工作概述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56898" y="4125252"/>
            <a:ext cx="153860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bg1">
                    <a:lumMod val="75000"/>
                  </a:schemeClr>
                </a:solidFill>
              </a:rPr>
              <a:t>GENERAL VIEW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3498436" y="374440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1EF6DF"/>
                </a:solidFill>
                <a:latin typeface="+mj-ea"/>
                <a:ea typeface="+mj-ea"/>
              </a:rPr>
              <a:t>完成情况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51568" y="4125252"/>
            <a:ext cx="18926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>
                    <a:lumMod val="75000"/>
                  </a:schemeClr>
                </a:solidFill>
              </a:rPr>
              <a:t>WORK COMPLETED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5470111" y="374440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1EF6DF"/>
                </a:solidFill>
                <a:latin typeface="+mj-ea"/>
                <a:ea typeface="+mj-ea"/>
              </a:rPr>
              <a:t>项目成果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34603" y="4125252"/>
            <a:ext cx="1869896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>
                    <a:lumMod val="75000"/>
                  </a:schemeClr>
                </a:solidFill>
              </a:rPr>
              <a:t>PROJECT RESULTS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7441786" y="374440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1EF6DF"/>
                </a:solidFill>
                <a:latin typeface="+mj-ea"/>
                <a:ea typeface="+mj-ea"/>
              </a:rPr>
              <a:t>不足之处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72517" y="4125252"/>
            <a:ext cx="132697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>
                    <a:lumMod val="75000"/>
                  </a:schemeClr>
                </a:solidFill>
              </a:rPr>
              <a:t>INADEQUATE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9413462" y="374440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1EF6DF"/>
                </a:solidFill>
                <a:latin typeface="+mj-ea"/>
                <a:ea typeface="+mj-ea"/>
              </a:rPr>
              <a:t>工作计划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387267" y="4125252"/>
            <a:ext cx="12512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>
                    <a:lumMod val="75000"/>
                  </a:schemeClr>
                </a:solidFill>
              </a:rPr>
              <a:t>WORK PLAN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68035" y="2278194"/>
            <a:ext cx="1116330" cy="10972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6600">
                <a:solidFill>
                  <a:srgbClr val="37DFEA"/>
                </a:solidFill>
              </a:rPr>
              <a:t>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39710" y="2278194"/>
            <a:ext cx="1116330" cy="10972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6600">
                <a:solidFill>
                  <a:srgbClr val="37DFEA"/>
                </a:solidFill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11385" y="2278194"/>
            <a:ext cx="1116330" cy="10972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6600">
                <a:solidFill>
                  <a:srgbClr val="37DFEA"/>
                </a:solidFill>
              </a:rPr>
              <a:t>03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83060" y="2278194"/>
            <a:ext cx="1116330" cy="10972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6600">
                <a:solidFill>
                  <a:srgbClr val="37DFEA"/>
                </a:solidFill>
              </a:rPr>
              <a:t>04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454736" y="2278194"/>
            <a:ext cx="1116330" cy="10972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6600">
                <a:solidFill>
                  <a:srgbClr val="37DFEA"/>
                </a:solidFill>
              </a:rPr>
              <a:t>05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82835" y="1986643"/>
            <a:ext cx="9173431" cy="2888343"/>
            <a:chOff x="1536067" y="2293257"/>
            <a:chExt cx="9173431" cy="2888343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536067" y="2293257"/>
              <a:ext cx="9173431" cy="0"/>
            </a:xfrm>
            <a:prstGeom prst="line">
              <a:avLst/>
            </a:prstGeom>
            <a:ln>
              <a:solidFill>
                <a:srgbClr val="37DFEA">
                  <a:alpha val="2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536067" y="5181600"/>
              <a:ext cx="9173431" cy="0"/>
            </a:xfrm>
            <a:prstGeom prst="line">
              <a:avLst/>
            </a:prstGeom>
            <a:ln>
              <a:solidFill>
                <a:srgbClr val="37DFEA">
                  <a:alpha val="2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9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成功项目经验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940493" y="1980848"/>
            <a:ext cx="768033" cy="765725"/>
          </a:xfrm>
          <a:prstGeom prst="ellipse">
            <a:avLst/>
          </a:prstGeom>
          <a:solidFill>
            <a:srgbClr val="37DF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478865" y="1980848"/>
            <a:ext cx="770339" cy="765725"/>
          </a:xfrm>
          <a:prstGeom prst="ellipse">
            <a:avLst/>
          </a:prstGeom>
          <a:solidFill>
            <a:srgbClr val="1EF6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249203" y="3311642"/>
            <a:ext cx="772646" cy="770338"/>
          </a:xfrm>
          <a:prstGeom prst="ellipse">
            <a:avLst/>
          </a:prstGeom>
          <a:solidFill>
            <a:srgbClr val="39BD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170155" y="3311642"/>
            <a:ext cx="770339" cy="770338"/>
          </a:xfrm>
          <a:prstGeom prst="ellipse">
            <a:avLst/>
          </a:prstGeom>
          <a:solidFill>
            <a:srgbClr val="1EF6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940493" y="4651661"/>
            <a:ext cx="768033" cy="770338"/>
          </a:xfrm>
          <a:prstGeom prst="ellipse">
            <a:avLst/>
          </a:prstGeom>
          <a:solidFill>
            <a:srgbClr val="39BD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478865" y="4651661"/>
            <a:ext cx="770339" cy="770338"/>
          </a:xfrm>
          <a:prstGeom prst="ellipse">
            <a:avLst/>
          </a:prstGeom>
          <a:solidFill>
            <a:srgbClr val="37DF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1715599" y="1863748"/>
            <a:ext cx="250038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7946072" y="1863748"/>
            <a:ext cx="250038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1080654" y="3341058"/>
            <a:ext cx="250038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8569328" y="3341058"/>
            <a:ext cx="250038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1715599" y="4900407"/>
            <a:ext cx="250038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7946072" y="4900407"/>
            <a:ext cx="250038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5567522" y="3170792"/>
            <a:ext cx="1056959" cy="1056652"/>
          </a:xfrm>
          <a:custGeom>
            <a:gdLst>
              <a:gd fmla="*/ 1243 w 1456" name="T0"/>
              <a:gd fmla="*/ 213 h 1456" name="T1"/>
              <a:gd fmla="*/ 1243 w 1456" name="T2"/>
              <a:gd fmla="*/ 1243 h 1456" name="T3"/>
              <a:gd fmla="*/ 213 w 1456" name="T4"/>
              <a:gd fmla="*/ 1243 h 1456" name="T5"/>
              <a:gd fmla="*/ 213 w 1456" name="T6"/>
              <a:gd fmla="*/ 213 h 1456" name="T7"/>
              <a:gd fmla="*/ 1200 w 1456" name="T8"/>
              <a:gd fmla="*/ 256 h 1456" name="T9"/>
              <a:gd fmla="*/ 1020 w 1456" name="T10"/>
              <a:gd fmla="*/ 220 h 1456" name="T11"/>
              <a:gd fmla="*/ 1318 w 1456" name="T12"/>
              <a:gd fmla="*/ 414 h 1456" name="T13"/>
              <a:gd fmla="*/ 1395 w 1456" name="T14"/>
              <a:gd fmla="*/ 698 h 1456" name="T15"/>
              <a:gd fmla="*/ 1109 w 1456" name="T16"/>
              <a:gd fmla="*/ 475 h 1456" name="T17"/>
              <a:gd fmla="*/ 1395 w 1456" name="T18"/>
              <a:gd fmla="*/ 698 h 1456" name="T19"/>
              <a:gd fmla="*/ 1319 w 1456" name="T20"/>
              <a:gd fmla="*/ 1039 h 1456" name="T21"/>
              <a:gd fmla="*/ 1020 w 1456" name="T22"/>
              <a:gd fmla="*/ 1236 h 1456" name="T23"/>
              <a:gd fmla="*/ 1200 w 1456" name="T24"/>
              <a:gd fmla="*/ 1200 h 1456" name="T25"/>
              <a:gd fmla="*/ 1395 w 1456" name="T26"/>
              <a:gd fmla="*/ 758 h 1456" name="T27"/>
              <a:gd fmla="*/ 1109 w 1456" name="T28"/>
              <a:gd fmla="*/ 979 h 1456" name="T29"/>
              <a:gd fmla="*/ 256 w 1456" name="T30"/>
              <a:gd fmla="*/ 1200 h 1456" name="T31"/>
              <a:gd fmla="*/ 436 w 1456" name="T32"/>
              <a:gd fmla="*/ 1236 h 1456" name="T33"/>
              <a:gd fmla="*/ 137 w 1456" name="T34"/>
              <a:gd fmla="*/ 1039 h 1456" name="T35"/>
              <a:gd fmla="*/ 61 w 1456" name="T36"/>
              <a:gd fmla="*/ 758 h 1456" name="T37"/>
              <a:gd fmla="*/ 347 w 1456" name="T38"/>
              <a:gd fmla="*/ 979 h 1456" name="T39"/>
              <a:gd fmla="*/ 61 w 1456" name="T40"/>
              <a:gd fmla="*/ 758 h 1456" name="T41"/>
              <a:gd fmla="*/ 138 w 1456" name="T42"/>
              <a:gd fmla="*/ 414 h 1456" name="T43"/>
              <a:gd fmla="*/ 436 w 1456" name="T44"/>
              <a:gd fmla="*/ 220 h 1456" name="T45"/>
              <a:gd fmla="*/ 256 w 1456" name="T46"/>
              <a:gd fmla="*/ 256 h 1456" name="T47"/>
              <a:gd fmla="*/ 61 w 1456" name="T48"/>
              <a:gd fmla="*/ 698 h 1456" name="T49"/>
              <a:gd fmla="*/ 347 w 1456" name="T50"/>
              <a:gd fmla="*/ 475 h 1456" name="T51"/>
              <a:gd fmla="*/ 383 w 1456" name="T52"/>
              <a:gd fmla="*/ 698 h 1456" name="T53"/>
              <a:gd fmla="*/ 698 w 1456" name="T54"/>
              <a:gd fmla="*/ 475 h 1456" name="T55"/>
              <a:gd fmla="*/ 383 w 1456" name="T56"/>
              <a:gd fmla="*/ 698 h 1456" name="T57"/>
              <a:gd fmla="*/ 1073 w 1456" name="T58"/>
              <a:gd fmla="*/ 698 h 1456" name="T59"/>
              <a:gd fmla="*/ 758 w 1456" name="T60"/>
              <a:gd fmla="*/ 475 h 1456" name="T61"/>
              <a:gd fmla="*/ 1073 w 1456" name="T62"/>
              <a:gd fmla="*/ 758 h 1456" name="T63"/>
              <a:gd fmla="*/ 758 w 1456" name="T64"/>
              <a:gd fmla="*/ 979 h 1456" name="T65"/>
              <a:gd fmla="*/ 1073 w 1456" name="T66"/>
              <a:gd fmla="*/ 758 h 1456" name="T67"/>
              <a:gd fmla="*/ 383 w 1456" name="T68"/>
              <a:gd fmla="*/ 758 h 1456" name="T69"/>
              <a:gd fmla="*/ 698 w 1456" name="T70"/>
              <a:gd fmla="*/ 979 h 1456" name="T71"/>
              <a:gd fmla="*/ 967 w 1456" name="T72"/>
              <a:gd fmla="*/ 249 h 1456" name="T73"/>
              <a:gd fmla="*/ 758 w 1456" name="T74"/>
              <a:gd fmla="*/ 414 h 1456" name="T75"/>
              <a:gd fmla="*/ 967 w 1456" name="T76"/>
              <a:gd fmla="*/ 249 h 1456" name="T77"/>
              <a:gd fmla="*/ 1033 w 1456" name="T78"/>
              <a:gd fmla="*/ 1039 h 1456" name="T79"/>
              <a:gd fmla="*/ 758 w 1456" name="T80"/>
              <a:gd fmla="*/ 1393 h 1456" name="T81"/>
              <a:gd fmla="*/ 489 w 1456" name="T82"/>
              <a:gd fmla="*/ 1207 h 1456" name="T83"/>
              <a:gd fmla="*/ 698 w 1456" name="T84"/>
              <a:gd fmla="*/ 1039 h 1456" name="T85"/>
              <a:gd fmla="*/ 489 w 1456" name="T86"/>
              <a:gd fmla="*/ 1207 h 1456" name="T87"/>
              <a:gd fmla="*/ 423 w 1456" name="T88"/>
              <a:gd fmla="*/ 414 h 1456" name="T89"/>
              <a:gd fmla="*/ 698 w 1456" name="T90"/>
              <a:gd fmla="*/ 63 h 145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456" w="1456">
                <a:moveTo>
                  <a:pt x="728" y="0"/>
                </a:moveTo>
                <a:cubicBezTo>
                  <a:pt x="929" y="0"/>
                  <a:pt x="1111" y="81"/>
                  <a:pt x="1243" y="213"/>
                </a:cubicBezTo>
                <a:cubicBezTo>
                  <a:pt x="1375" y="345"/>
                  <a:pt x="1456" y="527"/>
                  <a:pt x="1456" y="728"/>
                </a:cubicBezTo>
                <a:cubicBezTo>
                  <a:pt x="1456" y="929"/>
                  <a:pt x="1375" y="1111"/>
                  <a:pt x="1243" y="1243"/>
                </a:cubicBezTo>
                <a:cubicBezTo>
                  <a:pt x="1111" y="1375"/>
                  <a:pt x="929" y="1456"/>
                  <a:pt x="728" y="1456"/>
                </a:cubicBezTo>
                <a:cubicBezTo>
                  <a:pt x="527" y="1456"/>
                  <a:pt x="345" y="1375"/>
                  <a:pt x="213" y="1243"/>
                </a:cubicBezTo>
                <a:cubicBezTo>
                  <a:pt x="81" y="1111"/>
                  <a:pt x="0" y="929"/>
                  <a:pt x="0" y="728"/>
                </a:cubicBezTo>
                <a:cubicBezTo>
                  <a:pt x="0" y="527"/>
                  <a:pt x="81" y="345"/>
                  <a:pt x="213" y="213"/>
                </a:cubicBezTo>
                <a:cubicBezTo>
                  <a:pt x="345" y="81"/>
                  <a:pt x="527" y="0"/>
                  <a:pt x="728" y="0"/>
                </a:cubicBezTo>
                <a:close/>
                <a:moveTo>
                  <a:pt x="1200" y="256"/>
                </a:moveTo>
                <a:cubicBezTo>
                  <a:pt x="1124" y="180"/>
                  <a:pt x="1030" y="122"/>
                  <a:pt x="925" y="89"/>
                </a:cubicBezTo>
                <a:cubicBezTo>
                  <a:pt x="960" y="124"/>
                  <a:pt x="992" y="169"/>
                  <a:pt x="1020" y="220"/>
                </a:cubicBezTo>
                <a:cubicBezTo>
                  <a:pt x="1050" y="277"/>
                  <a:pt x="1076" y="342"/>
                  <a:pt x="1095" y="414"/>
                </a:cubicBezTo>
                <a:cubicBezTo>
                  <a:pt x="1318" y="414"/>
                  <a:pt x="1318" y="414"/>
                  <a:pt x="1318" y="414"/>
                </a:cubicBezTo>
                <a:cubicBezTo>
                  <a:pt x="1287" y="356"/>
                  <a:pt x="1247" y="302"/>
                  <a:pt x="1200" y="256"/>
                </a:cubicBezTo>
                <a:close/>
                <a:moveTo>
                  <a:pt x="1395" y="698"/>
                </a:moveTo>
                <a:cubicBezTo>
                  <a:pt x="1392" y="619"/>
                  <a:pt x="1375" y="544"/>
                  <a:pt x="1346" y="475"/>
                </a:cubicBezTo>
                <a:cubicBezTo>
                  <a:pt x="1109" y="475"/>
                  <a:pt x="1109" y="475"/>
                  <a:pt x="1109" y="475"/>
                </a:cubicBezTo>
                <a:cubicBezTo>
                  <a:pt x="1123" y="545"/>
                  <a:pt x="1131" y="620"/>
                  <a:pt x="1133" y="698"/>
                </a:cubicBezTo>
                <a:cubicBezTo>
                  <a:pt x="1395" y="698"/>
                  <a:pt x="1395" y="698"/>
                  <a:pt x="1395" y="698"/>
                </a:cubicBezTo>
                <a:close/>
                <a:moveTo>
                  <a:pt x="1200" y="1200"/>
                </a:moveTo>
                <a:cubicBezTo>
                  <a:pt x="1248" y="1153"/>
                  <a:pt x="1288" y="1099"/>
                  <a:pt x="1319" y="1039"/>
                </a:cubicBezTo>
                <a:cubicBezTo>
                  <a:pt x="1095" y="1039"/>
                  <a:pt x="1095" y="1039"/>
                  <a:pt x="1095" y="1039"/>
                </a:cubicBezTo>
                <a:cubicBezTo>
                  <a:pt x="1076" y="1112"/>
                  <a:pt x="1051" y="1179"/>
                  <a:pt x="1020" y="1236"/>
                </a:cubicBezTo>
                <a:cubicBezTo>
                  <a:pt x="992" y="1287"/>
                  <a:pt x="960" y="1332"/>
                  <a:pt x="925" y="1367"/>
                </a:cubicBezTo>
                <a:cubicBezTo>
                  <a:pt x="1030" y="1334"/>
                  <a:pt x="1124" y="1276"/>
                  <a:pt x="1200" y="1200"/>
                </a:cubicBezTo>
                <a:close/>
                <a:moveTo>
                  <a:pt x="1347" y="979"/>
                </a:moveTo>
                <a:cubicBezTo>
                  <a:pt x="1375" y="910"/>
                  <a:pt x="1392" y="836"/>
                  <a:pt x="1395" y="758"/>
                </a:cubicBezTo>
                <a:cubicBezTo>
                  <a:pt x="1133" y="758"/>
                  <a:pt x="1133" y="758"/>
                  <a:pt x="1133" y="758"/>
                </a:cubicBezTo>
                <a:cubicBezTo>
                  <a:pt x="1131" y="835"/>
                  <a:pt x="1123" y="909"/>
                  <a:pt x="1109" y="979"/>
                </a:cubicBezTo>
                <a:cubicBezTo>
                  <a:pt x="1347" y="979"/>
                  <a:pt x="1347" y="979"/>
                  <a:pt x="1347" y="979"/>
                </a:cubicBezTo>
                <a:close/>
                <a:moveTo>
                  <a:pt x="256" y="1200"/>
                </a:moveTo>
                <a:cubicBezTo>
                  <a:pt x="332" y="1276"/>
                  <a:pt x="426" y="1334"/>
                  <a:pt x="531" y="1367"/>
                </a:cubicBezTo>
                <a:cubicBezTo>
                  <a:pt x="496" y="1332"/>
                  <a:pt x="464" y="1287"/>
                  <a:pt x="436" y="1236"/>
                </a:cubicBezTo>
                <a:cubicBezTo>
                  <a:pt x="405" y="1179"/>
                  <a:pt x="380" y="1112"/>
                  <a:pt x="361" y="1039"/>
                </a:cubicBezTo>
                <a:cubicBezTo>
                  <a:pt x="137" y="1039"/>
                  <a:pt x="137" y="1039"/>
                  <a:pt x="137" y="1039"/>
                </a:cubicBezTo>
                <a:cubicBezTo>
                  <a:pt x="168" y="1099"/>
                  <a:pt x="208" y="1153"/>
                  <a:pt x="256" y="1200"/>
                </a:cubicBezTo>
                <a:close/>
                <a:moveTo>
                  <a:pt x="61" y="758"/>
                </a:moveTo>
                <a:cubicBezTo>
                  <a:pt x="64" y="836"/>
                  <a:pt x="81" y="910"/>
                  <a:pt x="109" y="979"/>
                </a:cubicBezTo>
                <a:cubicBezTo>
                  <a:pt x="347" y="979"/>
                  <a:pt x="347" y="979"/>
                  <a:pt x="347" y="979"/>
                </a:cubicBezTo>
                <a:cubicBezTo>
                  <a:pt x="333" y="909"/>
                  <a:pt x="324" y="835"/>
                  <a:pt x="323" y="758"/>
                </a:cubicBezTo>
                <a:cubicBezTo>
                  <a:pt x="61" y="758"/>
                  <a:pt x="61" y="758"/>
                  <a:pt x="61" y="758"/>
                </a:cubicBezTo>
                <a:close/>
                <a:moveTo>
                  <a:pt x="256" y="256"/>
                </a:moveTo>
                <a:cubicBezTo>
                  <a:pt x="209" y="302"/>
                  <a:pt x="169" y="356"/>
                  <a:pt x="138" y="414"/>
                </a:cubicBezTo>
                <a:cubicBezTo>
                  <a:pt x="361" y="414"/>
                  <a:pt x="361" y="414"/>
                  <a:pt x="361" y="414"/>
                </a:cubicBezTo>
                <a:cubicBezTo>
                  <a:pt x="380" y="342"/>
                  <a:pt x="406" y="277"/>
                  <a:pt x="436" y="220"/>
                </a:cubicBezTo>
                <a:cubicBezTo>
                  <a:pt x="464" y="169"/>
                  <a:pt x="496" y="124"/>
                  <a:pt x="531" y="89"/>
                </a:cubicBezTo>
                <a:cubicBezTo>
                  <a:pt x="426" y="122"/>
                  <a:pt x="332" y="180"/>
                  <a:pt x="256" y="256"/>
                </a:cubicBezTo>
                <a:close/>
                <a:moveTo>
                  <a:pt x="110" y="475"/>
                </a:moveTo>
                <a:cubicBezTo>
                  <a:pt x="81" y="544"/>
                  <a:pt x="64" y="619"/>
                  <a:pt x="61" y="698"/>
                </a:cubicBezTo>
                <a:cubicBezTo>
                  <a:pt x="323" y="698"/>
                  <a:pt x="323" y="698"/>
                  <a:pt x="323" y="698"/>
                </a:cubicBezTo>
                <a:cubicBezTo>
                  <a:pt x="324" y="620"/>
                  <a:pt x="333" y="545"/>
                  <a:pt x="347" y="475"/>
                </a:cubicBezTo>
                <a:cubicBezTo>
                  <a:pt x="110" y="475"/>
                  <a:pt x="110" y="475"/>
                  <a:pt x="110" y="475"/>
                </a:cubicBezTo>
                <a:close/>
                <a:moveTo>
                  <a:pt x="383" y="698"/>
                </a:moveTo>
                <a:cubicBezTo>
                  <a:pt x="698" y="698"/>
                  <a:pt x="698" y="698"/>
                  <a:pt x="698" y="698"/>
                </a:cubicBezTo>
                <a:cubicBezTo>
                  <a:pt x="698" y="475"/>
                  <a:pt x="698" y="475"/>
                  <a:pt x="698" y="475"/>
                </a:cubicBezTo>
                <a:cubicBezTo>
                  <a:pt x="409" y="475"/>
                  <a:pt x="409" y="475"/>
                  <a:pt x="409" y="475"/>
                </a:cubicBezTo>
                <a:cubicBezTo>
                  <a:pt x="394" y="544"/>
                  <a:pt x="385" y="619"/>
                  <a:pt x="383" y="698"/>
                </a:cubicBezTo>
                <a:close/>
                <a:moveTo>
                  <a:pt x="758" y="698"/>
                </a:moveTo>
                <a:cubicBezTo>
                  <a:pt x="1073" y="698"/>
                  <a:pt x="1073" y="698"/>
                  <a:pt x="1073" y="698"/>
                </a:cubicBezTo>
                <a:cubicBezTo>
                  <a:pt x="1071" y="619"/>
                  <a:pt x="1062" y="544"/>
                  <a:pt x="1047" y="475"/>
                </a:cubicBezTo>
                <a:cubicBezTo>
                  <a:pt x="758" y="475"/>
                  <a:pt x="758" y="475"/>
                  <a:pt x="758" y="475"/>
                </a:cubicBezTo>
                <a:cubicBezTo>
                  <a:pt x="758" y="698"/>
                  <a:pt x="758" y="698"/>
                  <a:pt x="758" y="698"/>
                </a:cubicBezTo>
                <a:close/>
                <a:moveTo>
                  <a:pt x="1073" y="758"/>
                </a:moveTo>
                <a:cubicBezTo>
                  <a:pt x="758" y="758"/>
                  <a:pt x="758" y="758"/>
                  <a:pt x="758" y="758"/>
                </a:cubicBezTo>
                <a:cubicBezTo>
                  <a:pt x="758" y="979"/>
                  <a:pt x="758" y="979"/>
                  <a:pt x="758" y="979"/>
                </a:cubicBezTo>
                <a:cubicBezTo>
                  <a:pt x="1048" y="979"/>
                  <a:pt x="1048" y="979"/>
                  <a:pt x="1048" y="979"/>
                </a:cubicBezTo>
                <a:cubicBezTo>
                  <a:pt x="1063" y="910"/>
                  <a:pt x="1071" y="836"/>
                  <a:pt x="1073" y="758"/>
                </a:cubicBezTo>
                <a:close/>
                <a:moveTo>
                  <a:pt x="698" y="758"/>
                </a:moveTo>
                <a:cubicBezTo>
                  <a:pt x="383" y="758"/>
                  <a:pt x="383" y="758"/>
                  <a:pt x="383" y="758"/>
                </a:cubicBezTo>
                <a:cubicBezTo>
                  <a:pt x="385" y="836"/>
                  <a:pt x="393" y="910"/>
                  <a:pt x="408" y="979"/>
                </a:cubicBezTo>
                <a:cubicBezTo>
                  <a:pt x="698" y="979"/>
                  <a:pt x="698" y="979"/>
                  <a:pt x="698" y="979"/>
                </a:cubicBezTo>
                <a:cubicBezTo>
                  <a:pt x="698" y="758"/>
                  <a:pt x="698" y="758"/>
                  <a:pt x="698" y="758"/>
                </a:cubicBezTo>
                <a:close/>
                <a:moveTo>
                  <a:pt x="967" y="249"/>
                </a:moveTo>
                <a:cubicBezTo>
                  <a:pt x="911" y="145"/>
                  <a:pt x="838" y="76"/>
                  <a:pt x="758" y="63"/>
                </a:cubicBezTo>
                <a:cubicBezTo>
                  <a:pt x="758" y="414"/>
                  <a:pt x="758" y="414"/>
                  <a:pt x="758" y="414"/>
                </a:cubicBezTo>
                <a:cubicBezTo>
                  <a:pt x="1032" y="414"/>
                  <a:pt x="1032" y="414"/>
                  <a:pt x="1032" y="414"/>
                </a:cubicBezTo>
                <a:cubicBezTo>
                  <a:pt x="1015" y="353"/>
                  <a:pt x="993" y="297"/>
                  <a:pt x="967" y="249"/>
                </a:cubicBezTo>
                <a:close/>
                <a:moveTo>
                  <a:pt x="967" y="1207"/>
                </a:moveTo>
                <a:cubicBezTo>
                  <a:pt x="994" y="1158"/>
                  <a:pt x="1016" y="1101"/>
                  <a:pt x="1033" y="1039"/>
                </a:cubicBezTo>
                <a:cubicBezTo>
                  <a:pt x="758" y="1039"/>
                  <a:pt x="758" y="1039"/>
                  <a:pt x="758" y="1039"/>
                </a:cubicBezTo>
                <a:cubicBezTo>
                  <a:pt x="758" y="1393"/>
                  <a:pt x="758" y="1393"/>
                  <a:pt x="758" y="1393"/>
                </a:cubicBezTo>
                <a:cubicBezTo>
                  <a:pt x="838" y="1380"/>
                  <a:pt x="911" y="1311"/>
                  <a:pt x="967" y="1207"/>
                </a:cubicBezTo>
                <a:close/>
                <a:moveTo>
                  <a:pt x="489" y="1207"/>
                </a:moveTo>
                <a:cubicBezTo>
                  <a:pt x="545" y="1311"/>
                  <a:pt x="618" y="1380"/>
                  <a:pt x="698" y="1393"/>
                </a:cubicBezTo>
                <a:cubicBezTo>
                  <a:pt x="698" y="1039"/>
                  <a:pt x="698" y="1039"/>
                  <a:pt x="698" y="1039"/>
                </a:cubicBezTo>
                <a:cubicBezTo>
                  <a:pt x="423" y="1039"/>
                  <a:pt x="423" y="1039"/>
                  <a:pt x="423" y="1039"/>
                </a:cubicBezTo>
                <a:cubicBezTo>
                  <a:pt x="440" y="1101"/>
                  <a:pt x="462" y="1158"/>
                  <a:pt x="489" y="1207"/>
                </a:cubicBezTo>
                <a:close/>
                <a:moveTo>
                  <a:pt x="489" y="249"/>
                </a:moveTo>
                <a:cubicBezTo>
                  <a:pt x="463" y="297"/>
                  <a:pt x="441" y="353"/>
                  <a:pt x="423" y="414"/>
                </a:cubicBezTo>
                <a:cubicBezTo>
                  <a:pt x="698" y="414"/>
                  <a:pt x="698" y="414"/>
                  <a:pt x="698" y="414"/>
                </a:cubicBezTo>
                <a:cubicBezTo>
                  <a:pt x="698" y="63"/>
                  <a:pt x="698" y="63"/>
                  <a:pt x="698" y="63"/>
                </a:cubicBezTo>
                <a:cubicBezTo>
                  <a:pt x="618" y="76"/>
                  <a:pt x="545" y="145"/>
                  <a:pt x="489" y="2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800"/>
          </a:p>
        </p:txBody>
      </p:sp>
      <p:sp>
        <p:nvSpPr>
          <p:cNvPr id="21" name="文本框 20"/>
          <p:cNvSpPr txBox="1"/>
          <p:nvPr/>
        </p:nvSpPr>
        <p:spPr>
          <a:xfrm>
            <a:off x="2966304" y="155679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946072" y="155679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331359" y="3016901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69328" y="3016901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966304" y="4557531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946072" y="4557531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4"/>
      <p:bldP grpId="0" spid="27"/>
      <p:bldP grpId="0" spid="28"/>
      <p:bldP grpId="0" spid="2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 bwMode="auto">
          <a:xfrm rot="18784636">
            <a:off x="1817615" y="1905815"/>
            <a:ext cx="3095768" cy="3103526"/>
          </a:xfrm>
          <a:prstGeom prst="roundRect">
            <a:avLst>
              <a:gd fmla="val 6182" name="adj"/>
            </a:avLst>
          </a:prstGeom>
          <a:solidFill>
            <a:srgbClr val="37DFE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 bwMode="auto">
          <a:xfrm rot="18784636">
            <a:off x="4586818" y="2815167"/>
            <a:ext cx="1136651" cy="1119715"/>
          </a:xfrm>
          <a:prstGeom prst="roundRect">
            <a:avLst>
              <a:gd fmla="val 10833" name="adj"/>
            </a:avLst>
          </a:prstGeom>
          <a:solidFill>
            <a:srgbClr val="1EF6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 bwMode="auto">
          <a:xfrm rot="18784636">
            <a:off x="2098676" y="2187577"/>
            <a:ext cx="2533649" cy="2540000"/>
          </a:xfrm>
          <a:prstGeom prst="roundRect">
            <a:avLst>
              <a:gd fmla="val 6182" name="adj"/>
            </a:avLst>
          </a:prstGeom>
          <a:solidFill>
            <a:srgbClr val="37DF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 bwMode="auto">
          <a:xfrm rot="18784636">
            <a:off x="4548718" y="4123267"/>
            <a:ext cx="510116" cy="531284"/>
          </a:xfrm>
          <a:prstGeom prst="roundRect">
            <a:avLst/>
          </a:prstGeom>
          <a:solidFill>
            <a:srgbClr val="32AA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381251" y="2476500"/>
            <a:ext cx="1840230" cy="18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mtClean="0" sz="1173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312024" y="2476500"/>
            <a:ext cx="5879976" cy="1897892"/>
            <a:chOff x="6312024" y="2476500"/>
            <a:chExt cx="5879976" cy="1897892"/>
          </a:xfrm>
        </p:grpSpPr>
        <p:sp>
          <p:nvSpPr>
            <p:cNvPr id="14" name="同侧圆角矩形 13"/>
            <p:cNvSpPr/>
            <p:nvPr/>
          </p:nvSpPr>
          <p:spPr>
            <a:xfrm rot="16200000">
              <a:off x="8303066" y="485458"/>
              <a:ext cx="1897892" cy="5879976"/>
            </a:xfrm>
            <a:prstGeom prst="round2SameRect">
              <a:avLst/>
            </a:prstGeom>
            <a:solidFill>
              <a:srgbClr val="38465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6730998" y="2730777"/>
              <a:ext cx="26212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1EF6DF"/>
                  </a:solidFill>
                  <a:latin typeface="+mj-ea"/>
                  <a:ea typeface="+mj-ea"/>
                </a:rPr>
                <a:t>不足之处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30998" y="3561774"/>
              <a:ext cx="2795905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200">
                  <a:solidFill>
                    <a:schemeClr val="bg1"/>
                  </a:solidFill>
                </a:rPr>
                <a:t>INADEQUATE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242559" y="276023"/>
            <a:ext cx="17068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经验与教训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/>
          <p:cNvSpPr/>
          <p:nvPr/>
        </p:nvSpPr>
        <p:spPr>
          <a:xfrm>
            <a:off x="4657426" y="1839863"/>
            <a:ext cx="997284" cy="997284"/>
          </a:xfrm>
          <a:prstGeom prst="ellipse">
            <a:avLst/>
          </a:prstGeom>
          <a:ln cap="rnd" w="38100">
            <a:solidFill>
              <a:srgbClr val="37DFE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填写</a:t>
            </a:r>
          </a:p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9" name="椭圆 8"/>
          <p:cNvSpPr/>
          <p:nvPr/>
        </p:nvSpPr>
        <p:spPr>
          <a:xfrm>
            <a:off x="6537291" y="1839863"/>
            <a:ext cx="997284" cy="997284"/>
          </a:xfrm>
          <a:prstGeom prst="ellipse">
            <a:avLst/>
          </a:prstGeom>
          <a:ln cap="rnd" w="38100">
            <a:solidFill>
              <a:srgbClr val="37DFE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填写</a:t>
            </a:r>
          </a:p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096000" y="1839863"/>
            <a:ext cx="0" cy="3646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3"/>
          <p:cNvSpPr txBox="1"/>
          <p:nvPr/>
        </p:nvSpPr>
        <p:spPr>
          <a:xfrm>
            <a:off x="1161605" y="1984562"/>
            <a:ext cx="3054531" cy="497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TextBox 53"/>
          <p:cNvSpPr txBox="1"/>
          <p:nvPr/>
        </p:nvSpPr>
        <p:spPr>
          <a:xfrm>
            <a:off x="7975864" y="1984562"/>
            <a:ext cx="305453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3" name="椭圆 12"/>
          <p:cNvSpPr/>
          <p:nvPr/>
        </p:nvSpPr>
        <p:spPr>
          <a:xfrm>
            <a:off x="4657426" y="3122563"/>
            <a:ext cx="997284" cy="997284"/>
          </a:xfrm>
          <a:prstGeom prst="ellipse">
            <a:avLst/>
          </a:prstGeom>
          <a:ln cap="rnd" w="38100">
            <a:solidFill>
              <a:srgbClr val="39BDE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填写</a:t>
            </a:r>
          </a:p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4" name="椭圆 13"/>
          <p:cNvSpPr/>
          <p:nvPr/>
        </p:nvSpPr>
        <p:spPr>
          <a:xfrm>
            <a:off x="6537291" y="3122563"/>
            <a:ext cx="997284" cy="997284"/>
          </a:xfrm>
          <a:prstGeom prst="ellipse">
            <a:avLst/>
          </a:prstGeom>
          <a:ln cap="rnd" w="38100">
            <a:solidFill>
              <a:srgbClr val="39BDE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填写</a:t>
            </a:r>
          </a:p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5" name="TextBox 53"/>
          <p:cNvSpPr txBox="1"/>
          <p:nvPr/>
        </p:nvSpPr>
        <p:spPr>
          <a:xfrm>
            <a:off x="1161605" y="3267261"/>
            <a:ext cx="305453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6" name="TextBox 53"/>
          <p:cNvSpPr txBox="1"/>
          <p:nvPr/>
        </p:nvSpPr>
        <p:spPr>
          <a:xfrm>
            <a:off x="7975864" y="3267261"/>
            <a:ext cx="3054531" cy="497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椭圆 16"/>
          <p:cNvSpPr/>
          <p:nvPr/>
        </p:nvSpPr>
        <p:spPr>
          <a:xfrm>
            <a:off x="4657426" y="4405263"/>
            <a:ext cx="997284" cy="997284"/>
          </a:xfrm>
          <a:prstGeom prst="ellipse">
            <a:avLst/>
          </a:prstGeom>
          <a:ln cap="rnd" w="38100">
            <a:solidFill>
              <a:srgbClr val="1EF6D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填写</a:t>
            </a:r>
          </a:p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8" name="椭圆 17"/>
          <p:cNvSpPr/>
          <p:nvPr/>
        </p:nvSpPr>
        <p:spPr>
          <a:xfrm>
            <a:off x="6537291" y="4405263"/>
            <a:ext cx="997284" cy="997284"/>
          </a:xfrm>
          <a:prstGeom prst="ellipse">
            <a:avLst/>
          </a:prstGeom>
          <a:ln cap="rnd" w="38100">
            <a:solidFill>
              <a:srgbClr val="1EF6D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填写</a:t>
            </a:r>
          </a:p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9" name="TextBox 53"/>
          <p:cNvSpPr txBox="1"/>
          <p:nvPr/>
        </p:nvSpPr>
        <p:spPr>
          <a:xfrm>
            <a:off x="1161605" y="4549961"/>
            <a:ext cx="305453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0" name="TextBox 53"/>
          <p:cNvSpPr txBox="1"/>
          <p:nvPr/>
        </p:nvSpPr>
        <p:spPr>
          <a:xfrm>
            <a:off x="7975864" y="4549961"/>
            <a:ext cx="305453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</p:spTree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2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6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3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1" spid="8"/>
      <p:bldP grpId="0" spid="9"/>
      <p:bldP grpId="1" spid="9"/>
      <p:bldP grpId="0" spid="11"/>
      <p:bldP grpId="0" spid="12"/>
      <p:bldP grpId="0" spid="13"/>
      <p:bldP grpId="1" spid="13"/>
      <p:bldP grpId="0" spid="14"/>
      <p:bldP grpId="1" spid="14"/>
      <p:bldP grpId="0" spid="15"/>
      <p:bldP grpId="0" spid="16"/>
      <p:bldP grpId="0" spid="17"/>
      <p:bldP grpId="1" spid="17"/>
      <p:bldP grpId="0" spid="18"/>
      <p:bldP grpId="1" spid="18"/>
      <p:bldP grpId="0" spid="19"/>
      <p:bldP grpId="0" spid="2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4937760" y="276023"/>
            <a:ext cx="23164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存在的几点问题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圆角矩形 7"/>
          <p:cNvSpPr/>
          <p:nvPr/>
        </p:nvSpPr>
        <p:spPr>
          <a:xfrm>
            <a:off x="1096274" y="3449631"/>
            <a:ext cx="1873579" cy="147009"/>
          </a:xfrm>
          <a:prstGeom prst="roundRect">
            <a:avLst>
              <a:gd fmla="val 50000" name="adj"/>
            </a:avLst>
          </a:pr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圆角矩形 8"/>
          <p:cNvSpPr/>
          <p:nvPr/>
        </p:nvSpPr>
        <p:spPr>
          <a:xfrm>
            <a:off x="3127742" y="3449631"/>
            <a:ext cx="1873579" cy="147009"/>
          </a:xfrm>
          <a:prstGeom prst="roundRect">
            <a:avLst>
              <a:gd fmla="val 50000" name="adj"/>
            </a:avLst>
          </a:prstGeom>
          <a:solidFill>
            <a:srgbClr val="3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圆角矩形 9"/>
          <p:cNvSpPr/>
          <p:nvPr/>
        </p:nvSpPr>
        <p:spPr>
          <a:xfrm>
            <a:off x="5159211" y="3449631"/>
            <a:ext cx="1873579" cy="147009"/>
          </a:xfrm>
          <a:prstGeom prst="roundRect">
            <a:avLst>
              <a:gd fmla="val 50000" name="adj"/>
            </a:avLst>
          </a:pr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圆角矩形 10"/>
          <p:cNvSpPr/>
          <p:nvPr/>
        </p:nvSpPr>
        <p:spPr>
          <a:xfrm>
            <a:off x="7190679" y="3449631"/>
            <a:ext cx="1873579" cy="147009"/>
          </a:xfrm>
          <a:prstGeom prst="roundRect">
            <a:avLst>
              <a:gd fmla="val 50000" name="adj"/>
            </a:avLst>
          </a:prstGeom>
          <a:solidFill>
            <a:srgbClr val="3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>
            <a:off x="9222148" y="3449631"/>
            <a:ext cx="1873579" cy="147009"/>
          </a:xfrm>
          <a:prstGeom prst="roundRect">
            <a:avLst>
              <a:gd fmla="val 50000" name="adj"/>
            </a:avLst>
          </a:pr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>
            <a:off x="1847326" y="3215640"/>
            <a:ext cx="371475" cy="1333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>
            <a:off x="5910262" y="3215640"/>
            <a:ext cx="371475" cy="1333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>
            <a:off x="9973200" y="3215640"/>
            <a:ext cx="371475" cy="1333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>
            <a:off x="3878794" y="3697280"/>
            <a:ext cx="371475" cy="133350"/>
          </a:xfrm>
          <a:custGeom>
            <a:gdLst>
              <a:gd fmla="*/ 0 w 371475" name="connsiteX0"/>
              <a:gd fmla="*/ 0 h 133350" name="connsiteY0"/>
              <a:gd fmla="*/ 371475 w 371475" name="connsiteX1"/>
              <a:gd fmla="*/ 0 h 133350" name="connsiteY1"/>
              <a:gd fmla="*/ 185737 w 371475" name="connsiteX2"/>
              <a:gd fmla="*/ 133350 h 1333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33350" w="371475">
                <a:moveTo>
                  <a:pt x="0" y="0"/>
                </a:moveTo>
                <a:lnTo>
                  <a:pt x="371475" y="0"/>
                </a:lnTo>
                <a:lnTo>
                  <a:pt x="185737" y="1333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>
            <a:off x="7941730" y="3697280"/>
            <a:ext cx="371475" cy="133350"/>
          </a:xfrm>
          <a:custGeom>
            <a:gdLst>
              <a:gd fmla="*/ 0 w 371475" name="connsiteX0"/>
              <a:gd fmla="*/ 0 h 133350" name="connsiteY0"/>
              <a:gd fmla="*/ 371475 w 371475" name="connsiteX1"/>
              <a:gd fmla="*/ 0 h 133350" name="connsiteY1"/>
              <a:gd fmla="*/ 185737 w 371475" name="connsiteX2"/>
              <a:gd fmla="*/ 133350 h 1333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33350" w="371475">
                <a:moveTo>
                  <a:pt x="0" y="0"/>
                </a:moveTo>
                <a:lnTo>
                  <a:pt x="371475" y="0"/>
                </a:lnTo>
                <a:lnTo>
                  <a:pt x="185737" y="1333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53"/>
          <p:cNvSpPr txBox="1"/>
          <p:nvPr/>
        </p:nvSpPr>
        <p:spPr>
          <a:xfrm>
            <a:off x="1078720" y="2289905"/>
            <a:ext cx="189113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99446" y="1954848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0" name="TextBox 53"/>
          <p:cNvSpPr txBox="1"/>
          <p:nvPr/>
        </p:nvSpPr>
        <p:spPr>
          <a:xfrm>
            <a:off x="3122979" y="4499705"/>
            <a:ext cx="189113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39691" y="4164648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2" name="TextBox 53"/>
          <p:cNvSpPr txBox="1"/>
          <p:nvPr/>
        </p:nvSpPr>
        <p:spPr>
          <a:xfrm>
            <a:off x="5107287" y="2289905"/>
            <a:ext cx="189113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428013" y="1954848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7" name="TextBox 53"/>
          <p:cNvSpPr txBox="1"/>
          <p:nvPr/>
        </p:nvSpPr>
        <p:spPr>
          <a:xfrm>
            <a:off x="7151546" y="4499705"/>
            <a:ext cx="189113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468258" y="4164648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9" name="TextBox 53"/>
          <p:cNvSpPr txBox="1"/>
          <p:nvPr/>
        </p:nvSpPr>
        <p:spPr>
          <a:xfrm>
            <a:off x="9206189" y="2289905"/>
            <a:ext cx="189113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526915" y="1954848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 smtClean="0" spc="0" sz="1400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31" name="Freeform 27"/>
          <p:cNvSpPr>
            <a:spLocks noEditPoints="1"/>
          </p:cNvSpPr>
          <p:nvPr/>
        </p:nvSpPr>
        <p:spPr bwMode="auto">
          <a:xfrm>
            <a:off x="1780126" y="4030990"/>
            <a:ext cx="505874" cy="504204"/>
          </a:xfrm>
          <a:custGeom>
            <a:gdLst>
              <a:gd fmla="*/ 44 w 128" name="T0"/>
              <a:gd fmla="*/ 64 h 128" name="T1"/>
              <a:gd fmla="*/ 84 w 128" name="T2"/>
              <a:gd fmla="*/ 64 h 128" name="T3"/>
              <a:gd fmla="*/ 64 w 128" name="T4"/>
              <a:gd fmla="*/ 76 h 128" name="T5"/>
              <a:gd fmla="*/ 64 w 128" name="T6"/>
              <a:gd fmla="*/ 52 h 128" name="T7"/>
              <a:gd fmla="*/ 64 w 128" name="T8"/>
              <a:gd fmla="*/ 76 h 128" name="T9"/>
              <a:gd fmla="*/ 114 w 128" name="T10"/>
              <a:gd fmla="*/ 46 h 128" name="T11"/>
              <a:gd fmla="*/ 113 w 128" name="T12"/>
              <a:gd fmla="*/ 41 h 128" name="T13"/>
              <a:gd fmla="*/ 112 w 128" name="T14"/>
              <a:gd fmla="*/ 22 h 128" name="T15"/>
              <a:gd fmla="*/ 97 w 128" name="T16"/>
              <a:gd fmla="*/ 12 h 128" name="T17"/>
              <a:gd fmla="*/ 87 w 128" name="T18"/>
              <a:gd fmla="*/ 16 h 128" name="T19"/>
              <a:gd fmla="*/ 82 w 128" name="T20"/>
              <a:gd fmla="*/ 13 h 128" name="T21"/>
              <a:gd fmla="*/ 61 w 128" name="T22"/>
              <a:gd fmla="*/ 0 h 128" name="T23"/>
              <a:gd fmla="*/ 46 w 128" name="T24"/>
              <a:gd fmla="*/ 14 h 128" name="T25"/>
              <a:gd fmla="*/ 41 w 128" name="T26"/>
              <a:gd fmla="*/ 16 h 128" name="T27"/>
              <a:gd fmla="*/ 21 w 128" name="T28"/>
              <a:gd fmla="*/ 17 h 128" name="T29"/>
              <a:gd fmla="*/ 12 w 128" name="T30"/>
              <a:gd fmla="*/ 32 h 128" name="T31"/>
              <a:gd fmla="*/ 16 w 128" name="T32"/>
              <a:gd fmla="*/ 42 h 128" name="T33"/>
              <a:gd fmla="*/ 13 w 128" name="T34"/>
              <a:gd fmla="*/ 47 h 128" name="T35"/>
              <a:gd fmla="*/ 0 w 128" name="T36"/>
              <a:gd fmla="*/ 68 h 128" name="T37"/>
              <a:gd fmla="*/ 14 w 128" name="T38"/>
              <a:gd fmla="*/ 82 h 128" name="T39"/>
              <a:gd fmla="*/ 16 w 128" name="T40"/>
              <a:gd fmla="*/ 88 h 128" name="T41"/>
              <a:gd fmla="*/ 16 w 128" name="T42"/>
              <a:gd fmla="*/ 107 h 128" name="T43"/>
              <a:gd fmla="*/ 32 w 128" name="T44"/>
              <a:gd fmla="*/ 116 h 128" name="T45"/>
              <a:gd fmla="*/ 41 w 128" name="T46"/>
              <a:gd fmla="*/ 113 h 128" name="T47"/>
              <a:gd fmla="*/ 46 w 128" name="T48"/>
              <a:gd fmla="*/ 115 h 128" name="T49"/>
              <a:gd fmla="*/ 68 w 128" name="T50"/>
              <a:gd fmla="*/ 128 h 128" name="T51"/>
              <a:gd fmla="*/ 82 w 128" name="T52"/>
              <a:gd fmla="*/ 114 h 128" name="T53"/>
              <a:gd fmla="*/ 88 w 128" name="T54"/>
              <a:gd fmla="*/ 113 h 128" name="T55"/>
              <a:gd fmla="*/ 107 w 128" name="T56"/>
              <a:gd fmla="*/ 112 h 128" name="T57"/>
              <a:gd fmla="*/ 116 w 128" name="T58"/>
              <a:gd fmla="*/ 97 h 128" name="T59"/>
              <a:gd fmla="*/ 112 w 128" name="T60"/>
              <a:gd fmla="*/ 87 h 128" name="T61"/>
              <a:gd fmla="*/ 115 w 128" name="T62"/>
              <a:gd fmla="*/ 82 h 128" name="T63"/>
              <a:gd fmla="*/ 128 w 128" name="T64"/>
              <a:gd fmla="*/ 61 h 128" name="T65"/>
              <a:gd fmla="*/ 120 w 128" name="T66"/>
              <a:gd fmla="*/ 68 h 128" name="T67"/>
              <a:gd fmla="*/ 108 w 128" name="T68"/>
              <a:gd fmla="*/ 77 h 128" name="T69"/>
              <a:gd fmla="*/ 106 w 128" name="T70"/>
              <a:gd fmla="*/ 92 h 128" name="T71"/>
              <a:gd fmla="*/ 101 w 128" name="T72"/>
              <a:gd fmla="*/ 106 h 128" name="T73"/>
              <a:gd fmla="*/ 91 w 128" name="T74"/>
              <a:gd fmla="*/ 106 h 128" name="T75"/>
              <a:gd fmla="*/ 76 w 128" name="T76"/>
              <a:gd fmla="*/ 108 h 128" name="T77"/>
              <a:gd fmla="*/ 68 w 128" name="T78"/>
              <a:gd fmla="*/ 120 h 128" name="T79"/>
              <a:gd fmla="*/ 54 w 128" name="T80"/>
              <a:gd fmla="*/ 113 h 128" name="T81"/>
              <a:gd fmla="*/ 42 w 128" name="T82"/>
              <a:gd fmla="*/ 104 h 128" name="T83"/>
              <a:gd fmla="*/ 32 w 128" name="T84"/>
              <a:gd fmla="*/ 108 h 128" name="T85"/>
              <a:gd fmla="*/ 22 w 128" name="T86"/>
              <a:gd fmla="*/ 101 h 128" name="T87"/>
              <a:gd fmla="*/ 25 w 128" name="T88"/>
              <a:gd fmla="*/ 87 h 128" name="T89"/>
              <a:gd fmla="*/ 15 w 128" name="T90"/>
              <a:gd fmla="*/ 75 h 128" name="T91"/>
              <a:gd fmla="*/ 8 w 128" name="T92"/>
              <a:gd fmla="*/ 61 h 128" name="T93"/>
              <a:gd fmla="*/ 20 w 128" name="T94"/>
              <a:gd fmla="*/ 52 h 128" name="T95"/>
              <a:gd fmla="*/ 22 w 128" name="T96"/>
              <a:gd fmla="*/ 37 h 128" name="T97"/>
              <a:gd fmla="*/ 27 w 128" name="T98"/>
              <a:gd fmla="*/ 22 h 128" name="T99"/>
              <a:gd fmla="*/ 37 w 128" name="T100"/>
              <a:gd fmla="*/ 22 h 128" name="T101"/>
              <a:gd fmla="*/ 52 w 128" name="T102"/>
              <a:gd fmla="*/ 20 h 128" name="T103"/>
              <a:gd fmla="*/ 61 w 128" name="T104"/>
              <a:gd fmla="*/ 8 h 128" name="T105"/>
              <a:gd fmla="*/ 75 w 128" name="T106"/>
              <a:gd fmla="*/ 15 h 128" name="T107"/>
              <a:gd fmla="*/ 87 w 128" name="T108"/>
              <a:gd fmla="*/ 25 h 128" name="T109"/>
              <a:gd fmla="*/ 97 w 128" name="T110"/>
              <a:gd fmla="*/ 20 h 128" name="T111"/>
              <a:gd fmla="*/ 106 w 128" name="T112"/>
              <a:gd fmla="*/ 27 h 128" name="T113"/>
              <a:gd fmla="*/ 104 w 128" name="T114"/>
              <a:gd fmla="*/ 42 h 128" name="T115"/>
              <a:gd fmla="*/ 113 w 128" name="T116"/>
              <a:gd fmla="*/ 54 h 128" name="T117"/>
              <a:gd fmla="*/ 120 w 128" name="T118"/>
              <a:gd fmla="*/ 68 h 12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28" w="128">
                <a:moveTo>
                  <a:pt x="64" y="44"/>
                </a:moveTo>
                <a:cubicBezTo>
                  <a:pt x="53" y="44"/>
                  <a:pt x="44" y="53"/>
                  <a:pt x="44" y="64"/>
                </a:cubicBezTo>
                <a:cubicBezTo>
                  <a:pt x="44" y="75"/>
                  <a:pt x="53" y="84"/>
                  <a:pt x="64" y="84"/>
                </a:cubicBezTo>
                <a:cubicBezTo>
                  <a:pt x="75" y="84"/>
                  <a:pt x="84" y="75"/>
                  <a:pt x="84" y="64"/>
                </a:cubicBezTo>
                <a:cubicBezTo>
                  <a:pt x="84" y="53"/>
                  <a:pt x="75" y="44"/>
                  <a:pt x="64" y="44"/>
                </a:cubicBezTo>
                <a:close/>
                <a:moveTo>
                  <a:pt x="64" y="76"/>
                </a:moveTo>
                <a:cubicBezTo>
                  <a:pt x="58" y="76"/>
                  <a:pt x="52" y="71"/>
                  <a:pt x="52" y="64"/>
                </a:cubicBezTo>
                <a:cubicBezTo>
                  <a:pt x="52" y="58"/>
                  <a:pt x="58" y="52"/>
                  <a:pt x="64" y="52"/>
                </a:cubicBezTo>
                <a:cubicBezTo>
                  <a:pt x="71" y="52"/>
                  <a:pt x="76" y="58"/>
                  <a:pt x="76" y="64"/>
                </a:cubicBezTo>
                <a:cubicBezTo>
                  <a:pt x="76" y="71"/>
                  <a:pt x="71" y="76"/>
                  <a:pt x="64" y="76"/>
                </a:cubicBezTo>
                <a:close/>
                <a:moveTo>
                  <a:pt x="115" y="47"/>
                </a:moveTo>
                <a:cubicBezTo>
                  <a:pt x="114" y="46"/>
                  <a:pt x="114" y="46"/>
                  <a:pt x="114" y="46"/>
                </a:cubicBezTo>
                <a:cubicBezTo>
                  <a:pt x="114" y="45"/>
                  <a:pt x="113" y="43"/>
                  <a:pt x="112" y="42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5" y="38"/>
                  <a:pt x="116" y="35"/>
                  <a:pt x="116" y="32"/>
                </a:cubicBezTo>
                <a:cubicBezTo>
                  <a:pt x="116" y="28"/>
                  <a:pt x="115" y="24"/>
                  <a:pt x="112" y="22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4" y="14"/>
                  <a:pt x="101" y="12"/>
                  <a:pt x="97" y="12"/>
                </a:cubicBezTo>
                <a:cubicBezTo>
                  <a:pt x="94" y="12"/>
                  <a:pt x="90" y="14"/>
                  <a:pt x="88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5" y="15"/>
                  <a:pt x="84" y="15"/>
                  <a:pt x="82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6"/>
                  <a:pt x="75" y="0"/>
                  <a:pt x="68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3" y="0"/>
                  <a:pt x="47" y="6"/>
                  <a:pt x="46" y="13"/>
                </a:cubicBezTo>
                <a:cubicBezTo>
                  <a:pt x="46" y="14"/>
                  <a:pt x="46" y="14"/>
                  <a:pt x="46" y="14"/>
                </a:cubicBezTo>
                <a:cubicBezTo>
                  <a:pt x="45" y="15"/>
                  <a:pt x="43" y="15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38" y="14"/>
                  <a:pt x="35" y="12"/>
                  <a:pt x="32" y="12"/>
                </a:cubicBezTo>
                <a:cubicBezTo>
                  <a:pt x="28" y="12"/>
                  <a:pt x="24" y="14"/>
                  <a:pt x="21" y="17"/>
                </a:cubicBezTo>
                <a:cubicBezTo>
                  <a:pt x="16" y="22"/>
                  <a:pt x="16" y="22"/>
                  <a:pt x="16" y="22"/>
                </a:cubicBezTo>
                <a:cubicBezTo>
                  <a:pt x="14" y="24"/>
                  <a:pt x="12" y="28"/>
                  <a:pt x="12" y="32"/>
                </a:cubicBezTo>
                <a:cubicBezTo>
                  <a:pt x="12" y="35"/>
                  <a:pt x="13" y="38"/>
                  <a:pt x="16" y="41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3"/>
                  <a:pt x="15" y="45"/>
                  <a:pt x="14" y="46"/>
                </a:cubicBezTo>
                <a:cubicBezTo>
                  <a:pt x="13" y="47"/>
                  <a:pt x="13" y="47"/>
                  <a:pt x="13" y="47"/>
                </a:cubicBezTo>
                <a:cubicBezTo>
                  <a:pt x="6" y="47"/>
                  <a:pt x="0" y="53"/>
                  <a:pt x="0" y="6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6" y="81"/>
                  <a:pt x="13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5" y="84"/>
                  <a:pt x="15" y="86"/>
                  <a:pt x="16" y="87"/>
                </a:cubicBezTo>
                <a:cubicBezTo>
                  <a:pt x="16" y="88"/>
                  <a:pt x="16" y="88"/>
                  <a:pt x="16" y="88"/>
                </a:cubicBezTo>
                <a:cubicBezTo>
                  <a:pt x="13" y="90"/>
                  <a:pt x="12" y="94"/>
                  <a:pt x="12" y="97"/>
                </a:cubicBezTo>
                <a:cubicBezTo>
                  <a:pt x="12" y="101"/>
                  <a:pt x="14" y="104"/>
                  <a:pt x="16" y="107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15"/>
                  <a:pt x="28" y="116"/>
                  <a:pt x="32" y="116"/>
                </a:cubicBezTo>
                <a:cubicBezTo>
                  <a:pt x="35" y="116"/>
                  <a:pt x="38" y="115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3" y="113"/>
                  <a:pt x="45" y="114"/>
                  <a:pt x="46" y="114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7" y="123"/>
                  <a:pt x="53" y="128"/>
                  <a:pt x="61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1" y="123"/>
                  <a:pt x="82" y="115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4" y="114"/>
                  <a:pt x="85" y="113"/>
                  <a:pt x="87" y="113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90" y="115"/>
                  <a:pt x="94" y="116"/>
                  <a:pt x="97" y="116"/>
                </a:cubicBezTo>
                <a:cubicBezTo>
                  <a:pt x="101" y="116"/>
                  <a:pt x="104" y="115"/>
                  <a:pt x="107" y="112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5" y="104"/>
                  <a:pt x="116" y="101"/>
                  <a:pt x="116" y="97"/>
                </a:cubicBezTo>
                <a:cubicBezTo>
                  <a:pt x="116" y="94"/>
                  <a:pt x="115" y="90"/>
                  <a:pt x="113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3" y="86"/>
                  <a:pt x="114" y="84"/>
                  <a:pt x="114" y="82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3" y="81"/>
                  <a:pt x="128" y="75"/>
                  <a:pt x="128" y="68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8" y="53"/>
                  <a:pt x="123" y="47"/>
                  <a:pt x="115" y="47"/>
                </a:cubicBezTo>
                <a:close/>
                <a:moveTo>
                  <a:pt x="120" y="68"/>
                </a:moveTo>
                <a:cubicBezTo>
                  <a:pt x="120" y="72"/>
                  <a:pt x="117" y="75"/>
                  <a:pt x="113" y="75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7" y="80"/>
                  <a:pt x="106" y="84"/>
                  <a:pt x="104" y="87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9" y="94"/>
                  <a:pt x="109" y="99"/>
                  <a:pt x="106" y="101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0" y="108"/>
                  <a:pt x="98" y="108"/>
                  <a:pt x="96" y="108"/>
                </a:cubicBezTo>
                <a:cubicBezTo>
                  <a:pt x="95" y="108"/>
                  <a:pt x="93" y="108"/>
                  <a:pt x="91" y="106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3" y="106"/>
                  <a:pt x="80" y="107"/>
                  <a:pt x="76" y="108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5" y="117"/>
                  <a:pt x="72" y="120"/>
                  <a:pt x="68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7" y="120"/>
                  <a:pt x="54" y="117"/>
                  <a:pt x="54" y="113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48" y="107"/>
                  <a:pt x="45" y="106"/>
                  <a:pt x="42" y="104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6" y="108"/>
                  <a:pt x="34" y="108"/>
                  <a:pt x="32" y="108"/>
                </a:cubicBezTo>
                <a:cubicBezTo>
                  <a:pt x="30" y="108"/>
                  <a:pt x="28" y="108"/>
                  <a:pt x="27" y="106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9" y="99"/>
                  <a:pt x="19" y="94"/>
                  <a:pt x="22" y="92"/>
                </a:cubicBezTo>
                <a:cubicBezTo>
                  <a:pt x="25" y="87"/>
                  <a:pt x="25" y="87"/>
                  <a:pt x="25" y="87"/>
                </a:cubicBezTo>
                <a:cubicBezTo>
                  <a:pt x="23" y="84"/>
                  <a:pt x="21" y="80"/>
                  <a:pt x="20" y="77"/>
                </a:cubicBezTo>
                <a:cubicBezTo>
                  <a:pt x="15" y="75"/>
                  <a:pt x="15" y="75"/>
                  <a:pt x="15" y="75"/>
                </a:cubicBezTo>
                <a:cubicBezTo>
                  <a:pt x="11" y="75"/>
                  <a:pt x="8" y="72"/>
                  <a:pt x="8" y="68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7"/>
                  <a:pt x="11" y="54"/>
                  <a:pt x="15" y="54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49"/>
                  <a:pt x="23" y="45"/>
                  <a:pt x="25" y="42"/>
                </a:cubicBezTo>
                <a:cubicBezTo>
                  <a:pt x="22" y="37"/>
                  <a:pt x="22" y="37"/>
                  <a:pt x="22" y="37"/>
                </a:cubicBezTo>
                <a:cubicBezTo>
                  <a:pt x="19" y="34"/>
                  <a:pt x="19" y="30"/>
                  <a:pt x="22" y="27"/>
                </a:cubicBezTo>
                <a:cubicBezTo>
                  <a:pt x="27" y="22"/>
                  <a:pt x="27" y="22"/>
                  <a:pt x="27" y="22"/>
                </a:cubicBezTo>
                <a:cubicBezTo>
                  <a:pt x="28" y="21"/>
                  <a:pt x="30" y="20"/>
                  <a:pt x="32" y="20"/>
                </a:cubicBezTo>
                <a:cubicBezTo>
                  <a:pt x="34" y="20"/>
                  <a:pt x="35" y="20"/>
                  <a:pt x="37" y="22"/>
                </a:cubicBezTo>
                <a:cubicBezTo>
                  <a:pt x="42" y="24"/>
                  <a:pt x="42" y="24"/>
                  <a:pt x="42" y="24"/>
                </a:cubicBezTo>
                <a:cubicBezTo>
                  <a:pt x="45" y="22"/>
                  <a:pt x="48" y="21"/>
                  <a:pt x="52" y="20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1"/>
                  <a:pt x="57" y="8"/>
                  <a:pt x="61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72" y="8"/>
                  <a:pt x="75" y="11"/>
                  <a:pt x="75" y="15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2"/>
                  <a:pt x="83" y="23"/>
                  <a:pt x="87" y="25"/>
                </a:cubicBezTo>
                <a:cubicBezTo>
                  <a:pt x="91" y="22"/>
                  <a:pt x="91" y="22"/>
                  <a:pt x="91" y="22"/>
                </a:cubicBezTo>
                <a:cubicBezTo>
                  <a:pt x="93" y="21"/>
                  <a:pt x="95" y="20"/>
                  <a:pt x="97" y="20"/>
                </a:cubicBezTo>
                <a:cubicBezTo>
                  <a:pt x="99" y="20"/>
                  <a:pt x="100" y="21"/>
                  <a:pt x="101" y="22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9" y="30"/>
                  <a:pt x="109" y="34"/>
                  <a:pt x="106" y="37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6" y="45"/>
                  <a:pt x="107" y="49"/>
                  <a:pt x="108" y="52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7" y="54"/>
                  <a:pt x="120" y="57"/>
                  <a:pt x="120" y="61"/>
                </a:cubicBezTo>
                <a:lnTo>
                  <a:pt x="120" y="6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2" name="Freeform 30"/>
          <p:cNvSpPr>
            <a:spLocks noEditPoints="1"/>
          </p:cNvSpPr>
          <p:nvPr/>
        </p:nvSpPr>
        <p:spPr bwMode="auto">
          <a:xfrm>
            <a:off x="5843063" y="4030155"/>
            <a:ext cx="505874" cy="505874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63 w 128" name="T20"/>
              <a:gd fmla="*/ 79 h 128" name="T21"/>
              <a:gd fmla="*/ 60 w 128" name="T22"/>
              <a:gd fmla="*/ 80 h 128" name="T23"/>
              <a:gd fmla="*/ 58 w 128" name="T24"/>
              <a:gd fmla="*/ 84 h 128" name="T25"/>
              <a:gd fmla="*/ 60 w 128" name="T26"/>
              <a:gd fmla="*/ 87 h 128" name="T27"/>
              <a:gd fmla="*/ 63 w 128" name="T28"/>
              <a:gd fmla="*/ 88 h 128" name="T29"/>
              <a:gd fmla="*/ 67 w 128" name="T30"/>
              <a:gd fmla="*/ 87 h 128" name="T31"/>
              <a:gd fmla="*/ 68 w 128" name="T32"/>
              <a:gd fmla="*/ 84 h 128" name="T33"/>
              <a:gd fmla="*/ 67 w 128" name="T34"/>
              <a:gd fmla="*/ 80 h 128" name="T35"/>
              <a:gd fmla="*/ 63 w 128" name="T36"/>
              <a:gd fmla="*/ 79 h 128" name="T37"/>
              <a:gd fmla="*/ 72 w 128" name="T38"/>
              <a:gd fmla="*/ 41 h 128" name="T39"/>
              <a:gd fmla="*/ 64 w 128" name="T40"/>
              <a:gd fmla="*/ 40 h 128" name="T41"/>
              <a:gd fmla="*/ 55 w 128" name="T42"/>
              <a:gd fmla="*/ 42 h 128" name="T43"/>
              <a:gd fmla="*/ 50 w 128" name="T44"/>
              <a:gd fmla="*/ 46 h 128" name="T45"/>
              <a:gd fmla="*/ 48 w 128" name="T46"/>
              <a:gd fmla="*/ 52 h 128" name="T47"/>
              <a:gd fmla="*/ 49 w 128" name="T48"/>
              <a:gd fmla="*/ 54 h 128" name="T49"/>
              <a:gd fmla="*/ 52 w 128" name="T50"/>
              <a:gd fmla="*/ 56 h 128" name="T51"/>
              <a:gd fmla="*/ 56 w 128" name="T52"/>
              <a:gd fmla="*/ 52 h 128" name="T53"/>
              <a:gd fmla="*/ 59 w 128" name="T54"/>
              <a:gd fmla="*/ 48 h 128" name="T55"/>
              <a:gd fmla="*/ 64 w 128" name="T56"/>
              <a:gd fmla="*/ 46 h 128" name="T57"/>
              <a:gd fmla="*/ 69 w 128" name="T58"/>
              <a:gd fmla="*/ 48 h 128" name="T59"/>
              <a:gd fmla="*/ 71 w 128" name="T60"/>
              <a:gd fmla="*/ 52 h 128" name="T61"/>
              <a:gd fmla="*/ 70 w 128" name="T62"/>
              <a:gd fmla="*/ 54 h 128" name="T63"/>
              <a:gd fmla="*/ 69 w 128" name="T64"/>
              <a:gd fmla="*/ 56 h 128" name="T65"/>
              <a:gd fmla="*/ 66 w 128" name="T66"/>
              <a:gd fmla="*/ 58 h 128" name="T67"/>
              <a:gd fmla="*/ 62 w 128" name="T68"/>
              <a:gd fmla="*/ 61 h 128" name="T69"/>
              <a:gd fmla="*/ 60 w 128" name="T70"/>
              <a:gd fmla="*/ 64 h 128" name="T71"/>
              <a:gd fmla="*/ 59 w 128" name="T72"/>
              <a:gd fmla="*/ 69 h 128" name="T73"/>
              <a:gd fmla="*/ 60 w 128" name="T74"/>
              <a:gd fmla="*/ 72 h 128" name="T75"/>
              <a:gd fmla="*/ 63 w 128" name="T76"/>
              <a:gd fmla="*/ 73 h 128" name="T77"/>
              <a:gd fmla="*/ 67 w 128" name="T78"/>
              <a:gd fmla="*/ 70 h 128" name="T79"/>
              <a:gd fmla="*/ 67 w 128" name="T80"/>
              <a:gd fmla="*/ 68 h 128" name="T81"/>
              <a:gd fmla="*/ 68 w 128" name="T82"/>
              <a:gd fmla="*/ 66 h 128" name="T83"/>
              <a:gd fmla="*/ 69 w 128" name="T84"/>
              <a:gd fmla="*/ 65 h 128" name="T85"/>
              <a:gd fmla="*/ 71 w 128" name="T86"/>
              <a:gd fmla="*/ 64 h 128" name="T87"/>
              <a:gd fmla="*/ 76 w 128" name="T88"/>
              <a:gd fmla="*/ 59 h 128" name="T89"/>
              <a:gd fmla="*/ 79 w 128" name="T90"/>
              <a:gd fmla="*/ 56 h 128" name="T91"/>
              <a:gd fmla="*/ 80 w 128" name="T92"/>
              <a:gd fmla="*/ 51 h 128" name="T93"/>
              <a:gd fmla="*/ 78 w 128" name="T94"/>
              <a:gd fmla="*/ 46 h 128" name="T95"/>
              <a:gd fmla="*/ 72 w 128" name="T96"/>
              <a:gd fmla="*/ 41 h 12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63" y="79"/>
                </a:moveTo>
                <a:cubicBezTo>
                  <a:pt x="62" y="79"/>
                  <a:pt x="61" y="80"/>
                  <a:pt x="60" y="80"/>
                </a:cubicBezTo>
                <a:cubicBezTo>
                  <a:pt x="59" y="81"/>
                  <a:pt x="58" y="82"/>
                  <a:pt x="58" y="84"/>
                </a:cubicBezTo>
                <a:cubicBezTo>
                  <a:pt x="58" y="85"/>
                  <a:pt x="59" y="86"/>
                  <a:pt x="60" y="87"/>
                </a:cubicBezTo>
                <a:cubicBezTo>
                  <a:pt x="61" y="87"/>
                  <a:pt x="62" y="88"/>
                  <a:pt x="63" y="88"/>
                </a:cubicBezTo>
                <a:cubicBezTo>
                  <a:pt x="65" y="88"/>
                  <a:pt x="66" y="87"/>
                  <a:pt x="67" y="87"/>
                </a:cubicBezTo>
                <a:cubicBezTo>
                  <a:pt x="68" y="86"/>
                  <a:pt x="68" y="85"/>
                  <a:pt x="68" y="84"/>
                </a:cubicBezTo>
                <a:cubicBezTo>
                  <a:pt x="68" y="82"/>
                  <a:pt x="68" y="81"/>
                  <a:pt x="67" y="80"/>
                </a:cubicBezTo>
                <a:cubicBezTo>
                  <a:pt x="66" y="80"/>
                  <a:pt x="65" y="79"/>
                  <a:pt x="63" y="79"/>
                </a:cubicBezTo>
                <a:close/>
                <a:moveTo>
                  <a:pt x="72" y="41"/>
                </a:moveTo>
                <a:cubicBezTo>
                  <a:pt x="70" y="40"/>
                  <a:pt x="67" y="40"/>
                  <a:pt x="64" y="40"/>
                </a:cubicBezTo>
                <a:cubicBezTo>
                  <a:pt x="61" y="40"/>
                  <a:pt x="58" y="40"/>
                  <a:pt x="55" y="42"/>
                </a:cubicBezTo>
                <a:cubicBezTo>
                  <a:pt x="53" y="43"/>
                  <a:pt x="51" y="45"/>
                  <a:pt x="50" y="46"/>
                </a:cubicBezTo>
                <a:cubicBezTo>
                  <a:pt x="48" y="48"/>
                  <a:pt x="48" y="50"/>
                  <a:pt x="48" y="52"/>
                </a:cubicBezTo>
                <a:cubicBezTo>
                  <a:pt x="48" y="53"/>
                  <a:pt x="48" y="54"/>
                  <a:pt x="49" y="54"/>
                </a:cubicBezTo>
                <a:cubicBezTo>
                  <a:pt x="50" y="55"/>
                  <a:pt x="51" y="56"/>
                  <a:pt x="52" y="56"/>
                </a:cubicBezTo>
                <a:cubicBezTo>
                  <a:pt x="54" y="56"/>
                  <a:pt x="55" y="55"/>
                  <a:pt x="56" y="52"/>
                </a:cubicBezTo>
                <a:cubicBezTo>
                  <a:pt x="57" y="50"/>
                  <a:pt x="58" y="49"/>
                  <a:pt x="59" y="48"/>
                </a:cubicBezTo>
                <a:cubicBezTo>
                  <a:pt x="60" y="47"/>
                  <a:pt x="62" y="46"/>
                  <a:pt x="64" y="46"/>
                </a:cubicBezTo>
                <a:cubicBezTo>
                  <a:pt x="66" y="46"/>
                  <a:pt x="68" y="47"/>
                  <a:pt x="69" y="48"/>
                </a:cubicBezTo>
                <a:cubicBezTo>
                  <a:pt x="70" y="49"/>
                  <a:pt x="71" y="50"/>
                  <a:pt x="71" y="52"/>
                </a:cubicBezTo>
                <a:cubicBezTo>
                  <a:pt x="71" y="52"/>
                  <a:pt x="71" y="53"/>
                  <a:pt x="70" y="54"/>
                </a:cubicBezTo>
                <a:cubicBezTo>
                  <a:pt x="70" y="54"/>
                  <a:pt x="69" y="55"/>
                  <a:pt x="69" y="56"/>
                </a:cubicBezTo>
                <a:cubicBezTo>
                  <a:pt x="68" y="56"/>
                  <a:pt x="67" y="57"/>
                  <a:pt x="66" y="58"/>
                </a:cubicBezTo>
                <a:cubicBezTo>
                  <a:pt x="64" y="59"/>
                  <a:pt x="63" y="60"/>
                  <a:pt x="62" y="61"/>
                </a:cubicBezTo>
                <a:cubicBezTo>
                  <a:pt x="61" y="62"/>
                  <a:pt x="60" y="63"/>
                  <a:pt x="60" y="64"/>
                </a:cubicBezTo>
                <a:cubicBezTo>
                  <a:pt x="59" y="66"/>
                  <a:pt x="59" y="67"/>
                  <a:pt x="59" y="69"/>
                </a:cubicBezTo>
                <a:cubicBezTo>
                  <a:pt x="59" y="70"/>
                  <a:pt x="59" y="71"/>
                  <a:pt x="60" y="72"/>
                </a:cubicBezTo>
                <a:cubicBezTo>
                  <a:pt x="61" y="72"/>
                  <a:pt x="62" y="73"/>
                  <a:pt x="63" y="73"/>
                </a:cubicBezTo>
                <a:cubicBezTo>
                  <a:pt x="65" y="73"/>
                  <a:pt x="66" y="72"/>
                  <a:pt x="67" y="70"/>
                </a:cubicBezTo>
                <a:cubicBezTo>
                  <a:pt x="67" y="69"/>
                  <a:pt x="67" y="68"/>
                  <a:pt x="67" y="68"/>
                </a:cubicBezTo>
                <a:cubicBezTo>
                  <a:pt x="67" y="67"/>
                  <a:pt x="68" y="67"/>
                  <a:pt x="68" y="66"/>
                </a:cubicBezTo>
                <a:cubicBezTo>
                  <a:pt x="68" y="66"/>
                  <a:pt x="68" y="66"/>
                  <a:pt x="69" y="65"/>
                </a:cubicBezTo>
                <a:cubicBezTo>
                  <a:pt x="69" y="65"/>
                  <a:pt x="70" y="64"/>
                  <a:pt x="71" y="64"/>
                </a:cubicBezTo>
                <a:cubicBezTo>
                  <a:pt x="73" y="61"/>
                  <a:pt x="75" y="60"/>
                  <a:pt x="76" y="59"/>
                </a:cubicBezTo>
                <a:cubicBezTo>
                  <a:pt x="77" y="58"/>
                  <a:pt x="78" y="57"/>
                  <a:pt x="79" y="56"/>
                </a:cubicBezTo>
                <a:cubicBezTo>
                  <a:pt x="79" y="55"/>
                  <a:pt x="80" y="53"/>
                  <a:pt x="80" y="51"/>
                </a:cubicBezTo>
                <a:cubicBezTo>
                  <a:pt x="80" y="49"/>
                  <a:pt x="79" y="47"/>
                  <a:pt x="78" y="46"/>
                </a:cubicBezTo>
                <a:cubicBezTo>
                  <a:pt x="76" y="44"/>
                  <a:pt x="75" y="42"/>
                  <a:pt x="72" y="4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5" name="Freeform 44"/>
          <p:cNvSpPr>
            <a:spLocks noEditPoints="1"/>
          </p:cNvSpPr>
          <p:nvPr/>
        </p:nvSpPr>
        <p:spPr bwMode="auto">
          <a:xfrm>
            <a:off x="9906835" y="4117806"/>
            <a:ext cx="504204" cy="330572"/>
          </a:xfrm>
          <a:custGeom>
            <a:gdLst>
              <a:gd fmla="*/ 116 w 128" name="T0"/>
              <a:gd fmla="*/ 0 h 84" name="T1"/>
              <a:gd fmla="*/ 12 w 128" name="T2"/>
              <a:gd fmla="*/ 0 h 84" name="T3"/>
              <a:gd fmla="*/ 0 w 128" name="T4"/>
              <a:gd fmla="*/ 12 h 84" name="T5"/>
              <a:gd fmla="*/ 0 w 128" name="T6"/>
              <a:gd fmla="*/ 72 h 84" name="T7"/>
              <a:gd fmla="*/ 12 w 128" name="T8"/>
              <a:gd fmla="*/ 84 h 84" name="T9"/>
              <a:gd fmla="*/ 116 w 128" name="T10"/>
              <a:gd fmla="*/ 84 h 84" name="T11"/>
              <a:gd fmla="*/ 128 w 128" name="T12"/>
              <a:gd fmla="*/ 72 h 84" name="T13"/>
              <a:gd fmla="*/ 128 w 128" name="T14"/>
              <a:gd fmla="*/ 12 h 84" name="T15"/>
              <a:gd fmla="*/ 116 w 128" name="T16"/>
              <a:gd fmla="*/ 0 h 84" name="T17"/>
              <a:gd fmla="*/ 16 w 128" name="T18"/>
              <a:gd fmla="*/ 8 h 84" name="T19"/>
              <a:gd fmla="*/ 112 w 128" name="T20"/>
              <a:gd fmla="*/ 8 h 84" name="T21"/>
              <a:gd fmla="*/ 115 w 128" name="T22"/>
              <a:gd fmla="*/ 8 h 84" name="T23"/>
              <a:gd fmla="*/ 67 w 128" name="T24"/>
              <a:gd fmla="*/ 51 h 84" name="T25"/>
              <a:gd fmla="*/ 64 w 128" name="T26"/>
              <a:gd fmla="*/ 52 h 84" name="T27"/>
              <a:gd fmla="*/ 61 w 128" name="T28"/>
              <a:gd fmla="*/ 51 h 84" name="T29"/>
              <a:gd fmla="*/ 14 w 128" name="T30"/>
              <a:gd fmla="*/ 8 h 84" name="T31"/>
              <a:gd fmla="*/ 16 w 128" name="T32"/>
              <a:gd fmla="*/ 8 h 84" name="T33"/>
              <a:gd fmla="*/ 8 w 128" name="T34"/>
              <a:gd fmla="*/ 70 h 84" name="T35"/>
              <a:gd fmla="*/ 8 w 128" name="T36"/>
              <a:gd fmla="*/ 68 h 84" name="T37"/>
              <a:gd fmla="*/ 8 w 128" name="T38"/>
              <a:gd fmla="*/ 16 h 84" name="T39"/>
              <a:gd fmla="*/ 8 w 128" name="T40"/>
              <a:gd fmla="*/ 14 h 84" name="T41"/>
              <a:gd fmla="*/ 40 w 128" name="T42"/>
              <a:gd fmla="*/ 42 h 84" name="T43"/>
              <a:gd fmla="*/ 8 w 128" name="T44"/>
              <a:gd fmla="*/ 70 h 84" name="T45"/>
              <a:gd fmla="*/ 112 w 128" name="T46"/>
              <a:gd fmla="*/ 76 h 84" name="T47"/>
              <a:gd fmla="*/ 16 w 128" name="T48"/>
              <a:gd fmla="*/ 76 h 84" name="T49"/>
              <a:gd fmla="*/ 14 w 128" name="T50"/>
              <a:gd fmla="*/ 76 h 84" name="T51"/>
              <a:gd fmla="*/ 46 w 128" name="T52"/>
              <a:gd fmla="*/ 48 h 84" name="T53"/>
              <a:gd fmla="*/ 56 w 128" name="T54"/>
              <a:gd fmla="*/ 57 h 84" name="T55"/>
              <a:gd fmla="*/ 72 w 128" name="T56"/>
              <a:gd fmla="*/ 57 h 84" name="T57"/>
              <a:gd fmla="*/ 82 w 128" name="T58"/>
              <a:gd fmla="*/ 48 h 84" name="T59"/>
              <a:gd fmla="*/ 113 w 128" name="T60"/>
              <a:gd fmla="*/ 76 h 84" name="T61"/>
              <a:gd fmla="*/ 112 w 128" name="T62"/>
              <a:gd fmla="*/ 76 h 84" name="T63"/>
              <a:gd fmla="*/ 120 w 128" name="T64"/>
              <a:gd fmla="*/ 68 h 84" name="T65"/>
              <a:gd fmla="*/ 119 w 128" name="T66"/>
              <a:gd fmla="*/ 70 h 84" name="T67"/>
              <a:gd fmla="*/ 88 w 128" name="T68"/>
              <a:gd fmla="*/ 43 h 84" name="T69"/>
              <a:gd fmla="*/ 120 w 128" name="T70"/>
              <a:gd fmla="*/ 15 h 84" name="T71"/>
              <a:gd fmla="*/ 120 w 128" name="T72"/>
              <a:gd fmla="*/ 16 h 84" name="T73"/>
              <a:gd fmla="*/ 120 w 128" name="T74"/>
              <a:gd fmla="*/ 68 h 84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84" w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5" y="84"/>
                  <a:pt x="12" y="84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22" y="84"/>
                  <a:pt x="128" y="78"/>
                  <a:pt x="128" y="7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6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3" y="8"/>
                  <a:pt x="114" y="8"/>
                  <a:pt x="115" y="8"/>
                </a:cubicBezTo>
                <a:cubicBezTo>
                  <a:pt x="67" y="51"/>
                  <a:pt x="67" y="51"/>
                  <a:pt x="67" y="51"/>
                </a:cubicBezTo>
                <a:cubicBezTo>
                  <a:pt x="66" y="52"/>
                  <a:pt x="65" y="52"/>
                  <a:pt x="64" y="52"/>
                </a:cubicBezTo>
                <a:cubicBezTo>
                  <a:pt x="63" y="52"/>
                  <a:pt x="62" y="52"/>
                  <a:pt x="61" y="5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5" y="8"/>
                  <a:pt x="16" y="8"/>
                </a:cubicBezTo>
                <a:close/>
                <a:moveTo>
                  <a:pt x="8" y="70"/>
                </a:moveTo>
                <a:cubicBezTo>
                  <a:pt x="8" y="69"/>
                  <a:pt x="8" y="69"/>
                  <a:pt x="8" y="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4"/>
                  <a:pt x="8" y="14"/>
                </a:cubicBezTo>
                <a:cubicBezTo>
                  <a:pt x="40" y="42"/>
                  <a:pt x="40" y="42"/>
                  <a:pt x="40" y="42"/>
                </a:cubicBezTo>
                <a:lnTo>
                  <a:pt x="8" y="70"/>
                </a:lnTo>
                <a:close/>
                <a:moveTo>
                  <a:pt x="112" y="76"/>
                </a:moveTo>
                <a:cubicBezTo>
                  <a:pt x="16" y="76"/>
                  <a:pt x="16" y="76"/>
                  <a:pt x="16" y="76"/>
                </a:cubicBezTo>
                <a:cubicBezTo>
                  <a:pt x="15" y="76"/>
                  <a:pt x="15" y="76"/>
                  <a:pt x="14" y="76"/>
                </a:cubicBezTo>
                <a:cubicBezTo>
                  <a:pt x="46" y="48"/>
                  <a:pt x="46" y="48"/>
                  <a:pt x="46" y="48"/>
                </a:cubicBezTo>
                <a:cubicBezTo>
                  <a:pt x="56" y="57"/>
                  <a:pt x="56" y="57"/>
                  <a:pt x="56" y="57"/>
                </a:cubicBezTo>
                <a:cubicBezTo>
                  <a:pt x="61" y="61"/>
                  <a:pt x="67" y="61"/>
                  <a:pt x="72" y="57"/>
                </a:cubicBezTo>
                <a:cubicBezTo>
                  <a:pt x="82" y="48"/>
                  <a:pt x="82" y="48"/>
                  <a:pt x="82" y="48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3" y="76"/>
                  <a:pt x="112" y="76"/>
                  <a:pt x="112" y="76"/>
                </a:cubicBezTo>
                <a:close/>
                <a:moveTo>
                  <a:pt x="120" y="68"/>
                </a:moveTo>
                <a:cubicBezTo>
                  <a:pt x="120" y="69"/>
                  <a:pt x="120" y="69"/>
                  <a:pt x="119" y="70"/>
                </a:cubicBezTo>
                <a:cubicBezTo>
                  <a:pt x="88" y="43"/>
                  <a:pt x="88" y="43"/>
                  <a:pt x="88" y="43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15"/>
                  <a:pt x="120" y="15"/>
                  <a:pt x="120" y="16"/>
                </a:cubicBezTo>
                <a:lnTo>
                  <a:pt x="120" y="6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6" name="Freeform 63"/>
          <p:cNvSpPr>
            <a:spLocks noEditPoints="1"/>
          </p:cNvSpPr>
          <p:nvPr/>
        </p:nvSpPr>
        <p:spPr bwMode="auto">
          <a:xfrm>
            <a:off x="7922113" y="2392295"/>
            <a:ext cx="410710" cy="505874"/>
          </a:xfrm>
          <a:custGeom>
            <a:gdLst>
              <a:gd fmla="*/ 52 w 104" name="T0"/>
              <a:gd fmla="*/ 44 h 128" name="T1"/>
              <a:gd fmla="*/ 36 w 104" name="T2"/>
              <a:gd fmla="*/ 60 h 128" name="T3"/>
              <a:gd fmla="*/ 52 w 104" name="T4"/>
              <a:gd fmla="*/ 76 h 128" name="T5"/>
              <a:gd fmla="*/ 68 w 104" name="T6"/>
              <a:gd fmla="*/ 60 h 128" name="T7"/>
              <a:gd fmla="*/ 52 w 104" name="T8"/>
              <a:gd fmla="*/ 44 h 128" name="T9"/>
              <a:gd fmla="*/ 52 w 104" name="T10"/>
              <a:gd fmla="*/ 68 h 128" name="T11"/>
              <a:gd fmla="*/ 44 w 104" name="T12"/>
              <a:gd fmla="*/ 60 h 128" name="T13"/>
              <a:gd fmla="*/ 52 w 104" name="T14"/>
              <a:gd fmla="*/ 52 h 128" name="T15"/>
              <a:gd fmla="*/ 60 w 104" name="T16"/>
              <a:gd fmla="*/ 60 h 128" name="T17"/>
              <a:gd fmla="*/ 52 w 104" name="T18"/>
              <a:gd fmla="*/ 68 h 128" name="T19"/>
              <a:gd fmla="*/ 102 w 104" name="T20"/>
              <a:gd fmla="*/ 14 h 128" name="T21"/>
              <a:gd fmla="*/ 96 w 104" name="T22"/>
              <a:gd fmla="*/ 12 h 128" name="T23"/>
              <a:gd fmla="*/ 96 w 104" name="T24"/>
              <a:gd fmla="*/ 12 h 128" name="T25"/>
              <a:gd fmla="*/ 92 w 104" name="T26"/>
              <a:gd fmla="*/ 12 h 128" name="T27"/>
              <a:gd fmla="*/ 76 w 104" name="T28"/>
              <a:gd fmla="*/ 10 h 128" name="T29"/>
              <a:gd fmla="*/ 56 w 104" name="T30"/>
              <a:gd fmla="*/ 1 h 128" name="T31"/>
              <a:gd fmla="*/ 52 w 104" name="T32"/>
              <a:gd fmla="*/ 0 h 128" name="T33"/>
              <a:gd fmla="*/ 47 w 104" name="T34"/>
              <a:gd fmla="*/ 1 h 128" name="T35"/>
              <a:gd fmla="*/ 28 w 104" name="T36"/>
              <a:gd fmla="*/ 10 h 128" name="T37"/>
              <a:gd fmla="*/ 12 w 104" name="T38"/>
              <a:gd fmla="*/ 12 h 128" name="T39"/>
              <a:gd fmla="*/ 9 w 104" name="T40"/>
              <a:gd fmla="*/ 12 h 128" name="T41"/>
              <a:gd fmla="*/ 8 w 104" name="T42"/>
              <a:gd fmla="*/ 12 h 128" name="T43"/>
              <a:gd fmla="*/ 3 w 104" name="T44"/>
              <a:gd fmla="*/ 14 h 128" name="T45"/>
              <a:gd fmla="*/ 0 w 104" name="T46"/>
              <a:gd fmla="*/ 20 h 128" name="T47"/>
              <a:gd fmla="*/ 0 w 104" name="T48"/>
              <a:gd fmla="*/ 44 h 128" name="T49"/>
              <a:gd fmla="*/ 50 w 104" name="T50"/>
              <a:gd fmla="*/ 128 h 128" name="T51"/>
              <a:gd fmla="*/ 52 w 104" name="T52"/>
              <a:gd fmla="*/ 128 h 128" name="T53"/>
              <a:gd fmla="*/ 53 w 104" name="T54"/>
              <a:gd fmla="*/ 128 h 128" name="T55"/>
              <a:gd fmla="*/ 104 w 104" name="T56"/>
              <a:gd fmla="*/ 44 h 128" name="T57"/>
              <a:gd fmla="*/ 104 w 104" name="T58"/>
              <a:gd fmla="*/ 24 h 128" name="T59"/>
              <a:gd fmla="*/ 102 w 104" name="T60"/>
              <a:gd fmla="*/ 14 h 128" name="T61"/>
              <a:gd fmla="*/ 96 w 104" name="T62"/>
              <a:gd fmla="*/ 44 h 128" name="T63"/>
              <a:gd fmla="*/ 52 w 104" name="T64"/>
              <a:gd fmla="*/ 120 h 128" name="T65"/>
              <a:gd fmla="*/ 8 w 104" name="T66"/>
              <a:gd fmla="*/ 44 h 128" name="T67"/>
              <a:gd fmla="*/ 8 w 104" name="T68"/>
              <a:gd fmla="*/ 20 h 128" name="T69"/>
              <a:gd fmla="*/ 12 w 104" name="T70"/>
              <a:gd fmla="*/ 20 h 128" name="T71"/>
              <a:gd fmla="*/ 30 w 104" name="T72"/>
              <a:gd fmla="*/ 18 h 128" name="T73"/>
              <a:gd fmla="*/ 52 w 104" name="T74"/>
              <a:gd fmla="*/ 8 h 128" name="T75"/>
              <a:gd fmla="*/ 74 w 104" name="T76"/>
              <a:gd fmla="*/ 18 h 128" name="T77"/>
              <a:gd fmla="*/ 92 w 104" name="T78"/>
              <a:gd fmla="*/ 20 h 128" name="T79"/>
              <a:gd fmla="*/ 96 w 104" name="T80"/>
              <a:gd fmla="*/ 20 h 128" name="T81"/>
              <a:gd fmla="*/ 96 w 104" name="T82"/>
              <a:gd fmla="*/ 44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04">
                <a:moveTo>
                  <a:pt x="52" y="44"/>
                </a:moveTo>
                <a:cubicBezTo>
                  <a:pt x="43" y="44"/>
                  <a:pt x="36" y="51"/>
                  <a:pt x="36" y="60"/>
                </a:cubicBezTo>
                <a:cubicBezTo>
                  <a:pt x="36" y="69"/>
                  <a:pt x="43" y="76"/>
                  <a:pt x="52" y="76"/>
                </a:cubicBezTo>
                <a:cubicBezTo>
                  <a:pt x="61" y="76"/>
                  <a:pt x="68" y="69"/>
                  <a:pt x="68" y="60"/>
                </a:cubicBezTo>
                <a:cubicBezTo>
                  <a:pt x="68" y="51"/>
                  <a:pt x="61" y="44"/>
                  <a:pt x="52" y="44"/>
                </a:cubicBezTo>
                <a:close/>
                <a:moveTo>
                  <a:pt x="52" y="68"/>
                </a:moveTo>
                <a:cubicBezTo>
                  <a:pt x="48" y="68"/>
                  <a:pt x="44" y="64"/>
                  <a:pt x="44" y="60"/>
                </a:cubicBezTo>
                <a:cubicBezTo>
                  <a:pt x="44" y="56"/>
                  <a:pt x="48" y="52"/>
                  <a:pt x="52" y="52"/>
                </a:cubicBezTo>
                <a:cubicBezTo>
                  <a:pt x="56" y="52"/>
                  <a:pt x="60" y="56"/>
                  <a:pt x="60" y="60"/>
                </a:cubicBezTo>
                <a:cubicBezTo>
                  <a:pt x="60" y="64"/>
                  <a:pt x="56" y="68"/>
                  <a:pt x="52" y="68"/>
                </a:cubicBezTo>
                <a:close/>
                <a:moveTo>
                  <a:pt x="102" y="14"/>
                </a:moveTo>
                <a:cubicBezTo>
                  <a:pt x="100" y="13"/>
                  <a:pt x="98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5" y="12"/>
                  <a:pt x="94" y="12"/>
                  <a:pt x="92" y="12"/>
                </a:cubicBezTo>
                <a:cubicBezTo>
                  <a:pt x="89" y="12"/>
                  <a:pt x="82" y="12"/>
                  <a:pt x="76" y="10"/>
                </a:cubicBezTo>
                <a:cubicBezTo>
                  <a:pt x="68" y="8"/>
                  <a:pt x="59" y="3"/>
                  <a:pt x="56" y="1"/>
                </a:cubicBezTo>
                <a:cubicBezTo>
                  <a:pt x="55" y="1"/>
                  <a:pt x="53" y="0"/>
                  <a:pt x="52" y="0"/>
                </a:cubicBezTo>
                <a:cubicBezTo>
                  <a:pt x="50" y="0"/>
                  <a:pt x="49" y="1"/>
                  <a:pt x="47" y="1"/>
                </a:cubicBezTo>
                <a:cubicBezTo>
                  <a:pt x="47" y="2"/>
                  <a:pt x="37" y="8"/>
                  <a:pt x="28" y="10"/>
                </a:cubicBezTo>
                <a:cubicBezTo>
                  <a:pt x="22" y="12"/>
                  <a:pt x="15" y="12"/>
                  <a:pt x="12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6" y="12"/>
                  <a:pt x="4" y="13"/>
                  <a:pt x="3" y="14"/>
                </a:cubicBezTo>
                <a:cubicBezTo>
                  <a:pt x="1" y="16"/>
                  <a:pt x="0" y="18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18"/>
                  <a:pt x="48" y="127"/>
                  <a:pt x="50" y="128"/>
                </a:cubicBezTo>
                <a:cubicBezTo>
                  <a:pt x="51" y="128"/>
                  <a:pt x="51" y="128"/>
                  <a:pt x="52" y="128"/>
                </a:cubicBezTo>
                <a:cubicBezTo>
                  <a:pt x="52" y="128"/>
                  <a:pt x="53" y="128"/>
                  <a:pt x="53" y="128"/>
                </a:cubicBezTo>
                <a:cubicBezTo>
                  <a:pt x="55" y="127"/>
                  <a:pt x="104" y="118"/>
                  <a:pt x="104" y="4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22"/>
                  <a:pt x="103" y="16"/>
                  <a:pt x="102" y="14"/>
                </a:cubicBezTo>
                <a:close/>
                <a:moveTo>
                  <a:pt x="96" y="44"/>
                </a:moveTo>
                <a:cubicBezTo>
                  <a:pt x="96" y="112"/>
                  <a:pt x="52" y="120"/>
                  <a:pt x="52" y="120"/>
                </a:cubicBezTo>
                <a:cubicBezTo>
                  <a:pt x="52" y="120"/>
                  <a:pt x="8" y="112"/>
                  <a:pt x="8" y="44"/>
                </a:cubicBezTo>
                <a:cubicBezTo>
                  <a:pt x="8" y="26"/>
                  <a:pt x="8" y="20"/>
                  <a:pt x="8" y="20"/>
                </a:cubicBezTo>
                <a:cubicBezTo>
                  <a:pt x="8" y="20"/>
                  <a:pt x="9" y="20"/>
                  <a:pt x="12" y="20"/>
                </a:cubicBezTo>
                <a:cubicBezTo>
                  <a:pt x="16" y="20"/>
                  <a:pt x="23" y="20"/>
                  <a:pt x="30" y="18"/>
                </a:cubicBezTo>
                <a:cubicBezTo>
                  <a:pt x="41" y="15"/>
                  <a:pt x="52" y="8"/>
                  <a:pt x="52" y="8"/>
                </a:cubicBezTo>
                <a:cubicBezTo>
                  <a:pt x="52" y="8"/>
                  <a:pt x="63" y="15"/>
                  <a:pt x="74" y="18"/>
                </a:cubicBezTo>
                <a:cubicBezTo>
                  <a:pt x="81" y="20"/>
                  <a:pt x="88" y="20"/>
                  <a:pt x="92" y="20"/>
                </a:cubicBezTo>
                <a:cubicBezTo>
                  <a:pt x="95" y="20"/>
                  <a:pt x="96" y="20"/>
                  <a:pt x="96" y="20"/>
                </a:cubicBezTo>
                <a:cubicBezTo>
                  <a:pt x="96" y="20"/>
                  <a:pt x="96" y="26"/>
                  <a:pt x="96" y="4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8" name="Freeform 71"/>
          <p:cNvSpPr>
            <a:spLocks noEditPoints="1"/>
          </p:cNvSpPr>
          <p:nvPr/>
        </p:nvSpPr>
        <p:spPr bwMode="auto">
          <a:xfrm>
            <a:off x="3811594" y="2392295"/>
            <a:ext cx="505874" cy="505874"/>
          </a:xfrm>
          <a:custGeom>
            <a:gdLst>
              <a:gd fmla="*/ 60 w 128" name="T0"/>
              <a:gd fmla="*/ 8 h 128" name="T1"/>
              <a:gd fmla="*/ 0 w 128" name="T2"/>
              <a:gd fmla="*/ 68 h 128" name="T3"/>
              <a:gd fmla="*/ 60 w 128" name="T4"/>
              <a:gd fmla="*/ 128 h 128" name="T5"/>
              <a:gd fmla="*/ 120 w 128" name="T6"/>
              <a:gd fmla="*/ 68 h 128" name="T7"/>
              <a:gd fmla="*/ 60 w 128" name="T8"/>
              <a:gd fmla="*/ 68 h 128" name="T9"/>
              <a:gd fmla="*/ 60 w 128" name="T10"/>
              <a:gd fmla="*/ 8 h 128" name="T11"/>
              <a:gd fmla="*/ 111 w 128" name="T12"/>
              <a:gd fmla="*/ 76 h 128" name="T13"/>
              <a:gd fmla="*/ 60 w 128" name="T14"/>
              <a:gd fmla="*/ 120 h 128" name="T15"/>
              <a:gd fmla="*/ 8 w 128" name="T16"/>
              <a:gd fmla="*/ 68 h 128" name="T17"/>
              <a:gd fmla="*/ 52 w 128" name="T18"/>
              <a:gd fmla="*/ 17 h 128" name="T19"/>
              <a:gd fmla="*/ 52 w 128" name="T20"/>
              <a:gd fmla="*/ 76 h 128" name="T21"/>
              <a:gd fmla="*/ 111 w 128" name="T22"/>
              <a:gd fmla="*/ 76 h 128" name="T23"/>
              <a:gd fmla="*/ 68 w 128" name="T24"/>
              <a:gd fmla="*/ 0 h 128" name="T25"/>
              <a:gd fmla="*/ 68 w 128" name="T26"/>
              <a:gd fmla="*/ 60 h 128" name="T27"/>
              <a:gd fmla="*/ 128 w 128" name="T28"/>
              <a:gd fmla="*/ 60 h 128" name="T29"/>
              <a:gd fmla="*/ 68 w 128" name="T30"/>
              <a:gd fmla="*/ 0 h 128" name="T31"/>
              <a:gd fmla="*/ 76 w 128" name="T32"/>
              <a:gd fmla="*/ 9 h 128" name="T33"/>
              <a:gd fmla="*/ 119 w 128" name="T34"/>
              <a:gd fmla="*/ 52 h 128" name="T35"/>
              <a:gd fmla="*/ 76 w 128" name="T36"/>
              <a:gd fmla="*/ 52 h 128" name="T37"/>
              <a:gd fmla="*/ 76 w 128" name="T38"/>
              <a:gd fmla="*/ 9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60" y="8"/>
                </a:moveTo>
                <a:cubicBezTo>
                  <a:pt x="27" y="8"/>
                  <a:pt x="0" y="35"/>
                  <a:pt x="0" y="68"/>
                </a:cubicBezTo>
                <a:cubicBezTo>
                  <a:pt x="0" y="101"/>
                  <a:pt x="27" y="128"/>
                  <a:pt x="60" y="128"/>
                </a:cubicBezTo>
                <a:cubicBezTo>
                  <a:pt x="93" y="128"/>
                  <a:pt x="120" y="101"/>
                  <a:pt x="120" y="68"/>
                </a:cubicBezTo>
                <a:cubicBezTo>
                  <a:pt x="104" y="68"/>
                  <a:pt x="60" y="68"/>
                  <a:pt x="60" y="68"/>
                </a:cubicBezTo>
                <a:cubicBezTo>
                  <a:pt x="60" y="68"/>
                  <a:pt x="60" y="24"/>
                  <a:pt x="60" y="8"/>
                </a:cubicBezTo>
                <a:close/>
                <a:moveTo>
                  <a:pt x="111" y="76"/>
                </a:moveTo>
                <a:cubicBezTo>
                  <a:pt x="108" y="101"/>
                  <a:pt x="86" y="120"/>
                  <a:pt x="60" y="120"/>
                </a:cubicBezTo>
                <a:cubicBezTo>
                  <a:pt x="31" y="120"/>
                  <a:pt x="8" y="97"/>
                  <a:pt x="8" y="68"/>
                </a:cubicBezTo>
                <a:cubicBezTo>
                  <a:pt x="8" y="42"/>
                  <a:pt x="27" y="21"/>
                  <a:pt x="52" y="17"/>
                </a:cubicBezTo>
                <a:cubicBezTo>
                  <a:pt x="52" y="43"/>
                  <a:pt x="52" y="76"/>
                  <a:pt x="52" y="76"/>
                </a:cubicBezTo>
                <a:cubicBezTo>
                  <a:pt x="52" y="76"/>
                  <a:pt x="84" y="76"/>
                  <a:pt x="111" y="76"/>
                </a:cubicBezTo>
                <a:close/>
                <a:moveTo>
                  <a:pt x="68" y="0"/>
                </a:moveTo>
                <a:cubicBezTo>
                  <a:pt x="68" y="30"/>
                  <a:pt x="68" y="60"/>
                  <a:pt x="68" y="60"/>
                </a:cubicBezTo>
                <a:cubicBezTo>
                  <a:pt x="68" y="60"/>
                  <a:pt x="82" y="60"/>
                  <a:pt x="128" y="60"/>
                </a:cubicBezTo>
                <a:cubicBezTo>
                  <a:pt x="128" y="27"/>
                  <a:pt x="101" y="0"/>
                  <a:pt x="68" y="0"/>
                </a:cubicBezTo>
                <a:close/>
                <a:moveTo>
                  <a:pt x="76" y="9"/>
                </a:moveTo>
                <a:cubicBezTo>
                  <a:pt x="98" y="12"/>
                  <a:pt x="116" y="30"/>
                  <a:pt x="119" y="52"/>
                </a:cubicBezTo>
                <a:cubicBezTo>
                  <a:pt x="102" y="52"/>
                  <a:pt x="76" y="52"/>
                  <a:pt x="76" y="52"/>
                </a:cubicBezTo>
                <a:cubicBezTo>
                  <a:pt x="76" y="52"/>
                  <a:pt x="76" y="29"/>
                  <a:pt x="76" y="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4"/>
      <p:bldP grpId="0" spid="27"/>
      <p:bldP grpId="0" spid="28"/>
      <p:bldP grpId="0" spid="29"/>
      <p:bldP grpId="0" spid="30"/>
      <p:bldP grpId="0" spid="31"/>
      <p:bldP grpId="0" spid="32"/>
      <p:bldP grpId="0" spid="35"/>
      <p:bldP grpId="0" spid="36"/>
      <p:bldP grpId="0" spid="3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4937760" y="276023"/>
            <a:ext cx="23164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细节方面的不足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17"/>
          <p:cNvSpPr>
            <a:spLocks noChangeAspect="1"/>
          </p:cNvSpPr>
          <p:nvPr/>
        </p:nvSpPr>
        <p:spPr bwMode="auto">
          <a:xfrm>
            <a:off x="6568710" y="3584276"/>
            <a:ext cx="2069681" cy="2037448"/>
          </a:xfrm>
          <a:custGeom>
            <a:gdLst>
              <a:gd fmla="*/ 145 w 145" name="T0"/>
              <a:gd fmla="*/ 74 h 143" name="T1"/>
              <a:gd fmla="*/ 133 w 145" name="T2"/>
              <a:gd fmla="*/ 88 h 143" name="T3"/>
              <a:gd fmla="*/ 8 w 145" name="T4"/>
              <a:gd fmla="*/ 143 h 143" name="T5"/>
              <a:gd fmla="*/ 2 w 145" name="T6"/>
              <a:gd fmla="*/ 141 h 143" name="T7"/>
              <a:gd fmla="*/ 0 w 145" name="T8"/>
              <a:gd fmla="*/ 135 h 143" name="T9"/>
              <a:gd fmla="*/ 6 w 145" name="T10"/>
              <a:gd fmla="*/ 108 h 143" name="T11"/>
              <a:gd fmla="*/ 50 w 145" name="T12"/>
              <a:gd fmla="*/ 73 h 143" name="T13"/>
              <a:gd fmla="*/ 21 w 145" name="T14"/>
              <a:gd fmla="*/ 44 h 143" name="T15"/>
              <a:gd fmla="*/ 29 w 145" name="T16"/>
              <a:gd fmla="*/ 8 h 143" name="T17"/>
              <a:gd fmla="*/ 36 w 145" name="T18"/>
              <a:gd fmla="*/ 1 h 143" name="T19"/>
              <a:gd fmla="*/ 44 w 145" name="T20"/>
              <a:gd fmla="*/ 3 h 143" name="T21"/>
              <a:gd fmla="*/ 138 w 145" name="T22"/>
              <a:gd fmla="*/ 61 h 143" name="T23"/>
              <a:gd fmla="*/ 145 w 145" name="T24"/>
              <a:gd fmla="*/ 74 h 1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gradFill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Freeform 17"/>
          <p:cNvSpPr/>
          <p:nvPr/>
        </p:nvSpPr>
        <p:spPr bwMode="auto">
          <a:xfrm>
            <a:off x="5501556" y="3839690"/>
            <a:ext cx="1582260" cy="1557618"/>
          </a:xfrm>
          <a:custGeom>
            <a:gdLst>
              <a:gd fmla="*/ 145 w 145" name="T0"/>
              <a:gd fmla="*/ 74 h 143" name="T1"/>
              <a:gd fmla="*/ 133 w 145" name="T2"/>
              <a:gd fmla="*/ 88 h 143" name="T3"/>
              <a:gd fmla="*/ 8 w 145" name="T4"/>
              <a:gd fmla="*/ 143 h 143" name="T5"/>
              <a:gd fmla="*/ 2 w 145" name="T6"/>
              <a:gd fmla="*/ 141 h 143" name="T7"/>
              <a:gd fmla="*/ 0 w 145" name="T8"/>
              <a:gd fmla="*/ 135 h 143" name="T9"/>
              <a:gd fmla="*/ 6 w 145" name="T10"/>
              <a:gd fmla="*/ 108 h 143" name="T11"/>
              <a:gd fmla="*/ 50 w 145" name="T12"/>
              <a:gd fmla="*/ 73 h 143" name="T13"/>
              <a:gd fmla="*/ 21 w 145" name="T14"/>
              <a:gd fmla="*/ 44 h 143" name="T15"/>
              <a:gd fmla="*/ 29 w 145" name="T16"/>
              <a:gd fmla="*/ 8 h 143" name="T17"/>
              <a:gd fmla="*/ 36 w 145" name="T18"/>
              <a:gd fmla="*/ 1 h 143" name="T19"/>
              <a:gd fmla="*/ 44 w 145" name="T20"/>
              <a:gd fmla="*/ 3 h 143" name="T21"/>
              <a:gd fmla="*/ 138 w 145" name="T22"/>
              <a:gd fmla="*/ 61 h 143" name="T23"/>
              <a:gd fmla="*/ 145 w 145" name="T24"/>
              <a:gd fmla="*/ 74 h 1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gradFill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Freeform 18"/>
          <p:cNvSpPr/>
          <p:nvPr/>
        </p:nvSpPr>
        <p:spPr bwMode="auto">
          <a:xfrm>
            <a:off x="4519466" y="3966752"/>
            <a:ext cx="1383376" cy="1351697"/>
          </a:xfrm>
          <a:custGeom>
            <a:gdLst>
              <a:gd fmla="*/ 127 w 127" name="T0"/>
              <a:gd fmla="*/ 64 h 124" name="T1"/>
              <a:gd fmla="*/ 117 w 127" name="T2"/>
              <a:gd fmla="*/ 76 h 124" name="T3"/>
              <a:gd fmla="*/ 8 w 127" name="T4"/>
              <a:gd fmla="*/ 124 h 124" name="T5"/>
              <a:gd fmla="*/ 2 w 127" name="T6"/>
              <a:gd fmla="*/ 123 h 124" name="T7"/>
              <a:gd fmla="*/ 1 w 127" name="T8"/>
              <a:gd fmla="*/ 118 h 124" name="T9"/>
              <a:gd fmla="*/ 6 w 127" name="T10"/>
              <a:gd fmla="*/ 94 h 124" name="T11"/>
              <a:gd fmla="*/ 39 w 127" name="T12"/>
              <a:gd fmla="*/ 62 h 124" name="T13"/>
              <a:gd fmla="*/ 19 w 127" name="T14"/>
              <a:gd fmla="*/ 38 h 124" name="T15"/>
              <a:gd fmla="*/ 26 w 127" name="T16"/>
              <a:gd fmla="*/ 6 h 124" name="T17"/>
              <a:gd fmla="*/ 32 w 127" name="T18"/>
              <a:gd fmla="*/ 1 h 124" name="T19"/>
              <a:gd fmla="*/ 39 w 127" name="T20"/>
              <a:gd fmla="*/ 2 h 124" name="T21"/>
              <a:gd fmla="*/ 121 w 127" name="T22"/>
              <a:gd fmla="*/ 52 h 124" name="T23"/>
              <a:gd fmla="*/ 127 w 127" name="T24"/>
              <a:gd fmla="*/ 64 h 12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4" w="127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gradFill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Freeform 19"/>
          <p:cNvSpPr/>
          <p:nvPr/>
        </p:nvSpPr>
        <p:spPr bwMode="auto">
          <a:xfrm>
            <a:off x="3748575" y="4101932"/>
            <a:ext cx="1098253" cy="1112333"/>
          </a:xfrm>
          <a:custGeom>
            <a:gdLst>
              <a:gd fmla="*/ 15 w 101" name="T0"/>
              <a:gd fmla="*/ 31 h 102" name="T1"/>
              <a:gd fmla="*/ 21 w 101" name="T2"/>
              <a:gd fmla="*/ 5 h 102" name="T3"/>
              <a:gd fmla="*/ 26 w 101" name="T4"/>
              <a:gd fmla="*/ 1 h 102" name="T5"/>
              <a:gd fmla="*/ 32 w 101" name="T6"/>
              <a:gd fmla="*/ 2 h 102" name="T7"/>
              <a:gd fmla="*/ 95 w 101" name="T8"/>
              <a:gd fmla="*/ 41 h 102" name="T9"/>
              <a:gd fmla="*/ 101 w 101" name="T10"/>
              <a:gd fmla="*/ 51 h 102" name="T11"/>
              <a:gd fmla="*/ 94 w 101" name="T12"/>
              <a:gd fmla="*/ 63 h 102" name="T13"/>
              <a:gd fmla="*/ 6 w 101" name="T14"/>
              <a:gd fmla="*/ 102 h 102" name="T15"/>
              <a:gd fmla="*/ 2 w 101" name="T16"/>
              <a:gd fmla="*/ 101 h 102" name="T17"/>
              <a:gd fmla="*/ 0 w 101" name="T18"/>
              <a:gd fmla="*/ 97 h 102" name="T19"/>
              <a:gd fmla="*/ 5 w 101" name="T20"/>
              <a:gd fmla="*/ 77 h 102" name="T21"/>
              <a:gd fmla="*/ 15 w 101" name="T22"/>
              <a:gd fmla="*/ 31 h 10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2" w="100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gradFill>
            <a:gsLst>
              <a:gs pos="0">
                <a:srgbClr val="32AAE6"/>
              </a:gs>
              <a:gs pos="33000">
                <a:srgbClr val="39BDED"/>
              </a:gs>
              <a:gs pos="68000">
                <a:srgbClr val="37DFEA"/>
              </a:gs>
              <a:gs pos="100000">
                <a:srgbClr val="1EF6D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Freeform 19"/>
          <p:cNvSpPr>
            <a:spLocks noEditPoints="1"/>
          </p:cNvSpPr>
          <p:nvPr/>
        </p:nvSpPr>
        <p:spPr bwMode="auto">
          <a:xfrm>
            <a:off x="5168214" y="4451033"/>
            <a:ext cx="303934" cy="303934"/>
          </a:xfrm>
          <a:custGeom>
            <a:gdLst>
              <a:gd fmla="*/ 124 w 128" name="T0"/>
              <a:gd fmla="*/ 60 h 128" name="T1"/>
              <a:gd fmla="*/ 120 w 128" name="T2"/>
              <a:gd fmla="*/ 60 h 128" name="T3"/>
              <a:gd fmla="*/ 68 w 128" name="T4"/>
              <a:gd fmla="*/ 9 h 128" name="T5"/>
              <a:gd fmla="*/ 68 w 128" name="T6"/>
              <a:gd fmla="*/ 4 h 128" name="T7"/>
              <a:gd fmla="*/ 64 w 128" name="T8"/>
              <a:gd fmla="*/ 0 h 128" name="T9"/>
              <a:gd fmla="*/ 60 w 128" name="T10"/>
              <a:gd fmla="*/ 4 h 128" name="T11"/>
              <a:gd fmla="*/ 60 w 128" name="T12"/>
              <a:gd fmla="*/ 9 h 128" name="T13"/>
              <a:gd fmla="*/ 8 w 128" name="T14"/>
              <a:gd fmla="*/ 60 h 128" name="T15"/>
              <a:gd fmla="*/ 4 w 128" name="T16"/>
              <a:gd fmla="*/ 60 h 128" name="T17"/>
              <a:gd fmla="*/ 0 w 128" name="T18"/>
              <a:gd fmla="*/ 64 h 128" name="T19"/>
              <a:gd fmla="*/ 4 w 128" name="T20"/>
              <a:gd fmla="*/ 68 h 128" name="T21"/>
              <a:gd fmla="*/ 8 w 128" name="T22"/>
              <a:gd fmla="*/ 68 h 128" name="T23"/>
              <a:gd fmla="*/ 60 w 128" name="T24"/>
              <a:gd fmla="*/ 120 h 128" name="T25"/>
              <a:gd fmla="*/ 60 w 128" name="T26"/>
              <a:gd fmla="*/ 124 h 128" name="T27"/>
              <a:gd fmla="*/ 64 w 128" name="T28"/>
              <a:gd fmla="*/ 128 h 128" name="T29"/>
              <a:gd fmla="*/ 68 w 128" name="T30"/>
              <a:gd fmla="*/ 124 h 128" name="T31"/>
              <a:gd fmla="*/ 68 w 128" name="T32"/>
              <a:gd fmla="*/ 120 h 128" name="T33"/>
              <a:gd fmla="*/ 120 w 128" name="T34"/>
              <a:gd fmla="*/ 68 h 128" name="T35"/>
              <a:gd fmla="*/ 124 w 128" name="T36"/>
              <a:gd fmla="*/ 68 h 128" name="T37"/>
              <a:gd fmla="*/ 128 w 128" name="T38"/>
              <a:gd fmla="*/ 64 h 128" name="T39"/>
              <a:gd fmla="*/ 124 w 128" name="T40"/>
              <a:gd fmla="*/ 60 h 128" name="T41"/>
              <a:gd fmla="*/ 108 w 128" name="T42"/>
              <a:gd fmla="*/ 68 h 128" name="T43"/>
              <a:gd fmla="*/ 112 w 128" name="T44"/>
              <a:gd fmla="*/ 68 h 128" name="T45"/>
              <a:gd fmla="*/ 68 w 128" name="T46"/>
              <a:gd fmla="*/ 112 h 128" name="T47"/>
              <a:gd fmla="*/ 68 w 128" name="T48"/>
              <a:gd fmla="*/ 108 h 128" name="T49"/>
              <a:gd fmla="*/ 64 w 128" name="T50"/>
              <a:gd fmla="*/ 104 h 128" name="T51"/>
              <a:gd fmla="*/ 60 w 128" name="T52"/>
              <a:gd fmla="*/ 108 h 128" name="T53"/>
              <a:gd fmla="*/ 60 w 128" name="T54"/>
              <a:gd fmla="*/ 112 h 128" name="T55"/>
              <a:gd fmla="*/ 16 w 128" name="T56"/>
              <a:gd fmla="*/ 68 h 128" name="T57"/>
              <a:gd fmla="*/ 20 w 128" name="T58"/>
              <a:gd fmla="*/ 68 h 128" name="T59"/>
              <a:gd fmla="*/ 24 w 128" name="T60"/>
              <a:gd fmla="*/ 64 h 128" name="T61"/>
              <a:gd fmla="*/ 20 w 128" name="T62"/>
              <a:gd fmla="*/ 60 h 128" name="T63"/>
              <a:gd fmla="*/ 16 w 128" name="T64"/>
              <a:gd fmla="*/ 60 h 128" name="T65"/>
              <a:gd fmla="*/ 60 w 128" name="T66"/>
              <a:gd fmla="*/ 17 h 128" name="T67"/>
              <a:gd fmla="*/ 60 w 128" name="T68"/>
              <a:gd fmla="*/ 20 h 128" name="T69"/>
              <a:gd fmla="*/ 64 w 128" name="T70"/>
              <a:gd fmla="*/ 24 h 128" name="T71"/>
              <a:gd fmla="*/ 68 w 128" name="T72"/>
              <a:gd fmla="*/ 20 h 128" name="T73"/>
              <a:gd fmla="*/ 68 w 128" name="T74"/>
              <a:gd fmla="*/ 17 h 128" name="T75"/>
              <a:gd fmla="*/ 112 w 128" name="T76"/>
              <a:gd fmla="*/ 60 h 128" name="T77"/>
              <a:gd fmla="*/ 108 w 128" name="T78"/>
              <a:gd fmla="*/ 60 h 128" name="T79"/>
              <a:gd fmla="*/ 104 w 128" name="T80"/>
              <a:gd fmla="*/ 64 h 128" name="T81"/>
              <a:gd fmla="*/ 108 w 128" name="T82"/>
              <a:gd fmla="*/ 68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24" y="60"/>
                </a:moveTo>
                <a:cubicBezTo>
                  <a:pt x="120" y="60"/>
                  <a:pt x="120" y="60"/>
                  <a:pt x="120" y="60"/>
                </a:cubicBezTo>
                <a:cubicBezTo>
                  <a:pt x="118" y="33"/>
                  <a:pt x="96" y="10"/>
                  <a:pt x="68" y="9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32" y="10"/>
                  <a:pt x="10" y="33"/>
                  <a:pt x="8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62"/>
                  <a:pt x="0" y="64"/>
                </a:cubicBezTo>
                <a:cubicBezTo>
                  <a:pt x="0" y="67"/>
                  <a:pt x="2" y="68"/>
                  <a:pt x="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0" y="96"/>
                  <a:pt x="32" y="118"/>
                  <a:pt x="60" y="120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127"/>
                  <a:pt x="62" y="128"/>
                  <a:pt x="64" y="128"/>
                </a:cubicBezTo>
                <a:cubicBezTo>
                  <a:pt x="66" y="128"/>
                  <a:pt x="68" y="127"/>
                  <a:pt x="68" y="124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96" y="118"/>
                  <a:pt x="118" y="96"/>
                  <a:pt x="120" y="68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6" y="68"/>
                  <a:pt x="128" y="67"/>
                  <a:pt x="128" y="64"/>
                </a:cubicBezTo>
                <a:cubicBezTo>
                  <a:pt x="128" y="62"/>
                  <a:pt x="126" y="60"/>
                  <a:pt x="124" y="60"/>
                </a:cubicBezTo>
                <a:close/>
                <a:moveTo>
                  <a:pt x="108" y="68"/>
                </a:moveTo>
                <a:cubicBezTo>
                  <a:pt x="112" y="68"/>
                  <a:pt x="112" y="68"/>
                  <a:pt x="112" y="68"/>
                </a:cubicBezTo>
                <a:cubicBezTo>
                  <a:pt x="110" y="92"/>
                  <a:pt x="91" y="110"/>
                  <a:pt x="68" y="112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06"/>
                  <a:pt x="66" y="104"/>
                  <a:pt x="64" y="104"/>
                </a:cubicBezTo>
                <a:cubicBezTo>
                  <a:pt x="62" y="104"/>
                  <a:pt x="60" y="106"/>
                  <a:pt x="60" y="108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37" y="110"/>
                  <a:pt x="18" y="92"/>
                  <a:pt x="1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2" y="68"/>
                  <a:pt x="24" y="67"/>
                  <a:pt x="24" y="64"/>
                </a:cubicBezTo>
                <a:cubicBezTo>
                  <a:pt x="24" y="62"/>
                  <a:pt x="22" y="60"/>
                  <a:pt x="20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8" y="37"/>
                  <a:pt x="37" y="18"/>
                  <a:pt x="60" y="17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3"/>
                  <a:pt x="62" y="24"/>
                  <a:pt x="64" y="24"/>
                </a:cubicBezTo>
                <a:cubicBezTo>
                  <a:pt x="66" y="24"/>
                  <a:pt x="68" y="23"/>
                  <a:pt x="68" y="20"/>
                </a:cubicBezTo>
                <a:cubicBezTo>
                  <a:pt x="68" y="17"/>
                  <a:pt x="68" y="17"/>
                  <a:pt x="68" y="17"/>
                </a:cubicBezTo>
                <a:cubicBezTo>
                  <a:pt x="91" y="18"/>
                  <a:pt x="110" y="37"/>
                  <a:pt x="112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6" y="60"/>
                  <a:pt x="104" y="62"/>
                  <a:pt x="104" y="64"/>
                </a:cubicBezTo>
                <a:cubicBezTo>
                  <a:pt x="104" y="67"/>
                  <a:pt x="106" y="68"/>
                  <a:pt x="108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" name="Freeform 45"/>
          <p:cNvSpPr>
            <a:spLocks noEditPoints="1"/>
          </p:cNvSpPr>
          <p:nvPr/>
        </p:nvSpPr>
        <p:spPr bwMode="auto">
          <a:xfrm>
            <a:off x="6303194" y="4451033"/>
            <a:ext cx="303934" cy="303934"/>
          </a:xfrm>
          <a:custGeom>
            <a:gdLst>
              <a:gd fmla="*/ 126 w 128" name="T0"/>
              <a:gd fmla="*/ 120 h 128" name="T1"/>
              <a:gd fmla="*/ 91 w 128" name="T2"/>
              <a:gd fmla="*/ 85 h 128" name="T3"/>
              <a:gd fmla="*/ 104 w 128" name="T4"/>
              <a:gd fmla="*/ 52 h 128" name="T5"/>
              <a:gd fmla="*/ 52 w 128" name="T6"/>
              <a:gd fmla="*/ 0 h 128" name="T7"/>
              <a:gd fmla="*/ 0 w 128" name="T8"/>
              <a:gd fmla="*/ 52 h 128" name="T9"/>
              <a:gd fmla="*/ 52 w 128" name="T10"/>
              <a:gd fmla="*/ 104 h 128" name="T11"/>
              <a:gd fmla="*/ 85 w 128" name="T12"/>
              <a:gd fmla="*/ 91 h 128" name="T13"/>
              <a:gd fmla="*/ 120 w 128" name="T14"/>
              <a:gd fmla="*/ 127 h 128" name="T15"/>
              <a:gd fmla="*/ 126 w 128" name="T16"/>
              <a:gd fmla="*/ 127 h 128" name="T17"/>
              <a:gd fmla="*/ 126 w 128" name="T18"/>
              <a:gd fmla="*/ 120 h 128" name="T19"/>
              <a:gd fmla="*/ 52 w 128" name="T20"/>
              <a:gd fmla="*/ 96 h 128" name="T21"/>
              <a:gd fmla="*/ 8 w 128" name="T22"/>
              <a:gd fmla="*/ 52 h 128" name="T23"/>
              <a:gd fmla="*/ 52 w 128" name="T24"/>
              <a:gd fmla="*/ 8 h 128" name="T25"/>
              <a:gd fmla="*/ 96 w 128" name="T26"/>
              <a:gd fmla="*/ 52 h 128" name="T27"/>
              <a:gd fmla="*/ 52 w 128" name="T28"/>
              <a:gd fmla="*/ 96 h 12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8" w="128">
                <a:moveTo>
                  <a:pt x="126" y="120"/>
                </a:moveTo>
                <a:cubicBezTo>
                  <a:pt x="91" y="85"/>
                  <a:pt x="91" y="85"/>
                  <a:pt x="91" y="85"/>
                </a:cubicBezTo>
                <a:cubicBezTo>
                  <a:pt x="99" y="76"/>
                  <a:pt x="104" y="65"/>
                  <a:pt x="104" y="52"/>
                </a:cubicBezTo>
                <a:cubicBezTo>
                  <a:pt x="104" y="23"/>
                  <a:pt x="80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65" y="104"/>
                  <a:pt x="76" y="99"/>
                  <a:pt x="85" y="91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2" y="128"/>
                  <a:pt x="125" y="128"/>
                  <a:pt x="126" y="127"/>
                </a:cubicBezTo>
                <a:cubicBezTo>
                  <a:pt x="128" y="125"/>
                  <a:pt x="128" y="122"/>
                  <a:pt x="126" y="120"/>
                </a:cubicBezTo>
                <a:close/>
                <a:moveTo>
                  <a:pt x="52" y="96"/>
                </a:moveTo>
                <a:cubicBezTo>
                  <a:pt x="27" y="96"/>
                  <a:pt x="8" y="76"/>
                  <a:pt x="8" y="52"/>
                </a:cubicBezTo>
                <a:cubicBezTo>
                  <a:pt x="8" y="28"/>
                  <a:pt x="27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76"/>
                  <a:pt x="76" y="96"/>
                  <a:pt x="52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" name="Freeform 70"/>
          <p:cNvSpPr>
            <a:spLocks noEditPoints="1"/>
          </p:cNvSpPr>
          <p:nvPr/>
        </p:nvSpPr>
        <p:spPr bwMode="auto">
          <a:xfrm>
            <a:off x="4143046" y="4451033"/>
            <a:ext cx="302930" cy="303934"/>
          </a:xfrm>
          <a:custGeom>
            <a:gdLst>
              <a:gd fmla="*/ 4 w 128" name="T0"/>
              <a:gd fmla="*/ 0 h 128" name="T1"/>
              <a:gd fmla="*/ 0 w 128" name="T2"/>
              <a:gd fmla="*/ 4 h 128" name="T3"/>
              <a:gd fmla="*/ 0 w 128" name="T4"/>
              <a:gd fmla="*/ 124 h 128" name="T5"/>
              <a:gd fmla="*/ 4 w 128" name="T6"/>
              <a:gd fmla="*/ 128 h 128" name="T7"/>
              <a:gd fmla="*/ 8 w 128" name="T8"/>
              <a:gd fmla="*/ 124 h 128" name="T9"/>
              <a:gd fmla="*/ 8 w 128" name="T10"/>
              <a:gd fmla="*/ 4 h 128" name="T11"/>
              <a:gd fmla="*/ 4 w 128" name="T12"/>
              <a:gd fmla="*/ 0 h 128" name="T13"/>
              <a:gd fmla="*/ 92 w 128" name="T14"/>
              <a:gd fmla="*/ 8 h 128" name="T15"/>
              <a:gd fmla="*/ 52 w 128" name="T16"/>
              <a:gd fmla="*/ 20 h 128" name="T17"/>
              <a:gd fmla="*/ 16 w 128" name="T18"/>
              <a:gd fmla="*/ 8 h 128" name="T19"/>
              <a:gd fmla="*/ 16 w 128" name="T20"/>
              <a:gd fmla="*/ 76 h 128" name="T21"/>
              <a:gd fmla="*/ 52 w 128" name="T22"/>
              <a:gd fmla="*/ 88 h 128" name="T23"/>
              <a:gd fmla="*/ 92 w 128" name="T24"/>
              <a:gd fmla="*/ 76 h 128" name="T25"/>
              <a:gd fmla="*/ 128 w 128" name="T26"/>
              <a:gd fmla="*/ 88 h 128" name="T27"/>
              <a:gd fmla="*/ 128 w 128" name="T28"/>
              <a:gd fmla="*/ 20 h 128" name="T29"/>
              <a:gd fmla="*/ 92 w 128" name="T30"/>
              <a:gd fmla="*/ 8 h 128" name="T31"/>
              <a:gd fmla="*/ 92 w 128" name="T32"/>
              <a:gd fmla="*/ 68 h 128" name="T33"/>
              <a:gd fmla="*/ 52 w 128" name="T34"/>
              <a:gd fmla="*/ 80 h 128" name="T35"/>
              <a:gd fmla="*/ 24 w 128" name="T36"/>
              <a:gd fmla="*/ 73 h 128" name="T37"/>
              <a:gd fmla="*/ 24 w 128" name="T38"/>
              <a:gd fmla="*/ 21 h 128" name="T39"/>
              <a:gd fmla="*/ 52 w 128" name="T40"/>
              <a:gd fmla="*/ 28 h 128" name="T41"/>
              <a:gd fmla="*/ 92 w 128" name="T42"/>
              <a:gd fmla="*/ 16 h 128" name="T43"/>
              <a:gd fmla="*/ 120 w 128" name="T44"/>
              <a:gd fmla="*/ 23 h 128" name="T45"/>
              <a:gd fmla="*/ 120 w 128" name="T46"/>
              <a:gd fmla="*/ 75 h 128" name="T47"/>
              <a:gd fmla="*/ 92 w 128" name="T48"/>
              <a:gd fmla="*/ 68 h 12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8" w="12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6" y="128"/>
                  <a:pt x="8" y="126"/>
                  <a:pt x="8" y="12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92" y="8"/>
                </a:moveTo>
                <a:cubicBezTo>
                  <a:pt x="76" y="8"/>
                  <a:pt x="68" y="20"/>
                  <a:pt x="52" y="20"/>
                </a:cubicBezTo>
                <a:cubicBezTo>
                  <a:pt x="30" y="20"/>
                  <a:pt x="16" y="8"/>
                  <a:pt x="16" y="8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6"/>
                  <a:pt x="32" y="88"/>
                  <a:pt x="52" y="88"/>
                </a:cubicBezTo>
                <a:cubicBezTo>
                  <a:pt x="68" y="88"/>
                  <a:pt x="78" y="76"/>
                  <a:pt x="92" y="76"/>
                </a:cubicBezTo>
                <a:cubicBezTo>
                  <a:pt x="112" y="76"/>
                  <a:pt x="128" y="88"/>
                  <a:pt x="128" y="8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12" y="8"/>
                  <a:pt x="92" y="8"/>
                </a:cubicBezTo>
                <a:close/>
                <a:moveTo>
                  <a:pt x="92" y="68"/>
                </a:moveTo>
                <a:cubicBezTo>
                  <a:pt x="78" y="68"/>
                  <a:pt x="68" y="80"/>
                  <a:pt x="52" y="80"/>
                </a:cubicBezTo>
                <a:cubicBezTo>
                  <a:pt x="41" y="80"/>
                  <a:pt x="31" y="76"/>
                  <a:pt x="24" y="73"/>
                </a:cubicBezTo>
                <a:cubicBezTo>
                  <a:pt x="24" y="62"/>
                  <a:pt x="24" y="38"/>
                  <a:pt x="24" y="21"/>
                </a:cubicBezTo>
                <a:cubicBezTo>
                  <a:pt x="30" y="24"/>
                  <a:pt x="40" y="28"/>
                  <a:pt x="52" y="28"/>
                </a:cubicBezTo>
                <a:cubicBezTo>
                  <a:pt x="68" y="28"/>
                  <a:pt x="76" y="16"/>
                  <a:pt x="92" y="16"/>
                </a:cubicBezTo>
                <a:cubicBezTo>
                  <a:pt x="103" y="16"/>
                  <a:pt x="113" y="20"/>
                  <a:pt x="120" y="23"/>
                </a:cubicBezTo>
                <a:cubicBezTo>
                  <a:pt x="120" y="49"/>
                  <a:pt x="120" y="61"/>
                  <a:pt x="120" y="75"/>
                </a:cubicBezTo>
                <a:cubicBezTo>
                  <a:pt x="114" y="72"/>
                  <a:pt x="104" y="68"/>
                  <a:pt x="92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5" name="Freeform 72"/>
          <p:cNvSpPr>
            <a:spLocks noEditPoints="1"/>
          </p:cNvSpPr>
          <p:nvPr/>
        </p:nvSpPr>
        <p:spPr bwMode="auto">
          <a:xfrm>
            <a:off x="7689150" y="4451033"/>
            <a:ext cx="302930" cy="303934"/>
          </a:xfrm>
          <a:custGeom>
            <a:gdLst>
              <a:gd fmla="*/ 20 w 128" name="T0"/>
              <a:gd fmla="*/ 0 h 128" name="T1"/>
              <a:gd fmla="*/ 12 w 128" name="T2"/>
              <a:gd fmla="*/ 0 h 128" name="T3"/>
              <a:gd fmla="*/ 0 w 128" name="T4"/>
              <a:gd fmla="*/ 12 h 128" name="T5"/>
              <a:gd fmla="*/ 0 w 128" name="T6"/>
              <a:gd fmla="*/ 116 h 128" name="T7"/>
              <a:gd fmla="*/ 12 w 128" name="T8"/>
              <a:gd fmla="*/ 128 h 128" name="T9"/>
              <a:gd fmla="*/ 20 w 128" name="T10"/>
              <a:gd fmla="*/ 128 h 128" name="T11"/>
              <a:gd fmla="*/ 32 w 128" name="T12"/>
              <a:gd fmla="*/ 116 h 128" name="T13"/>
              <a:gd fmla="*/ 32 w 128" name="T14"/>
              <a:gd fmla="*/ 12 h 128" name="T15"/>
              <a:gd fmla="*/ 20 w 128" name="T16"/>
              <a:gd fmla="*/ 0 h 128" name="T17"/>
              <a:gd fmla="*/ 24 w 128" name="T18"/>
              <a:gd fmla="*/ 112 h 128" name="T19"/>
              <a:gd fmla="*/ 16 w 128" name="T20"/>
              <a:gd fmla="*/ 120 h 128" name="T21"/>
              <a:gd fmla="*/ 8 w 128" name="T22"/>
              <a:gd fmla="*/ 112 h 128" name="T23"/>
              <a:gd fmla="*/ 8 w 128" name="T24"/>
              <a:gd fmla="*/ 16 h 128" name="T25"/>
              <a:gd fmla="*/ 16 w 128" name="T26"/>
              <a:gd fmla="*/ 8 h 128" name="T27"/>
              <a:gd fmla="*/ 24 w 128" name="T28"/>
              <a:gd fmla="*/ 16 h 128" name="T29"/>
              <a:gd fmla="*/ 24 w 128" name="T30"/>
              <a:gd fmla="*/ 112 h 128" name="T31"/>
              <a:gd fmla="*/ 116 w 128" name="T32"/>
              <a:gd fmla="*/ 24 h 128" name="T33"/>
              <a:gd fmla="*/ 108 w 128" name="T34"/>
              <a:gd fmla="*/ 24 h 128" name="T35"/>
              <a:gd fmla="*/ 96 w 128" name="T36"/>
              <a:gd fmla="*/ 36 h 128" name="T37"/>
              <a:gd fmla="*/ 96 w 128" name="T38"/>
              <a:gd fmla="*/ 116 h 128" name="T39"/>
              <a:gd fmla="*/ 108 w 128" name="T40"/>
              <a:gd fmla="*/ 128 h 128" name="T41"/>
              <a:gd fmla="*/ 116 w 128" name="T42"/>
              <a:gd fmla="*/ 128 h 128" name="T43"/>
              <a:gd fmla="*/ 128 w 128" name="T44"/>
              <a:gd fmla="*/ 116 h 128" name="T45"/>
              <a:gd fmla="*/ 128 w 128" name="T46"/>
              <a:gd fmla="*/ 36 h 128" name="T47"/>
              <a:gd fmla="*/ 116 w 128" name="T48"/>
              <a:gd fmla="*/ 24 h 128" name="T49"/>
              <a:gd fmla="*/ 120 w 128" name="T50"/>
              <a:gd fmla="*/ 112 h 128" name="T51"/>
              <a:gd fmla="*/ 112 w 128" name="T52"/>
              <a:gd fmla="*/ 120 h 128" name="T53"/>
              <a:gd fmla="*/ 104 w 128" name="T54"/>
              <a:gd fmla="*/ 112 h 128" name="T55"/>
              <a:gd fmla="*/ 104 w 128" name="T56"/>
              <a:gd fmla="*/ 40 h 128" name="T57"/>
              <a:gd fmla="*/ 112 w 128" name="T58"/>
              <a:gd fmla="*/ 32 h 128" name="T59"/>
              <a:gd fmla="*/ 120 w 128" name="T60"/>
              <a:gd fmla="*/ 40 h 128" name="T61"/>
              <a:gd fmla="*/ 120 w 128" name="T62"/>
              <a:gd fmla="*/ 112 h 128" name="T63"/>
              <a:gd fmla="*/ 68 w 128" name="T64"/>
              <a:gd fmla="*/ 48 h 128" name="T65"/>
              <a:gd fmla="*/ 60 w 128" name="T66"/>
              <a:gd fmla="*/ 48 h 128" name="T67"/>
              <a:gd fmla="*/ 48 w 128" name="T68"/>
              <a:gd fmla="*/ 60 h 128" name="T69"/>
              <a:gd fmla="*/ 48 w 128" name="T70"/>
              <a:gd fmla="*/ 116 h 128" name="T71"/>
              <a:gd fmla="*/ 60 w 128" name="T72"/>
              <a:gd fmla="*/ 128 h 128" name="T73"/>
              <a:gd fmla="*/ 68 w 128" name="T74"/>
              <a:gd fmla="*/ 128 h 128" name="T75"/>
              <a:gd fmla="*/ 80 w 128" name="T76"/>
              <a:gd fmla="*/ 116 h 128" name="T77"/>
              <a:gd fmla="*/ 80 w 128" name="T78"/>
              <a:gd fmla="*/ 60 h 128" name="T79"/>
              <a:gd fmla="*/ 68 w 128" name="T80"/>
              <a:gd fmla="*/ 48 h 128" name="T81"/>
              <a:gd fmla="*/ 72 w 128" name="T82"/>
              <a:gd fmla="*/ 112 h 128" name="T83"/>
              <a:gd fmla="*/ 64 w 128" name="T84"/>
              <a:gd fmla="*/ 120 h 128" name="T85"/>
              <a:gd fmla="*/ 56 w 128" name="T86"/>
              <a:gd fmla="*/ 112 h 128" name="T87"/>
              <a:gd fmla="*/ 56 w 128" name="T88"/>
              <a:gd fmla="*/ 64 h 128" name="T89"/>
              <a:gd fmla="*/ 64 w 128" name="T90"/>
              <a:gd fmla="*/ 56 h 128" name="T91"/>
              <a:gd fmla="*/ 72 w 128" name="T92"/>
              <a:gd fmla="*/ 64 h 128" name="T93"/>
              <a:gd fmla="*/ 72 w 128" name="T94"/>
              <a:gd fmla="*/ 112 h 12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8" w="128">
                <a:moveTo>
                  <a:pt x="2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5"/>
                  <a:pt x="27" y="0"/>
                  <a:pt x="20" y="0"/>
                </a:cubicBezTo>
                <a:close/>
                <a:moveTo>
                  <a:pt x="24" y="112"/>
                </a:moveTo>
                <a:cubicBezTo>
                  <a:pt x="24" y="116"/>
                  <a:pt x="20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0" y="8"/>
                  <a:pt x="24" y="12"/>
                  <a:pt x="24" y="16"/>
                </a:cubicBezTo>
                <a:lnTo>
                  <a:pt x="24" y="112"/>
                </a:lnTo>
                <a:close/>
                <a:moveTo>
                  <a:pt x="116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1" y="24"/>
                  <a:pt x="96" y="29"/>
                  <a:pt x="96" y="36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23"/>
                  <a:pt x="101" y="128"/>
                  <a:pt x="10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29"/>
                  <a:pt x="123" y="24"/>
                  <a:pt x="116" y="24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08" y="120"/>
                  <a:pt x="104" y="116"/>
                  <a:pt x="104" y="112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4" y="36"/>
                  <a:pt x="108" y="32"/>
                  <a:pt x="112" y="32"/>
                </a:cubicBezTo>
                <a:cubicBezTo>
                  <a:pt x="116" y="32"/>
                  <a:pt x="120" y="36"/>
                  <a:pt x="120" y="40"/>
                </a:cubicBezTo>
                <a:lnTo>
                  <a:pt x="120" y="112"/>
                </a:lnTo>
                <a:close/>
                <a:moveTo>
                  <a:pt x="6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53" y="48"/>
                  <a:pt x="48" y="53"/>
                  <a:pt x="48" y="60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23"/>
                  <a:pt x="53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0" y="123"/>
                  <a:pt x="80" y="116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3"/>
                  <a:pt x="75" y="48"/>
                  <a:pt x="68" y="48"/>
                </a:cubicBezTo>
                <a:close/>
                <a:moveTo>
                  <a:pt x="72" y="112"/>
                </a:moveTo>
                <a:cubicBezTo>
                  <a:pt x="72" y="116"/>
                  <a:pt x="68" y="120"/>
                  <a:pt x="64" y="120"/>
                </a:cubicBezTo>
                <a:cubicBezTo>
                  <a:pt x="60" y="120"/>
                  <a:pt x="56" y="116"/>
                  <a:pt x="56" y="112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60" y="56"/>
                  <a:pt x="64" y="56"/>
                </a:cubicBezTo>
                <a:cubicBezTo>
                  <a:pt x="68" y="56"/>
                  <a:pt x="72" y="60"/>
                  <a:pt x="72" y="64"/>
                </a:cubicBezTo>
                <a:lnTo>
                  <a:pt x="7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" name="任意多边形 100"/>
          <p:cNvSpPr/>
          <p:nvPr/>
        </p:nvSpPr>
        <p:spPr bwMode="auto">
          <a:xfrm>
            <a:off x="7903141" y="3916768"/>
            <a:ext cx="2916046" cy="267275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  <a:gd fmla="*/ 0 w 1963668" name="connsiteX0-1"/>
              <a:gd fmla="*/ 552450 h 552450" name="connsiteY0-2"/>
              <a:gd fmla="*/ 171450 w 1963668" name="connsiteX1-3"/>
              <a:gd fmla="*/ 0 h 552450" name="connsiteY1-4"/>
              <a:gd fmla="*/ 1963668 w 1963668" name="connsiteX2-5"/>
              <a:gd fmla="*/ 0 h 552450" name="connsiteY2-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552450" w="1963668">
                <a:moveTo>
                  <a:pt x="0" y="552450"/>
                </a:moveTo>
                <a:lnTo>
                  <a:pt x="171450" y="0"/>
                </a:lnTo>
                <a:lnTo>
                  <a:pt x="1963668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65000"/>
              </a:schemeClr>
            </a:solidFill>
            <a:prstDash val="dash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altLang="en-US" kern="0" lang="zh-CN" sz="7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任意多边形 108"/>
          <p:cNvSpPr/>
          <p:nvPr/>
        </p:nvSpPr>
        <p:spPr bwMode="auto">
          <a:xfrm flipH="1">
            <a:off x="1421246" y="3970979"/>
            <a:ext cx="2649293" cy="267275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  <a:gd fmla="*/ 0 w 1782885" name="connsiteX0-1"/>
              <a:gd fmla="*/ 552450 h 552450" name="connsiteY0-2"/>
              <a:gd fmla="*/ 171450 w 1782885" name="connsiteX1-3"/>
              <a:gd fmla="*/ 0 h 552450" name="connsiteY1-4"/>
              <a:gd fmla="*/ 1782885 w 1782885" name="connsiteX2-5"/>
              <a:gd fmla="*/ 0 h 552450" name="connsiteY2-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552450" w="1782885">
                <a:moveTo>
                  <a:pt x="0" y="552450"/>
                </a:moveTo>
                <a:lnTo>
                  <a:pt x="171450" y="0"/>
                </a:lnTo>
                <a:lnTo>
                  <a:pt x="1782885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65000"/>
              </a:schemeClr>
            </a:solidFill>
            <a:prstDash val="dash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altLang="en-US" kern="0" lang="zh-CN" sz="7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任意多边形 112"/>
          <p:cNvSpPr/>
          <p:nvPr/>
        </p:nvSpPr>
        <p:spPr>
          <a:xfrm>
            <a:off x="6209271" y="3357957"/>
            <a:ext cx="626716" cy="933929"/>
          </a:xfrm>
          <a:custGeom>
            <a:gdLst>
              <a:gd fmla="*/ 0 w 647700" name="connsiteX0"/>
              <a:gd fmla="*/ 965200 h 965200" name="connsiteY0"/>
              <a:gd fmla="*/ 152400 w 647700" name="connsiteX1"/>
              <a:gd fmla="*/ 508000 h 965200" name="connsiteY1"/>
              <a:gd fmla="*/ 647700 w 647700" name="connsiteX2"/>
              <a:gd fmla="*/ 0 h 965200" name="connsiteY2"/>
              <a:gd fmla="*/ 0 w 647700" name="connsiteX0-1"/>
              <a:gd fmla="*/ 965200 h 965200" name="connsiteY0-2"/>
              <a:gd fmla="*/ 101600 w 647700" name="connsiteX1-3"/>
              <a:gd fmla="*/ 520700 h 965200" name="connsiteY1-4"/>
              <a:gd fmla="*/ 647700 w 647700" name="connsiteX2-5"/>
              <a:gd fmla="*/ 0 h 965200" name="connsiteY2-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65000"/>
              </a:schemeClr>
            </a:solidFill>
            <a:prstDash val="dash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altLang="en-US" kern="0" lang="zh-CN" sz="7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任意多边形 113"/>
          <p:cNvSpPr/>
          <p:nvPr/>
        </p:nvSpPr>
        <p:spPr>
          <a:xfrm flipH="1">
            <a:off x="4613299" y="3351813"/>
            <a:ext cx="626716" cy="933929"/>
          </a:xfrm>
          <a:custGeom>
            <a:gdLst>
              <a:gd fmla="*/ 0 w 647700" name="connsiteX0"/>
              <a:gd fmla="*/ 965200 h 965200" name="connsiteY0"/>
              <a:gd fmla="*/ 152400 w 647700" name="connsiteX1"/>
              <a:gd fmla="*/ 508000 h 965200" name="connsiteY1"/>
              <a:gd fmla="*/ 647700 w 647700" name="connsiteX2"/>
              <a:gd fmla="*/ 0 h 965200" name="connsiteY2"/>
              <a:gd fmla="*/ 0 w 647700" name="connsiteX0-1"/>
              <a:gd fmla="*/ 965200 h 965200" name="connsiteY0-2"/>
              <a:gd fmla="*/ 101600 w 647700" name="connsiteX1-3"/>
              <a:gd fmla="*/ 520700 h 965200" name="connsiteY1-4"/>
              <a:gd fmla="*/ 647700 w 647700" name="connsiteX2-5"/>
              <a:gd fmla="*/ 0 h 965200" name="connsiteY2-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65000"/>
              </a:schemeClr>
            </a:solidFill>
            <a:prstDash val="dash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altLang="en-US" kern="0" lang="zh-CN" sz="7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1320359" y="3194553"/>
            <a:ext cx="275018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1320360" y="283050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2" name="TextBox 37"/>
          <p:cNvSpPr txBox="1"/>
          <p:nvPr/>
        </p:nvSpPr>
        <p:spPr>
          <a:xfrm>
            <a:off x="3748575" y="2273744"/>
            <a:ext cx="2154267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38"/>
          <p:cNvSpPr txBox="1"/>
          <p:nvPr/>
        </p:nvSpPr>
        <p:spPr>
          <a:xfrm>
            <a:off x="3748576" y="190969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7" name="TextBox 37"/>
          <p:cNvSpPr txBox="1"/>
          <p:nvPr/>
        </p:nvSpPr>
        <p:spPr>
          <a:xfrm>
            <a:off x="6137125" y="2273744"/>
            <a:ext cx="2154267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38"/>
          <p:cNvSpPr txBox="1"/>
          <p:nvPr/>
        </p:nvSpPr>
        <p:spPr>
          <a:xfrm>
            <a:off x="6137126" y="190969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9" name="TextBox 37"/>
          <p:cNvSpPr txBox="1"/>
          <p:nvPr/>
        </p:nvSpPr>
        <p:spPr>
          <a:xfrm>
            <a:off x="8097676" y="3194553"/>
            <a:ext cx="275018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Box 38"/>
          <p:cNvSpPr txBox="1"/>
          <p:nvPr/>
        </p:nvSpPr>
        <p:spPr>
          <a:xfrm>
            <a:off x="8097677" y="283050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rgbClr val="C00000"/>
                </a:solidFill>
                <a:latin typeface="+mj-ea"/>
                <a:ea typeface="+mj-ea"/>
              </a:rPr>
              <a:t>填写段落标题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2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9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9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0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0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4"/>
      <p:bldP grpId="0" spid="27"/>
      <p:bldP grpId="0" spid="28"/>
      <p:bldP grpId="0" spid="29"/>
      <p:bldP grpId="0" spid="3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4937760" y="276023"/>
            <a:ext cx="23164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造成的直接影响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弧形 7"/>
          <p:cNvSpPr/>
          <p:nvPr/>
        </p:nvSpPr>
        <p:spPr>
          <a:xfrm>
            <a:off x="1398361" y="1902398"/>
            <a:ext cx="1438976" cy="1438972"/>
          </a:xfrm>
          <a:prstGeom prst="arc">
            <a:avLst>
              <a:gd fmla="val 16389513" name="adj1"/>
              <a:gd fmla="val 10813095" name="adj2"/>
            </a:avLst>
          </a:prstGeom>
          <a:ln cap="rnd" w="57150">
            <a:gradFill flip="none" rotWithShape="1">
              <a:gsLst>
                <a:gs pos="0">
                  <a:srgbClr val="32AAE6"/>
                </a:gs>
                <a:gs pos="35000">
                  <a:srgbClr val="39BDED"/>
                </a:gs>
                <a:gs pos="65000">
                  <a:srgbClr val="37DFEA"/>
                </a:gs>
                <a:gs pos="100000">
                  <a:srgbClr val="1EF6DF"/>
                </a:gs>
              </a:gsLst>
              <a:lin ang="81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endParaRPr altLang="en-US" lang="zh-CN" sz="1600">
              <a:solidFill>
                <a:srgbClr val="FF6B4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20009" y="2329497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zh-CN"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3000830" y="2229468"/>
            <a:ext cx="2819893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3000829" y="189308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pc="0"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12" name="弧形 11"/>
          <p:cNvSpPr/>
          <p:nvPr/>
        </p:nvSpPr>
        <p:spPr>
          <a:xfrm>
            <a:off x="6272185" y="1902398"/>
            <a:ext cx="1438976" cy="1438972"/>
          </a:xfrm>
          <a:prstGeom prst="arc">
            <a:avLst>
              <a:gd fmla="val 16389513" name="adj1"/>
              <a:gd fmla="val 12252229" name="adj2"/>
            </a:avLst>
          </a:prstGeom>
          <a:ln cap="rnd" w="57150">
            <a:gradFill flip="none" rotWithShape="1">
              <a:gsLst>
                <a:gs pos="0">
                  <a:srgbClr val="32AAE6"/>
                </a:gs>
                <a:gs pos="35000">
                  <a:srgbClr val="39BDED"/>
                </a:gs>
                <a:gs pos="65000">
                  <a:srgbClr val="37DFEA"/>
                </a:gs>
                <a:gs pos="100000">
                  <a:srgbClr val="1EF6DF"/>
                </a:gs>
              </a:gsLst>
              <a:lin ang="81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endParaRPr altLang="en-US" lang="zh-CN" sz="1600">
              <a:solidFill>
                <a:srgbClr val="FF6B4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93834" y="2329497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zh-CN"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82%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7976249" y="2237163"/>
            <a:ext cx="2882253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7976248" y="189091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16" name="弧形 15"/>
          <p:cNvSpPr/>
          <p:nvPr/>
        </p:nvSpPr>
        <p:spPr>
          <a:xfrm>
            <a:off x="1398361" y="3934860"/>
            <a:ext cx="1438976" cy="1438972"/>
          </a:xfrm>
          <a:prstGeom prst="arc">
            <a:avLst>
              <a:gd fmla="val 16389513" name="adj1"/>
              <a:gd fmla="val 7273658" name="adj2"/>
            </a:avLst>
          </a:prstGeom>
          <a:ln cap="rnd" w="57150">
            <a:gradFill flip="none" rotWithShape="1">
              <a:gsLst>
                <a:gs pos="0">
                  <a:srgbClr val="32AAE6"/>
                </a:gs>
                <a:gs pos="35000">
                  <a:srgbClr val="39BDED"/>
                </a:gs>
                <a:gs pos="65000">
                  <a:srgbClr val="37DFEA"/>
                </a:gs>
                <a:gs pos="100000">
                  <a:srgbClr val="1EF6DF"/>
                </a:gs>
              </a:gsLst>
              <a:lin ang="81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endParaRPr altLang="en-US" lang="zh-CN" sz="1600">
              <a:solidFill>
                <a:srgbClr val="FF6B42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20009" y="4361959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zh-CN"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59%</a:t>
            </a:r>
          </a:p>
        </p:txBody>
      </p:sp>
      <p:sp>
        <p:nvSpPr>
          <p:cNvPr id="18" name="TextBox 2"/>
          <p:cNvSpPr txBox="1"/>
          <p:nvPr/>
        </p:nvSpPr>
        <p:spPr>
          <a:xfrm>
            <a:off x="3000829" y="4388525"/>
            <a:ext cx="2819893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9" name="TextBox 3"/>
          <p:cNvSpPr txBox="1"/>
          <p:nvPr/>
        </p:nvSpPr>
        <p:spPr>
          <a:xfrm>
            <a:off x="3000829" y="402340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20" name="弧形 19"/>
          <p:cNvSpPr/>
          <p:nvPr/>
        </p:nvSpPr>
        <p:spPr>
          <a:xfrm>
            <a:off x="6272185" y="3934860"/>
            <a:ext cx="1438976" cy="1438972"/>
          </a:xfrm>
          <a:prstGeom prst="arc">
            <a:avLst>
              <a:gd fmla="val 16389513" name="adj1"/>
              <a:gd fmla="val 2888580" name="adj2"/>
            </a:avLst>
          </a:prstGeom>
          <a:ln cap="rnd" w="57150">
            <a:gradFill flip="none" rotWithShape="1">
              <a:gsLst>
                <a:gs pos="0">
                  <a:srgbClr val="32AAE6"/>
                </a:gs>
                <a:gs pos="35000">
                  <a:srgbClr val="39BDED"/>
                </a:gs>
                <a:gs pos="65000">
                  <a:srgbClr val="37DFEA"/>
                </a:gs>
                <a:gs pos="100000">
                  <a:srgbClr val="1EF6DF"/>
                </a:gs>
              </a:gsLst>
              <a:lin ang="81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endParaRPr altLang="en-US" lang="zh-CN" sz="1600">
              <a:solidFill>
                <a:srgbClr val="FF6B42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93834" y="4361959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zh-CN"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41%</a:t>
            </a:r>
          </a:p>
        </p:txBody>
      </p:sp>
      <p:sp>
        <p:nvSpPr>
          <p:cNvPr id="22" name="TextBox 2"/>
          <p:cNvSpPr txBox="1"/>
          <p:nvPr/>
        </p:nvSpPr>
        <p:spPr>
          <a:xfrm>
            <a:off x="7976248" y="4388525"/>
            <a:ext cx="2882253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7976248" y="402340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0" sz="16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填写段落标题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8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8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8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9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1" spid="8"/>
      <p:bldP grpId="0" spid="9"/>
      <p:bldP grpId="0" spid="10"/>
      <p:bldP grpId="0" spid="11"/>
      <p:bldP grpId="0" spid="12"/>
      <p:bldP grpId="1" spid="12"/>
      <p:bldP grpId="0" spid="13"/>
      <p:bldP grpId="0" spid="14"/>
      <p:bldP grpId="0" spid="15"/>
      <p:bldP grpId="0" spid="16"/>
      <p:bldP grpId="1" spid="16"/>
      <p:bldP grpId="0" spid="17"/>
      <p:bldP grpId="0" spid="18"/>
      <p:bldP grpId="0" spid="19"/>
      <p:bldP grpId="0" spid="20"/>
      <p:bldP grpId="1" spid="20"/>
      <p:bldP grpId="0" spid="21"/>
      <p:bldP grpId="0" spid="22"/>
      <p:bldP grpId="0" spid="2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 bwMode="auto">
          <a:xfrm rot="18784636">
            <a:off x="1817615" y="1905815"/>
            <a:ext cx="3095768" cy="3103526"/>
          </a:xfrm>
          <a:prstGeom prst="roundRect">
            <a:avLst>
              <a:gd fmla="val 6182" name="adj"/>
            </a:avLst>
          </a:prstGeom>
          <a:solidFill>
            <a:srgbClr val="37DFE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 bwMode="auto">
          <a:xfrm rot="18784636">
            <a:off x="4586818" y="2815167"/>
            <a:ext cx="1136651" cy="1119715"/>
          </a:xfrm>
          <a:prstGeom prst="roundRect">
            <a:avLst>
              <a:gd fmla="val 10833" name="adj"/>
            </a:avLst>
          </a:prstGeom>
          <a:solidFill>
            <a:srgbClr val="1EF6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 bwMode="auto">
          <a:xfrm rot="18784636">
            <a:off x="2098676" y="2187577"/>
            <a:ext cx="2533649" cy="2540000"/>
          </a:xfrm>
          <a:prstGeom prst="roundRect">
            <a:avLst>
              <a:gd fmla="val 6182" name="adj"/>
            </a:avLst>
          </a:prstGeom>
          <a:solidFill>
            <a:srgbClr val="37DF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 bwMode="auto">
          <a:xfrm rot="18784636">
            <a:off x="4548718" y="4123267"/>
            <a:ext cx="510116" cy="531284"/>
          </a:xfrm>
          <a:prstGeom prst="roundRect">
            <a:avLst/>
          </a:prstGeom>
          <a:solidFill>
            <a:srgbClr val="32AA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381251" y="2476500"/>
            <a:ext cx="1840230" cy="18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mtClean="0" sz="1173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312024" y="2476500"/>
            <a:ext cx="5879976" cy="1897892"/>
            <a:chOff x="6312024" y="2476500"/>
            <a:chExt cx="5879976" cy="1897892"/>
          </a:xfrm>
        </p:grpSpPr>
        <p:sp>
          <p:nvSpPr>
            <p:cNvPr id="14" name="同侧圆角矩形 13"/>
            <p:cNvSpPr/>
            <p:nvPr/>
          </p:nvSpPr>
          <p:spPr>
            <a:xfrm rot="16200000">
              <a:off x="8303066" y="485458"/>
              <a:ext cx="1897892" cy="5879976"/>
            </a:xfrm>
            <a:prstGeom prst="round2SameRect">
              <a:avLst/>
            </a:prstGeom>
            <a:solidFill>
              <a:srgbClr val="38465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6730998" y="2730777"/>
              <a:ext cx="26212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1EF6DF"/>
                  </a:solidFill>
                  <a:latin typeface="+mj-ea"/>
                  <a:ea typeface="+mj-ea"/>
                </a:rPr>
                <a:t>工作计划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30998" y="3561774"/>
              <a:ext cx="2622867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200">
                  <a:solidFill>
                    <a:schemeClr val="bg1"/>
                  </a:solidFill>
                </a:rPr>
                <a:t>WORK PLAN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4937760" y="276023"/>
            <a:ext cx="23164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来年的工作要点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444119" y="1997337"/>
            <a:ext cx="3331805" cy="3335694"/>
            <a:chOff x="4444119" y="1997337"/>
            <a:chExt cx="3331805" cy="3335694"/>
          </a:xfrm>
        </p:grpSpPr>
        <p:sp>
          <p:nvSpPr>
            <p:cNvPr id="9" name="Block Arc 6"/>
            <p:cNvSpPr/>
            <p:nvPr/>
          </p:nvSpPr>
          <p:spPr>
            <a:xfrm>
              <a:off x="4621927" y="2174874"/>
              <a:ext cx="2985401" cy="2985401"/>
            </a:xfrm>
            <a:prstGeom prst="blockArc">
              <a:avLst>
                <a:gd fmla="val 13289830" name="adj1"/>
                <a:gd fmla="val 16211924" name="adj2"/>
                <a:gd fmla="val 12298" name="adj3"/>
              </a:avLst>
            </a:prstGeom>
            <a:solidFill>
              <a:srgbClr val="32A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th-TH" sz="3200">
                <a:solidFill>
                  <a:schemeClr val="tx1"/>
                </a:solidFill>
              </a:endParaRPr>
            </a:p>
          </p:txBody>
        </p:sp>
        <p:grpSp>
          <p:nvGrpSpPr>
            <p:cNvPr id="10" name="Group 7"/>
            <p:cNvGrpSpPr/>
            <p:nvPr/>
          </p:nvGrpSpPr>
          <p:grpSpPr>
            <a:xfrm>
              <a:off x="4617766" y="2174874"/>
              <a:ext cx="2985401" cy="2985401"/>
              <a:chOff x="2508532" y="2288100"/>
              <a:chExt cx="2100213" cy="2100213"/>
            </a:xfrm>
            <a:solidFill>
              <a:srgbClr val="3B7032"/>
            </a:solidFill>
          </p:grpSpPr>
          <p:sp>
            <p:nvSpPr>
              <p:cNvPr id="35" name="Block Arc 8"/>
              <p:cNvSpPr/>
              <p:nvPr userDrawn="1"/>
            </p:nvSpPr>
            <p:spPr>
              <a:xfrm>
                <a:off x="2508532" y="2288100"/>
                <a:ext cx="2100213" cy="2100213"/>
              </a:xfrm>
              <a:prstGeom prst="blockArc">
                <a:avLst>
                  <a:gd fmla="val 10750579" name="adj1"/>
                  <a:gd fmla="val 13292890" name="adj2"/>
                  <a:gd fmla="val 12372" name="adj3"/>
                </a:avLst>
              </a:prstGeom>
              <a:solidFill>
                <a:srgbClr val="39BD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Isosceles Triangle 1"/>
              <p:cNvSpPr/>
              <p:nvPr userDrawn="1"/>
            </p:nvSpPr>
            <p:spPr>
              <a:xfrm rot="2700000">
                <a:off x="2680765" y="2526885"/>
                <a:ext cx="493554" cy="274911"/>
              </a:xfrm>
              <a:custGeom>
                <a:gdLst>
                  <a:gd fmla="*/ 0 w 432048" name="connsiteX0"/>
                  <a:gd fmla="*/ 299514 h 299514" name="connsiteY0"/>
                  <a:gd fmla="*/ 216024 w 432048" name="connsiteX1"/>
                  <a:gd fmla="*/ 0 h 299514" name="connsiteY1"/>
                  <a:gd fmla="*/ 432048 w 432048" name="connsiteX2"/>
                  <a:gd fmla="*/ 299514 h 299514" name="connsiteY2"/>
                  <a:gd fmla="*/ 0 w 432048" name="connsiteX3"/>
                  <a:gd fmla="*/ 299514 h 299514" name="connsiteY3"/>
                  <a:gd fmla="*/ 0 w 460751" name="connsiteX0-1"/>
                  <a:gd fmla="*/ 299514 h 299514" name="connsiteY0-2"/>
                  <a:gd fmla="*/ 216024 w 460751" name="connsiteX1-3"/>
                  <a:gd fmla="*/ 0 h 299514" name="connsiteY1-4"/>
                  <a:gd fmla="*/ 460751 w 460751" name="connsiteX2-5"/>
                  <a:gd fmla="*/ 299514 h 299514" name="connsiteY2-6"/>
                  <a:gd fmla="*/ 0 w 460751" name="connsiteX3-7"/>
                  <a:gd fmla="*/ 299514 h 299514" name="connsiteY3-8"/>
                  <a:gd fmla="*/ 0 w 493554" name="connsiteX0-9"/>
                  <a:gd fmla="*/ 299514 h 299514" name="connsiteY0-10"/>
                  <a:gd fmla="*/ 248827 w 493554" name="connsiteX1-11"/>
                  <a:gd fmla="*/ 0 h 299514" name="connsiteY1-12"/>
                  <a:gd fmla="*/ 493554 w 493554" name="connsiteX2-13"/>
                  <a:gd fmla="*/ 299514 h 299514" name="connsiteY2-14"/>
                  <a:gd fmla="*/ 0 w 493554" name="connsiteX3-15"/>
                  <a:gd fmla="*/ 299514 h 299514" name="connsiteY3-16"/>
                  <a:gd fmla="*/ 0 w 493554" name="connsiteX0-17"/>
                  <a:gd fmla="*/ 225706 h 225706" name="connsiteY0-18"/>
                  <a:gd fmla="*/ 248827 w 493554" name="connsiteX1-19"/>
                  <a:gd fmla="*/ 0 h 225706" name="connsiteY1-20"/>
                  <a:gd fmla="*/ 493554 w 493554" name="connsiteX2-21"/>
                  <a:gd fmla="*/ 225706 h 225706" name="connsiteY2-22"/>
                  <a:gd fmla="*/ 0 w 493554" name="connsiteX3-23"/>
                  <a:gd fmla="*/ 225706 h 225706" name="connsiteY3-24"/>
                  <a:gd fmla="*/ 0 w 493554" name="connsiteX0-25"/>
                  <a:gd fmla="*/ 274911 h 274911" name="connsiteY0-26"/>
                  <a:gd fmla="*/ 244727 w 493554" name="connsiteX1-27"/>
                  <a:gd fmla="*/ 0 h 274911" name="connsiteY1-28"/>
                  <a:gd fmla="*/ 493554 w 493554" name="connsiteX2-29"/>
                  <a:gd fmla="*/ 274911 h 274911" name="connsiteY2-30"/>
                  <a:gd fmla="*/ 0 w 493554" name="connsiteX3-31"/>
                  <a:gd fmla="*/ 274911 h 274911" name="connsiteY3-3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74911" w="493554">
                    <a:moveTo>
                      <a:pt x="0" y="274911"/>
                    </a:moveTo>
                    <a:lnTo>
                      <a:pt x="244727" y="0"/>
                    </a:lnTo>
                    <a:lnTo>
                      <a:pt x="493554" y="274911"/>
                    </a:lnTo>
                    <a:lnTo>
                      <a:pt x="0" y="274911"/>
                    </a:lnTo>
                    <a:close/>
                  </a:path>
                </a:pathLst>
              </a:custGeom>
              <a:solidFill>
                <a:srgbClr val="39BD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444119" y="2174874"/>
              <a:ext cx="3163207" cy="2985401"/>
              <a:chOff x="2386373" y="2288100"/>
              <a:chExt cx="2225299" cy="2100213"/>
            </a:xfrm>
            <a:solidFill>
              <a:srgbClr val="9ACF91"/>
            </a:solidFill>
          </p:grpSpPr>
          <p:sp>
            <p:nvSpPr>
              <p:cNvPr id="31" name="Block Arc 11"/>
              <p:cNvSpPr/>
              <p:nvPr userDrawn="1"/>
            </p:nvSpPr>
            <p:spPr>
              <a:xfrm>
                <a:off x="2511459" y="2288100"/>
                <a:ext cx="2100213" cy="2100213"/>
              </a:xfrm>
              <a:prstGeom prst="blockArc">
                <a:avLst>
                  <a:gd fmla="val 7981893" name="adj1"/>
                  <a:gd fmla="val 10743236" name="adj2"/>
                  <a:gd fmla="val 12178" name="adj3"/>
                </a:avLst>
              </a:prstGeom>
              <a:solidFill>
                <a:srgbClr val="37DF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1"/>
              <p:cNvSpPr/>
              <p:nvPr userDrawn="1"/>
            </p:nvSpPr>
            <p:spPr>
              <a:xfrm>
                <a:off x="2386373" y="3165326"/>
                <a:ext cx="493554" cy="274911"/>
              </a:xfrm>
              <a:custGeom>
                <a:gdLst>
                  <a:gd fmla="*/ 0 w 432048" name="connsiteX0"/>
                  <a:gd fmla="*/ 299514 h 299514" name="connsiteY0"/>
                  <a:gd fmla="*/ 216024 w 432048" name="connsiteX1"/>
                  <a:gd fmla="*/ 0 h 299514" name="connsiteY1"/>
                  <a:gd fmla="*/ 432048 w 432048" name="connsiteX2"/>
                  <a:gd fmla="*/ 299514 h 299514" name="connsiteY2"/>
                  <a:gd fmla="*/ 0 w 432048" name="connsiteX3"/>
                  <a:gd fmla="*/ 299514 h 299514" name="connsiteY3"/>
                  <a:gd fmla="*/ 0 w 460751" name="connsiteX0-1"/>
                  <a:gd fmla="*/ 299514 h 299514" name="connsiteY0-2"/>
                  <a:gd fmla="*/ 216024 w 460751" name="connsiteX1-3"/>
                  <a:gd fmla="*/ 0 h 299514" name="connsiteY1-4"/>
                  <a:gd fmla="*/ 460751 w 460751" name="connsiteX2-5"/>
                  <a:gd fmla="*/ 299514 h 299514" name="connsiteY2-6"/>
                  <a:gd fmla="*/ 0 w 460751" name="connsiteX3-7"/>
                  <a:gd fmla="*/ 299514 h 299514" name="connsiteY3-8"/>
                  <a:gd fmla="*/ 0 w 493554" name="connsiteX0-9"/>
                  <a:gd fmla="*/ 299514 h 299514" name="connsiteY0-10"/>
                  <a:gd fmla="*/ 248827 w 493554" name="connsiteX1-11"/>
                  <a:gd fmla="*/ 0 h 299514" name="connsiteY1-12"/>
                  <a:gd fmla="*/ 493554 w 493554" name="connsiteX2-13"/>
                  <a:gd fmla="*/ 299514 h 299514" name="connsiteY2-14"/>
                  <a:gd fmla="*/ 0 w 493554" name="connsiteX3-15"/>
                  <a:gd fmla="*/ 299514 h 299514" name="connsiteY3-16"/>
                  <a:gd fmla="*/ 0 w 493554" name="connsiteX0-17"/>
                  <a:gd fmla="*/ 225706 h 225706" name="connsiteY0-18"/>
                  <a:gd fmla="*/ 248827 w 493554" name="connsiteX1-19"/>
                  <a:gd fmla="*/ 0 h 225706" name="connsiteY1-20"/>
                  <a:gd fmla="*/ 493554 w 493554" name="connsiteX2-21"/>
                  <a:gd fmla="*/ 225706 h 225706" name="connsiteY2-22"/>
                  <a:gd fmla="*/ 0 w 493554" name="connsiteX3-23"/>
                  <a:gd fmla="*/ 225706 h 225706" name="connsiteY3-24"/>
                  <a:gd fmla="*/ 0 w 493554" name="connsiteX0-25"/>
                  <a:gd fmla="*/ 274911 h 274911" name="connsiteY0-26"/>
                  <a:gd fmla="*/ 244727 w 493554" name="connsiteX1-27"/>
                  <a:gd fmla="*/ 0 h 274911" name="connsiteY1-28"/>
                  <a:gd fmla="*/ 493554 w 493554" name="connsiteX2-29"/>
                  <a:gd fmla="*/ 274911 h 274911" name="connsiteY2-30"/>
                  <a:gd fmla="*/ 0 w 493554" name="connsiteX3-31"/>
                  <a:gd fmla="*/ 274911 h 274911" name="connsiteY3-3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74911" w="493554">
                    <a:moveTo>
                      <a:pt x="0" y="274911"/>
                    </a:moveTo>
                    <a:lnTo>
                      <a:pt x="244727" y="0"/>
                    </a:lnTo>
                    <a:lnTo>
                      <a:pt x="493554" y="274911"/>
                    </a:lnTo>
                    <a:lnTo>
                      <a:pt x="0" y="274911"/>
                    </a:lnTo>
                    <a:close/>
                  </a:path>
                </a:pathLst>
              </a:custGeom>
              <a:solidFill>
                <a:srgbClr val="37DF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/>
              </a:p>
            </p:txBody>
          </p:sp>
        </p:grpSp>
        <p:grpSp>
          <p:nvGrpSpPr>
            <p:cNvPr id="12" name="Group 13"/>
            <p:cNvGrpSpPr/>
            <p:nvPr/>
          </p:nvGrpSpPr>
          <p:grpSpPr>
            <a:xfrm>
              <a:off x="4621927" y="2173202"/>
              <a:ext cx="2985401" cy="2985401"/>
              <a:chOff x="2511459" y="2286924"/>
              <a:chExt cx="2100213" cy="2100213"/>
            </a:xfrm>
            <a:solidFill>
              <a:srgbClr val="3B7032"/>
            </a:solidFill>
          </p:grpSpPr>
          <p:sp>
            <p:nvSpPr>
              <p:cNvPr id="29" name="Block Arc 14"/>
              <p:cNvSpPr/>
              <p:nvPr userDrawn="1"/>
            </p:nvSpPr>
            <p:spPr>
              <a:xfrm>
                <a:off x="2511459" y="2286924"/>
                <a:ext cx="2100213" cy="2100213"/>
              </a:xfrm>
              <a:prstGeom prst="blockArc">
                <a:avLst>
                  <a:gd fmla="val 5393695" name="adj1"/>
                  <a:gd fmla="val 7974558" name="adj2"/>
                  <a:gd fmla="val 12371" name="adj3"/>
                </a:avLst>
              </a:prstGeom>
              <a:solidFill>
                <a:srgbClr val="1EF6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Isosceles Triangle 1"/>
              <p:cNvSpPr/>
              <p:nvPr userDrawn="1"/>
            </p:nvSpPr>
            <p:spPr>
              <a:xfrm rot="18900000">
                <a:off x="2633149" y="3823167"/>
                <a:ext cx="493554" cy="274911"/>
              </a:xfrm>
              <a:custGeom>
                <a:gdLst>
                  <a:gd fmla="*/ 0 w 432048" name="connsiteX0"/>
                  <a:gd fmla="*/ 299514 h 299514" name="connsiteY0"/>
                  <a:gd fmla="*/ 216024 w 432048" name="connsiteX1"/>
                  <a:gd fmla="*/ 0 h 299514" name="connsiteY1"/>
                  <a:gd fmla="*/ 432048 w 432048" name="connsiteX2"/>
                  <a:gd fmla="*/ 299514 h 299514" name="connsiteY2"/>
                  <a:gd fmla="*/ 0 w 432048" name="connsiteX3"/>
                  <a:gd fmla="*/ 299514 h 299514" name="connsiteY3"/>
                  <a:gd fmla="*/ 0 w 460751" name="connsiteX0-1"/>
                  <a:gd fmla="*/ 299514 h 299514" name="connsiteY0-2"/>
                  <a:gd fmla="*/ 216024 w 460751" name="connsiteX1-3"/>
                  <a:gd fmla="*/ 0 h 299514" name="connsiteY1-4"/>
                  <a:gd fmla="*/ 460751 w 460751" name="connsiteX2-5"/>
                  <a:gd fmla="*/ 299514 h 299514" name="connsiteY2-6"/>
                  <a:gd fmla="*/ 0 w 460751" name="connsiteX3-7"/>
                  <a:gd fmla="*/ 299514 h 299514" name="connsiteY3-8"/>
                  <a:gd fmla="*/ 0 w 493554" name="connsiteX0-9"/>
                  <a:gd fmla="*/ 299514 h 299514" name="connsiteY0-10"/>
                  <a:gd fmla="*/ 248827 w 493554" name="connsiteX1-11"/>
                  <a:gd fmla="*/ 0 h 299514" name="connsiteY1-12"/>
                  <a:gd fmla="*/ 493554 w 493554" name="connsiteX2-13"/>
                  <a:gd fmla="*/ 299514 h 299514" name="connsiteY2-14"/>
                  <a:gd fmla="*/ 0 w 493554" name="connsiteX3-15"/>
                  <a:gd fmla="*/ 299514 h 299514" name="connsiteY3-16"/>
                  <a:gd fmla="*/ 0 w 493554" name="connsiteX0-17"/>
                  <a:gd fmla="*/ 225706 h 225706" name="connsiteY0-18"/>
                  <a:gd fmla="*/ 248827 w 493554" name="connsiteX1-19"/>
                  <a:gd fmla="*/ 0 h 225706" name="connsiteY1-20"/>
                  <a:gd fmla="*/ 493554 w 493554" name="connsiteX2-21"/>
                  <a:gd fmla="*/ 225706 h 225706" name="connsiteY2-22"/>
                  <a:gd fmla="*/ 0 w 493554" name="connsiteX3-23"/>
                  <a:gd fmla="*/ 225706 h 225706" name="connsiteY3-24"/>
                  <a:gd fmla="*/ 0 w 493554" name="connsiteX0-25"/>
                  <a:gd fmla="*/ 274911 h 274911" name="connsiteY0-26"/>
                  <a:gd fmla="*/ 244727 w 493554" name="connsiteX1-27"/>
                  <a:gd fmla="*/ 0 h 274911" name="connsiteY1-28"/>
                  <a:gd fmla="*/ 493554 w 493554" name="connsiteX2-29"/>
                  <a:gd fmla="*/ 274911 h 274911" name="connsiteY2-30"/>
                  <a:gd fmla="*/ 0 w 493554" name="connsiteX3-31"/>
                  <a:gd fmla="*/ 274911 h 274911" name="connsiteY3-3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74911" w="493554">
                    <a:moveTo>
                      <a:pt x="0" y="274911"/>
                    </a:moveTo>
                    <a:lnTo>
                      <a:pt x="244727" y="0"/>
                    </a:lnTo>
                    <a:lnTo>
                      <a:pt x="493554" y="274911"/>
                    </a:lnTo>
                    <a:lnTo>
                      <a:pt x="0" y="274911"/>
                    </a:lnTo>
                    <a:close/>
                  </a:path>
                </a:pathLst>
              </a:custGeom>
              <a:solidFill>
                <a:srgbClr val="1EF6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/>
              </a:p>
            </p:txBody>
          </p:sp>
        </p:grpSp>
        <p:grpSp>
          <p:nvGrpSpPr>
            <p:cNvPr id="13" name="Group 16"/>
            <p:cNvGrpSpPr/>
            <p:nvPr/>
          </p:nvGrpSpPr>
          <p:grpSpPr>
            <a:xfrm>
              <a:off x="4621926" y="2173203"/>
              <a:ext cx="2985401" cy="3159828"/>
              <a:chOff x="2511458" y="2286925"/>
              <a:chExt cx="2100213" cy="2222921"/>
            </a:xfrm>
            <a:solidFill>
              <a:srgbClr val="9ACF91"/>
            </a:solidFill>
          </p:grpSpPr>
          <p:sp>
            <p:nvSpPr>
              <p:cNvPr id="27" name="Block Arc 17"/>
              <p:cNvSpPr/>
              <p:nvPr userDrawn="1"/>
            </p:nvSpPr>
            <p:spPr>
              <a:xfrm>
                <a:off x="2511458" y="2286925"/>
                <a:ext cx="2100213" cy="2100213"/>
              </a:xfrm>
              <a:prstGeom prst="blockArc">
                <a:avLst>
                  <a:gd fmla="val 2604290" name="adj1"/>
                  <a:gd fmla="val 5387999" name="adj2"/>
                  <a:gd fmla="val 12444" name="adj3"/>
                </a:avLst>
              </a:prstGeom>
              <a:solidFill>
                <a:srgbClr val="32A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Isosceles Triangle 1"/>
              <p:cNvSpPr/>
              <p:nvPr userDrawn="1"/>
            </p:nvSpPr>
            <p:spPr>
              <a:xfrm rot="-5400000">
                <a:off x="3279173" y="4125613"/>
                <a:ext cx="493554" cy="274911"/>
              </a:xfrm>
              <a:custGeom>
                <a:gdLst>
                  <a:gd fmla="*/ 0 w 432048" name="connsiteX0"/>
                  <a:gd fmla="*/ 299514 h 299514" name="connsiteY0"/>
                  <a:gd fmla="*/ 216024 w 432048" name="connsiteX1"/>
                  <a:gd fmla="*/ 0 h 299514" name="connsiteY1"/>
                  <a:gd fmla="*/ 432048 w 432048" name="connsiteX2"/>
                  <a:gd fmla="*/ 299514 h 299514" name="connsiteY2"/>
                  <a:gd fmla="*/ 0 w 432048" name="connsiteX3"/>
                  <a:gd fmla="*/ 299514 h 299514" name="connsiteY3"/>
                  <a:gd fmla="*/ 0 w 460751" name="connsiteX0-1"/>
                  <a:gd fmla="*/ 299514 h 299514" name="connsiteY0-2"/>
                  <a:gd fmla="*/ 216024 w 460751" name="connsiteX1-3"/>
                  <a:gd fmla="*/ 0 h 299514" name="connsiteY1-4"/>
                  <a:gd fmla="*/ 460751 w 460751" name="connsiteX2-5"/>
                  <a:gd fmla="*/ 299514 h 299514" name="connsiteY2-6"/>
                  <a:gd fmla="*/ 0 w 460751" name="connsiteX3-7"/>
                  <a:gd fmla="*/ 299514 h 299514" name="connsiteY3-8"/>
                  <a:gd fmla="*/ 0 w 493554" name="connsiteX0-9"/>
                  <a:gd fmla="*/ 299514 h 299514" name="connsiteY0-10"/>
                  <a:gd fmla="*/ 248827 w 493554" name="connsiteX1-11"/>
                  <a:gd fmla="*/ 0 h 299514" name="connsiteY1-12"/>
                  <a:gd fmla="*/ 493554 w 493554" name="connsiteX2-13"/>
                  <a:gd fmla="*/ 299514 h 299514" name="connsiteY2-14"/>
                  <a:gd fmla="*/ 0 w 493554" name="connsiteX3-15"/>
                  <a:gd fmla="*/ 299514 h 299514" name="connsiteY3-16"/>
                  <a:gd fmla="*/ 0 w 493554" name="connsiteX0-17"/>
                  <a:gd fmla="*/ 225706 h 225706" name="connsiteY0-18"/>
                  <a:gd fmla="*/ 248827 w 493554" name="connsiteX1-19"/>
                  <a:gd fmla="*/ 0 h 225706" name="connsiteY1-20"/>
                  <a:gd fmla="*/ 493554 w 493554" name="connsiteX2-21"/>
                  <a:gd fmla="*/ 225706 h 225706" name="connsiteY2-22"/>
                  <a:gd fmla="*/ 0 w 493554" name="connsiteX3-23"/>
                  <a:gd fmla="*/ 225706 h 225706" name="connsiteY3-24"/>
                  <a:gd fmla="*/ 0 w 493554" name="connsiteX0-25"/>
                  <a:gd fmla="*/ 274911 h 274911" name="connsiteY0-26"/>
                  <a:gd fmla="*/ 244727 w 493554" name="connsiteX1-27"/>
                  <a:gd fmla="*/ 0 h 274911" name="connsiteY1-28"/>
                  <a:gd fmla="*/ 493554 w 493554" name="connsiteX2-29"/>
                  <a:gd fmla="*/ 274911 h 274911" name="connsiteY2-30"/>
                  <a:gd fmla="*/ 0 w 493554" name="connsiteX3-31"/>
                  <a:gd fmla="*/ 274911 h 274911" name="connsiteY3-3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74911" w="493554">
                    <a:moveTo>
                      <a:pt x="0" y="274911"/>
                    </a:moveTo>
                    <a:lnTo>
                      <a:pt x="244727" y="0"/>
                    </a:lnTo>
                    <a:lnTo>
                      <a:pt x="493554" y="274911"/>
                    </a:lnTo>
                    <a:lnTo>
                      <a:pt x="0" y="274911"/>
                    </a:lnTo>
                    <a:close/>
                  </a:path>
                </a:pathLst>
              </a:custGeom>
              <a:solidFill>
                <a:srgbClr val="32A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/>
              </a:p>
            </p:txBody>
          </p:sp>
        </p:grpSp>
        <p:grpSp>
          <p:nvGrpSpPr>
            <p:cNvPr id="14" name="Group 19"/>
            <p:cNvGrpSpPr/>
            <p:nvPr/>
          </p:nvGrpSpPr>
          <p:grpSpPr>
            <a:xfrm>
              <a:off x="4621927" y="2174874"/>
              <a:ext cx="2985401" cy="2985401"/>
              <a:chOff x="2511459" y="2288100"/>
              <a:chExt cx="2100213" cy="2100213"/>
            </a:xfrm>
            <a:solidFill>
              <a:srgbClr val="3B7032"/>
            </a:solidFill>
          </p:grpSpPr>
          <p:sp>
            <p:nvSpPr>
              <p:cNvPr id="22" name="Block Arc 20"/>
              <p:cNvSpPr/>
              <p:nvPr userDrawn="1"/>
            </p:nvSpPr>
            <p:spPr>
              <a:xfrm>
                <a:off x="2511459" y="2288100"/>
                <a:ext cx="2100213" cy="2100213"/>
              </a:xfrm>
              <a:prstGeom prst="blockArc">
                <a:avLst>
                  <a:gd fmla="val 21489898" name="adj1"/>
                  <a:gd fmla="val 2588718" name="adj2"/>
                  <a:gd fmla="val 12670" name="adj3"/>
                </a:avLst>
              </a:prstGeom>
              <a:solidFill>
                <a:srgbClr val="39BD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>
                  <a:solidFill>
                    <a:srgbClr val="D50527"/>
                  </a:solidFill>
                </a:endParaRPr>
              </a:p>
            </p:txBody>
          </p:sp>
          <p:sp>
            <p:nvSpPr>
              <p:cNvPr id="24" name="Isosceles Triangle 1"/>
              <p:cNvSpPr/>
              <p:nvPr userDrawn="1"/>
            </p:nvSpPr>
            <p:spPr>
              <a:xfrm rot="13440000">
                <a:off x="3945320" y="3885282"/>
                <a:ext cx="493554" cy="274911"/>
              </a:xfrm>
              <a:custGeom>
                <a:gdLst>
                  <a:gd fmla="*/ 0 w 432048" name="connsiteX0"/>
                  <a:gd fmla="*/ 299514 h 299514" name="connsiteY0"/>
                  <a:gd fmla="*/ 216024 w 432048" name="connsiteX1"/>
                  <a:gd fmla="*/ 0 h 299514" name="connsiteY1"/>
                  <a:gd fmla="*/ 432048 w 432048" name="connsiteX2"/>
                  <a:gd fmla="*/ 299514 h 299514" name="connsiteY2"/>
                  <a:gd fmla="*/ 0 w 432048" name="connsiteX3"/>
                  <a:gd fmla="*/ 299514 h 299514" name="connsiteY3"/>
                  <a:gd fmla="*/ 0 w 460751" name="connsiteX0-1"/>
                  <a:gd fmla="*/ 299514 h 299514" name="connsiteY0-2"/>
                  <a:gd fmla="*/ 216024 w 460751" name="connsiteX1-3"/>
                  <a:gd fmla="*/ 0 h 299514" name="connsiteY1-4"/>
                  <a:gd fmla="*/ 460751 w 460751" name="connsiteX2-5"/>
                  <a:gd fmla="*/ 299514 h 299514" name="connsiteY2-6"/>
                  <a:gd fmla="*/ 0 w 460751" name="connsiteX3-7"/>
                  <a:gd fmla="*/ 299514 h 299514" name="connsiteY3-8"/>
                  <a:gd fmla="*/ 0 w 493554" name="connsiteX0-9"/>
                  <a:gd fmla="*/ 299514 h 299514" name="connsiteY0-10"/>
                  <a:gd fmla="*/ 248827 w 493554" name="connsiteX1-11"/>
                  <a:gd fmla="*/ 0 h 299514" name="connsiteY1-12"/>
                  <a:gd fmla="*/ 493554 w 493554" name="connsiteX2-13"/>
                  <a:gd fmla="*/ 299514 h 299514" name="connsiteY2-14"/>
                  <a:gd fmla="*/ 0 w 493554" name="connsiteX3-15"/>
                  <a:gd fmla="*/ 299514 h 299514" name="connsiteY3-16"/>
                  <a:gd fmla="*/ 0 w 493554" name="connsiteX0-17"/>
                  <a:gd fmla="*/ 225706 h 225706" name="connsiteY0-18"/>
                  <a:gd fmla="*/ 248827 w 493554" name="connsiteX1-19"/>
                  <a:gd fmla="*/ 0 h 225706" name="connsiteY1-20"/>
                  <a:gd fmla="*/ 493554 w 493554" name="connsiteX2-21"/>
                  <a:gd fmla="*/ 225706 h 225706" name="connsiteY2-22"/>
                  <a:gd fmla="*/ 0 w 493554" name="connsiteX3-23"/>
                  <a:gd fmla="*/ 225706 h 225706" name="connsiteY3-24"/>
                  <a:gd fmla="*/ 0 w 493554" name="connsiteX0-25"/>
                  <a:gd fmla="*/ 274911 h 274911" name="connsiteY0-26"/>
                  <a:gd fmla="*/ 244727 w 493554" name="connsiteX1-27"/>
                  <a:gd fmla="*/ 0 h 274911" name="connsiteY1-28"/>
                  <a:gd fmla="*/ 493554 w 493554" name="connsiteX2-29"/>
                  <a:gd fmla="*/ 274911 h 274911" name="connsiteY2-30"/>
                  <a:gd fmla="*/ 0 w 493554" name="connsiteX3-31"/>
                  <a:gd fmla="*/ 274911 h 274911" name="connsiteY3-3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74911" w="493554">
                    <a:moveTo>
                      <a:pt x="0" y="274911"/>
                    </a:moveTo>
                    <a:lnTo>
                      <a:pt x="244727" y="0"/>
                    </a:lnTo>
                    <a:lnTo>
                      <a:pt x="493554" y="274911"/>
                    </a:lnTo>
                    <a:lnTo>
                      <a:pt x="0" y="274911"/>
                    </a:lnTo>
                    <a:close/>
                  </a:path>
                </a:pathLst>
              </a:custGeom>
              <a:solidFill>
                <a:srgbClr val="39BD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/>
              </a:p>
            </p:txBody>
          </p:sp>
        </p:grpSp>
        <p:grpSp>
          <p:nvGrpSpPr>
            <p:cNvPr id="15" name="Group 22"/>
            <p:cNvGrpSpPr/>
            <p:nvPr/>
          </p:nvGrpSpPr>
          <p:grpSpPr>
            <a:xfrm>
              <a:off x="4621927" y="2174874"/>
              <a:ext cx="3153997" cy="2985401"/>
              <a:chOff x="2511459" y="2288100"/>
              <a:chExt cx="2218820" cy="2100213"/>
            </a:xfrm>
            <a:solidFill>
              <a:srgbClr val="9ACF91"/>
            </a:solidFill>
          </p:grpSpPr>
          <p:sp>
            <p:nvSpPr>
              <p:cNvPr id="20" name="Block Arc 23"/>
              <p:cNvSpPr/>
              <p:nvPr userDrawn="1"/>
            </p:nvSpPr>
            <p:spPr>
              <a:xfrm>
                <a:off x="2511459" y="2288100"/>
                <a:ext cx="2100213" cy="2100213"/>
              </a:xfrm>
              <a:prstGeom prst="blockArc">
                <a:avLst>
                  <a:gd fmla="val 18712892" name="adj1"/>
                  <a:gd fmla="val 21486223" name="adj2"/>
                  <a:gd fmla="val 12579" name="adj3"/>
                </a:avLst>
              </a:prstGeom>
              <a:solidFill>
                <a:srgbClr val="37DF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Isosceles Triangle 1"/>
              <p:cNvSpPr/>
              <p:nvPr userDrawn="1"/>
            </p:nvSpPr>
            <p:spPr>
              <a:xfrm rot="10800000">
                <a:off x="4236725" y="3239257"/>
                <a:ext cx="493554" cy="274911"/>
              </a:xfrm>
              <a:custGeom>
                <a:gdLst>
                  <a:gd fmla="*/ 0 w 432048" name="connsiteX0"/>
                  <a:gd fmla="*/ 299514 h 299514" name="connsiteY0"/>
                  <a:gd fmla="*/ 216024 w 432048" name="connsiteX1"/>
                  <a:gd fmla="*/ 0 h 299514" name="connsiteY1"/>
                  <a:gd fmla="*/ 432048 w 432048" name="connsiteX2"/>
                  <a:gd fmla="*/ 299514 h 299514" name="connsiteY2"/>
                  <a:gd fmla="*/ 0 w 432048" name="connsiteX3"/>
                  <a:gd fmla="*/ 299514 h 299514" name="connsiteY3"/>
                  <a:gd fmla="*/ 0 w 460751" name="connsiteX0-1"/>
                  <a:gd fmla="*/ 299514 h 299514" name="connsiteY0-2"/>
                  <a:gd fmla="*/ 216024 w 460751" name="connsiteX1-3"/>
                  <a:gd fmla="*/ 0 h 299514" name="connsiteY1-4"/>
                  <a:gd fmla="*/ 460751 w 460751" name="connsiteX2-5"/>
                  <a:gd fmla="*/ 299514 h 299514" name="connsiteY2-6"/>
                  <a:gd fmla="*/ 0 w 460751" name="connsiteX3-7"/>
                  <a:gd fmla="*/ 299514 h 299514" name="connsiteY3-8"/>
                  <a:gd fmla="*/ 0 w 493554" name="connsiteX0-9"/>
                  <a:gd fmla="*/ 299514 h 299514" name="connsiteY0-10"/>
                  <a:gd fmla="*/ 248827 w 493554" name="connsiteX1-11"/>
                  <a:gd fmla="*/ 0 h 299514" name="connsiteY1-12"/>
                  <a:gd fmla="*/ 493554 w 493554" name="connsiteX2-13"/>
                  <a:gd fmla="*/ 299514 h 299514" name="connsiteY2-14"/>
                  <a:gd fmla="*/ 0 w 493554" name="connsiteX3-15"/>
                  <a:gd fmla="*/ 299514 h 299514" name="connsiteY3-16"/>
                  <a:gd fmla="*/ 0 w 493554" name="connsiteX0-17"/>
                  <a:gd fmla="*/ 225706 h 225706" name="connsiteY0-18"/>
                  <a:gd fmla="*/ 248827 w 493554" name="connsiteX1-19"/>
                  <a:gd fmla="*/ 0 h 225706" name="connsiteY1-20"/>
                  <a:gd fmla="*/ 493554 w 493554" name="connsiteX2-21"/>
                  <a:gd fmla="*/ 225706 h 225706" name="connsiteY2-22"/>
                  <a:gd fmla="*/ 0 w 493554" name="connsiteX3-23"/>
                  <a:gd fmla="*/ 225706 h 225706" name="connsiteY3-24"/>
                  <a:gd fmla="*/ 0 w 493554" name="connsiteX0-25"/>
                  <a:gd fmla="*/ 274911 h 274911" name="connsiteY0-26"/>
                  <a:gd fmla="*/ 244727 w 493554" name="connsiteX1-27"/>
                  <a:gd fmla="*/ 0 h 274911" name="connsiteY1-28"/>
                  <a:gd fmla="*/ 493554 w 493554" name="connsiteX2-29"/>
                  <a:gd fmla="*/ 274911 h 274911" name="connsiteY2-30"/>
                  <a:gd fmla="*/ 0 w 493554" name="connsiteX3-31"/>
                  <a:gd fmla="*/ 274911 h 274911" name="connsiteY3-3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74911" w="493554">
                    <a:moveTo>
                      <a:pt x="0" y="274911"/>
                    </a:moveTo>
                    <a:lnTo>
                      <a:pt x="244727" y="0"/>
                    </a:lnTo>
                    <a:lnTo>
                      <a:pt x="493554" y="274911"/>
                    </a:lnTo>
                    <a:lnTo>
                      <a:pt x="0" y="274911"/>
                    </a:lnTo>
                    <a:close/>
                  </a:path>
                </a:pathLst>
              </a:custGeom>
              <a:solidFill>
                <a:srgbClr val="37DF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/>
              </a:p>
            </p:txBody>
          </p:sp>
        </p:grpSp>
        <p:grpSp>
          <p:nvGrpSpPr>
            <p:cNvPr id="16" name="Group 1"/>
            <p:cNvGrpSpPr/>
            <p:nvPr/>
          </p:nvGrpSpPr>
          <p:grpSpPr>
            <a:xfrm>
              <a:off x="4617768" y="2173205"/>
              <a:ext cx="2985401" cy="2985401"/>
              <a:chOff x="3463325" y="1953753"/>
              <a:chExt cx="2239051" cy="2239051"/>
            </a:xfrm>
            <a:solidFill>
              <a:srgbClr val="3B7032"/>
            </a:solidFill>
          </p:grpSpPr>
          <p:sp>
            <p:nvSpPr>
              <p:cNvPr id="18" name="Block Arc 26"/>
              <p:cNvSpPr/>
              <p:nvPr userDrawn="1"/>
            </p:nvSpPr>
            <p:spPr>
              <a:xfrm>
                <a:off x="3463325" y="1953753"/>
                <a:ext cx="2239051" cy="2239051"/>
              </a:xfrm>
              <a:prstGeom prst="blockArc">
                <a:avLst>
                  <a:gd fmla="val 16233705" name="adj1"/>
                  <a:gd fmla="val 18717991" name="adj2"/>
                  <a:gd fmla="val 12563" name="adj3"/>
                </a:avLst>
              </a:prstGeom>
              <a:solidFill>
                <a:srgbClr val="1EF6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Isosceles Triangle 1"/>
              <p:cNvSpPr/>
              <p:nvPr userDrawn="1"/>
            </p:nvSpPr>
            <p:spPr>
              <a:xfrm rot="7920000">
                <a:off x="5047307" y="2239515"/>
                <a:ext cx="526181" cy="293084"/>
              </a:xfrm>
              <a:custGeom>
                <a:gdLst>
                  <a:gd fmla="*/ 0 w 432048" name="connsiteX0"/>
                  <a:gd fmla="*/ 299514 h 299514" name="connsiteY0"/>
                  <a:gd fmla="*/ 216024 w 432048" name="connsiteX1"/>
                  <a:gd fmla="*/ 0 h 299514" name="connsiteY1"/>
                  <a:gd fmla="*/ 432048 w 432048" name="connsiteX2"/>
                  <a:gd fmla="*/ 299514 h 299514" name="connsiteY2"/>
                  <a:gd fmla="*/ 0 w 432048" name="connsiteX3"/>
                  <a:gd fmla="*/ 299514 h 299514" name="connsiteY3"/>
                  <a:gd fmla="*/ 0 w 460751" name="connsiteX0-1"/>
                  <a:gd fmla="*/ 299514 h 299514" name="connsiteY0-2"/>
                  <a:gd fmla="*/ 216024 w 460751" name="connsiteX1-3"/>
                  <a:gd fmla="*/ 0 h 299514" name="connsiteY1-4"/>
                  <a:gd fmla="*/ 460751 w 460751" name="connsiteX2-5"/>
                  <a:gd fmla="*/ 299514 h 299514" name="connsiteY2-6"/>
                  <a:gd fmla="*/ 0 w 460751" name="connsiteX3-7"/>
                  <a:gd fmla="*/ 299514 h 299514" name="connsiteY3-8"/>
                  <a:gd fmla="*/ 0 w 493554" name="connsiteX0-9"/>
                  <a:gd fmla="*/ 299514 h 299514" name="connsiteY0-10"/>
                  <a:gd fmla="*/ 248827 w 493554" name="connsiteX1-11"/>
                  <a:gd fmla="*/ 0 h 299514" name="connsiteY1-12"/>
                  <a:gd fmla="*/ 493554 w 493554" name="connsiteX2-13"/>
                  <a:gd fmla="*/ 299514 h 299514" name="connsiteY2-14"/>
                  <a:gd fmla="*/ 0 w 493554" name="connsiteX3-15"/>
                  <a:gd fmla="*/ 299514 h 299514" name="connsiteY3-16"/>
                  <a:gd fmla="*/ 0 w 493554" name="connsiteX0-17"/>
                  <a:gd fmla="*/ 225706 h 225706" name="connsiteY0-18"/>
                  <a:gd fmla="*/ 248827 w 493554" name="connsiteX1-19"/>
                  <a:gd fmla="*/ 0 h 225706" name="connsiteY1-20"/>
                  <a:gd fmla="*/ 493554 w 493554" name="connsiteX2-21"/>
                  <a:gd fmla="*/ 225706 h 225706" name="connsiteY2-22"/>
                  <a:gd fmla="*/ 0 w 493554" name="connsiteX3-23"/>
                  <a:gd fmla="*/ 225706 h 225706" name="connsiteY3-24"/>
                  <a:gd fmla="*/ 0 w 493554" name="connsiteX0-25"/>
                  <a:gd fmla="*/ 274911 h 274911" name="connsiteY0-26"/>
                  <a:gd fmla="*/ 244727 w 493554" name="connsiteX1-27"/>
                  <a:gd fmla="*/ 0 h 274911" name="connsiteY1-28"/>
                  <a:gd fmla="*/ 493554 w 493554" name="connsiteX2-29"/>
                  <a:gd fmla="*/ 274911 h 274911" name="connsiteY2-30"/>
                  <a:gd fmla="*/ 0 w 493554" name="connsiteX3-31"/>
                  <a:gd fmla="*/ 274911 h 274911" name="connsiteY3-3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74911" w="493554">
                    <a:moveTo>
                      <a:pt x="0" y="274911"/>
                    </a:moveTo>
                    <a:lnTo>
                      <a:pt x="244727" y="0"/>
                    </a:lnTo>
                    <a:lnTo>
                      <a:pt x="493554" y="274911"/>
                    </a:lnTo>
                    <a:lnTo>
                      <a:pt x="0" y="274911"/>
                    </a:lnTo>
                    <a:close/>
                  </a:path>
                </a:pathLst>
              </a:custGeom>
              <a:solidFill>
                <a:srgbClr val="1EF6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th-TH" sz="3200"/>
              </a:p>
            </p:txBody>
          </p:sp>
        </p:grpSp>
        <p:sp>
          <p:nvSpPr>
            <p:cNvPr id="17" name="Isosceles Triangle 1"/>
            <p:cNvSpPr/>
            <p:nvPr/>
          </p:nvSpPr>
          <p:spPr>
            <a:xfrm rot="5400000">
              <a:off x="5815559" y="2152735"/>
              <a:ext cx="701575" cy="390780"/>
            </a:xfrm>
            <a:custGeom>
              <a:gdLst>
                <a:gd fmla="*/ 0 w 432048" name="connsiteX0"/>
                <a:gd fmla="*/ 299514 h 299514" name="connsiteY0"/>
                <a:gd fmla="*/ 216024 w 432048" name="connsiteX1"/>
                <a:gd fmla="*/ 0 h 299514" name="connsiteY1"/>
                <a:gd fmla="*/ 432048 w 432048" name="connsiteX2"/>
                <a:gd fmla="*/ 299514 h 299514" name="connsiteY2"/>
                <a:gd fmla="*/ 0 w 432048" name="connsiteX3"/>
                <a:gd fmla="*/ 299514 h 299514" name="connsiteY3"/>
                <a:gd fmla="*/ 0 w 460751" name="connsiteX0-1"/>
                <a:gd fmla="*/ 299514 h 299514" name="connsiteY0-2"/>
                <a:gd fmla="*/ 216024 w 460751" name="connsiteX1-3"/>
                <a:gd fmla="*/ 0 h 299514" name="connsiteY1-4"/>
                <a:gd fmla="*/ 460751 w 460751" name="connsiteX2-5"/>
                <a:gd fmla="*/ 299514 h 299514" name="connsiteY2-6"/>
                <a:gd fmla="*/ 0 w 460751" name="connsiteX3-7"/>
                <a:gd fmla="*/ 299514 h 299514" name="connsiteY3-8"/>
                <a:gd fmla="*/ 0 w 493554" name="connsiteX0-9"/>
                <a:gd fmla="*/ 299514 h 299514" name="connsiteY0-10"/>
                <a:gd fmla="*/ 248827 w 493554" name="connsiteX1-11"/>
                <a:gd fmla="*/ 0 h 299514" name="connsiteY1-12"/>
                <a:gd fmla="*/ 493554 w 493554" name="connsiteX2-13"/>
                <a:gd fmla="*/ 299514 h 299514" name="connsiteY2-14"/>
                <a:gd fmla="*/ 0 w 493554" name="connsiteX3-15"/>
                <a:gd fmla="*/ 299514 h 299514" name="connsiteY3-16"/>
                <a:gd fmla="*/ 0 w 493554" name="connsiteX0-17"/>
                <a:gd fmla="*/ 225706 h 225706" name="connsiteY0-18"/>
                <a:gd fmla="*/ 248827 w 493554" name="connsiteX1-19"/>
                <a:gd fmla="*/ 0 h 225706" name="connsiteY1-20"/>
                <a:gd fmla="*/ 493554 w 493554" name="connsiteX2-21"/>
                <a:gd fmla="*/ 225706 h 225706" name="connsiteY2-22"/>
                <a:gd fmla="*/ 0 w 493554" name="connsiteX3-23"/>
                <a:gd fmla="*/ 225706 h 225706" name="connsiteY3-24"/>
                <a:gd fmla="*/ 0 w 493554" name="connsiteX0-25"/>
                <a:gd fmla="*/ 274911 h 274911" name="connsiteY0-26"/>
                <a:gd fmla="*/ 244727 w 493554" name="connsiteX1-27"/>
                <a:gd fmla="*/ 0 h 274911" name="connsiteY1-28"/>
                <a:gd fmla="*/ 493554 w 493554" name="connsiteX2-29"/>
                <a:gd fmla="*/ 274911 h 274911" name="connsiteY2-30"/>
                <a:gd fmla="*/ 0 w 493554" name="connsiteX3-31"/>
                <a:gd fmla="*/ 274911 h 274911" name="connsiteY3-3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274911" w="493554">
                  <a:moveTo>
                    <a:pt x="0" y="274911"/>
                  </a:moveTo>
                  <a:lnTo>
                    <a:pt x="244727" y="0"/>
                  </a:lnTo>
                  <a:lnTo>
                    <a:pt x="493554" y="274911"/>
                  </a:lnTo>
                  <a:lnTo>
                    <a:pt x="0" y="274911"/>
                  </a:lnTo>
                  <a:close/>
                </a:path>
              </a:pathLst>
            </a:custGeom>
            <a:solidFill>
              <a:srgbClr val="32A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th-TH" sz="3200"/>
            </a:p>
          </p:txBody>
        </p:sp>
      </p:grpSp>
      <p:cxnSp>
        <p:nvCxnSpPr>
          <p:cNvPr id="38" name="Straight Arrow Connector 29"/>
          <p:cNvCxnSpPr/>
          <p:nvPr/>
        </p:nvCxnSpPr>
        <p:spPr>
          <a:xfrm>
            <a:off x="6672064" y="2245877"/>
            <a:ext cx="43204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2"/>
          <p:cNvCxnSpPr/>
          <p:nvPr/>
        </p:nvCxnSpPr>
        <p:spPr>
          <a:xfrm>
            <a:off x="7536160" y="3205852"/>
            <a:ext cx="3456384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4"/>
          <p:cNvCxnSpPr/>
          <p:nvPr/>
        </p:nvCxnSpPr>
        <p:spPr>
          <a:xfrm>
            <a:off x="7587784" y="4124184"/>
            <a:ext cx="340476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36"/>
          <p:cNvCxnSpPr/>
          <p:nvPr/>
        </p:nvCxnSpPr>
        <p:spPr>
          <a:xfrm>
            <a:off x="6723688" y="5030055"/>
            <a:ext cx="4268856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38"/>
          <p:cNvCxnSpPr/>
          <p:nvPr/>
        </p:nvCxnSpPr>
        <p:spPr>
          <a:xfrm>
            <a:off x="1295467" y="4166117"/>
            <a:ext cx="3360373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0"/>
          <p:cNvCxnSpPr/>
          <p:nvPr/>
        </p:nvCxnSpPr>
        <p:spPr>
          <a:xfrm>
            <a:off x="1295467" y="5117615"/>
            <a:ext cx="4304117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2"/>
          <p:cNvCxnSpPr/>
          <p:nvPr/>
        </p:nvCxnSpPr>
        <p:spPr>
          <a:xfrm>
            <a:off x="1295467" y="3139335"/>
            <a:ext cx="3360373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95467" y="2228764"/>
            <a:ext cx="422446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"/>
          <p:cNvSpPr txBox="1"/>
          <p:nvPr/>
        </p:nvSpPr>
        <p:spPr>
          <a:xfrm>
            <a:off x="1295467" y="1806026"/>
            <a:ext cx="2418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pc="0"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填写简短的工作要点概括</a:t>
            </a:r>
          </a:p>
        </p:txBody>
      </p:sp>
      <p:sp>
        <p:nvSpPr>
          <p:cNvPr id="47" name="TextBox 3"/>
          <p:cNvSpPr txBox="1"/>
          <p:nvPr/>
        </p:nvSpPr>
        <p:spPr>
          <a:xfrm>
            <a:off x="1295467" y="2687565"/>
            <a:ext cx="2418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pc="0"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填写简短的工作要点概括</a:t>
            </a:r>
          </a:p>
        </p:txBody>
      </p:sp>
      <p:sp>
        <p:nvSpPr>
          <p:cNvPr id="48" name="TextBox 3"/>
          <p:cNvSpPr txBox="1"/>
          <p:nvPr/>
        </p:nvSpPr>
        <p:spPr>
          <a:xfrm>
            <a:off x="1295467" y="3725446"/>
            <a:ext cx="2418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pc="0"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填写简短的工作要点概括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1295467" y="4700536"/>
            <a:ext cx="2418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pc="0"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填写简短的工作要点概括</a:t>
            </a:r>
          </a:p>
        </p:txBody>
      </p:sp>
      <p:sp>
        <p:nvSpPr>
          <p:cNvPr id="50" name="TextBox 3"/>
          <p:cNvSpPr txBox="1"/>
          <p:nvPr/>
        </p:nvSpPr>
        <p:spPr>
          <a:xfrm>
            <a:off x="8546109" y="1806026"/>
            <a:ext cx="2418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pc="0"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填写简短的工作要点概括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8546109" y="2687565"/>
            <a:ext cx="2418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pc="0"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填写简短的工作要点概括</a:t>
            </a:r>
          </a:p>
        </p:txBody>
      </p:sp>
      <p:sp>
        <p:nvSpPr>
          <p:cNvPr id="52" name="TextBox 3"/>
          <p:cNvSpPr txBox="1"/>
          <p:nvPr/>
        </p:nvSpPr>
        <p:spPr>
          <a:xfrm>
            <a:off x="8546109" y="3725446"/>
            <a:ext cx="2418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pc="0"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填写简短的工作要点概括</a:t>
            </a:r>
          </a:p>
        </p:txBody>
      </p:sp>
      <p:sp>
        <p:nvSpPr>
          <p:cNvPr id="53" name="TextBox 3"/>
          <p:cNvSpPr txBox="1"/>
          <p:nvPr/>
        </p:nvSpPr>
        <p:spPr>
          <a:xfrm>
            <a:off x="8546109" y="4700536"/>
            <a:ext cx="2418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pc="0"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填写简短的工作要点概括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411631" y="3314664"/>
            <a:ext cx="1368742" cy="701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C00000"/>
                </a:solidFill>
              </a:rPr>
              <a:t>201X</a:t>
            </a:r>
          </a:p>
        </p:txBody>
      </p:sp>
    </p:spTree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4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0" id="47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51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55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59" nodeType="withEffect" presetClass="entr" presetID="2" presetSubtype="2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63" nodeType="withEffect" presetClass="entr" presetID="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67" nodeType="withEffect" presetClass="entr" presetID="2" presetSubtype="2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71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75" nodeType="withEffect" presetClass="entr" presetID="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4937760" y="276023"/>
            <a:ext cx="23164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计划达成的目标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"/>
          <p:cNvGrpSpPr/>
          <p:nvPr/>
        </p:nvGrpSpPr>
        <p:grpSpPr>
          <a:xfrm>
            <a:off x="1729381" y="3063031"/>
            <a:ext cx="4179427" cy="665325"/>
            <a:chOff x="1997180" y="1945948"/>
            <a:chExt cx="4179427" cy="665325"/>
          </a:xfrm>
        </p:grpSpPr>
        <p:sp>
          <p:nvSpPr>
            <p:cNvPr id="9" name="Rectangle 4"/>
            <p:cNvSpPr/>
            <p:nvPr/>
          </p:nvSpPr>
          <p:spPr>
            <a:xfrm>
              <a:off x="1997180" y="1945948"/>
              <a:ext cx="1434407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填写此处标题</a:t>
              </a:r>
            </a:p>
          </p:txBody>
        </p:sp>
        <p:sp>
          <p:nvSpPr>
            <p:cNvPr id="10" name="Rectangle 5"/>
            <p:cNvSpPr/>
            <p:nvPr/>
          </p:nvSpPr>
          <p:spPr>
            <a:xfrm rot="5400000">
              <a:off x="3968198" y="402864"/>
              <a:ext cx="313257" cy="4103560"/>
            </a:xfrm>
            <a:prstGeom prst="rect">
              <a:avLst/>
            </a:prstGeom>
            <a:noFill/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6"/>
            <p:cNvSpPr/>
            <p:nvPr/>
          </p:nvSpPr>
          <p:spPr>
            <a:xfrm>
              <a:off x="2073051" y="2298017"/>
              <a:ext cx="3147748" cy="313256"/>
            </a:xfrm>
            <a:prstGeom prst="rect">
              <a:avLst/>
            </a:prstGeom>
            <a:gradFill flip="none" rotWithShape="1">
              <a:gsLst>
                <a:gs pos="0">
                  <a:srgbClr val="32AAE6"/>
                </a:gs>
                <a:gs pos="33000">
                  <a:srgbClr val="39BDED"/>
                </a:gs>
                <a:gs pos="68000">
                  <a:srgbClr val="37DFEA"/>
                </a:gs>
                <a:gs pos="100000">
                  <a:srgbClr val="1EF6DF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121920" rtlCol="0" tIns="121920" wrap="none"/>
            <a:lstStyle/>
            <a:p>
              <a:pPr algn="r"/>
              <a:r>
                <a:rPr lang="en-US" smtClean="0">
                  <a:solidFill>
                    <a:srgbClr val="FFFFFF"/>
                  </a:solidFill>
                  <a:cs typeface="+mn-ea"/>
                  <a:sym typeface="+mn-lt"/>
                </a:rPr>
                <a:t>8,000,000</a:t>
              </a: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1729381" y="3972622"/>
            <a:ext cx="4179426" cy="665325"/>
            <a:chOff x="1997180" y="1945948"/>
            <a:chExt cx="4179426" cy="665325"/>
          </a:xfrm>
        </p:grpSpPr>
        <p:sp>
          <p:nvSpPr>
            <p:cNvPr id="13" name="Rectangle 8"/>
            <p:cNvSpPr/>
            <p:nvPr/>
          </p:nvSpPr>
          <p:spPr>
            <a:xfrm>
              <a:off x="1997180" y="1945948"/>
              <a:ext cx="1434407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5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填写此处标题</a:t>
              </a:r>
            </a:p>
          </p:txBody>
        </p:sp>
        <p:sp>
          <p:nvSpPr>
            <p:cNvPr id="14" name="Rectangle 9"/>
            <p:cNvSpPr/>
            <p:nvPr/>
          </p:nvSpPr>
          <p:spPr>
            <a:xfrm rot="5400000">
              <a:off x="3968198" y="402864"/>
              <a:ext cx="313257" cy="4103559"/>
            </a:xfrm>
            <a:prstGeom prst="rect">
              <a:avLst/>
            </a:prstGeom>
            <a:noFill/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2073052" y="2298017"/>
              <a:ext cx="2167802" cy="313256"/>
            </a:xfrm>
            <a:prstGeom prst="rect">
              <a:avLst/>
            </a:prstGeom>
            <a:gradFill flip="none" rotWithShape="1">
              <a:gsLst>
                <a:gs pos="0">
                  <a:srgbClr val="32AAE6"/>
                </a:gs>
                <a:gs pos="33000">
                  <a:srgbClr val="39BDED"/>
                </a:gs>
                <a:gs pos="68000">
                  <a:srgbClr val="37DFEA"/>
                </a:gs>
                <a:gs pos="100000">
                  <a:srgbClr val="1EF6DF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121920" rtlCol="0" tIns="121920" wrap="none"/>
            <a:lstStyle/>
            <a:p>
              <a:pPr algn="r"/>
              <a:r>
                <a:rPr lang="en-US" smtClean="0">
                  <a:solidFill>
                    <a:srgbClr val="FFFFFF"/>
                  </a:solidFill>
                  <a:cs typeface="+mn-ea"/>
                  <a:sym typeface="+mn-lt"/>
                </a:rPr>
                <a:t>5,000,000</a:t>
              </a: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1729381" y="4882213"/>
            <a:ext cx="4179425" cy="665325"/>
            <a:chOff x="1997180" y="1945948"/>
            <a:chExt cx="4179425" cy="665325"/>
          </a:xfrm>
        </p:grpSpPr>
        <p:sp>
          <p:nvSpPr>
            <p:cNvPr id="17" name="Rectangle 12"/>
            <p:cNvSpPr/>
            <p:nvPr/>
          </p:nvSpPr>
          <p:spPr>
            <a:xfrm>
              <a:off x="1997180" y="1945948"/>
              <a:ext cx="1434407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填写此处标题</a:t>
              </a:r>
            </a:p>
          </p:txBody>
        </p:sp>
        <p:sp>
          <p:nvSpPr>
            <p:cNvPr id="18" name="Rectangle 13"/>
            <p:cNvSpPr/>
            <p:nvPr/>
          </p:nvSpPr>
          <p:spPr>
            <a:xfrm rot="5400000">
              <a:off x="3968197" y="402865"/>
              <a:ext cx="313257" cy="4103558"/>
            </a:xfrm>
            <a:prstGeom prst="rect">
              <a:avLst/>
            </a:prstGeom>
            <a:noFill/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2073051" y="2298017"/>
              <a:ext cx="3643048" cy="313256"/>
            </a:xfrm>
            <a:prstGeom prst="rect">
              <a:avLst/>
            </a:prstGeom>
            <a:gradFill flip="none" rotWithShape="1">
              <a:gsLst>
                <a:gs pos="0">
                  <a:srgbClr val="32AAE6"/>
                </a:gs>
                <a:gs pos="33000">
                  <a:srgbClr val="39BDED"/>
                </a:gs>
                <a:gs pos="68000">
                  <a:srgbClr val="37DFEA"/>
                </a:gs>
                <a:gs pos="100000">
                  <a:srgbClr val="1EF6DF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121920" rtlCol="0" tIns="121920" wrap="none"/>
            <a:lstStyle/>
            <a:p>
              <a:pPr algn="r"/>
              <a:r>
                <a:rPr lang="en-US" smtClean="0">
                  <a:solidFill>
                    <a:srgbClr val="FFFFFF"/>
                  </a:solidFill>
                  <a:cs typeface="+mn-ea"/>
                  <a:sym typeface="+mn-lt"/>
                </a:rPr>
                <a:t>9,000,000</a:t>
              </a: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91453" y="1039091"/>
            <a:ext cx="6347901" cy="5818909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729381" y="1662117"/>
            <a:ext cx="420185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01564" y="1405718"/>
            <a:ext cx="5527678" cy="331682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1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重点项目运作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任意多边形 7"/>
          <p:cNvSpPr/>
          <p:nvPr/>
        </p:nvSpPr>
        <p:spPr>
          <a:xfrm>
            <a:off x="5193819" y="1886583"/>
            <a:ext cx="1798830" cy="1798831"/>
          </a:xfrm>
          <a:custGeom>
            <a:gdLst>
              <a:gd fmla="*/ 901373 w 1798830" name="connsiteX0"/>
              <a:gd fmla="*/ 0 h 1798831" name="connsiteY0"/>
              <a:gd fmla="*/ 993146 w 1798830" name="connsiteX1"/>
              <a:gd fmla="*/ 38013 h 1798831" name="connsiteY1"/>
              <a:gd fmla="*/ 1760817 w 1798830" name="connsiteX2"/>
              <a:gd fmla="*/ 805685 h 1798831" name="connsiteY2"/>
              <a:gd fmla="*/ 1760817 w 1798830" name="connsiteX3"/>
              <a:gd fmla="*/ 989231 h 1798831" name="connsiteY3"/>
              <a:gd fmla="*/ 989231 w 1798830" name="connsiteX4"/>
              <a:gd fmla="*/ 1760818 h 1798831" name="connsiteY4"/>
              <a:gd fmla="*/ 805684 w 1798830" name="connsiteX5"/>
              <a:gd fmla="*/ 1760818 h 1798831" name="connsiteY5"/>
              <a:gd fmla="*/ 38013 w 1798830" name="connsiteX6"/>
              <a:gd fmla="*/ 993147 h 1798831" name="connsiteY6"/>
              <a:gd fmla="*/ 38013 w 1798830" name="connsiteX7"/>
              <a:gd fmla="*/ 809600 h 1798831" name="connsiteY7"/>
              <a:gd fmla="*/ 809600 w 1798830" name="connsiteX8"/>
              <a:gd fmla="*/ 38013 h 1798831" name="connsiteY8"/>
              <a:gd fmla="*/ 901373 w 1798830" name="connsiteX9"/>
              <a:gd fmla="*/ 0 h 179883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798831" w="1798830">
                <a:moveTo>
                  <a:pt x="901373" y="0"/>
                </a:moveTo>
                <a:cubicBezTo>
                  <a:pt x="934588" y="0"/>
                  <a:pt x="967804" y="12671"/>
                  <a:pt x="993146" y="38013"/>
                </a:cubicBezTo>
                <a:lnTo>
                  <a:pt x="1760817" y="805685"/>
                </a:lnTo>
                <a:cubicBezTo>
                  <a:pt x="1811502" y="856369"/>
                  <a:pt x="1811502" y="938547"/>
                  <a:pt x="1760817" y="989231"/>
                </a:cubicBezTo>
                <a:lnTo>
                  <a:pt x="989231" y="1760818"/>
                </a:lnTo>
                <a:cubicBezTo>
                  <a:pt x="938546" y="1811502"/>
                  <a:pt x="856369" y="1811502"/>
                  <a:pt x="805684" y="1760818"/>
                </a:cubicBezTo>
                <a:lnTo>
                  <a:pt x="38013" y="993147"/>
                </a:lnTo>
                <a:cubicBezTo>
                  <a:pt x="-12672" y="942462"/>
                  <a:pt x="-12672" y="860285"/>
                  <a:pt x="38013" y="809600"/>
                </a:cubicBezTo>
                <a:lnTo>
                  <a:pt x="809600" y="38013"/>
                </a:lnTo>
                <a:cubicBezTo>
                  <a:pt x="834942" y="12671"/>
                  <a:pt x="868157" y="0"/>
                  <a:pt x="901373" y="0"/>
                </a:cubicBezTo>
                <a:close/>
              </a:path>
            </a:pathLst>
          </a:custGeom>
          <a:solidFill>
            <a:srgbClr val="1EF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6193465" y="2887159"/>
            <a:ext cx="1799842" cy="1799843"/>
          </a:xfrm>
          <a:custGeom>
            <a:gdLst>
              <a:gd fmla="*/ 899921 w 1799842" name="connsiteX0"/>
              <a:gd fmla="*/ 0 h 1799843" name="connsiteY0"/>
              <a:gd fmla="*/ 991946 w 1799842" name="connsiteX1"/>
              <a:gd fmla="*/ 38118 h 1799843" name="connsiteY1"/>
              <a:gd fmla="*/ 1761724 w 1799842" name="connsiteX2"/>
              <a:gd fmla="*/ 807897 h 1799843" name="connsiteY2"/>
              <a:gd fmla="*/ 1761724 w 1799842" name="connsiteX3"/>
              <a:gd fmla="*/ 991947 h 1799843" name="connsiteY3"/>
              <a:gd fmla="*/ 991947 w 1799842" name="connsiteX4"/>
              <a:gd fmla="*/ 1761725 h 1799843" name="connsiteY4"/>
              <a:gd fmla="*/ 807896 w 1799842" name="connsiteX5"/>
              <a:gd fmla="*/ 1761725 h 1799843" name="connsiteY5"/>
              <a:gd fmla="*/ 38118 w 1799842" name="connsiteX6"/>
              <a:gd fmla="*/ 991946 h 1799843" name="connsiteY6"/>
              <a:gd fmla="*/ 38118 w 1799842" name="connsiteX7"/>
              <a:gd fmla="*/ 807896 h 1799843" name="connsiteY7"/>
              <a:gd fmla="*/ 807895 w 1799842" name="connsiteX8"/>
              <a:gd fmla="*/ 38118 h 1799843" name="connsiteY8"/>
              <a:gd fmla="*/ 899921 w 1799842" name="connsiteX9"/>
              <a:gd fmla="*/ 0 h 1799843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799843" w="1799842">
                <a:moveTo>
                  <a:pt x="899921" y="0"/>
                </a:moveTo>
                <a:cubicBezTo>
                  <a:pt x="933227" y="0"/>
                  <a:pt x="966534" y="12706"/>
                  <a:pt x="991946" y="38118"/>
                </a:cubicBezTo>
                <a:lnTo>
                  <a:pt x="1761724" y="807897"/>
                </a:lnTo>
                <a:cubicBezTo>
                  <a:pt x="1812548" y="858721"/>
                  <a:pt x="1812548" y="941123"/>
                  <a:pt x="1761724" y="991947"/>
                </a:cubicBezTo>
                <a:lnTo>
                  <a:pt x="991947" y="1761725"/>
                </a:lnTo>
                <a:cubicBezTo>
                  <a:pt x="941123" y="1812549"/>
                  <a:pt x="858721" y="1812549"/>
                  <a:pt x="807896" y="1761725"/>
                </a:cubicBezTo>
                <a:lnTo>
                  <a:pt x="38118" y="991946"/>
                </a:lnTo>
                <a:cubicBezTo>
                  <a:pt x="-12706" y="941122"/>
                  <a:pt x="-12706" y="858720"/>
                  <a:pt x="38118" y="807896"/>
                </a:cubicBezTo>
                <a:lnTo>
                  <a:pt x="807895" y="38118"/>
                </a:lnTo>
                <a:cubicBezTo>
                  <a:pt x="833307" y="12706"/>
                  <a:pt x="866614" y="0"/>
                  <a:pt x="899921" y="0"/>
                </a:cubicBezTo>
                <a:close/>
              </a:path>
            </a:pathLst>
          </a:cu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>
            <a:off x="5192316" y="3890005"/>
            <a:ext cx="1799990" cy="1799989"/>
          </a:xfrm>
          <a:custGeom>
            <a:gdLst>
              <a:gd fmla="*/ 901300 w 1799990" name="connsiteX0"/>
              <a:gd fmla="*/ 0 h 1799989" name="connsiteY0"/>
              <a:gd fmla="*/ 993199 w 1799990" name="connsiteX1"/>
              <a:gd fmla="*/ 38065 h 1799989" name="connsiteY1"/>
              <a:gd fmla="*/ 1761924 w 1799990" name="connsiteX2"/>
              <a:gd fmla="*/ 806791 h 1799989" name="connsiteY2"/>
              <a:gd fmla="*/ 1761924 w 1799990" name="connsiteX3"/>
              <a:gd fmla="*/ 990589 h 1799989" name="connsiteY3"/>
              <a:gd fmla="*/ 990589 w 1799990" name="connsiteX4"/>
              <a:gd fmla="*/ 1761924 h 1799989" name="connsiteY4"/>
              <a:gd fmla="*/ 806791 w 1799990" name="connsiteX5"/>
              <a:gd fmla="*/ 1761924 h 1799989" name="connsiteY5"/>
              <a:gd fmla="*/ 38066 w 1799990" name="connsiteX6"/>
              <a:gd fmla="*/ 993199 h 1799989" name="connsiteY6"/>
              <a:gd fmla="*/ 38066 w 1799990" name="connsiteX7"/>
              <a:gd fmla="*/ 809401 h 1799989" name="connsiteY7"/>
              <a:gd fmla="*/ 809401 w 1799990" name="connsiteX8"/>
              <a:gd fmla="*/ 38065 h 1799989" name="connsiteY8"/>
              <a:gd fmla="*/ 901300 w 1799990" name="connsiteX9"/>
              <a:gd fmla="*/ 0 h 1799989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799989" w="1799990">
                <a:moveTo>
                  <a:pt x="901300" y="0"/>
                </a:moveTo>
                <a:cubicBezTo>
                  <a:pt x="934561" y="0"/>
                  <a:pt x="967822" y="12688"/>
                  <a:pt x="993199" y="38065"/>
                </a:cubicBezTo>
                <a:lnTo>
                  <a:pt x="1761924" y="806791"/>
                </a:lnTo>
                <a:cubicBezTo>
                  <a:pt x="1812679" y="857545"/>
                  <a:pt x="1812679" y="939834"/>
                  <a:pt x="1761924" y="990589"/>
                </a:cubicBezTo>
                <a:lnTo>
                  <a:pt x="990589" y="1761924"/>
                </a:lnTo>
                <a:cubicBezTo>
                  <a:pt x="939835" y="1812678"/>
                  <a:pt x="857546" y="1812678"/>
                  <a:pt x="806791" y="1761924"/>
                </a:cubicBezTo>
                <a:lnTo>
                  <a:pt x="38066" y="993199"/>
                </a:lnTo>
                <a:cubicBezTo>
                  <a:pt x="-12689" y="942444"/>
                  <a:pt x="-12689" y="860155"/>
                  <a:pt x="38066" y="809401"/>
                </a:cubicBezTo>
                <a:lnTo>
                  <a:pt x="809401" y="38065"/>
                </a:lnTo>
                <a:cubicBezTo>
                  <a:pt x="834779" y="12688"/>
                  <a:pt x="868039" y="0"/>
                  <a:pt x="901300" y="0"/>
                </a:cubicBezTo>
                <a:close/>
              </a:path>
            </a:pathLst>
          </a:custGeom>
          <a:solidFill>
            <a:srgbClr val="3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4191312" y="2887159"/>
            <a:ext cx="1799842" cy="1799842"/>
          </a:xfrm>
          <a:custGeom>
            <a:gdLst>
              <a:gd fmla="*/ 899921 w 1799842" name="connsiteX0"/>
              <a:gd fmla="*/ 0 h 1799842" name="connsiteY0"/>
              <a:gd fmla="*/ 991946 w 1799842" name="connsiteX1"/>
              <a:gd fmla="*/ 38118 h 1799842" name="connsiteY1"/>
              <a:gd fmla="*/ 1761724 w 1799842" name="connsiteX2"/>
              <a:gd fmla="*/ 807896 h 1799842" name="connsiteY2"/>
              <a:gd fmla="*/ 1761724 w 1799842" name="connsiteX3"/>
              <a:gd fmla="*/ 991946 h 1799842" name="connsiteY3"/>
              <a:gd fmla="*/ 991946 w 1799842" name="connsiteX4"/>
              <a:gd fmla="*/ 1761724 h 1799842" name="connsiteY4"/>
              <a:gd fmla="*/ 807896 w 1799842" name="connsiteX5"/>
              <a:gd fmla="*/ 1761724 h 1799842" name="connsiteY5"/>
              <a:gd fmla="*/ 38118 w 1799842" name="connsiteX6"/>
              <a:gd fmla="*/ 991946 h 1799842" name="connsiteY6"/>
              <a:gd fmla="*/ 38118 w 1799842" name="connsiteX7"/>
              <a:gd fmla="*/ 807896 h 1799842" name="connsiteY7"/>
              <a:gd fmla="*/ 807896 w 1799842" name="connsiteX8"/>
              <a:gd fmla="*/ 38118 h 1799842" name="connsiteY8"/>
              <a:gd fmla="*/ 899921 w 1799842" name="connsiteX9"/>
              <a:gd fmla="*/ 0 h 179984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799842" w="1799842">
                <a:moveTo>
                  <a:pt x="899921" y="0"/>
                </a:moveTo>
                <a:cubicBezTo>
                  <a:pt x="933228" y="0"/>
                  <a:pt x="966534" y="12706"/>
                  <a:pt x="991946" y="38118"/>
                </a:cubicBezTo>
                <a:lnTo>
                  <a:pt x="1761724" y="807896"/>
                </a:lnTo>
                <a:cubicBezTo>
                  <a:pt x="1812548" y="858720"/>
                  <a:pt x="1812548" y="941122"/>
                  <a:pt x="1761724" y="991946"/>
                </a:cubicBezTo>
                <a:lnTo>
                  <a:pt x="991946" y="1761724"/>
                </a:lnTo>
                <a:cubicBezTo>
                  <a:pt x="941122" y="1812548"/>
                  <a:pt x="858720" y="1812548"/>
                  <a:pt x="807896" y="1761724"/>
                </a:cubicBezTo>
                <a:lnTo>
                  <a:pt x="38118" y="991946"/>
                </a:lnTo>
                <a:cubicBezTo>
                  <a:pt x="-12706" y="941122"/>
                  <a:pt x="-12706" y="858720"/>
                  <a:pt x="38118" y="807896"/>
                </a:cubicBezTo>
                <a:lnTo>
                  <a:pt x="807896" y="38118"/>
                </a:lnTo>
                <a:cubicBezTo>
                  <a:pt x="833308" y="12706"/>
                  <a:pt x="866615" y="0"/>
                  <a:pt x="899921" y="0"/>
                </a:cubicBezTo>
                <a:close/>
              </a:path>
            </a:pathLst>
          </a:custGeom>
          <a:solidFill>
            <a:srgbClr val="32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4386199" y="2070485"/>
            <a:ext cx="3422336" cy="3414137"/>
            <a:chOff x="4386199" y="2340995"/>
            <a:chExt cx="3422336" cy="3414137"/>
          </a:xfrm>
        </p:grpSpPr>
        <p:sp>
          <p:nvSpPr>
            <p:cNvPr id="13" name="Freeform 5"/>
            <p:cNvSpPr/>
            <p:nvPr/>
          </p:nvSpPr>
          <p:spPr bwMode="auto">
            <a:xfrm>
              <a:off x="4421735" y="2340995"/>
              <a:ext cx="1142601" cy="1215039"/>
            </a:xfrm>
            <a:custGeom>
              <a:gdLst>
                <a:gd fmla="*/ 135 w 836" name="T0"/>
                <a:gd fmla="*/ 889 h 889" name="T1"/>
                <a:gd fmla="*/ 0 w 836" name="T2"/>
                <a:gd fmla="*/ 751 h 889" name="T3"/>
                <a:gd fmla="*/ 749 w 836" name="T4"/>
                <a:gd fmla="*/ 0 h 889" name="T5"/>
                <a:gd fmla="*/ 836 w 836" name="T6"/>
                <a:gd fmla="*/ 88 h 8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89" w="836">
                  <a:moveTo>
                    <a:pt x="135" y="889"/>
                  </a:moveTo>
                  <a:lnTo>
                    <a:pt x="0" y="751"/>
                  </a:lnTo>
                  <a:lnTo>
                    <a:pt x="749" y="0"/>
                  </a:lnTo>
                  <a:lnTo>
                    <a:pt x="836" y="88"/>
                  </a:lnTo>
                </a:path>
              </a:pathLst>
            </a:custGeom>
            <a:noFill/>
            <a:ln cap="flat" w="6350">
              <a:solidFill>
                <a:schemeClr val="bg1">
                  <a:lumMod val="65000"/>
                </a:schemeClr>
              </a:solidFill>
              <a:prstDash val="dash"/>
              <a:miter lim="800000"/>
              <a:tailEnd type="triangle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6594863" y="2340995"/>
              <a:ext cx="1213672" cy="1143968"/>
            </a:xfrm>
            <a:custGeom>
              <a:gdLst>
                <a:gd fmla="*/ 0 w 888" name="T0"/>
                <a:gd fmla="*/ 138 h 837" name="T1"/>
                <a:gd fmla="*/ 137 w 888" name="T2"/>
                <a:gd fmla="*/ 0 h 837" name="T3"/>
                <a:gd fmla="*/ 888 w 888" name="T4"/>
                <a:gd fmla="*/ 751 h 837" name="T5"/>
                <a:gd fmla="*/ 801 w 888" name="T6"/>
                <a:gd fmla="*/ 837 h 8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7" w="887">
                  <a:moveTo>
                    <a:pt x="0" y="138"/>
                  </a:moveTo>
                  <a:lnTo>
                    <a:pt x="137" y="0"/>
                  </a:lnTo>
                  <a:lnTo>
                    <a:pt x="888" y="751"/>
                  </a:lnTo>
                  <a:lnTo>
                    <a:pt x="801" y="837"/>
                  </a:lnTo>
                </a:path>
              </a:pathLst>
            </a:custGeom>
            <a:noFill/>
            <a:ln cap="flat" w="6350">
              <a:solidFill>
                <a:schemeClr val="bg1">
                  <a:lumMod val="65000"/>
                </a:schemeClr>
              </a:solidFill>
              <a:prstDash val="dash"/>
              <a:miter lim="800000"/>
              <a:tailEnd type="triangle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6665934" y="4540093"/>
              <a:ext cx="1142601" cy="1215039"/>
            </a:xfrm>
            <a:custGeom>
              <a:gdLst>
                <a:gd fmla="*/ 699 w 836" name="T0"/>
                <a:gd fmla="*/ 0 h 889" name="T1"/>
                <a:gd fmla="*/ 836 w 836" name="T2"/>
                <a:gd fmla="*/ 138 h 889" name="T3"/>
                <a:gd fmla="*/ 85 w 836" name="T4"/>
                <a:gd fmla="*/ 889 h 889" name="T5"/>
                <a:gd fmla="*/ 0 w 836" name="T6"/>
                <a:gd fmla="*/ 801 h 8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89" w="836">
                  <a:moveTo>
                    <a:pt x="699" y="0"/>
                  </a:moveTo>
                  <a:lnTo>
                    <a:pt x="836" y="138"/>
                  </a:lnTo>
                  <a:lnTo>
                    <a:pt x="85" y="889"/>
                  </a:lnTo>
                  <a:lnTo>
                    <a:pt x="0" y="801"/>
                  </a:lnTo>
                </a:path>
              </a:pathLst>
            </a:custGeom>
            <a:noFill/>
            <a:ln cap="flat" w="6350">
              <a:solidFill>
                <a:schemeClr val="bg1">
                  <a:lumMod val="65000"/>
                </a:schemeClr>
              </a:solidFill>
              <a:prstDash val="dash"/>
              <a:miter lim="800000"/>
              <a:tailEnd type="triangle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4386199" y="4611164"/>
              <a:ext cx="1210938" cy="1143968"/>
            </a:xfrm>
            <a:custGeom>
              <a:gdLst>
                <a:gd fmla="*/ 886 w 886" name="T0"/>
                <a:gd fmla="*/ 699 h 837" name="T1"/>
                <a:gd fmla="*/ 751 w 886" name="T2"/>
                <a:gd fmla="*/ 837 h 837" name="T3"/>
                <a:gd fmla="*/ 0 w 886" name="T4"/>
                <a:gd fmla="*/ 86 h 837" name="T5"/>
                <a:gd fmla="*/ 85 w 886" name="T6"/>
                <a:gd fmla="*/ 0 h 8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7" w="885">
                  <a:moveTo>
                    <a:pt x="886" y="699"/>
                  </a:moveTo>
                  <a:lnTo>
                    <a:pt x="751" y="837"/>
                  </a:lnTo>
                  <a:lnTo>
                    <a:pt x="0" y="86"/>
                  </a:lnTo>
                  <a:lnTo>
                    <a:pt x="85" y="0"/>
                  </a:lnTo>
                </a:path>
              </a:pathLst>
            </a:custGeom>
            <a:noFill/>
            <a:ln cap="flat" w="6350">
              <a:solidFill>
                <a:schemeClr val="bg1">
                  <a:lumMod val="65000"/>
                </a:schemeClr>
              </a:solidFill>
              <a:prstDash val="dash"/>
              <a:miter lim="800000"/>
              <a:tailEnd type="triangle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7" name="Freeform 10"/>
          <p:cNvSpPr>
            <a:spLocks noEditPoints="1"/>
          </p:cNvSpPr>
          <p:nvPr/>
        </p:nvSpPr>
        <p:spPr bwMode="auto">
          <a:xfrm>
            <a:off x="5914551" y="4339517"/>
            <a:ext cx="357366" cy="357366"/>
          </a:xfrm>
          <a:custGeom>
            <a:gdLst>
              <a:gd fmla="*/ 48 w 128" name="T0"/>
              <a:gd fmla="*/ 48 h 128" name="T1"/>
              <a:gd fmla="*/ 64 w 128" name="T2"/>
              <a:gd fmla="*/ 64 h 128" name="T3"/>
              <a:gd fmla="*/ 80 w 128" name="T4"/>
              <a:gd fmla="*/ 48 h 128" name="T5"/>
              <a:gd fmla="*/ 64 w 128" name="T6"/>
              <a:gd fmla="*/ 32 h 128" name="T7"/>
              <a:gd fmla="*/ 48 w 128" name="T8"/>
              <a:gd fmla="*/ 48 h 128" name="T9"/>
              <a:gd fmla="*/ 72 w 128" name="T10"/>
              <a:gd fmla="*/ 48 h 128" name="T11"/>
              <a:gd fmla="*/ 64 w 128" name="T12"/>
              <a:gd fmla="*/ 56 h 128" name="T13"/>
              <a:gd fmla="*/ 56 w 128" name="T14"/>
              <a:gd fmla="*/ 48 h 128" name="T15"/>
              <a:gd fmla="*/ 64 w 128" name="T16"/>
              <a:gd fmla="*/ 40 h 128" name="T17"/>
              <a:gd fmla="*/ 72 w 128" name="T18"/>
              <a:gd fmla="*/ 48 h 128" name="T19"/>
              <a:gd fmla="*/ 125 w 128" name="T20"/>
              <a:gd fmla="*/ 33 h 128" name="T21"/>
              <a:gd fmla="*/ 66 w 128" name="T22"/>
              <a:gd fmla="*/ 1 h 128" name="T23"/>
              <a:gd fmla="*/ 65 w 128" name="T24"/>
              <a:gd fmla="*/ 1 h 128" name="T25"/>
              <a:gd fmla="*/ 65 w 128" name="T26"/>
              <a:gd fmla="*/ 0 h 128" name="T27"/>
              <a:gd fmla="*/ 64 w 128" name="T28"/>
              <a:gd fmla="*/ 0 h 128" name="T29"/>
              <a:gd fmla="*/ 63 w 128" name="T30"/>
              <a:gd fmla="*/ 0 h 128" name="T31"/>
              <a:gd fmla="*/ 63 w 128" name="T32"/>
              <a:gd fmla="*/ 1 h 128" name="T33"/>
              <a:gd fmla="*/ 62 w 128" name="T34"/>
              <a:gd fmla="*/ 1 h 128" name="T35"/>
              <a:gd fmla="*/ 3 w 128" name="T36"/>
              <a:gd fmla="*/ 33 h 128" name="T37"/>
              <a:gd fmla="*/ 1 w 128" name="T38"/>
              <a:gd fmla="*/ 38 h 128" name="T39"/>
              <a:gd fmla="*/ 7 w 128" name="T40"/>
              <a:gd fmla="*/ 40 h 128" name="T41"/>
              <a:gd fmla="*/ 12 w 128" name="T42"/>
              <a:gd fmla="*/ 37 h 128" name="T43"/>
              <a:gd fmla="*/ 12 w 128" name="T44"/>
              <a:gd fmla="*/ 116 h 128" name="T45"/>
              <a:gd fmla="*/ 24 w 128" name="T46"/>
              <a:gd fmla="*/ 128 h 128" name="T47"/>
              <a:gd fmla="*/ 104 w 128" name="T48"/>
              <a:gd fmla="*/ 128 h 128" name="T49"/>
              <a:gd fmla="*/ 116 w 128" name="T50"/>
              <a:gd fmla="*/ 116 h 128" name="T51"/>
              <a:gd fmla="*/ 116 w 128" name="T52"/>
              <a:gd fmla="*/ 37 h 128" name="T53"/>
              <a:gd fmla="*/ 121 w 128" name="T54"/>
              <a:gd fmla="*/ 40 h 128" name="T55"/>
              <a:gd fmla="*/ 127 w 128" name="T56"/>
              <a:gd fmla="*/ 38 h 128" name="T57"/>
              <a:gd fmla="*/ 125 w 128" name="T58"/>
              <a:gd fmla="*/ 33 h 128" name="T59"/>
              <a:gd fmla="*/ 76 w 128" name="T60"/>
              <a:gd fmla="*/ 120 h 128" name="T61"/>
              <a:gd fmla="*/ 52 w 128" name="T62"/>
              <a:gd fmla="*/ 120 h 128" name="T63"/>
              <a:gd fmla="*/ 52 w 128" name="T64"/>
              <a:gd fmla="*/ 92 h 128" name="T65"/>
              <a:gd fmla="*/ 56 w 128" name="T66"/>
              <a:gd fmla="*/ 88 h 128" name="T67"/>
              <a:gd fmla="*/ 72 w 128" name="T68"/>
              <a:gd fmla="*/ 88 h 128" name="T69"/>
              <a:gd fmla="*/ 76 w 128" name="T70"/>
              <a:gd fmla="*/ 92 h 128" name="T71"/>
              <a:gd fmla="*/ 76 w 128" name="T72"/>
              <a:gd fmla="*/ 120 h 128" name="T73"/>
              <a:gd fmla="*/ 108 w 128" name="T74"/>
              <a:gd fmla="*/ 112 h 128" name="T75"/>
              <a:gd fmla="*/ 100 w 128" name="T76"/>
              <a:gd fmla="*/ 120 h 128" name="T77"/>
              <a:gd fmla="*/ 84 w 128" name="T78"/>
              <a:gd fmla="*/ 120 h 128" name="T79"/>
              <a:gd fmla="*/ 84 w 128" name="T80"/>
              <a:gd fmla="*/ 88 h 128" name="T81"/>
              <a:gd fmla="*/ 76 w 128" name="T82"/>
              <a:gd fmla="*/ 80 h 128" name="T83"/>
              <a:gd fmla="*/ 52 w 128" name="T84"/>
              <a:gd fmla="*/ 80 h 128" name="T85"/>
              <a:gd fmla="*/ 44 w 128" name="T86"/>
              <a:gd fmla="*/ 88 h 128" name="T87"/>
              <a:gd fmla="*/ 44 w 128" name="T88"/>
              <a:gd fmla="*/ 120 h 128" name="T89"/>
              <a:gd fmla="*/ 28 w 128" name="T90"/>
              <a:gd fmla="*/ 120 h 128" name="T91"/>
              <a:gd fmla="*/ 20 w 128" name="T92"/>
              <a:gd fmla="*/ 112 h 128" name="T93"/>
              <a:gd fmla="*/ 20 w 128" name="T94"/>
              <a:gd fmla="*/ 32 h 128" name="T95"/>
              <a:gd fmla="*/ 64 w 128" name="T96"/>
              <a:gd fmla="*/ 9 h 128" name="T97"/>
              <a:gd fmla="*/ 108 w 128" name="T98"/>
              <a:gd fmla="*/ 32 h 128" name="T99"/>
              <a:gd fmla="*/ 108 w 128" name="T100"/>
              <a:gd fmla="*/ 112 h 128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28" w="128">
                <a:moveTo>
                  <a:pt x="48" y="48"/>
                </a:moveTo>
                <a:cubicBezTo>
                  <a:pt x="48" y="57"/>
                  <a:pt x="55" y="64"/>
                  <a:pt x="64" y="64"/>
                </a:cubicBezTo>
                <a:cubicBezTo>
                  <a:pt x="73" y="64"/>
                  <a:pt x="80" y="57"/>
                  <a:pt x="80" y="48"/>
                </a:cubicBezTo>
                <a:cubicBezTo>
                  <a:pt x="80" y="39"/>
                  <a:pt x="73" y="32"/>
                  <a:pt x="64" y="32"/>
                </a:cubicBezTo>
                <a:cubicBezTo>
                  <a:pt x="55" y="32"/>
                  <a:pt x="48" y="39"/>
                  <a:pt x="48" y="48"/>
                </a:cubicBezTo>
                <a:close/>
                <a:moveTo>
                  <a:pt x="72" y="48"/>
                </a:moveTo>
                <a:cubicBezTo>
                  <a:pt x="72" y="53"/>
                  <a:pt x="68" y="56"/>
                  <a:pt x="64" y="56"/>
                </a:cubicBezTo>
                <a:cubicBezTo>
                  <a:pt x="60" y="56"/>
                  <a:pt x="56" y="53"/>
                  <a:pt x="56" y="48"/>
                </a:cubicBezTo>
                <a:cubicBezTo>
                  <a:pt x="56" y="44"/>
                  <a:pt x="60" y="40"/>
                  <a:pt x="64" y="40"/>
                </a:cubicBezTo>
                <a:cubicBezTo>
                  <a:pt x="68" y="40"/>
                  <a:pt x="72" y="44"/>
                  <a:pt x="72" y="48"/>
                </a:cubicBezTo>
                <a:close/>
                <a:moveTo>
                  <a:pt x="125" y="33"/>
                </a:move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5" y="1"/>
                </a:cubicBezTo>
                <a:cubicBezTo>
                  <a:pt x="65" y="1"/>
                  <a:pt x="65" y="0"/>
                  <a:pt x="65" y="0"/>
                </a:cubicBezTo>
                <a:cubicBezTo>
                  <a:pt x="65" y="0"/>
                  <a:pt x="64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3" y="0"/>
                  <a:pt x="63" y="1"/>
                  <a:pt x="63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6"/>
                  <a:pt x="1" y="38"/>
                </a:cubicBezTo>
                <a:cubicBezTo>
                  <a:pt x="2" y="40"/>
                  <a:pt x="5" y="41"/>
                  <a:pt x="7" y="40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3" y="123"/>
                  <a:pt x="18" y="128"/>
                  <a:pt x="2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0" y="128"/>
                  <a:pt x="116" y="123"/>
                  <a:pt x="116" y="116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3" y="41"/>
                  <a:pt x="126" y="40"/>
                  <a:pt x="127" y="38"/>
                </a:cubicBezTo>
                <a:cubicBezTo>
                  <a:pt x="128" y="36"/>
                  <a:pt x="127" y="34"/>
                  <a:pt x="125" y="33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0"/>
                  <a:pt x="54" y="88"/>
                  <a:pt x="56" y="88"/>
                </a:cubicBezTo>
                <a:cubicBezTo>
                  <a:pt x="72" y="88"/>
                  <a:pt x="72" y="88"/>
                  <a:pt x="72" y="88"/>
                </a:cubicBezTo>
                <a:cubicBezTo>
                  <a:pt x="74" y="88"/>
                  <a:pt x="76" y="90"/>
                  <a:pt x="76" y="92"/>
                </a:cubicBezTo>
                <a:lnTo>
                  <a:pt x="76" y="120"/>
                </a:lnTo>
                <a:close/>
                <a:moveTo>
                  <a:pt x="108" y="112"/>
                </a:moveTo>
                <a:cubicBezTo>
                  <a:pt x="108" y="117"/>
                  <a:pt x="104" y="120"/>
                  <a:pt x="100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4"/>
                  <a:pt x="80" y="80"/>
                  <a:pt x="76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48" y="80"/>
                  <a:pt x="44" y="84"/>
                  <a:pt x="44" y="88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4" y="120"/>
                  <a:pt x="20" y="117"/>
                  <a:pt x="20" y="112"/>
                </a:cubicBezTo>
                <a:cubicBezTo>
                  <a:pt x="20" y="32"/>
                  <a:pt x="20" y="32"/>
                  <a:pt x="20" y="32"/>
                </a:cubicBezTo>
                <a:cubicBezTo>
                  <a:pt x="64" y="9"/>
                  <a:pt x="64" y="9"/>
                  <a:pt x="64" y="9"/>
                </a:cubicBezTo>
                <a:cubicBezTo>
                  <a:pt x="108" y="32"/>
                  <a:pt x="108" y="32"/>
                  <a:pt x="108" y="32"/>
                </a:cubicBezTo>
                <a:lnTo>
                  <a:pt x="108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8" name="Freeform 35"/>
          <p:cNvSpPr>
            <a:spLocks noEditPoints="1"/>
          </p:cNvSpPr>
          <p:nvPr/>
        </p:nvSpPr>
        <p:spPr bwMode="auto">
          <a:xfrm>
            <a:off x="6914703" y="3404113"/>
            <a:ext cx="357366" cy="357366"/>
          </a:xfrm>
          <a:custGeom>
            <a:gdLst>
              <a:gd fmla="*/ 151 w 303" name="T0"/>
              <a:gd fmla="*/ 0 h 303" name="T1"/>
              <a:gd fmla="*/ 0 w 303" name="T2"/>
              <a:gd fmla="*/ 76 h 303" name="T3"/>
              <a:gd fmla="*/ 0 w 303" name="T4"/>
              <a:gd fmla="*/ 76 h 303" name="T5"/>
              <a:gd fmla="*/ 0 w 303" name="T6"/>
              <a:gd fmla="*/ 227 h 303" name="T7"/>
              <a:gd fmla="*/ 151 w 303" name="T8"/>
              <a:gd fmla="*/ 303 h 303" name="T9"/>
              <a:gd fmla="*/ 303 w 303" name="T10"/>
              <a:gd fmla="*/ 227 h 303" name="T11"/>
              <a:gd fmla="*/ 303 w 303" name="T12"/>
              <a:gd fmla="*/ 76 h 303" name="T13"/>
              <a:gd fmla="*/ 151 w 303" name="T14"/>
              <a:gd fmla="*/ 0 h 303" name="T15"/>
              <a:gd fmla="*/ 151 w 303" name="T16"/>
              <a:gd fmla="*/ 19 h 303" name="T17"/>
              <a:gd fmla="*/ 265 w 303" name="T18"/>
              <a:gd fmla="*/ 76 h 303" name="T19"/>
              <a:gd fmla="*/ 220 w 303" name="T20"/>
              <a:gd fmla="*/ 97 h 303" name="T21"/>
              <a:gd fmla="*/ 107 w 303" name="T22"/>
              <a:gd fmla="*/ 40 h 303" name="T23"/>
              <a:gd fmla="*/ 151 w 303" name="T24"/>
              <a:gd fmla="*/ 19 h 303" name="T25"/>
              <a:gd fmla="*/ 142 w 303" name="T26"/>
              <a:gd fmla="*/ 279 h 303" name="T27"/>
              <a:gd fmla="*/ 19 w 303" name="T28"/>
              <a:gd fmla="*/ 218 h 303" name="T29"/>
              <a:gd fmla="*/ 19 w 303" name="T30"/>
              <a:gd fmla="*/ 95 h 303" name="T31"/>
              <a:gd fmla="*/ 24 w 303" name="T32"/>
              <a:gd fmla="*/ 95 h 303" name="T33"/>
              <a:gd fmla="*/ 19 w 303" name="T34"/>
              <a:gd fmla="*/ 95 h 303" name="T35"/>
              <a:gd fmla="*/ 19 w 303" name="T36"/>
              <a:gd fmla="*/ 85 h 303" name="T37"/>
              <a:gd fmla="*/ 142 w 303" name="T38"/>
              <a:gd fmla="*/ 147 h 303" name="T39"/>
              <a:gd fmla="*/ 142 w 303" name="T40"/>
              <a:gd fmla="*/ 279 h 303" name="T41"/>
              <a:gd fmla="*/ 38 w 303" name="T42"/>
              <a:gd fmla="*/ 76 h 303" name="T43"/>
              <a:gd fmla="*/ 88 w 303" name="T44"/>
              <a:gd fmla="*/ 50 h 303" name="T45"/>
              <a:gd fmla="*/ 203 w 303" name="T46"/>
              <a:gd fmla="*/ 106 h 303" name="T47"/>
              <a:gd fmla="*/ 151 w 303" name="T48"/>
              <a:gd fmla="*/ 132 h 303" name="T49"/>
              <a:gd fmla="*/ 38 w 303" name="T50"/>
              <a:gd fmla="*/ 76 h 303" name="T51"/>
              <a:gd fmla="*/ 284 w 303" name="T52"/>
              <a:gd fmla="*/ 104 h 303" name="T53"/>
              <a:gd fmla="*/ 284 w 303" name="T54"/>
              <a:gd fmla="*/ 218 h 303" name="T55"/>
              <a:gd fmla="*/ 161 w 303" name="T56"/>
              <a:gd fmla="*/ 279 h 303" name="T57"/>
              <a:gd fmla="*/ 161 w 303" name="T58"/>
              <a:gd fmla="*/ 147 h 303" name="T59"/>
              <a:gd fmla="*/ 284 w 303" name="T60"/>
              <a:gd fmla="*/ 85 h 303" name="T61"/>
              <a:gd fmla="*/ 284 w 303" name="T62"/>
              <a:gd fmla="*/ 104 h 30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03" w="303">
                <a:moveTo>
                  <a:pt x="151" y="0"/>
                </a:moveTo>
                <a:lnTo>
                  <a:pt x="0" y="76"/>
                </a:lnTo>
                <a:lnTo>
                  <a:pt x="0" y="76"/>
                </a:lnTo>
                <a:lnTo>
                  <a:pt x="0" y="227"/>
                </a:lnTo>
                <a:lnTo>
                  <a:pt x="151" y="303"/>
                </a:lnTo>
                <a:lnTo>
                  <a:pt x="303" y="227"/>
                </a:lnTo>
                <a:lnTo>
                  <a:pt x="303" y="76"/>
                </a:lnTo>
                <a:lnTo>
                  <a:pt x="151" y="0"/>
                </a:lnTo>
                <a:close/>
                <a:moveTo>
                  <a:pt x="151" y="19"/>
                </a:moveTo>
                <a:lnTo>
                  <a:pt x="265" y="76"/>
                </a:lnTo>
                <a:lnTo>
                  <a:pt x="220" y="97"/>
                </a:lnTo>
                <a:lnTo>
                  <a:pt x="107" y="40"/>
                </a:lnTo>
                <a:lnTo>
                  <a:pt x="151" y="19"/>
                </a:lnTo>
                <a:close/>
                <a:moveTo>
                  <a:pt x="142" y="279"/>
                </a:moveTo>
                <a:lnTo>
                  <a:pt x="19" y="218"/>
                </a:lnTo>
                <a:lnTo>
                  <a:pt x="19" y="95"/>
                </a:lnTo>
                <a:lnTo>
                  <a:pt x="24" y="95"/>
                </a:lnTo>
                <a:lnTo>
                  <a:pt x="19" y="95"/>
                </a:lnTo>
                <a:lnTo>
                  <a:pt x="19" y="85"/>
                </a:lnTo>
                <a:lnTo>
                  <a:pt x="142" y="147"/>
                </a:lnTo>
                <a:lnTo>
                  <a:pt x="142" y="279"/>
                </a:lnTo>
                <a:close/>
                <a:moveTo>
                  <a:pt x="38" y="76"/>
                </a:moveTo>
                <a:lnTo>
                  <a:pt x="88" y="50"/>
                </a:lnTo>
                <a:lnTo>
                  <a:pt x="203" y="106"/>
                </a:lnTo>
                <a:lnTo>
                  <a:pt x="151" y="132"/>
                </a:lnTo>
                <a:lnTo>
                  <a:pt x="38" y="76"/>
                </a:lnTo>
                <a:close/>
                <a:moveTo>
                  <a:pt x="284" y="104"/>
                </a:moveTo>
                <a:lnTo>
                  <a:pt x="284" y="218"/>
                </a:lnTo>
                <a:lnTo>
                  <a:pt x="161" y="279"/>
                </a:lnTo>
                <a:lnTo>
                  <a:pt x="161" y="147"/>
                </a:lnTo>
                <a:lnTo>
                  <a:pt x="284" y="85"/>
                </a:lnTo>
                <a:lnTo>
                  <a:pt x="284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9" name="Freeform 39"/>
          <p:cNvSpPr>
            <a:spLocks noEditPoints="1"/>
          </p:cNvSpPr>
          <p:nvPr/>
        </p:nvSpPr>
        <p:spPr bwMode="auto">
          <a:xfrm>
            <a:off x="5948165" y="2367520"/>
            <a:ext cx="290138" cy="357364"/>
          </a:xfrm>
          <a:custGeom>
            <a:gdLst>
              <a:gd fmla="*/ 52 w 104" name="T0"/>
              <a:gd fmla="*/ 72 h 128" name="T1"/>
              <a:gd fmla="*/ 36 w 104" name="T2"/>
              <a:gd fmla="*/ 88 h 128" name="T3"/>
              <a:gd fmla="*/ 52 w 104" name="T4"/>
              <a:gd fmla="*/ 104 h 128" name="T5"/>
              <a:gd fmla="*/ 68 w 104" name="T6"/>
              <a:gd fmla="*/ 88 h 128" name="T7"/>
              <a:gd fmla="*/ 52 w 104" name="T8"/>
              <a:gd fmla="*/ 72 h 128" name="T9"/>
              <a:gd fmla="*/ 52 w 104" name="T10"/>
              <a:gd fmla="*/ 96 h 128" name="T11"/>
              <a:gd fmla="*/ 44 w 104" name="T12"/>
              <a:gd fmla="*/ 88 h 128" name="T13"/>
              <a:gd fmla="*/ 52 w 104" name="T14"/>
              <a:gd fmla="*/ 80 h 128" name="T15"/>
              <a:gd fmla="*/ 60 w 104" name="T16"/>
              <a:gd fmla="*/ 88 h 128" name="T17"/>
              <a:gd fmla="*/ 52 w 104" name="T18"/>
              <a:gd fmla="*/ 96 h 128" name="T19"/>
              <a:gd fmla="*/ 92 w 104" name="T20"/>
              <a:gd fmla="*/ 48 h 128" name="T21"/>
              <a:gd fmla="*/ 24 w 104" name="T22"/>
              <a:gd fmla="*/ 48 h 128" name="T23"/>
              <a:gd fmla="*/ 24 w 104" name="T24"/>
              <a:gd fmla="*/ 36 h 128" name="T25"/>
              <a:gd fmla="*/ 52 w 104" name="T26"/>
              <a:gd fmla="*/ 8 h 128" name="T27"/>
              <a:gd fmla="*/ 80 w 104" name="T28"/>
              <a:gd fmla="*/ 32 h 128" name="T29"/>
              <a:gd fmla="*/ 88 w 104" name="T30"/>
              <a:gd fmla="*/ 32 h 128" name="T31"/>
              <a:gd fmla="*/ 52 w 104" name="T32"/>
              <a:gd fmla="*/ 0 h 128" name="T33"/>
              <a:gd fmla="*/ 16 w 104" name="T34"/>
              <a:gd fmla="*/ 36 h 128" name="T35"/>
              <a:gd fmla="*/ 16 w 104" name="T36"/>
              <a:gd fmla="*/ 48 h 128" name="T37"/>
              <a:gd fmla="*/ 12 w 104" name="T38"/>
              <a:gd fmla="*/ 48 h 128" name="T39"/>
              <a:gd fmla="*/ 0 w 104" name="T40"/>
              <a:gd fmla="*/ 60 h 128" name="T41"/>
              <a:gd fmla="*/ 0 w 104" name="T42"/>
              <a:gd fmla="*/ 116 h 128" name="T43"/>
              <a:gd fmla="*/ 12 w 104" name="T44"/>
              <a:gd fmla="*/ 128 h 128" name="T45"/>
              <a:gd fmla="*/ 92 w 104" name="T46"/>
              <a:gd fmla="*/ 128 h 128" name="T47"/>
              <a:gd fmla="*/ 104 w 104" name="T48"/>
              <a:gd fmla="*/ 116 h 128" name="T49"/>
              <a:gd fmla="*/ 104 w 104" name="T50"/>
              <a:gd fmla="*/ 60 h 128" name="T51"/>
              <a:gd fmla="*/ 92 w 104" name="T52"/>
              <a:gd fmla="*/ 48 h 128" name="T53"/>
              <a:gd fmla="*/ 96 w 104" name="T54"/>
              <a:gd fmla="*/ 112 h 128" name="T55"/>
              <a:gd fmla="*/ 88 w 104" name="T56"/>
              <a:gd fmla="*/ 120 h 128" name="T57"/>
              <a:gd fmla="*/ 16 w 104" name="T58"/>
              <a:gd fmla="*/ 120 h 128" name="T59"/>
              <a:gd fmla="*/ 8 w 104" name="T60"/>
              <a:gd fmla="*/ 112 h 128" name="T61"/>
              <a:gd fmla="*/ 8 w 104" name="T62"/>
              <a:gd fmla="*/ 64 h 128" name="T63"/>
              <a:gd fmla="*/ 16 w 104" name="T64"/>
              <a:gd fmla="*/ 56 h 128" name="T65"/>
              <a:gd fmla="*/ 88 w 104" name="T66"/>
              <a:gd fmla="*/ 56 h 128" name="T67"/>
              <a:gd fmla="*/ 96 w 104" name="T68"/>
              <a:gd fmla="*/ 64 h 128" name="T69"/>
              <a:gd fmla="*/ 96 w 104" name="T70"/>
              <a:gd fmla="*/ 112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04">
                <a:moveTo>
                  <a:pt x="52" y="72"/>
                </a:moveTo>
                <a:cubicBezTo>
                  <a:pt x="43" y="72"/>
                  <a:pt x="36" y="79"/>
                  <a:pt x="36" y="88"/>
                </a:cubicBezTo>
                <a:cubicBezTo>
                  <a:pt x="36" y="97"/>
                  <a:pt x="43" y="104"/>
                  <a:pt x="52" y="104"/>
                </a:cubicBezTo>
                <a:cubicBezTo>
                  <a:pt x="61" y="104"/>
                  <a:pt x="68" y="97"/>
                  <a:pt x="68" y="88"/>
                </a:cubicBezTo>
                <a:cubicBezTo>
                  <a:pt x="68" y="79"/>
                  <a:pt x="61" y="72"/>
                  <a:pt x="52" y="72"/>
                </a:cubicBezTo>
                <a:close/>
                <a:moveTo>
                  <a:pt x="52" y="96"/>
                </a:moveTo>
                <a:cubicBezTo>
                  <a:pt x="47" y="96"/>
                  <a:pt x="44" y="92"/>
                  <a:pt x="44" y="88"/>
                </a:cubicBezTo>
                <a:cubicBezTo>
                  <a:pt x="44" y="83"/>
                  <a:pt x="47" y="80"/>
                  <a:pt x="52" y="80"/>
                </a:cubicBezTo>
                <a:cubicBezTo>
                  <a:pt x="56" y="80"/>
                  <a:pt x="60" y="83"/>
                  <a:pt x="60" y="88"/>
                </a:cubicBezTo>
                <a:cubicBezTo>
                  <a:pt x="60" y="92"/>
                  <a:pt x="56" y="96"/>
                  <a:pt x="52" y="96"/>
                </a:cubicBezTo>
                <a:close/>
                <a:moveTo>
                  <a:pt x="9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0"/>
                  <a:pt x="36" y="8"/>
                  <a:pt x="52" y="8"/>
                </a:cubicBezTo>
                <a:cubicBezTo>
                  <a:pt x="66" y="8"/>
                  <a:pt x="78" y="18"/>
                  <a:pt x="80" y="32"/>
                </a:cubicBezTo>
                <a:cubicBezTo>
                  <a:pt x="88" y="32"/>
                  <a:pt x="88" y="32"/>
                  <a:pt x="88" y="32"/>
                </a:cubicBezTo>
                <a:cubicBezTo>
                  <a:pt x="86" y="14"/>
                  <a:pt x="70" y="0"/>
                  <a:pt x="52" y="0"/>
                </a:cubicBezTo>
                <a:cubicBezTo>
                  <a:pt x="32" y="0"/>
                  <a:pt x="16" y="16"/>
                  <a:pt x="16" y="36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53"/>
                  <a:pt x="0" y="60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8" y="128"/>
                  <a:pt x="104" y="122"/>
                  <a:pt x="104" y="116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3"/>
                  <a:pt x="98" y="48"/>
                  <a:pt x="92" y="48"/>
                </a:cubicBezTo>
                <a:close/>
                <a:moveTo>
                  <a:pt x="96" y="112"/>
                </a:moveTo>
                <a:cubicBezTo>
                  <a:pt x="96" y="116"/>
                  <a:pt x="92" y="120"/>
                  <a:pt x="88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59"/>
                  <a:pt x="11" y="56"/>
                  <a:pt x="16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92" y="56"/>
                  <a:pt x="96" y="59"/>
                  <a:pt x="96" y="64"/>
                </a:cubicBezTo>
                <a:lnTo>
                  <a:pt x="9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20" name="Freeform 64"/>
          <p:cNvSpPr>
            <a:spLocks noEditPoints="1"/>
          </p:cNvSpPr>
          <p:nvPr/>
        </p:nvSpPr>
        <p:spPr bwMode="auto">
          <a:xfrm>
            <a:off x="4912550" y="3404113"/>
            <a:ext cx="357366" cy="357366"/>
          </a:xfrm>
          <a:custGeom>
            <a:gdLst>
              <a:gd fmla="*/ 116 w 128" name="T0"/>
              <a:gd fmla="*/ 0 h 128" name="T1"/>
              <a:gd fmla="*/ 12 w 128" name="T2"/>
              <a:gd fmla="*/ 0 h 128" name="T3"/>
              <a:gd fmla="*/ 0 w 128" name="T4"/>
              <a:gd fmla="*/ 12 h 128" name="T5"/>
              <a:gd fmla="*/ 0 w 128" name="T6"/>
              <a:gd fmla="*/ 116 h 128" name="T7"/>
              <a:gd fmla="*/ 12 w 128" name="T8"/>
              <a:gd fmla="*/ 128 h 128" name="T9"/>
              <a:gd fmla="*/ 116 w 128" name="T10"/>
              <a:gd fmla="*/ 128 h 128" name="T11"/>
              <a:gd fmla="*/ 128 w 128" name="T12"/>
              <a:gd fmla="*/ 116 h 128" name="T13"/>
              <a:gd fmla="*/ 128 w 128" name="T14"/>
              <a:gd fmla="*/ 12 h 128" name="T15"/>
              <a:gd fmla="*/ 116 w 128" name="T16"/>
              <a:gd fmla="*/ 0 h 128" name="T17"/>
              <a:gd fmla="*/ 24 w 128" name="T18"/>
              <a:gd fmla="*/ 8 h 128" name="T19"/>
              <a:gd fmla="*/ 76 w 128" name="T20"/>
              <a:gd fmla="*/ 8 h 128" name="T21"/>
              <a:gd fmla="*/ 76 w 128" name="T22"/>
              <a:gd fmla="*/ 40 h 128" name="T23"/>
              <a:gd fmla="*/ 88 w 128" name="T24"/>
              <a:gd fmla="*/ 32 h 128" name="T25"/>
              <a:gd fmla="*/ 100 w 128" name="T26"/>
              <a:gd fmla="*/ 40 h 128" name="T27"/>
              <a:gd fmla="*/ 100 w 128" name="T28"/>
              <a:gd fmla="*/ 8 h 128" name="T29"/>
              <a:gd fmla="*/ 112 w 128" name="T30"/>
              <a:gd fmla="*/ 8 h 128" name="T31"/>
              <a:gd fmla="*/ 120 w 128" name="T32"/>
              <a:gd fmla="*/ 16 h 128" name="T33"/>
              <a:gd fmla="*/ 120 w 128" name="T34"/>
              <a:gd fmla="*/ 76 h 128" name="T35"/>
              <a:gd fmla="*/ 24 w 128" name="T36"/>
              <a:gd fmla="*/ 76 h 128" name="T37"/>
              <a:gd fmla="*/ 24 w 128" name="T38"/>
              <a:gd fmla="*/ 8 h 128" name="T39"/>
              <a:gd fmla="*/ 8 w 128" name="T40"/>
              <a:gd fmla="*/ 16 h 128" name="T41"/>
              <a:gd fmla="*/ 16 w 128" name="T42"/>
              <a:gd fmla="*/ 8 h 128" name="T43"/>
              <a:gd fmla="*/ 16 w 128" name="T44"/>
              <a:gd fmla="*/ 76 h 128" name="T45"/>
              <a:gd fmla="*/ 8 w 128" name="T46"/>
              <a:gd fmla="*/ 77 h 128" name="T47"/>
              <a:gd fmla="*/ 8 w 128" name="T48"/>
              <a:gd fmla="*/ 16 h 128" name="T49"/>
              <a:gd fmla="*/ 120 w 128" name="T50"/>
              <a:gd fmla="*/ 92 h 128" name="T51"/>
              <a:gd fmla="*/ 120 w 128" name="T52"/>
              <a:gd fmla="*/ 112 h 128" name="T53"/>
              <a:gd fmla="*/ 112 w 128" name="T54"/>
              <a:gd fmla="*/ 120 h 128" name="T55"/>
              <a:gd fmla="*/ 16 w 128" name="T56"/>
              <a:gd fmla="*/ 120 h 128" name="T57"/>
              <a:gd fmla="*/ 8 w 128" name="T58"/>
              <a:gd fmla="*/ 112 h 128" name="T59"/>
              <a:gd fmla="*/ 8 w 128" name="T60"/>
              <a:gd fmla="*/ 92 h 128" name="T61"/>
              <a:gd fmla="*/ 16 w 128" name="T62"/>
              <a:gd fmla="*/ 84 h 128" name="T63"/>
              <a:gd fmla="*/ 120 w 128" name="T64"/>
              <a:gd fmla="*/ 84 h 128" name="T65"/>
              <a:gd fmla="*/ 120 w 128" name="T66"/>
              <a:gd fmla="*/ 92 h 128" name="T67"/>
              <a:gd fmla="*/ 108 w 128" name="T68"/>
              <a:gd fmla="*/ 104 h 128" name="T69"/>
              <a:gd fmla="*/ 20 w 128" name="T70"/>
              <a:gd fmla="*/ 104 h 128" name="T71"/>
              <a:gd fmla="*/ 16 w 128" name="T72"/>
              <a:gd fmla="*/ 108 h 128" name="T73"/>
              <a:gd fmla="*/ 20 w 128" name="T74"/>
              <a:gd fmla="*/ 112 h 128" name="T75"/>
              <a:gd fmla="*/ 108 w 128" name="T76"/>
              <a:gd fmla="*/ 112 h 128" name="T77"/>
              <a:gd fmla="*/ 112 w 128" name="T78"/>
              <a:gd fmla="*/ 108 h 128" name="T79"/>
              <a:gd fmla="*/ 108 w 128" name="T80"/>
              <a:gd fmla="*/ 104 h 128" name="T81"/>
              <a:gd fmla="*/ 108 w 128" name="T82"/>
              <a:gd fmla="*/ 92 h 128" name="T83"/>
              <a:gd fmla="*/ 20 w 128" name="T84"/>
              <a:gd fmla="*/ 92 h 128" name="T85"/>
              <a:gd fmla="*/ 16 w 128" name="T86"/>
              <a:gd fmla="*/ 96 h 128" name="T87"/>
              <a:gd fmla="*/ 20 w 128" name="T88"/>
              <a:gd fmla="*/ 100 h 128" name="T89"/>
              <a:gd fmla="*/ 108 w 128" name="T90"/>
              <a:gd fmla="*/ 100 h 128" name="T91"/>
              <a:gd fmla="*/ 112 w 128" name="T92"/>
              <a:gd fmla="*/ 96 h 128" name="T93"/>
              <a:gd fmla="*/ 108 w 128" name="T94"/>
              <a:gd fmla="*/ 92 h 12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8" w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24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ubicBezTo>
                  <a:pt x="88" y="32"/>
                  <a:pt x="88" y="32"/>
                  <a:pt x="88" y="32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8"/>
                  <a:pt x="100" y="8"/>
                  <a:pt x="10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8"/>
                </a:lnTo>
                <a:close/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6" y="76"/>
                  <a:pt x="16" y="76"/>
                  <a:pt x="16" y="76"/>
                </a:cubicBezTo>
                <a:cubicBezTo>
                  <a:pt x="13" y="76"/>
                  <a:pt x="10" y="76"/>
                  <a:pt x="8" y="77"/>
                </a:cubicBezTo>
                <a:lnTo>
                  <a:pt x="8" y="16"/>
                </a:lnTo>
                <a:close/>
                <a:moveTo>
                  <a:pt x="120" y="9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2" y="120"/>
                </a:cubicBezTo>
                <a:cubicBezTo>
                  <a:pt x="88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88"/>
                  <a:pt x="12" y="84"/>
                  <a:pt x="16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4"/>
                  <a:pt x="120" y="88"/>
                  <a:pt x="120" y="92"/>
                </a:cubicBezTo>
                <a:close/>
                <a:moveTo>
                  <a:pt x="108" y="104"/>
                </a:moveTo>
                <a:cubicBezTo>
                  <a:pt x="20" y="104"/>
                  <a:pt x="20" y="104"/>
                  <a:pt x="20" y="104"/>
                </a:cubicBezTo>
                <a:cubicBezTo>
                  <a:pt x="18" y="104"/>
                  <a:pt x="16" y="106"/>
                  <a:pt x="16" y="108"/>
                </a:cubicBezTo>
                <a:cubicBezTo>
                  <a:pt x="16" y="110"/>
                  <a:pt x="18" y="112"/>
                  <a:pt x="2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0" y="112"/>
                  <a:pt x="112" y="110"/>
                  <a:pt x="112" y="108"/>
                </a:cubicBezTo>
                <a:cubicBezTo>
                  <a:pt x="112" y="106"/>
                  <a:pt x="110" y="104"/>
                  <a:pt x="108" y="104"/>
                </a:cubicBezTo>
                <a:close/>
                <a:moveTo>
                  <a:pt x="108" y="92"/>
                </a:moveTo>
                <a:cubicBezTo>
                  <a:pt x="20" y="92"/>
                  <a:pt x="20" y="92"/>
                  <a:pt x="20" y="92"/>
                </a:cubicBezTo>
                <a:cubicBezTo>
                  <a:pt x="18" y="92"/>
                  <a:pt x="16" y="94"/>
                  <a:pt x="16" y="96"/>
                </a:cubicBezTo>
                <a:cubicBezTo>
                  <a:pt x="16" y="98"/>
                  <a:pt x="18" y="100"/>
                  <a:pt x="20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10" y="100"/>
                  <a:pt x="112" y="98"/>
                  <a:pt x="112" y="96"/>
                </a:cubicBezTo>
                <a:cubicBezTo>
                  <a:pt x="112" y="94"/>
                  <a:pt x="110" y="92"/>
                  <a:pt x="108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21" name="TextBox 38"/>
          <p:cNvSpPr txBox="1"/>
          <p:nvPr/>
        </p:nvSpPr>
        <p:spPr>
          <a:xfrm>
            <a:off x="5557293" y="2805355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b="1" lang="zh-CN">
                <a:solidFill>
                  <a:schemeClr val="bg1"/>
                </a:solidFill>
              </a:rPr>
              <a:t>填写小标题</a:t>
            </a:r>
          </a:p>
        </p:txBody>
      </p:sp>
      <p:sp>
        <p:nvSpPr>
          <p:cNvPr id="22" name="TextBox 38"/>
          <p:cNvSpPr txBox="1"/>
          <p:nvPr/>
        </p:nvSpPr>
        <p:spPr>
          <a:xfrm>
            <a:off x="4555292" y="3811986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b="1" lang="zh-CN">
                <a:solidFill>
                  <a:schemeClr val="bg1"/>
                </a:solidFill>
              </a:rPr>
              <a:t>填写小标题</a:t>
            </a:r>
          </a:p>
        </p:txBody>
      </p:sp>
      <p:sp>
        <p:nvSpPr>
          <p:cNvPr id="24" name="TextBox 38"/>
          <p:cNvSpPr txBox="1"/>
          <p:nvPr/>
        </p:nvSpPr>
        <p:spPr>
          <a:xfrm>
            <a:off x="6557446" y="3811986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b="1" lang="zh-CN">
                <a:solidFill>
                  <a:schemeClr val="bg1"/>
                </a:solidFill>
              </a:rPr>
              <a:t>填写小标题</a:t>
            </a:r>
          </a:p>
        </p:txBody>
      </p:sp>
      <p:sp>
        <p:nvSpPr>
          <p:cNvPr id="27" name="TextBox 38"/>
          <p:cNvSpPr txBox="1"/>
          <p:nvPr/>
        </p:nvSpPr>
        <p:spPr>
          <a:xfrm>
            <a:off x="5480349" y="4801113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altLang="en-US" b="1" lang="zh-CN">
                <a:solidFill>
                  <a:schemeClr val="bg1"/>
                </a:solidFill>
              </a:rPr>
              <a:t>填写小标题</a:t>
            </a:r>
          </a:p>
        </p:txBody>
      </p:sp>
      <p:sp>
        <p:nvSpPr>
          <p:cNvPr id="28" name="TextBox 37"/>
          <p:cNvSpPr txBox="1"/>
          <p:nvPr/>
        </p:nvSpPr>
        <p:spPr>
          <a:xfrm>
            <a:off x="1485900" y="1826118"/>
            <a:ext cx="3136159" cy="904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spcAft>
                <a:spcPts val="800"/>
              </a:spcAft>
              <a:defRPr sz="1000">
                <a:solidFill>
                  <a:srgbClr val="F4DEBD"/>
                </a:solidFill>
                <a:latin typeface="+mn-ea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9" name="TextBox 37"/>
          <p:cNvSpPr txBox="1"/>
          <p:nvPr/>
        </p:nvSpPr>
        <p:spPr>
          <a:xfrm>
            <a:off x="7757734" y="1826118"/>
            <a:ext cx="313615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0" name="TextBox 37"/>
          <p:cNvSpPr txBox="1"/>
          <p:nvPr/>
        </p:nvSpPr>
        <p:spPr>
          <a:xfrm>
            <a:off x="1485900" y="4705631"/>
            <a:ext cx="313615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1" name="TextBox 37"/>
          <p:cNvSpPr txBox="1"/>
          <p:nvPr/>
        </p:nvSpPr>
        <p:spPr>
          <a:xfrm>
            <a:off x="7757734" y="4705631"/>
            <a:ext cx="313615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60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10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0" spid="9"/>
      <p:bldP grpId="0" spid="10"/>
      <p:bldP grpId="0" spid="11"/>
      <p:bldP grpId="0" spid="17"/>
      <p:bldP grpId="0" spid="18"/>
      <p:bldP grpId="0" spid="19"/>
      <p:bldP grpId="0" spid="20"/>
      <p:bldP grpId="0" spid="21"/>
      <p:bldP grpId="0" spid="22"/>
      <p:bldP grpId="0" spid="24"/>
      <p:bldP grpId="0" spid="27"/>
      <p:bldP grpId="0" spid="28"/>
      <p:bldP grpId="0" spid="29"/>
      <p:bldP grpId="0" spid="30"/>
      <p:bldP grpId="0" spid="3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 bwMode="auto">
          <a:xfrm rot="18784636">
            <a:off x="1817615" y="1905815"/>
            <a:ext cx="3095768" cy="3103526"/>
          </a:xfrm>
          <a:prstGeom prst="roundRect">
            <a:avLst>
              <a:gd fmla="val 6182" name="adj"/>
            </a:avLst>
          </a:prstGeom>
          <a:solidFill>
            <a:srgbClr val="37DFE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 bwMode="auto">
          <a:xfrm rot="18784636">
            <a:off x="4586818" y="2815167"/>
            <a:ext cx="1136651" cy="1119715"/>
          </a:xfrm>
          <a:prstGeom prst="roundRect">
            <a:avLst>
              <a:gd fmla="val 10833" name="adj"/>
            </a:avLst>
          </a:prstGeom>
          <a:solidFill>
            <a:srgbClr val="1EF6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 bwMode="auto">
          <a:xfrm rot="18784636">
            <a:off x="2098676" y="2187577"/>
            <a:ext cx="2533649" cy="2540000"/>
          </a:xfrm>
          <a:prstGeom prst="roundRect">
            <a:avLst>
              <a:gd fmla="val 6182" name="adj"/>
            </a:avLst>
          </a:prstGeom>
          <a:solidFill>
            <a:srgbClr val="37DF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 bwMode="auto">
          <a:xfrm rot="18784636">
            <a:off x="4548718" y="4123267"/>
            <a:ext cx="510116" cy="531284"/>
          </a:xfrm>
          <a:prstGeom prst="roundRect">
            <a:avLst/>
          </a:prstGeom>
          <a:solidFill>
            <a:srgbClr val="32AA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381251" y="2476500"/>
            <a:ext cx="1840230" cy="18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1173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312024" y="2476500"/>
            <a:ext cx="5879976" cy="1897892"/>
            <a:chOff x="6312024" y="2476500"/>
            <a:chExt cx="5879976" cy="1897892"/>
          </a:xfrm>
        </p:grpSpPr>
        <p:sp>
          <p:nvSpPr>
            <p:cNvPr id="2" name="同侧圆角矩形 1"/>
            <p:cNvSpPr/>
            <p:nvPr/>
          </p:nvSpPr>
          <p:spPr>
            <a:xfrm rot="16200000">
              <a:off x="8303066" y="485458"/>
              <a:ext cx="1897892" cy="5879976"/>
            </a:xfrm>
            <a:prstGeom prst="round2SameRect">
              <a:avLst/>
            </a:prstGeom>
            <a:solidFill>
              <a:srgbClr val="38465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10" name="TextBox 20"/>
            <p:cNvSpPr txBox="1"/>
            <p:nvPr/>
          </p:nvSpPr>
          <p:spPr>
            <a:xfrm>
              <a:off x="6730998" y="2730777"/>
              <a:ext cx="26212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4800">
                  <a:solidFill>
                    <a:srgbClr val="1EF6DF"/>
                  </a:solidFill>
                  <a:latin typeface="+mj-ea"/>
                  <a:ea typeface="+mj-ea"/>
                </a:rPr>
                <a:t>工作概述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0998" y="3561774"/>
              <a:ext cx="3278505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200">
                  <a:solidFill>
                    <a:schemeClr val="bg1"/>
                  </a:solidFill>
                </a:rPr>
                <a:t>GENERAL VIEW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"/>
      <p:bldP grpId="0" spid="4"/>
      <p:bldP grpId="0" spid="5"/>
      <p:bldP grpId="0" spid="6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市场板块扩张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526247" y="1704976"/>
            <a:ext cx="4728888" cy="3977828"/>
            <a:chOff x="1221447" y="1847851"/>
            <a:chExt cx="4728888" cy="3977828"/>
          </a:xfrm>
          <a:noFill/>
        </p:grpSpPr>
        <p:sp>
          <p:nvSpPr>
            <p:cNvPr id="9" name="Freeform 67"/>
            <p:cNvSpPr/>
            <p:nvPr/>
          </p:nvSpPr>
          <p:spPr bwMode="gray">
            <a:xfrm>
              <a:off x="1221447" y="2425686"/>
              <a:ext cx="1890291" cy="1436368"/>
            </a:xfrm>
            <a:custGeom>
              <a:gdLst>
                <a:gd fmla="*/ 3 w 2990" name="T0"/>
                <a:gd fmla="*/ 357 h 2273" name="T1"/>
                <a:gd fmla="*/ 23 w 2990" name="T2"/>
                <a:gd fmla="*/ 365 h 2273" name="T3"/>
                <a:gd fmla="*/ 29 w 2990" name="T4"/>
                <a:gd fmla="*/ 390 h 2273" name="T5"/>
                <a:gd fmla="*/ 28 w 2990" name="T6"/>
                <a:gd fmla="*/ 419 h 2273" name="T7"/>
                <a:gd fmla="*/ 18 w 2990" name="T8"/>
                <a:gd fmla="*/ 419 h 2273" name="T9"/>
                <a:gd fmla="*/ 0 w 2990" name="T10"/>
                <a:gd fmla="*/ 429 h 2273" name="T11"/>
                <a:gd fmla="*/ 31 w 2990" name="T12"/>
                <a:gd fmla="*/ 438 h 2273" name="T13"/>
                <a:gd fmla="*/ 47 w 2990" name="T14"/>
                <a:gd fmla="*/ 456 h 2273" name="T15"/>
                <a:gd fmla="*/ 49 w 2990" name="T16"/>
                <a:gd fmla="*/ 490 h 2273" name="T17"/>
                <a:gd fmla="*/ 71 w 2990" name="T18"/>
                <a:gd fmla="*/ 507 h 2273" name="T19"/>
                <a:gd fmla="*/ 109 w 2990" name="T20"/>
                <a:gd fmla="*/ 521 h 2273" name="T21"/>
                <a:gd fmla="*/ 152 w 2990" name="T22"/>
                <a:gd fmla="*/ 516 h 2273" name="T23"/>
                <a:gd fmla="*/ 185 w 2990" name="T24"/>
                <a:gd fmla="*/ 542 h 2273" name="T25"/>
                <a:gd fmla="*/ 259 w 2990" name="T26"/>
                <a:gd fmla="*/ 549 h 2273" name="T27"/>
                <a:gd fmla="*/ 414 w 2990" name="T28"/>
                <a:gd fmla="*/ 546 h 2273" name="T29"/>
                <a:gd fmla="*/ 539 w 2990" name="T30"/>
                <a:gd fmla="*/ 549 h 2273" name="T31"/>
                <a:gd fmla="*/ 585 w 2990" name="T32"/>
                <a:gd fmla="*/ 458 h 2273" name="T33"/>
                <a:gd fmla="*/ 714 w 2990" name="T34"/>
                <a:gd fmla="*/ 339 h 2273" name="T35"/>
                <a:gd fmla="*/ 743 w 2990" name="T36"/>
                <a:gd fmla="*/ 295 h 2273" name="T37"/>
                <a:gd fmla="*/ 727 w 2990" name="T38"/>
                <a:gd fmla="*/ 263 h 2273" name="T39"/>
                <a:gd fmla="*/ 716 w 2990" name="T40"/>
                <a:gd fmla="*/ 233 h 2273" name="T41"/>
                <a:gd fmla="*/ 678 w 2990" name="T42"/>
                <a:gd fmla="*/ 213 h 2273" name="T43"/>
                <a:gd fmla="*/ 631 w 2990" name="T44"/>
                <a:gd fmla="*/ 198 h 2273" name="T45"/>
                <a:gd fmla="*/ 592 w 2990" name="T46"/>
                <a:gd fmla="*/ 185 h 2273" name="T47"/>
                <a:gd fmla="*/ 578 w 2990" name="T48"/>
                <a:gd fmla="*/ 170 h 2273" name="T49"/>
                <a:gd fmla="*/ 594 w 2990" name="T50"/>
                <a:gd fmla="*/ 148 h 2273" name="T51"/>
                <a:gd fmla="*/ 598 w 2990" name="T52"/>
                <a:gd fmla="*/ 114 h 2273" name="T53"/>
                <a:gd fmla="*/ 580 w 2990" name="T54"/>
                <a:gd fmla="*/ 75 h 2273" name="T55"/>
                <a:gd fmla="*/ 562 w 2990" name="T56"/>
                <a:gd fmla="*/ 63 h 2273" name="T57"/>
                <a:gd fmla="*/ 540 w 2990" name="T58"/>
                <a:gd fmla="*/ 55 h 2273" name="T59"/>
                <a:gd fmla="*/ 520 w 2990" name="T60"/>
                <a:gd fmla="*/ 29 h 2273" name="T61"/>
                <a:gd fmla="*/ 517 w 2990" name="T62"/>
                <a:gd fmla="*/ 8 h 2273" name="T63"/>
                <a:gd fmla="*/ 492 w 2990" name="T64"/>
                <a:gd fmla="*/ 0 h 2273" name="T65"/>
                <a:gd fmla="*/ 479 w 2990" name="T66"/>
                <a:gd fmla="*/ 21 h 2273" name="T67"/>
                <a:gd fmla="*/ 449 w 2990" name="T68"/>
                <a:gd fmla="*/ 35 h 2273" name="T69"/>
                <a:gd fmla="*/ 438 w 2990" name="T70"/>
                <a:gd fmla="*/ 79 h 2273" name="T71"/>
                <a:gd fmla="*/ 411 w 2990" name="T72"/>
                <a:gd fmla="*/ 85 h 2273" name="T73"/>
                <a:gd fmla="*/ 384 w 2990" name="T74"/>
                <a:gd fmla="*/ 75 h 2273" name="T75"/>
                <a:gd fmla="*/ 363 w 2990" name="T76"/>
                <a:gd fmla="*/ 71 h 2273" name="T77"/>
                <a:gd fmla="*/ 334 w 2990" name="T78"/>
                <a:gd fmla="*/ 122 h 2273" name="T79"/>
                <a:gd fmla="*/ 344 w 2990" name="T80"/>
                <a:gd fmla="*/ 140 h 2273" name="T81"/>
                <a:gd fmla="*/ 322 w 2990" name="T82"/>
                <a:gd fmla="*/ 144 h 2273" name="T83"/>
                <a:gd fmla="*/ 295 w 2990" name="T84"/>
                <a:gd fmla="*/ 136 h 2273" name="T85"/>
                <a:gd fmla="*/ 257 w 2990" name="T86"/>
                <a:gd fmla="*/ 138 h 2273" name="T87"/>
                <a:gd fmla="*/ 266 w 2990" name="T88"/>
                <a:gd fmla="*/ 148 h 2273" name="T89"/>
                <a:gd fmla="*/ 262 w 2990" name="T90"/>
                <a:gd fmla="*/ 173 h 2273" name="T91"/>
                <a:gd fmla="*/ 263 w 2990" name="T92"/>
                <a:gd fmla="*/ 220 h 2273" name="T93"/>
                <a:gd fmla="*/ 241 w 2990" name="T94"/>
                <a:gd fmla="*/ 242 h 2273" name="T95"/>
                <a:gd fmla="*/ 230 w 2990" name="T96"/>
                <a:gd fmla="*/ 267 h 2273" name="T97"/>
                <a:gd fmla="*/ 177 w 2990" name="T98"/>
                <a:gd fmla="*/ 281 h 2273" name="T99"/>
                <a:gd fmla="*/ 147 w 2990" name="T100"/>
                <a:gd fmla="*/ 286 h 2273" name="T101"/>
                <a:gd fmla="*/ 114 w 2990" name="T102"/>
                <a:gd fmla="*/ 294 h 2273" name="T103"/>
                <a:gd fmla="*/ 80 w 2990" name="T104"/>
                <a:gd fmla="*/ 302 h 2273" name="T105"/>
                <a:gd fmla="*/ 80 w 2990" name="T106"/>
                <a:gd fmla="*/ 289 h 2273" name="T107"/>
                <a:gd fmla="*/ 55 w 2990" name="T108"/>
                <a:gd fmla="*/ 291 h 2273" name="T109"/>
                <a:gd fmla="*/ 29 w 2990" name="T110"/>
                <a:gd fmla="*/ 297 h 2273" name="T111"/>
                <a:gd fmla="*/ 10 w 2990" name="T112"/>
                <a:gd fmla="*/ 318 h 2273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990" name="T171"/>
                <a:gd fmla="*/ 0 h 2273" name="T172"/>
                <a:gd fmla="*/ 2990 w 2990" name="T173"/>
                <a:gd fmla="*/ 2273 h 2273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Freeform 69"/>
            <p:cNvSpPr/>
            <p:nvPr/>
          </p:nvSpPr>
          <p:spPr bwMode="gray">
            <a:xfrm>
              <a:off x="1449041" y="3787453"/>
              <a:ext cx="1830863" cy="987503"/>
            </a:xfrm>
            <a:custGeom>
              <a:gdLst>
                <a:gd fmla="*/ 682 w 2896" name="T0"/>
                <a:gd fmla="*/ 376 h 1563" name="T1"/>
                <a:gd fmla="*/ 665 w 2896" name="T2"/>
                <a:gd fmla="*/ 372 h 1563" name="T3"/>
                <a:gd fmla="*/ 658 w 2896" name="T4"/>
                <a:gd fmla="*/ 380 h 1563" name="T5"/>
                <a:gd fmla="*/ 653 w 2896" name="T6"/>
                <a:gd fmla="*/ 378 h 1563" name="T7"/>
                <a:gd fmla="*/ 623 w 2896" name="T8"/>
                <a:gd fmla="*/ 368 h 1563" name="T9"/>
                <a:gd fmla="*/ 626 w 2896" name="T10"/>
                <a:gd fmla="*/ 363 h 1563" name="T11"/>
                <a:gd fmla="*/ 630 w 2896" name="T12"/>
                <a:gd fmla="*/ 349 h 1563" name="T13"/>
                <a:gd fmla="*/ 616 w 2896" name="T14"/>
                <a:gd fmla="*/ 326 h 1563" name="T15"/>
                <a:gd fmla="*/ 604 w 2896" name="T16"/>
                <a:gd fmla="*/ 331 h 1563" name="T17"/>
                <a:gd fmla="*/ 589 w 2896" name="T18"/>
                <a:gd fmla="*/ 341 h 1563" name="T19"/>
                <a:gd fmla="*/ 568 w 2896" name="T20"/>
                <a:gd fmla="*/ 333 h 1563" name="T21"/>
                <a:gd fmla="*/ 557 w 2896" name="T22"/>
                <a:gd fmla="*/ 332 h 1563" name="T23"/>
                <a:gd fmla="*/ 536 w 2896" name="T24"/>
                <a:gd fmla="*/ 348 h 1563" name="T25"/>
                <a:gd fmla="*/ 511 w 2896" name="T26"/>
                <a:gd fmla="*/ 355 h 1563" name="T27"/>
                <a:gd fmla="*/ 491 w 2896" name="T28"/>
                <a:gd fmla="*/ 376 h 1563" name="T29"/>
                <a:gd fmla="*/ 459 w 2896" name="T30"/>
                <a:gd fmla="*/ 388 h 1563" name="T31"/>
                <a:gd fmla="*/ 442 w 2896" name="T32"/>
                <a:gd fmla="*/ 382 h 1563" name="T33"/>
                <a:gd fmla="*/ 431 w 2896" name="T34"/>
                <a:gd fmla="*/ 370 h 1563" name="T35"/>
                <a:gd fmla="*/ 400 w 2896" name="T36"/>
                <a:gd fmla="*/ 364 h 1563" name="T37"/>
                <a:gd fmla="*/ 389 w 2896" name="T38"/>
                <a:gd fmla="*/ 353 h 1563" name="T39"/>
                <a:gd fmla="*/ 364 w 2896" name="T40"/>
                <a:gd fmla="*/ 368 h 1563" name="T41"/>
                <a:gd fmla="*/ 348 w 2896" name="T42"/>
                <a:gd fmla="*/ 384 h 1563" name="T43"/>
                <a:gd fmla="*/ 335 w 2896" name="T44"/>
                <a:gd fmla="*/ 390 h 1563" name="T45"/>
                <a:gd fmla="*/ 339 w 2896" name="T46"/>
                <a:gd fmla="*/ 373 h 1563" name="T47"/>
                <a:gd fmla="*/ 331 w 2896" name="T48"/>
                <a:gd fmla="*/ 359 h 1563" name="T49"/>
                <a:gd fmla="*/ 302 w 2896" name="T50"/>
                <a:gd fmla="*/ 366 h 1563" name="T51"/>
                <a:gd fmla="*/ 264 w 2896" name="T52"/>
                <a:gd fmla="*/ 352 h 1563" name="T53"/>
                <a:gd fmla="*/ 246 w 2896" name="T54"/>
                <a:gd fmla="*/ 351 h 1563" name="T55"/>
                <a:gd fmla="*/ 221 w 2896" name="T56"/>
                <a:gd fmla="*/ 336 h 1563" name="T57"/>
                <a:gd fmla="*/ 200 w 2896" name="T58"/>
                <a:gd fmla="*/ 320 h 1563" name="T59"/>
                <a:gd fmla="*/ 178 w 2896" name="T60"/>
                <a:gd fmla="*/ 301 h 1563" name="T61"/>
                <a:gd fmla="*/ 171 w 2896" name="T62"/>
                <a:gd fmla="*/ 281 h 1563" name="T63"/>
                <a:gd fmla="*/ 158 w 2896" name="T64"/>
                <a:gd fmla="*/ 288 h 1563" name="T65"/>
                <a:gd fmla="*/ 142 w 2896" name="T66"/>
                <a:gd fmla="*/ 265 h 1563" name="T67"/>
                <a:gd fmla="*/ 109 w 2896" name="T68"/>
                <a:gd fmla="*/ 235 h 1563" name="T69"/>
                <a:gd fmla="*/ 89 w 2896" name="T70"/>
                <a:gd fmla="*/ 223 h 1563" name="T71"/>
                <a:gd fmla="*/ 74 w 2896" name="T72"/>
                <a:gd fmla="*/ 228 h 1563" name="T73"/>
                <a:gd fmla="*/ 46 w 2896" name="T74"/>
                <a:gd fmla="*/ 195 h 1563" name="T75"/>
                <a:gd fmla="*/ 19 w 2896" name="T76"/>
                <a:gd fmla="*/ 169 h 1563" name="T77"/>
                <a:gd fmla="*/ 10 w 2896" name="T78"/>
                <a:gd fmla="*/ 162 h 1563" name="T79"/>
                <a:gd fmla="*/ 0 w 2896" name="T80"/>
                <a:gd fmla="*/ 157 h 1563" name="T81"/>
                <a:gd fmla="*/ 3 w 2896" name="T82"/>
                <a:gd fmla="*/ 135 h 1563" name="T83"/>
                <a:gd fmla="*/ 1 w 2896" name="T84"/>
                <a:gd fmla="*/ 112 h 1563" name="T85"/>
                <a:gd fmla="*/ 11 w 2896" name="T86"/>
                <a:gd fmla="*/ 109 h 1563" name="T87"/>
                <a:gd fmla="*/ 22 w 2896" name="T88"/>
                <a:gd fmla="*/ 118 h 1563" name="T89"/>
                <a:gd fmla="*/ 38 w 2896" name="T90"/>
                <a:gd fmla="*/ 112 h 1563" name="T91"/>
                <a:gd fmla="*/ 43 w 2896" name="T92"/>
                <a:gd fmla="*/ 90 h 1563" name="T93"/>
                <a:gd fmla="*/ 25 w 2896" name="T94"/>
                <a:gd fmla="*/ 76 h 1563" name="T95"/>
                <a:gd fmla="*/ 29 w 2896" name="T96"/>
                <a:gd fmla="*/ 51 h 1563" name="T97"/>
                <a:gd fmla="*/ 39 w 2896" name="T98"/>
                <a:gd fmla="*/ 36 h 1563" name="T99"/>
                <a:gd fmla="*/ 71 w 2896" name="T100"/>
                <a:gd fmla="*/ 26 h 1563" name="T101"/>
                <a:gd fmla="*/ 148 w 2896" name="T102"/>
                <a:gd fmla="*/ 20 h 1563" name="T103"/>
                <a:gd fmla="*/ 258 w 2896" name="T104"/>
                <a:gd fmla="*/ 20 h 1563" name="T105"/>
                <a:gd fmla="*/ 365 w 2896" name="T106"/>
                <a:gd fmla="*/ 3 h 1563" name="T107"/>
                <a:gd fmla="*/ 417 w 2896" name="T108"/>
                <a:gd fmla="*/ 39 h 1563" name="T109"/>
                <a:gd fmla="*/ 399 w 2896" name="T110"/>
                <a:gd fmla="*/ 107 h 1563" name="T111"/>
                <a:gd fmla="*/ 467 w 2896" name="T112"/>
                <a:gd fmla="*/ 166 h 1563" name="T113"/>
                <a:gd fmla="*/ 552 w 2896" name="T114"/>
                <a:gd fmla="*/ 189 h 1563" name="T115"/>
                <a:gd fmla="*/ 640 w 2896" name="T116"/>
                <a:gd fmla="*/ 234 h 1563" name="T117"/>
                <a:gd fmla="*/ 685 w 2896" name="T118"/>
                <a:gd fmla="*/ 200 h 1563" name="T119"/>
                <a:gd fmla="*/ 711 w 2896" name="T120"/>
                <a:gd fmla="*/ 258 h 1563" name="T121"/>
                <a:gd fmla="*/ 713 w 2896" name="T122"/>
                <a:gd fmla="*/ 353 h 1563" name="T123"/>
                <a:gd fmla="*/ 689 w 2896" name="T124"/>
                <a:gd fmla="*/ 384 h 156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2896" name="T189"/>
                <a:gd fmla="*/ 0 h 1563" name="T190"/>
                <a:gd fmla="*/ 2896 w 2896" name="T191"/>
                <a:gd fmla="*/ 1563 h 1563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Freeform 71"/>
            <p:cNvSpPr/>
            <p:nvPr/>
          </p:nvSpPr>
          <p:spPr bwMode="gray">
            <a:xfrm>
              <a:off x="3111738" y="4645987"/>
              <a:ext cx="854740" cy="877499"/>
            </a:xfrm>
            <a:custGeom>
              <a:gdLst>
                <a:gd fmla="*/ 297 w 1352" name="T0"/>
                <a:gd fmla="*/ 258 h 1388" name="T1"/>
                <a:gd fmla="*/ 288 w 1352" name="T2"/>
                <a:gd fmla="*/ 267 h 1388" name="T3"/>
                <a:gd fmla="*/ 280 w 1352" name="T4"/>
                <a:gd fmla="*/ 277 h 1388" name="T5"/>
                <a:gd fmla="*/ 265 w 1352" name="T6"/>
                <a:gd fmla="*/ 279 h 1388" name="T7"/>
                <a:gd fmla="*/ 258 w 1352" name="T8"/>
                <a:gd fmla="*/ 281 h 1388" name="T9"/>
                <a:gd fmla="*/ 248 w 1352" name="T10"/>
                <a:gd fmla="*/ 285 h 1388" name="T11"/>
                <a:gd fmla="*/ 240 w 1352" name="T12"/>
                <a:gd fmla="*/ 279 h 1388" name="T13"/>
                <a:gd fmla="*/ 237 w 1352" name="T14"/>
                <a:gd fmla="*/ 285 h 1388" name="T15"/>
                <a:gd fmla="*/ 231 w 1352" name="T16"/>
                <a:gd fmla="*/ 284 h 1388" name="T17"/>
                <a:gd fmla="*/ 228 w 1352" name="T18"/>
                <a:gd fmla="*/ 281 h 1388" name="T19"/>
                <a:gd fmla="*/ 218 w 1352" name="T20"/>
                <a:gd fmla="*/ 290 h 1388" name="T21"/>
                <a:gd fmla="*/ 202 w 1352" name="T22"/>
                <a:gd fmla="*/ 282 h 1388" name="T23"/>
                <a:gd fmla="*/ 188 w 1352" name="T24"/>
                <a:gd fmla="*/ 290 h 1388" name="T25"/>
                <a:gd fmla="*/ 174 w 1352" name="T26"/>
                <a:gd fmla="*/ 293 h 1388" name="T27"/>
                <a:gd fmla="*/ 162 w 1352" name="T28"/>
                <a:gd fmla="*/ 303 h 1388" name="T29"/>
                <a:gd fmla="*/ 169 w 1352" name="T30"/>
                <a:gd fmla="*/ 330 h 1388" name="T31"/>
                <a:gd fmla="*/ 165 w 1352" name="T32"/>
                <a:gd fmla="*/ 346 h 1388" name="T33"/>
                <a:gd fmla="*/ 146 w 1352" name="T34"/>
                <a:gd fmla="*/ 341 h 1388" name="T35"/>
                <a:gd fmla="*/ 142 w 1352" name="T36"/>
                <a:gd fmla="*/ 322 h 1388" name="T37"/>
                <a:gd fmla="*/ 130 w 1352" name="T38"/>
                <a:gd fmla="*/ 330 h 1388" name="T39"/>
                <a:gd fmla="*/ 113 w 1352" name="T40"/>
                <a:gd fmla="*/ 336 h 1388" name="T41"/>
                <a:gd fmla="*/ 98 w 1352" name="T42"/>
                <a:gd fmla="*/ 327 h 1388" name="T43"/>
                <a:gd fmla="*/ 94 w 1352" name="T44"/>
                <a:gd fmla="*/ 310 h 1388" name="T45"/>
                <a:gd fmla="*/ 76 w 1352" name="T46"/>
                <a:gd fmla="*/ 308 h 1388" name="T47"/>
                <a:gd fmla="*/ 67 w 1352" name="T48"/>
                <a:gd fmla="*/ 301 h 1388" name="T49"/>
                <a:gd fmla="*/ 72 w 1352" name="T50"/>
                <a:gd fmla="*/ 280 h 1388" name="T51"/>
                <a:gd fmla="*/ 79 w 1352" name="T52"/>
                <a:gd fmla="*/ 267 h 1388" name="T53"/>
                <a:gd fmla="*/ 63 w 1352" name="T54"/>
                <a:gd fmla="*/ 263 h 1388" name="T55"/>
                <a:gd fmla="*/ 53 w 1352" name="T56"/>
                <a:gd fmla="*/ 245 h 1388" name="T57"/>
                <a:gd fmla="*/ 47 w 1352" name="T58"/>
                <a:gd fmla="*/ 227 h 1388" name="T59"/>
                <a:gd fmla="*/ 51 w 1352" name="T60"/>
                <a:gd fmla="*/ 218 h 1388" name="T61"/>
                <a:gd fmla="*/ 48 w 1352" name="T62"/>
                <a:gd fmla="*/ 217 h 1388" name="T63"/>
                <a:gd fmla="*/ 24 w 1352" name="T64"/>
                <a:gd fmla="*/ 220 h 1388" name="T65"/>
                <a:gd fmla="*/ 9 w 1352" name="T66"/>
                <a:gd fmla="*/ 229 h 1388" name="T67"/>
                <a:gd fmla="*/ 3 w 1352" name="T68"/>
                <a:gd fmla="*/ 224 h 1388" name="T69"/>
                <a:gd fmla="*/ 8 w 1352" name="T70"/>
                <a:gd fmla="*/ 215 h 1388" name="T71"/>
                <a:gd fmla="*/ 3 w 1352" name="T72"/>
                <a:gd fmla="*/ 206 h 1388" name="T73"/>
                <a:gd fmla="*/ 5 w 1352" name="T74"/>
                <a:gd fmla="*/ 189 h 1388" name="T75"/>
                <a:gd fmla="*/ 15 w 1352" name="T76"/>
                <a:gd fmla="*/ 172 h 1388" name="T77"/>
                <a:gd fmla="*/ 28 w 1352" name="T78"/>
                <a:gd fmla="*/ 162 h 1388" name="T79"/>
                <a:gd fmla="*/ 38 w 1352" name="T80"/>
                <a:gd fmla="*/ 150 h 1388" name="T81"/>
                <a:gd fmla="*/ 49 w 1352" name="T82"/>
                <a:gd fmla="*/ 131 h 1388" name="T83"/>
                <a:gd fmla="*/ 53 w 1352" name="T84"/>
                <a:gd fmla="*/ 89 h 1388" name="T85"/>
                <a:gd fmla="*/ 47 w 1352" name="T86"/>
                <a:gd fmla="*/ 72 h 1388" name="T87"/>
                <a:gd fmla="*/ 31 w 1352" name="T88"/>
                <a:gd fmla="*/ 60 h 1388" name="T89"/>
                <a:gd fmla="*/ 51 w 1352" name="T90"/>
                <a:gd fmla="*/ 42 h 1388" name="T91"/>
                <a:gd fmla="*/ 78 w 1352" name="T92"/>
                <a:gd fmla="*/ 44 h 1388" name="T93"/>
                <a:gd fmla="*/ 112 w 1352" name="T94"/>
                <a:gd fmla="*/ 60 h 1388" name="T95"/>
                <a:gd fmla="*/ 170 w 1352" name="T96"/>
                <a:gd fmla="*/ 138 h 1388" name="T97"/>
                <a:gd fmla="*/ 214 w 1352" name="T98"/>
                <a:gd fmla="*/ 109 h 1388" name="T99"/>
                <a:gd fmla="*/ 229 w 1352" name="T100"/>
                <a:gd fmla="*/ 50 h 1388" name="T101"/>
                <a:gd fmla="*/ 248 w 1352" name="T102"/>
                <a:gd fmla="*/ 26 h 1388" name="T103"/>
                <a:gd fmla="*/ 289 w 1352" name="T104"/>
                <a:gd fmla="*/ 47 h 1388" name="T105"/>
                <a:gd fmla="*/ 266 w 1352" name="T106"/>
                <a:gd fmla="*/ 82 h 1388" name="T107"/>
                <a:gd fmla="*/ 240 w 1352" name="T108"/>
                <a:gd fmla="*/ 101 h 1388" name="T109"/>
                <a:gd fmla="*/ 276 w 1352" name="T110"/>
                <a:gd fmla="*/ 122 h 1388" name="T111"/>
                <a:gd fmla="*/ 280 w 1352" name="T112"/>
                <a:gd fmla="*/ 183 h 1388" name="T113"/>
                <a:gd fmla="*/ 300 w 1352" name="T114"/>
                <a:gd fmla="*/ 216 h 1388" name="T115"/>
                <a:gd fmla="*/ 338 w 1352" name="T116"/>
                <a:gd fmla="*/ 225 h 138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352" name="T177"/>
                <a:gd fmla="*/ 0 h 1388" name="T178"/>
                <a:gd fmla="*/ 1352 w 1352" name="T179"/>
                <a:gd fmla="*/ 1388 h 138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73"/>
            <p:cNvSpPr/>
            <p:nvPr/>
          </p:nvSpPr>
          <p:spPr bwMode="gray">
            <a:xfrm>
              <a:off x="3794518" y="4920363"/>
              <a:ext cx="753587" cy="546224"/>
            </a:xfrm>
            <a:custGeom>
              <a:gdLst>
                <a:gd fmla="*/ 209 w 1191" name="T0"/>
                <a:gd fmla="*/ 213 h 864" name="T1"/>
                <a:gd fmla="*/ 202 w 1191" name="T2"/>
                <a:gd fmla="*/ 215 h 864" name="T3"/>
                <a:gd fmla="*/ 195 w 1191" name="T4"/>
                <a:gd fmla="*/ 214 h 864" name="T5"/>
                <a:gd fmla="*/ 186 w 1191" name="T6"/>
                <a:gd fmla="*/ 210 h 864" name="T7"/>
                <a:gd fmla="*/ 180 w 1191" name="T8"/>
                <a:gd fmla="*/ 210 h 864" name="T9"/>
                <a:gd fmla="*/ 174 w 1191" name="T10"/>
                <a:gd fmla="*/ 203 h 864" name="T11"/>
                <a:gd fmla="*/ 169 w 1191" name="T12"/>
                <a:gd fmla="*/ 200 h 864" name="T13"/>
                <a:gd fmla="*/ 163 w 1191" name="T14"/>
                <a:gd fmla="*/ 210 h 864" name="T15"/>
                <a:gd fmla="*/ 155 w 1191" name="T16"/>
                <a:gd fmla="*/ 214 h 864" name="T17"/>
                <a:gd fmla="*/ 146 w 1191" name="T18"/>
                <a:gd fmla="*/ 216 h 864" name="T19"/>
                <a:gd fmla="*/ 140 w 1191" name="T20"/>
                <a:gd fmla="*/ 211 h 864" name="T21"/>
                <a:gd fmla="*/ 133 w 1191" name="T22"/>
                <a:gd fmla="*/ 213 h 864" name="T23"/>
                <a:gd fmla="*/ 123 w 1191" name="T24"/>
                <a:gd fmla="*/ 213 h 864" name="T25"/>
                <a:gd fmla="*/ 112 w 1191" name="T26"/>
                <a:gd fmla="*/ 206 h 864" name="T27"/>
                <a:gd fmla="*/ 101 w 1191" name="T28"/>
                <a:gd fmla="*/ 198 h 864" name="T29"/>
                <a:gd fmla="*/ 93 w 1191" name="T30"/>
                <a:gd fmla="*/ 189 h 864" name="T31"/>
                <a:gd fmla="*/ 88 w 1191" name="T32"/>
                <a:gd fmla="*/ 176 h 864" name="T33"/>
                <a:gd fmla="*/ 91 w 1191" name="T34"/>
                <a:gd fmla="*/ 171 h 864" name="T35"/>
                <a:gd fmla="*/ 94 w 1191" name="T36"/>
                <a:gd fmla="*/ 170 h 864" name="T37"/>
                <a:gd fmla="*/ 96 w 1191" name="T38"/>
                <a:gd fmla="*/ 167 h 864" name="T39"/>
                <a:gd fmla="*/ 87 w 1191" name="T40"/>
                <a:gd fmla="*/ 160 h 864" name="T41"/>
                <a:gd fmla="*/ 79 w 1191" name="T42"/>
                <a:gd fmla="*/ 161 h 864" name="T43"/>
                <a:gd fmla="*/ 74 w 1191" name="T44"/>
                <a:gd fmla="*/ 163 h 864" name="T45"/>
                <a:gd fmla="*/ 66 w 1191" name="T46"/>
                <a:gd fmla="*/ 158 h 864" name="T47"/>
                <a:gd fmla="*/ 60 w 1191" name="T48"/>
                <a:gd fmla="*/ 161 h 864" name="T49"/>
                <a:gd fmla="*/ 52 w 1191" name="T50"/>
                <a:gd fmla="*/ 156 h 864" name="T51"/>
                <a:gd fmla="*/ 46 w 1191" name="T52"/>
                <a:gd fmla="*/ 152 h 864" name="T53"/>
                <a:gd fmla="*/ 66 w 1191" name="T54"/>
                <a:gd fmla="*/ 135 h 864" name="T55"/>
                <a:gd fmla="*/ 53 w 1191" name="T56"/>
                <a:gd fmla="*/ 114 h 864" name="T57"/>
                <a:gd fmla="*/ 29 w 1191" name="T58"/>
                <a:gd fmla="*/ 108 h 864" name="T59"/>
                <a:gd fmla="*/ 8 w 1191" name="T60"/>
                <a:gd fmla="*/ 101 h 864" name="T61"/>
                <a:gd fmla="*/ 26 w 1191" name="T62"/>
                <a:gd fmla="*/ 74 h 864" name="T63"/>
                <a:gd fmla="*/ 63 w 1191" name="T64"/>
                <a:gd fmla="*/ 84 h 864" name="T65"/>
                <a:gd fmla="*/ 77 w 1191" name="T66"/>
                <a:gd fmla="*/ 70 h 864" name="T67"/>
                <a:gd fmla="*/ 100 w 1191" name="T68"/>
                <a:gd fmla="*/ 52 h 864" name="T69"/>
                <a:gd fmla="*/ 124 w 1191" name="T70"/>
                <a:gd fmla="*/ 56 h 864" name="T71"/>
                <a:gd fmla="*/ 144 w 1191" name="T72"/>
                <a:gd fmla="*/ 48 h 864" name="T73"/>
                <a:gd fmla="*/ 165 w 1191" name="T74"/>
                <a:gd fmla="*/ 40 h 864" name="T75"/>
                <a:gd fmla="*/ 182 w 1191" name="T76"/>
                <a:gd fmla="*/ 27 h 864" name="T77"/>
                <a:gd fmla="*/ 200 w 1191" name="T78"/>
                <a:gd fmla="*/ 19 h 864" name="T79"/>
                <a:gd fmla="*/ 217 w 1191" name="T80"/>
                <a:gd fmla="*/ 9 h 864" name="T81"/>
                <a:gd fmla="*/ 244 w 1191" name="T82"/>
                <a:gd fmla="*/ 5 h 864" name="T83"/>
                <a:gd fmla="*/ 260 w 1191" name="T84"/>
                <a:gd fmla="*/ 18 h 864" name="T85"/>
                <a:gd fmla="*/ 252 w 1191" name="T86"/>
                <a:gd fmla="*/ 54 h 864" name="T87"/>
                <a:gd fmla="*/ 274 w 1191" name="T88"/>
                <a:gd fmla="*/ 71 h 864" name="T89"/>
                <a:gd fmla="*/ 298 w 1191" name="T90"/>
                <a:gd fmla="*/ 81 h 864" name="T91"/>
                <a:gd fmla="*/ 282 w 1191" name="T92"/>
                <a:gd fmla="*/ 108 h 864" name="T93"/>
                <a:gd fmla="*/ 260 w 1191" name="T94"/>
                <a:gd fmla="*/ 161 h 864" name="T95"/>
                <a:gd fmla="*/ 248 w 1191" name="T96"/>
                <a:gd fmla="*/ 182 h 864" name="T97"/>
                <a:gd fmla="*/ 225 w 1191" name="T98"/>
                <a:gd fmla="*/ 197 h 86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1191" name="T150"/>
                <a:gd fmla="*/ 0 h 864" name="T151"/>
                <a:gd fmla="*/ 1191 w 1191" name="T152"/>
                <a:gd fmla="*/ 864 h 864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Freeform 75"/>
            <p:cNvSpPr/>
            <p:nvPr/>
          </p:nvSpPr>
          <p:spPr bwMode="gray">
            <a:xfrm>
              <a:off x="4250969" y="5608201"/>
              <a:ext cx="246560" cy="217478"/>
            </a:xfrm>
            <a:custGeom>
              <a:gdLst>
                <a:gd fmla="*/ 20 w 392" name="T0"/>
                <a:gd fmla="*/ 19 h 344" name="T1"/>
                <a:gd fmla="*/ 17 w 392" name="T2"/>
                <a:gd fmla="*/ 21 h 344" name="T3"/>
                <a:gd fmla="*/ 11 w 392" name="T4"/>
                <a:gd fmla="*/ 27 h 344" name="T5"/>
                <a:gd fmla="*/ 5 w 392" name="T6"/>
                <a:gd fmla="*/ 35 h 344" name="T7"/>
                <a:gd fmla="*/ 1 w 392" name="T8"/>
                <a:gd fmla="*/ 40 h 344" name="T9"/>
                <a:gd fmla="*/ 0 w 392" name="T10"/>
                <a:gd fmla="*/ 50 h 344" name="T11"/>
                <a:gd fmla="*/ 1 w 392" name="T12"/>
                <a:gd fmla="*/ 63 h 344" name="T13"/>
                <a:gd fmla="*/ 5 w 392" name="T14"/>
                <a:gd fmla="*/ 72 h 344" name="T15"/>
                <a:gd fmla="*/ 12 w 392" name="T16"/>
                <a:gd fmla="*/ 78 h 344" name="T17"/>
                <a:gd fmla="*/ 22 w 392" name="T18"/>
                <a:gd fmla="*/ 80 h 344" name="T19"/>
                <a:gd fmla="*/ 28 w 392" name="T20"/>
                <a:gd fmla="*/ 80 h 344" name="T21"/>
                <a:gd fmla="*/ 33 w 392" name="T22"/>
                <a:gd fmla="*/ 81 h 344" name="T23"/>
                <a:gd fmla="*/ 41 w 392" name="T24"/>
                <a:gd fmla="*/ 86 h 344" name="T25"/>
                <a:gd fmla="*/ 46 w 392" name="T26"/>
                <a:gd fmla="*/ 85 h 344" name="T27"/>
                <a:gd fmla="*/ 49 w 392" name="T28"/>
                <a:gd fmla="*/ 80 h 344" name="T29"/>
                <a:gd fmla="*/ 53 w 392" name="T30"/>
                <a:gd fmla="*/ 74 h 344" name="T31"/>
                <a:gd fmla="*/ 59 w 392" name="T32"/>
                <a:gd fmla="*/ 73 h 344" name="T33"/>
                <a:gd fmla="*/ 64 w 392" name="T34"/>
                <a:gd fmla="*/ 69 h 344" name="T35"/>
                <a:gd fmla="*/ 69 w 392" name="T36"/>
                <a:gd fmla="*/ 63 h 344" name="T37"/>
                <a:gd fmla="*/ 76 w 392" name="T38"/>
                <a:gd fmla="*/ 59 h 344" name="T39"/>
                <a:gd fmla="*/ 79 w 392" name="T40"/>
                <a:gd fmla="*/ 52 h 344" name="T41"/>
                <a:gd fmla="*/ 80 w 392" name="T42"/>
                <a:gd fmla="*/ 43 h 344" name="T43"/>
                <a:gd fmla="*/ 85 w 392" name="T44"/>
                <a:gd fmla="*/ 28 h 344" name="T45"/>
                <a:gd fmla="*/ 90 w 392" name="T46"/>
                <a:gd fmla="*/ 21 h 344" name="T47"/>
                <a:gd fmla="*/ 94 w 392" name="T48"/>
                <a:gd fmla="*/ 19 h 344" name="T49"/>
                <a:gd fmla="*/ 97 w 392" name="T50"/>
                <a:gd fmla="*/ 15 h 344" name="T51"/>
                <a:gd fmla="*/ 97 w 392" name="T52"/>
                <a:gd fmla="*/ 9 h 344" name="T53"/>
                <a:gd fmla="*/ 95 w 392" name="T54"/>
                <a:gd fmla="*/ 3 h 344" name="T55"/>
                <a:gd fmla="*/ 88 w 392" name="T56"/>
                <a:gd fmla="*/ 1 h 344" name="T57"/>
                <a:gd fmla="*/ 75 w 392" name="T58"/>
                <a:gd fmla="*/ 1 h 344" name="T59"/>
                <a:gd fmla="*/ 64 w 392" name="T60"/>
                <a:gd fmla="*/ 3 h 344" name="T61"/>
                <a:gd fmla="*/ 55 w 392" name="T62"/>
                <a:gd fmla="*/ 5 h 344" name="T63"/>
                <a:gd fmla="*/ 45 w 392" name="T64"/>
                <a:gd fmla="*/ 7 h 344" name="T65"/>
                <a:gd fmla="*/ 38 w 392" name="T66"/>
                <a:gd fmla="*/ 8 h 344" name="T67"/>
                <a:gd fmla="*/ 33 w 392" name="T68"/>
                <a:gd fmla="*/ 11 h 344" name="T69"/>
                <a:gd fmla="*/ 28 w 392" name="T70"/>
                <a:gd fmla="*/ 12 h 344" name="T71"/>
                <a:gd fmla="*/ 23 w 392" name="T72"/>
                <a:gd fmla="*/ 12 h 344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392" name="T111"/>
                <a:gd fmla="*/ 0 h 344" name="T112"/>
                <a:gd fmla="*/ 392 w 392" name="T113"/>
                <a:gd fmla="*/ 344 h 344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77"/>
            <p:cNvSpPr/>
            <p:nvPr/>
          </p:nvSpPr>
          <p:spPr bwMode="gray">
            <a:xfrm>
              <a:off x="4342007" y="4983583"/>
              <a:ext cx="713126" cy="606916"/>
            </a:xfrm>
            <a:custGeom>
              <a:gdLst>
                <a:gd fmla="*/ 279 w 1128" name="T0"/>
                <a:gd fmla="*/ 62 h 960" name="T1"/>
                <a:gd fmla="*/ 272 w 1128" name="T2"/>
                <a:gd fmla="*/ 67 h 960" name="T3"/>
                <a:gd fmla="*/ 266 w 1128" name="T4"/>
                <a:gd fmla="*/ 77 h 960" name="T5"/>
                <a:gd fmla="*/ 261 w 1128" name="T6"/>
                <a:gd fmla="*/ 87 h 960" name="T7"/>
                <a:gd fmla="*/ 254 w 1128" name="T8"/>
                <a:gd fmla="*/ 97 h 960" name="T9"/>
                <a:gd fmla="*/ 241 w 1128" name="T10"/>
                <a:gd fmla="*/ 103 h 960" name="T11"/>
                <a:gd fmla="*/ 230 w 1128" name="T12"/>
                <a:gd fmla="*/ 104 h 960" name="T13"/>
                <a:gd fmla="*/ 216 w 1128" name="T14"/>
                <a:gd fmla="*/ 103 h 960" name="T15"/>
                <a:gd fmla="*/ 203 w 1128" name="T16"/>
                <a:gd fmla="*/ 110 h 960" name="T17"/>
                <a:gd fmla="*/ 199 w 1128" name="T18"/>
                <a:gd fmla="*/ 115 h 960" name="T19"/>
                <a:gd fmla="*/ 198 w 1128" name="T20"/>
                <a:gd fmla="*/ 118 h 960" name="T21"/>
                <a:gd fmla="*/ 196 w 1128" name="T22"/>
                <a:gd fmla="*/ 119 h 960" name="T23"/>
                <a:gd fmla="*/ 190 w 1128" name="T24"/>
                <a:gd fmla="*/ 114 h 960" name="T25"/>
                <a:gd fmla="*/ 183 w 1128" name="T26"/>
                <a:gd fmla="*/ 118 h 960" name="T27"/>
                <a:gd fmla="*/ 177 w 1128" name="T28"/>
                <a:gd fmla="*/ 127 h 960" name="T29"/>
                <a:gd fmla="*/ 164 w 1128" name="T30"/>
                <a:gd fmla="*/ 127 h 960" name="T31"/>
                <a:gd fmla="*/ 155 w 1128" name="T32"/>
                <a:gd fmla="*/ 120 h 960" name="T33"/>
                <a:gd fmla="*/ 148 w 1128" name="T34"/>
                <a:gd fmla="*/ 111 h 960" name="T35"/>
                <a:gd fmla="*/ 143 w 1128" name="T36"/>
                <a:gd fmla="*/ 113 h 960" name="T37"/>
                <a:gd fmla="*/ 147 w 1128" name="T38"/>
                <a:gd fmla="*/ 122 h 960" name="T39"/>
                <a:gd fmla="*/ 154 w 1128" name="T40"/>
                <a:gd fmla="*/ 130 h 960" name="T41"/>
                <a:gd fmla="*/ 153 w 1128" name="T42"/>
                <a:gd fmla="*/ 140 h 960" name="T43"/>
                <a:gd fmla="*/ 140 w 1128" name="T44"/>
                <a:gd fmla="*/ 149 h 960" name="T45"/>
                <a:gd fmla="*/ 134 w 1128" name="T46"/>
                <a:gd fmla="*/ 149 h 960" name="T47"/>
                <a:gd fmla="*/ 132 w 1128" name="T48"/>
                <a:gd fmla="*/ 148 h 960" name="T49"/>
                <a:gd fmla="*/ 130 w 1128" name="T50"/>
                <a:gd fmla="*/ 148 h 960" name="T51"/>
                <a:gd fmla="*/ 126 w 1128" name="T52"/>
                <a:gd fmla="*/ 154 h 960" name="T53"/>
                <a:gd fmla="*/ 116 w 1128" name="T54"/>
                <a:gd fmla="*/ 163 h 960" name="T55"/>
                <a:gd fmla="*/ 110 w 1128" name="T56"/>
                <a:gd fmla="*/ 167 h 960" name="T57"/>
                <a:gd fmla="*/ 97 w 1128" name="T58"/>
                <a:gd fmla="*/ 168 h 960" name="T59"/>
                <a:gd fmla="*/ 87 w 1128" name="T60"/>
                <a:gd fmla="*/ 171 h 960" name="T61"/>
                <a:gd fmla="*/ 75 w 1128" name="T62"/>
                <a:gd fmla="*/ 179 h 960" name="T63"/>
                <a:gd fmla="*/ 56 w 1128" name="T64"/>
                <a:gd fmla="*/ 185 h 960" name="T65"/>
                <a:gd fmla="*/ 46 w 1128" name="T66"/>
                <a:gd fmla="*/ 186 h 960" name="T67"/>
                <a:gd fmla="*/ 38 w 1128" name="T68"/>
                <a:gd fmla="*/ 194 h 960" name="T69"/>
                <a:gd fmla="*/ 29 w 1128" name="T70"/>
                <a:gd fmla="*/ 199 h 960" name="T71"/>
                <a:gd fmla="*/ 23 w 1128" name="T72"/>
                <a:gd fmla="*/ 207 h 960" name="T73"/>
                <a:gd fmla="*/ 26 w 1128" name="T74"/>
                <a:gd fmla="*/ 214 h 960" name="T75"/>
                <a:gd fmla="*/ 35 w 1128" name="T76"/>
                <a:gd fmla="*/ 227 h 960" name="T77"/>
                <a:gd fmla="*/ 35 w 1128" name="T78"/>
                <a:gd fmla="*/ 235 h 960" name="T79"/>
                <a:gd fmla="*/ 24 w 1128" name="T80"/>
                <a:gd fmla="*/ 240 h 960" name="T81"/>
                <a:gd fmla="*/ 13 w 1128" name="T82"/>
                <a:gd fmla="*/ 235 h 960" name="T83"/>
                <a:gd fmla="*/ 4 w 1128" name="T84"/>
                <a:gd fmla="*/ 222 h 960" name="T85"/>
                <a:gd fmla="*/ 1 w 1128" name="T86"/>
                <a:gd fmla="*/ 210 h 960" name="T87"/>
                <a:gd fmla="*/ 1 w 1128" name="T88"/>
                <a:gd fmla="*/ 200 h 960" name="T89"/>
                <a:gd fmla="*/ 8 w 1128" name="T90"/>
                <a:gd fmla="*/ 189 h 960" name="T91"/>
                <a:gd fmla="*/ 0 w 1128" name="T92"/>
                <a:gd fmla="*/ 184 h 960" name="T93"/>
                <a:gd fmla="*/ 19 w 1128" name="T94"/>
                <a:gd fmla="*/ 160 h 960" name="T95"/>
                <a:gd fmla="*/ 37 w 1128" name="T96"/>
                <a:gd fmla="*/ 139 h 960" name="T97"/>
                <a:gd fmla="*/ 59 w 1128" name="T98"/>
                <a:gd fmla="*/ 101 h 960" name="T99"/>
                <a:gd fmla="*/ 74 w 1128" name="T100"/>
                <a:gd fmla="*/ 62 h 960" name="T101"/>
                <a:gd fmla="*/ 82 w 1128" name="T102"/>
                <a:gd fmla="*/ 36 h 960" name="T103"/>
                <a:gd fmla="*/ 121 w 1128" name="T104"/>
                <a:gd fmla="*/ 3 h 960" name="T105"/>
                <a:gd fmla="*/ 156 w 1128" name="T106"/>
                <a:gd fmla="*/ 8 h 960" name="T107"/>
                <a:gd fmla="*/ 170 w 1128" name="T108"/>
                <a:gd fmla="*/ 24 h 960" name="T109"/>
                <a:gd fmla="*/ 185 w 1128" name="T110"/>
                <a:gd fmla="*/ 32 h 960" name="T111"/>
                <a:gd fmla="*/ 224 w 1128" name="T112"/>
                <a:gd fmla="*/ 15 h 960" name="T113"/>
                <a:gd fmla="*/ 272 w 1128" name="T114"/>
                <a:gd fmla="*/ 41 h 960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128" name="T174"/>
                <a:gd fmla="*/ 0 h 960" name="T175"/>
                <a:gd fmla="*/ 1128 w 1128" name="T176"/>
                <a:gd fmla="*/ 960 h 960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79"/>
            <p:cNvSpPr/>
            <p:nvPr/>
          </p:nvSpPr>
          <p:spPr bwMode="gray">
            <a:xfrm>
              <a:off x="4908462" y="4616905"/>
              <a:ext cx="395760" cy="522201"/>
            </a:xfrm>
            <a:custGeom>
              <a:gdLst>
                <a:gd fmla="*/ 156 w 626" name="T0"/>
                <a:gd fmla="*/ 31 h 825" name="T1"/>
                <a:gd fmla="*/ 154 w 626" name="T2"/>
                <a:gd fmla="*/ 37 h 825" name="T3"/>
                <a:gd fmla="*/ 152 w 626" name="T4"/>
                <a:gd fmla="*/ 44 h 825" name="T5"/>
                <a:gd fmla="*/ 146 w 626" name="T6"/>
                <a:gd fmla="*/ 52 h 825" name="T7"/>
                <a:gd fmla="*/ 138 w 626" name="T8"/>
                <a:gd fmla="*/ 57 h 825" name="T9"/>
                <a:gd fmla="*/ 131 w 626" name="T10"/>
                <a:gd fmla="*/ 61 h 825" name="T11"/>
                <a:gd fmla="*/ 130 w 626" name="T12"/>
                <a:gd fmla="*/ 62 h 825" name="T13"/>
                <a:gd fmla="*/ 132 w 626" name="T14"/>
                <a:gd fmla="*/ 68 h 825" name="T15"/>
                <a:gd fmla="*/ 135 w 626" name="T16"/>
                <a:gd fmla="*/ 75 h 825" name="T17"/>
                <a:gd fmla="*/ 136 w 626" name="T18"/>
                <a:gd fmla="*/ 81 h 825" name="T19"/>
                <a:gd fmla="*/ 136 w 626" name="T20"/>
                <a:gd fmla="*/ 89 h 825" name="T21"/>
                <a:gd fmla="*/ 137 w 626" name="T22"/>
                <a:gd fmla="*/ 95 h 825" name="T23"/>
                <a:gd fmla="*/ 138 w 626" name="T24"/>
                <a:gd fmla="*/ 104 h 825" name="T25"/>
                <a:gd fmla="*/ 131 w 626" name="T26"/>
                <a:gd fmla="*/ 112 h 825" name="T27"/>
                <a:gd fmla="*/ 122 w 626" name="T28"/>
                <a:gd fmla="*/ 120 h 825" name="T29"/>
                <a:gd fmla="*/ 117 w 626" name="T30"/>
                <a:gd fmla="*/ 131 h 825" name="T31"/>
                <a:gd fmla="*/ 115 w 626" name="T32"/>
                <a:gd fmla="*/ 142 h 825" name="T33"/>
                <a:gd fmla="*/ 110 w 626" name="T34"/>
                <a:gd fmla="*/ 151 h 825" name="T35"/>
                <a:gd fmla="*/ 103 w 626" name="T36"/>
                <a:gd fmla="*/ 156 h 825" name="T37"/>
                <a:gd fmla="*/ 94 w 626" name="T38"/>
                <a:gd fmla="*/ 158 h 825" name="T39"/>
                <a:gd fmla="*/ 86 w 626" name="T40"/>
                <a:gd fmla="*/ 161 h 825" name="T41"/>
                <a:gd fmla="*/ 85 w 626" name="T42"/>
                <a:gd fmla="*/ 165 h 825" name="T43"/>
                <a:gd fmla="*/ 89 w 626" name="T44"/>
                <a:gd fmla="*/ 171 h 825" name="T45"/>
                <a:gd fmla="*/ 90 w 626" name="T46"/>
                <a:gd fmla="*/ 176 h 825" name="T47"/>
                <a:gd fmla="*/ 86 w 626" name="T48"/>
                <a:gd fmla="*/ 182 h 825" name="T49"/>
                <a:gd fmla="*/ 80 w 626" name="T50"/>
                <a:gd fmla="*/ 189 h 825" name="T51"/>
                <a:gd fmla="*/ 76 w 626" name="T52"/>
                <a:gd fmla="*/ 193 h 825" name="T53"/>
                <a:gd fmla="*/ 69 w 626" name="T54"/>
                <a:gd fmla="*/ 199 h 825" name="T55"/>
                <a:gd fmla="*/ 61 w 626" name="T56"/>
                <a:gd fmla="*/ 204 h 825" name="T57"/>
                <a:gd fmla="*/ 58 w 626" name="T58"/>
                <a:gd fmla="*/ 207 h 825" name="T59"/>
                <a:gd fmla="*/ 48 w 626" name="T60"/>
                <a:gd fmla="*/ 185 h 825" name="T61"/>
                <a:gd fmla="*/ 22 w 626" name="T62"/>
                <a:gd fmla="*/ 161 h 825" name="T63"/>
                <a:gd fmla="*/ 0 w 626" name="T64"/>
                <a:gd fmla="*/ 146 h 825" name="T65"/>
                <a:gd fmla="*/ 15 w 626" name="T66"/>
                <a:gd fmla="*/ 107 h 825" name="T67"/>
                <a:gd fmla="*/ 20 w 626" name="T68"/>
                <a:gd fmla="*/ 88 h 825" name="T69"/>
                <a:gd fmla="*/ 18 w 626" name="T70"/>
                <a:gd fmla="*/ 67 h 825" name="T71"/>
                <a:gd fmla="*/ 34 w 626" name="T72"/>
                <a:gd fmla="*/ 43 h 825" name="T73"/>
                <a:gd fmla="*/ 42 w 626" name="T74"/>
                <a:gd fmla="*/ 24 h 825" name="T75"/>
                <a:gd fmla="*/ 63 w 626" name="T76"/>
                <a:gd fmla="*/ 17 h 825" name="T77"/>
                <a:gd fmla="*/ 75 w 626" name="T78"/>
                <a:gd fmla="*/ 1 h 825" name="T79"/>
                <a:gd fmla="*/ 92 w 626" name="T80"/>
                <a:gd fmla="*/ 14 h 825" name="T81"/>
                <a:gd fmla="*/ 114 w 626" name="T82"/>
                <a:gd fmla="*/ 32 h 825" name="T83"/>
                <a:gd fmla="*/ 135 w 626" name="T84"/>
                <a:gd fmla="*/ 32 h 825" name="T85"/>
                <a:gd fmla="*/ 151 w 626" name="T86"/>
                <a:gd fmla="*/ 25 h 825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626" name="T132"/>
                <a:gd fmla="*/ 0 h 825" name="T133"/>
                <a:gd fmla="*/ 626 w 626" name="T134"/>
                <a:gd fmla="*/ 825 h 825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81"/>
            <p:cNvSpPr/>
            <p:nvPr/>
          </p:nvSpPr>
          <p:spPr bwMode="gray">
            <a:xfrm>
              <a:off x="5047547" y="4294481"/>
              <a:ext cx="357828" cy="402082"/>
            </a:xfrm>
            <a:custGeom>
              <a:gdLst>
                <a:gd fmla="*/ 109 w 565" name="T0"/>
                <a:gd fmla="*/ 11 h 638" name="T1"/>
                <a:gd fmla="*/ 106 w 565" name="T2"/>
                <a:gd fmla="*/ 11 h 638" name="T3"/>
                <a:gd fmla="*/ 103 w 565" name="T4"/>
                <a:gd fmla="*/ 14 h 638" name="T5"/>
                <a:gd fmla="*/ 100 w 565" name="T6"/>
                <a:gd fmla="*/ 21 h 638" name="T7"/>
                <a:gd fmla="*/ 99 w 565" name="T8"/>
                <a:gd fmla="*/ 28 h 638" name="T9"/>
                <a:gd fmla="*/ 96 w 565" name="T10"/>
                <a:gd fmla="*/ 31 h 638" name="T11"/>
                <a:gd fmla="*/ 90 w 565" name="T12"/>
                <a:gd fmla="*/ 29 h 638" name="T13"/>
                <a:gd fmla="*/ 84 w 565" name="T14"/>
                <a:gd fmla="*/ 26 h 638" name="T15"/>
                <a:gd fmla="*/ 80 w 565" name="T16"/>
                <a:gd fmla="*/ 26 h 638" name="T17"/>
                <a:gd fmla="*/ 82 w 565" name="T18"/>
                <a:gd fmla="*/ 32 h 638" name="T19"/>
                <a:gd fmla="*/ 87 w 565" name="T20"/>
                <a:gd fmla="*/ 36 h 638" name="T21"/>
                <a:gd fmla="*/ 93 w 565" name="T22"/>
                <a:gd fmla="*/ 38 h 638" name="T23"/>
                <a:gd fmla="*/ 101 w 565" name="T24"/>
                <a:gd fmla="*/ 35 h 638" name="T25"/>
                <a:gd fmla="*/ 104 w 565" name="T26"/>
                <a:gd fmla="*/ 31 h 638" name="T27"/>
                <a:gd fmla="*/ 106 w 565" name="T28"/>
                <a:gd fmla="*/ 25 h 638" name="T29"/>
                <a:gd fmla="*/ 110 w 565" name="T30"/>
                <a:gd fmla="*/ 24 h 638" name="T31"/>
                <a:gd fmla="*/ 117 w 565" name="T32"/>
                <a:gd fmla="*/ 30 h 638" name="T33"/>
                <a:gd fmla="*/ 126 w 565" name="T34"/>
                <a:gd fmla="*/ 34 h 638" name="T35"/>
                <a:gd fmla="*/ 131 w 565" name="T36"/>
                <a:gd fmla="*/ 36 h 638" name="T37"/>
                <a:gd fmla="*/ 138 w 565" name="T38"/>
                <a:gd fmla="*/ 38 h 638" name="T39"/>
                <a:gd fmla="*/ 142 w 565" name="T40"/>
                <a:gd fmla="*/ 44 h 638" name="T41"/>
                <a:gd fmla="*/ 139 w 565" name="T42"/>
                <a:gd fmla="*/ 51 h 638" name="T43"/>
                <a:gd fmla="*/ 133 w 565" name="T44"/>
                <a:gd fmla="*/ 58 h 638" name="T45"/>
                <a:gd fmla="*/ 130 w 565" name="T46"/>
                <a:gd fmla="*/ 60 h 638" name="T47"/>
                <a:gd fmla="*/ 134 w 565" name="T48"/>
                <a:gd fmla="*/ 60 h 638" name="T49"/>
                <a:gd fmla="*/ 139 w 565" name="T50"/>
                <a:gd fmla="*/ 60 h 638" name="T51"/>
                <a:gd fmla="*/ 141 w 565" name="T52"/>
                <a:gd fmla="*/ 63 h 638" name="T53"/>
                <a:gd fmla="*/ 136 w 565" name="T54"/>
                <a:gd fmla="*/ 67 h 638" name="T55"/>
                <a:gd fmla="*/ 129 w 565" name="T56"/>
                <a:gd fmla="*/ 71 h 638" name="T57"/>
                <a:gd fmla="*/ 126 w 565" name="T58"/>
                <a:gd fmla="*/ 73 h 638" name="T59"/>
                <a:gd fmla="*/ 129 w 565" name="T60"/>
                <a:gd fmla="*/ 73 h 638" name="T61"/>
                <a:gd fmla="*/ 135 w 565" name="T62"/>
                <a:gd fmla="*/ 78 h 638" name="T63"/>
                <a:gd fmla="*/ 136 w 565" name="T64"/>
                <a:gd fmla="*/ 88 h 638" name="T65"/>
                <a:gd fmla="*/ 138 w 565" name="T66"/>
                <a:gd fmla="*/ 98 h 638" name="T67"/>
                <a:gd fmla="*/ 141 w 565" name="T68"/>
                <a:gd fmla="*/ 104 h 638" name="T69"/>
                <a:gd fmla="*/ 141 w 565" name="T70"/>
                <a:gd fmla="*/ 108 h 638" name="T71"/>
                <a:gd fmla="*/ 136 w 565" name="T72"/>
                <a:gd fmla="*/ 112 h 638" name="T73"/>
                <a:gd fmla="*/ 129 w 565" name="T74"/>
                <a:gd fmla="*/ 111 h 638" name="T75"/>
                <a:gd fmla="*/ 123 w 565" name="T76"/>
                <a:gd fmla="*/ 110 h 638" name="T77"/>
                <a:gd fmla="*/ 119 w 565" name="T78"/>
                <a:gd fmla="*/ 116 h 638" name="T79"/>
                <a:gd fmla="*/ 118 w 565" name="T80"/>
                <a:gd fmla="*/ 122 h 638" name="T81"/>
                <a:gd fmla="*/ 116 w 565" name="T82"/>
                <a:gd fmla="*/ 129 h 638" name="T83"/>
                <a:gd fmla="*/ 113 w 565" name="T84"/>
                <a:gd fmla="*/ 136 h 638" name="T85"/>
                <a:gd fmla="*/ 112 w 565" name="T86"/>
                <a:gd fmla="*/ 146 h 638" name="T87"/>
                <a:gd fmla="*/ 112 w 565" name="T88"/>
                <a:gd fmla="*/ 150 h 638" name="T89"/>
                <a:gd fmla="*/ 102 w 565" name="T90"/>
                <a:gd fmla="*/ 158 h 638" name="T91"/>
                <a:gd fmla="*/ 88 w 565" name="T92"/>
                <a:gd fmla="*/ 158 h 638" name="T93"/>
                <a:gd fmla="*/ 69 w 565" name="T94"/>
                <a:gd fmla="*/ 148 h 638" name="T95"/>
                <a:gd fmla="*/ 47 w 565" name="T96"/>
                <a:gd fmla="*/ 155 h 638" name="T97"/>
                <a:gd fmla="*/ 35 w 565" name="T98"/>
                <a:gd fmla="*/ 128 h 638" name="T99"/>
                <a:gd fmla="*/ 20 w 565" name="T100"/>
                <a:gd fmla="*/ 113 h 638" name="T101"/>
                <a:gd fmla="*/ 5 w 565" name="T102"/>
                <a:gd fmla="*/ 83 h 638" name="T103"/>
                <a:gd fmla="*/ 27 w 565" name="T104"/>
                <a:gd fmla="*/ 49 h 638" name="T105"/>
                <a:gd fmla="*/ 42 w 565" name="T106"/>
                <a:gd fmla="*/ 36 h 638" name="T107"/>
                <a:gd fmla="*/ 46 w 565" name="T108"/>
                <a:gd fmla="*/ 12 h 638" name="T109"/>
                <a:gd fmla="*/ 56 w 565" name="T110"/>
                <a:gd fmla="*/ 0 h 638" name="T111"/>
                <a:gd fmla="*/ 76 w 565" name="T112"/>
                <a:gd fmla="*/ 7 h 638" name="T113"/>
                <a:gd fmla="*/ 96 w 565" name="T114"/>
                <a:gd fmla="*/ 1 h 638" name="T115"/>
                <a:gd fmla="*/ 109 w 565" name="T116"/>
                <a:gd fmla="*/ 11 h 63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565" name="T177"/>
                <a:gd fmla="*/ 0 h 638" name="T178"/>
                <a:gd fmla="*/ 565 w 565" name="T179"/>
                <a:gd fmla="*/ 638 h 63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Freeform 83"/>
            <p:cNvSpPr/>
            <p:nvPr/>
          </p:nvSpPr>
          <p:spPr bwMode="gray">
            <a:xfrm>
              <a:off x="4890760" y="3891135"/>
              <a:ext cx="484269" cy="429899"/>
            </a:xfrm>
            <a:custGeom>
              <a:gdLst>
                <a:gd fmla="*/ 67 w 766" name="T0"/>
                <a:gd fmla="*/ 11 h 681" name="T1"/>
                <a:gd fmla="*/ 71 w 766" name="T2"/>
                <a:gd fmla="*/ 13 h 681" name="T3"/>
                <a:gd fmla="*/ 79 w 766" name="T4"/>
                <a:gd fmla="*/ 17 h 681" name="T5"/>
                <a:gd fmla="*/ 85 w 766" name="T6"/>
                <a:gd fmla="*/ 22 h 681" name="T7"/>
                <a:gd fmla="*/ 96 w 766" name="T8"/>
                <a:gd fmla="*/ 25 h 681" name="T9"/>
                <a:gd fmla="*/ 105 w 766" name="T10"/>
                <a:gd fmla="*/ 28 h 681" name="T11"/>
                <a:gd fmla="*/ 110 w 766" name="T12"/>
                <a:gd fmla="*/ 34 h 681" name="T13"/>
                <a:gd fmla="*/ 114 w 766" name="T14"/>
                <a:gd fmla="*/ 41 h 681" name="T15"/>
                <a:gd fmla="*/ 120 w 766" name="T16"/>
                <a:gd fmla="*/ 51 h 681" name="T17"/>
                <a:gd fmla="*/ 126 w 766" name="T18"/>
                <a:gd fmla="*/ 59 h 681" name="T19"/>
                <a:gd fmla="*/ 133 w 766" name="T20"/>
                <a:gd fmla="*/ 69 h 681" name="T21"/>
                <a:gd fmla="*/ 138 w 766" name="T22"/>
                <a:gd fmla="*/ 79 h 681" name="T23"/>
                <a:gd fmla="*/ 138 w 766" name="T24"/>
                <a:gd fmla="*/ 85 h 681" name="T25"/>
                <a:gd fmla="*/ 141 w 766" name="T26"/>
                <a:gd fmla="*/ 92 h 681" name="T27"/>
                <a:gd fmla="*/ 152 w 766" name="T28"/>
                <a:gd fmla="*/ 96 h 681" name="T29"/>
                <a:gd fmla="*/ 162 w 766" name="T30"/>
                <a:gd fmla="*/ 99 h 681" name="T31"/>
                <a:gd fmla="*/ 168 w 766" name="T32"/>
                <a:gd fmla="*/ 106 h 681" name="T33"/>
                <a:gd fmla="*/ 174 w 766" name="T34"/>
                <a:gd fmla="*/ 112 h 681" name="T35"/>
                <a:gd fmla="*/ 179 w 766" name="T36"/>
                <a:gd fmla="*/ 116 h 681" name="T37"/>
                <a:gd fmla="*/ 183 w 766" name="T38"/>
                <a:gd fmla="*/ 121 h 681" name="T39"/>
                <a:gd fmla="*/ 181 w 766" name="T40"/>
                <a:gd fmla="*/ 124 h 681" name="T41"/>
                <a:gd fmla="*/ 173 w 766" name="T42"/>
                <a:gd fmla="*/ 125 h 681" name="T43"/>
                <a:gd fmla="*/ 161 w 766" name="T44"/>
                <a:gd fmla="*/ 124 h 681" name="T45"/>
                <a:gd fmla="*/ 153 w 766" name="T46"/>
                <a:gd fmla="*/ 124 h 681" name="T47"/>
                <a:gd fmla="*/ 153 w 766" name="T48"/>
                <a:gd fmla="*/ 124 h 681" name="T49"/>
                <a:gd fmla="*/ 158 w 766" name="T50"/>
                <a:gd fmla="*/ 126 h 681" name="T51"/>
                <a:gd fmla="*/ 165 w 766" name="T52"/>
                <a:gd fmla="*/ 130 h 681" name="T53"/>
                <a:gd fmla="*/ 168 w 766" name="T54"/>
                <a:gd fmla="*/ 134 h 681" name="T55"/>
                <a:gd fmla="*/ 177 w 766" name="T56"/>
                <a:gd fmla="*/ 139 h 681" name="T57"/>
                <a:gd fmla="*/ 184 w 766" name="T58"/>
                <a:gd fmla="*/ 144 h 681" name="T59"/>
                <a:gd fmla="*/ 189 w 766" name="T60"/>
                <a:gd fmla="*/ 150 h 681" name="T61"/>
                <a:gd fmla="*/ 192 w 766" name="T62"/>
                <a:gd fmla="*/ 155 h 681" name="T63"/>
                <a:gd fmla="*/ 190 w 766" name="T64"/>
                <a:gd fmla="*/ 157 h 681" name="T65"/>
                <a:gd fmla="*/ 183 w 766" name="T66"/>
                <a:gd fmla="*/ 161 h 681" name="T67"/>
                <a:gd fmla="*/ 177 w 766" name="T68"/>
                <a:gd fmla="*/ 164 h 681" name="T69"/>
                <a:gd fmla="*/ 175 w 766" name="T70"/>
                <a:gd fmla="*/ 166 h 681" name="T71"/>
                <a:gd fmla="*/ 173 w 766" name="T72"/>
                <a:gd fmla="*/ 168 h 681" name="T73"/>
                <a:gd fmla="*/ 171 w 766" name="T74"/>
                <a:gd fmla="*/ 169 h 681" name="T75"/>
                <a:gd fmla="*/ 170 w 766" name="T76"/>
                <a:gd fmla="*/ 170 h 681" name="T77"/>
                <a:gd fmla="*/ 158 w 766" name="T78"/>
                <a:gd fmla="*/ 160 h 681" name="T79"/>
                <a:gd fmla="*/ 125 w 766" name="T80"/>
                <a:gd fmla="*/ 167 h 681" name="T81"/>
                <a:gd fmla="*/ 108 w 766" name="T82"/>
                <a:gd fmla="*/ 161 h 681" name="T83"/>
                <a:gd fmla="*/ 89 w 766" name="T84"/>
                <a:gd fmla="*/ 158 h 681" name="T85"/>
                <a:gd fmla="*/ 75 w 766" name="T86"/>
                <a:gd fmla="*/ 148 h 681" name="T87"/>
                <a:gd fmla="*/ 57 w 766" name="T88"/>
                <a:gd fmla="*/ 128 h 681" name="T89"/>
                <a:gd fmla="*/ 49 w 766" name="T90"/>
                <a:gd fmla="*/ 101 h 681" name="T91"/>
                <a:gd fmla="*/ 36 w 766" name="T92"/>
                <a:gd fmla="*/ 67 h 681" name="T93"/>
                <a:gd fmla="*/ 21 w 766" name="T94"/>
                <a:gd fmla="*/ 64 h 681" name="T95"/>
                <a:gd fmla="*/ 0 w 766" name="T96"/>
                <a:gd fmla="*/ 55 h 681" name="T97"/>
                <a:gd fmla="*/ 18 w 766" name="T98"/>
                <a:gd fmla="*/ 31 h 681" name="T99"/>
                <a:gd fmla="*/ 30 w 766" name="T100"/>
                <a:gd fmla="*/ 25 h 681" name="T101"/>
                <a:gd fmla="*/ 51 w 766" name="T102"/>
                <a:gd fmla="*/ 19 h 681" name="T103"/>
                <a:gd fmla="*/ 66 w 766" name="T104"/>
                <a:gd fmla="*/ 0 h 68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766" name="T159"/>
                <a:gd fmla="*/ 0 h 681" name="T160"/>
                <a:gd fmla="*/ 766 w 766" name="T161"/>
                <a:gd fmla="*/ 681 h 68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Freeform 85"/>
            <p:cNvSpPr/>
            <p:nvPr/>
          </p:nvSpPr>
          <p:spPr bwMode="gray">
            <a:xfrm>
              <a:off x="5176516" y="4207237"/>
              <a:ext cx="73336" cy="97360"/>
            </a:xfrm>
            <a:custGeom>
              <a:gdLst>
                <a:gd fmla="*/ 0 w 116" name="T0"/>
                <a:gd fmla="*/ 0 h 156" name="T1"/>
                <a:gd fmla="*/ 1 w 116" name="T2"/>
                <a:gd fmla="*/ 1 h 156" name="T3"/>
                <a:gd fmla="*/ 2 w 116" name="T4"/>
                <a:gd fmla="*/ 4 h 156" name="T5"/>
                <a:gd fmla="*/ 4 w 116" name="T6"/>
                <a:gd fmla="*/ 8 h 156" name="T7"/>
                <a:gd fmla="*/ 5 w 116" name="T8"/>
                <a:gd fmla="*/ 13 h 156" name="T9"/>
                <a:gd fmla="*/ 6 w 116" name="T10"/>
                <a:gd fmla="*/ 16 h 156" name="T11"/>
                <a:gd fmla="*/ 6 w 116" name="T12"/>
                <a:gd fmla="*/ 20 h 156" name="T13"/>
                <a:gd fmla="*/ 8 w 116" name="T14"/>
                <a:gd fmla="*/ 25 h 156" name="T15"/>
                <a:gd fmla="*/ 11 w 116" name="T16"/>
                <a:gd fmla="*/ 30 h 156" name="T17"/>
                <a:gd fmla="*/ 12 w 116" name="T18"/>
                <a:gd fmla="*/ 33 h 156" name="T19"/>
                <a:gd fmla="*/ 13 w 116" name="T20"/>
                <a:gd fmla="*/ 35 h 156" name="T21"/>
                <a:gd fmla="*/ 15 w 116" name="T22"/>
                <a:gd fmla="*/ 36 h 156" name="T23"/>
                <a:gd fmla="*/ 18 w 116" name="T24"/>
                <a:gd fmla="*/ 38 h 156" name="T25"/>
                <a:gd fmla="*/ 21 w 116" name="T26"/>
                <a:gd fmla="*/ 38 h 156" name="T27"/>
                <a:gd fmla="*/ 24 w 116" name="T28"/>
                <a:gd fmla="*/ 38 h 156" name="T29"/>
                <a:gd fmla="*/ 27 w 116" name="T30"/>
                <a:gd fmla="*/ 37 h 156" name="T31"/>
                <a:gd fmla="*/ 29 w 116" name="T32"/>
                <a:gd fmla="*/ 34 h 156" name="T33"/>
                <a:gd fmla="*/ 29 w 116" name="T34"/>
                <a:gd fmla="*/ 30 h 156" name="T35"/>
                <a:gd fmla="*/ 27 w 116" name="T36"/>
                <a:gd fmla="*/ 26 h 156" name="T37"/>
                <a:gd fmla="*/ 24 w 116" name="T38"/>
                <a:gd fmla="*/ 22 h 156" name="T39"/>
                <a:gd fmla="*/ 19 w 116" name="T40"/>
                <a:gd fmla="*/ 19 h 156" name="T41"/>
                <a:gd fmla="*/ 15 w 116" name="T42"/>
                <a:gd fmla="*/ 16 h 156" name="T43"/>
                <a:gd fmla="*/ 11 w 116" name="T44"/>
                <a:gd fmla="*/ 13 h 156" name="T45"/>
                <a:gd fmla="*/ 10 w 116" name="T46"/>
                <a:gd fmla="*/ 11 h 156" name="T47"/>
                <a:gd fmla="*/ 8 w 116" name="T48"/>
                <a:gd fmla="*/ 8 h 156" name="T49"/>
                <a:gd fmla="*/ 6 w 116" name="T50"/>
                <a:gd fmla="*/ 5 h 156" name="T51"/>
                <a:gd fmla="*/ 3 w 116" name="T52"/>
                <a:gd fmla="*/ 3 h 156" name="T53"/>
                <a:gd fmla="*/ 1 w 116" name="T54"/>
                <a:gd fmla="*/ 1 h 156" name="T55"/>
                <a:gd fmla="*/ 0 w 116" name="T56"/>
                <a:gd fmla="*/ 0 h 15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16" name="T87"/>
                <a:gd fmla="*/ 0 h 156" name="T88"/>
                <a:gd fmla="*/ 116 w 116" name="T89"/>
                <a:gd fmla="*/ 156 h 156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6" w="115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87"/>
            <p:cNvSpPr/>
            <p:nvPr/>
          </p:nvSpPr>
          <p:spPr bwMode="gray">
            <a:xfrm>
              <a:off x="5007086" y="4070681"/>
              <a:ext cx="46784" cy="40461"/>
            </a:xfrm>
            <a:custGeom>
              <a:gdLst>
                <a:gd fmla="*/ 0 w 75" name="T0"/>
                <a:gd fmla="*/ 12 h 63" name="T1"/>
                <a:gd fmla="*/ 8 w 75" name="T2"/>
                <a:gd fmla="*/ 0 h 63" name="T3"/>
                <a:gd fmla="*/ 18 w 75" name="T4"/>
                <a:gd fmla="*/ 4 h 63" name="T5"/>
                <a:gd fmla="*/ 18 w 75" name="T6"/>
                <a:gd fmla="*/ 13 h 63" name="T7"/>
                <a:gd fmla="*/ 8 w 75" name="T8"/>
                <a:gd fmla="*/ 16 h 63" name="T9"/>
                <a:gd fmla="*/ 0 w 75" name="T10"/>
                <a:gd fmla="*/ 12 h 6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5" name="T18"/>
                <a:gd fmla="*/ 0 h 63" name="T19"/>
                <a:gd fmla="*/ 75 w 75" name="T20"/>
                <a:gd fmla="*/ 63 h 6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2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89"/>
            <p:cNvSpPr/>
            <p:nvPr/>
          </p:nvSpPr>
          <p:spPr bwMode="gray">
            <a:xfrm>
              <a:off x="5075364" y="4092176"/>
              <a:ext cx="46784" cy="65749"/>
            </a:xfrm>
            <a:custGeom>
              <a:gdLst>
                <a:gd fmla="*/ 0 w 73" name="T0"/>
                <a:gd fmla="*/ 10 h 105" name="T1"/>
                <a:gd fmla="*/ 9 w 73" name="T2"/>
                <a:gd fmla="*/ 0 h 105" name="T3"/>
                <a:gd fmla="*/ 16 w 73" name="T4"/>
                <a:gd fmla="*/ 12 h 105" name="T5"/>
                <a:gd fmla="*/ 19 w 73" name="T6"/>
                <a:gd fmla="*/ 26 h 105" name="T7"/>
                <a:gd fmla="*/ 9 w 73" name="T8"/>
                <a:gd fmla="*/ 19 h 105" name="T9"/>
                <a:gd fmla="*/ 0 w 73" name="T10"/>
                <a:gd fmla="*/ 10 h 10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3" name="T18"/>
                <a:gd fmla="*/ 0 h 105" name="T19"/>
                <a:gd fmla="*/ 73 w 73" name="T20"/>
                <a:gd fmla="*/ 105 h 10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Freeform 91"/>
            <p:cNvSpPr/>
            <p:nvPr/>
          </p:nvSpPr>
          <p:spPr bwMode="gray">
            <a:xfrm>
              <a:off x="4674547" y="3577561"/>
              <a:ext cx="623354" cy="418519"/>
            </a:xfrm>
            <a:custGeom>
              <a:gdLst>
                <a:gd fmla="*/ 81 w 987" name="T0"/>
                <a:gd fmla="*/ 0 h 663" name="T1"/>
                <a:gd fmla="*/ 88 w 987" name="T2"/>
                <a:gd fmla="*/ 3 h 663" name="T3"/>
                <a:gd fmla="*/ 96 w 987" name="T4"/>
                <a:gd fmla="*/ 5 h 663" name="T5"/>
                <a:gd fmla="*/ 103 w 987" name="T6"/>
                <a:gd fmla="*/ 2 h 663" name="T7"/>
                <a:gd fmla="*/ 111 w 987" name="T8"/>
                <a:gd fmla="*/ 0 h 663" name="T9"/>
                <a:gd fmla="*/ 119 w 987" name="T10"/>
                <a:gd fmla="*/ 5 h 663" name="T11"/>
                <a:gd fmla="*/ 125 w 987" name="T12"/>
                <a:gd fmla="*/ 15 h 663" name="T13"/>
                <a:gd fmla="*/ 126 w 987" name="T14"/>
                <a:gd fmla="*/ 24 h 663" name="T15"/>
                <a:gd fmla="*/ 128 w 987" name="T16"/>
                <a:gd fmla="*/ 32 h 663" name="T17"/>
                <a:gd fmla="*/ 133 w 987" name="T18"/>
                <a:gd fmla="*/ 37 h 663" name="T19"/>
                <a:gd fmla="*/ 141 w 987" name="T20"/>
                <a:gd fmla="*/ 39 h 663" name="T21"/>
                <a:gd fmla="*/ 149 w 987" name="T22"/>
                <a:gd fmla="*/ 38 h 663" name="T23"/>
                <a:gd fmla="*/ 154 w 987" name="T24"/>
                <a:gd fmla="*/ 33 h 663" name="T25"/>
                <a:gd fmla="*/ 160 w 987" name="T26"/>
                <a:gd fmla="*/ 24 h 663" name="T27"/>
                <a:gd fmla="*/ 167 w 987" name="T28"/>
                <a:gd fmla="*/ 15 h 663" name="T29"/>
                <a:gd fmla="*/ 175 w 987" name="T30"/>
                <a:gd fmla="*/ 6 h 663" name="T31"/>
                <a:gd fmla="*/ 184 w 987" name="T32"/>
                <a:gd fmla="*/ 2 h 663" name="T33"/>
                <a:gd fmla="*/ 191 w 987" name="T34"/>
                <a:gd fmla="*/ 4 h 663" name="T35"/>
                <a:gd fmla="*/ 200 w 987" name="T36"/>
                <a:gd fmla="*/ 9 h 663" name="T37"/>
                <a:gd fmla="*/ 212 w 987" name="T38"/>
                <a:gd fmla="*/ 11 h 663" name="T39"/>
                <a:gd fmla="*/ 224 w 987" name="T40"/>
                <a:gd fmla="*/ 9 h 663" name="T41"/>
                <a:gd fmla="*/ 234 w 987" name="T42"/>
                <a:gd fmla="*/ 7 h 663" name="T43"/>
                <a:gd fmla="*/ 241 w 987" name="T44"/>
                <a:gd fmla="*/ 5 h 663" name="T45"/>
                <a:gd fmla="*/ 246 w 987" name="T46"/>
                <a:gd fmla="*/ 5 h 663" name="T47"/>
                <a:gd fmla="*/ 246 w 987" name="T48"/>
                <a:gd fmla="*/ 12 h 663" name="T49"/>
                <a:gd fmla="*/ 245 w 987" name="T50"/>
                <a:gd fmla="*/ 23 h 663" name="T51"/>
                <a:gd fmla="*/ 243 w 987" name="T52"/>
                <a:gd fmla="*/ 31 h 663" name="T53"/>
                <a:gd fmla="*/ 237 w 987" name="T54"/>
                <a:gd fmla="*/ 32 h 663" name="T55"/>
                <a:gd fmla="*/ 231 w 987" name="T56"/>
                <a:gd fmla="*/ 31 h 663" name="T57"/>
                <a:gd fmla="*/ 225 w 987" name="T58"/>
                <a:gd fmla="*/ 32 h 663" name="T59"/>
                <a:gd fmla="*/ 216 w 987" name="T60"/>
                <a:gd fmla="*/ 41 h 663" name="T61"/>
                <a:gd fmla="*/ 205 w 987" name="T62"/>
                <a:gd fmla="*/ 49 h 663" name="T63"/>
                <a:gd fmla="*/ 198 w 987" name="T64"/>
                <a:gd fmla="*/ 51 h 663" name="T65"/>
                <a:gd fmla="*/ 191 w 987" name="T66"/>
                <a:gd fmla="*/ 52 h 663" name="T67"/>
                <a:gd fmla="*/ 189 w 987" name="T68"/>
                <a:gd fmla="*/ 55 h 663" name="T69"/>
                <a:gd fmla="*/ 191 w 987" name="T70"/>
                <a:gd fmla="*/ 63 h 663" name="T71"/>
                <a:gd fmla="*/ 190 w 987" name="T72"/>
                <a:gd fmla="*/ 72 h 663" name="T73"/>
                <a:gd fmla="*/ 185 w 987" name="T74"/>
                <a:gd fmla="*/ 77 h 663" name="T75"/>
                <a:gd fmla="*/ 177 w 987" name="T76"/>
                <a:gd fmla="*/ 79 h 663" name="T77"/>
                <a:gd fmla="*/ 171 w 987" name="T78"/>
                <a:gd fmla="*/ 79 h 663" name="T79"/>
                <a:gd fmla="*/ 170 w 987" name="T80"/>
                <a:gd fmla="*/ 84 h 663" name="T81"/>
                <a:gd fmla="*/ 170 w 987" name="T82"/>
                <a:gd fmla="*/ 93 h 663" name="T83"/>
                <a:gd fmla="*/ 168 w 987" name="T84"/>
                <a:gd fmla="*/ 101 h 663" name="T85"/>
                <a:gd fmla="*/ 163 w 987" name="T86"/>
                <a:gd fmla="*/ 106 h 663" name="T87"/>
                <a:gd fmla="*/ 157 w 987" name="T88"/>
                <a:gd fmla="*/ 111 h 663" name="T89"/>
                <a:gd fmla="*/ 155 w 987" name="T90"/>
                <a:gd fmla="*/ 118 h 663" name="T91"/>
                <a:gd fmla="*/ 152 w 987" name="T92"/>
                <a:gd fmla="*/ 123 h 663" name="T93"/>
                <a:gd fmla="*/ 139 w 987" name="T94"/>
                <a:gd fmla="*/ 127 h 663" name="T95"/>
                <a:gd fmla="*/ 129 w 987" name="T96"/>
                <a:gd fmla="*/ 143 h 663" name="T97"/>
                <a:gd fmla="*/ 106 w 987" name="T98"/>
                <a:gd fmla="*/ 148 h 663" name="T99"/>
                <a:gd fmla="*/ 89 w 987" name="T100"/>
                <a:gd fmla="*/ 156 h 663" name="T101"/>
                <a:gd fmla="*/ 66 w 987" name="T102"/>
                <a:gd fmla="*/ 144 h 663" name="T103"/>
                <a:gd fmla="*/ 52 w 987" name="T104"/>
                <a:gd fmla="*/ 160 h 663" name="T105"/>
                <a:gd fmla="*/ 13 w 987" name="T106"/>
                <a:gd fmla="*/ 152 h 663" name="T107"/>
                <a:gd fmla="*/ 0 w 987" name="T108"/>
                <a:gd fmla="*/ 140 h 663" name="T109"/>
                <a:gd fmla="*/ 14 w 987" name="T110"/>
                <a:gd fmla="*/ 98 h 663" name="T111"/>
                <a:gd fmla="*/ 8 w 987" name="T112"/>
                <a:gd fmla="*/ 78 h 663" name="T113"/>
                <a:gd fmla="*/ 26 w 987" name="T114"/>
                <a:gd fmla="*/ 45 h 663" name="T115"/>
                <a:gd fmla="*/ 50 w 987" name="T116"/>
                <a:gd fmla="*/ 22 h 663" name="T117"/>
                <a:gd fmla="*/ 80 w 987" name="T118"/>
                <a:gd fmla="*/ 0 h 663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87" name="T180"/>
                <a:gd fmla="*/ 0 h 663" name="T181"/>
                <a:gd fmla="*/ 987 w 987" name="T182"/>
                <a:gd fmla="*/ 663 h 663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63" w="986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Freeform 93"/>
            <p:cNvSpPr/>
            <p:nvPr/>
          </p:nvSpPr>
          <p:spPr bwMode="gray">
            <a:xfrm>
              <a:off x="4511438" y="3110995"/>
              <a:ext cx="505763" cy="733357"/>
            </a:xfrm>
            <a:custGeom>
              <a:gdLst>
                <a:gd fmla="*/ 199 w 799" name="T0"/>
                <a:gd fmla="*/ 103 h 1161" name="T1"/>
                <a:gd fmla="*/ 194 w 799" name="T2"/>
                <a:gd fmla="*/ 108 h 1161" name="T3"/>
                <a:gd fmla="*/ 187 w 799" name="T4"/>
                <a:gd fmla="*/ 114 h 1161" name="T5"/>
                <a:gd fmla="*/ 185 w 799" name="T6"/>
                <a:gd fmla="*/ 121 h 1161" name="T7"/>
                <a:gd fmla="*/ 185 w 799" name="T8"/>
                <a:gd fmla="*/ 129 h 1161" name="T9"/>
                <a:gd fmla="*/ 182 w 799" name="T10"/>
                <a:gd fmla="*/ 137 h 1161" name="T11"/>
                <a:gd fmla="*/ 171 w 799" name="T12"/>
                <a:gd fmla="*/ 142 h 1161" name="T13"/>
                <a:gd fmla="*/ 162 w 799" name="T14"/>
                <a:gd fmla="*/ 146 h 1161" name="T15"/>
                <a:gd fmla="*/ 156 w 799" name="T16"/>
                <a:gd fmla="*/ 146 h 1161" name="T17"/>
                <a:gd fmla="*/ 149 w 799" name="T18"/>
                <a:gd fmla="*/ 145 h 1161" name="T19"/>
                <a:gd fmla="*/ 145 w 799" name="T20"/>
                <a:gd fmla="*/ 144 h 1161" name="T21"/>
                <a:gd fmla="*/ 140 w 799" name="T22"/>
                <a:gd fmla="*/ 169 h 1161" name="T23"/>
                <a:gd fmla="*/ 145 w 799" name="T24"/>
                <a:gd fmla="*/ 184 h 1161" name="T25"/>
                <a:gd fmla="*/ 115 w 799" name="T26"/>
                <a:gd fmla="*/ 206 h 1161" name="T27"/>
                <a:gd fmla="*/ 92 w 799" name="T28"/>
                <a:gd fmla="*/ 229 h 1161" name="T29"/>
                <a:gd fmla="*/ 73 w 799" name="T30"/>
                <a:gd fmla="*/ 262 h 1161" name="T31"/>
                <a:gd fmla="*/ 79 w 799" name="T32"/>
                <a:gd fmla="*/ 283 h 1161" name="T33"/>
                <a:gd fmla="*/ 61 w 799" name="T34"/>
                <a:gd fmla="*/ 290 h 1161" name="T35"/>
                <a:gd fmla="*/ 20 w 799" name="T36"/>
                <a:gd fmla="*/ 284 h 1161" name="T37"/>
                <a:gd fmla="*/ 12 w 799" name="T38"/>
                <a:gd fmla="*/ 265 h 1161" name="T39"/>
                <a:gd fmla="*/ 17 w 799" name="T40"/>
                <a:gd fmla="*/ 247 h 1161" name="T41"/>
                <a:gd fmla="*/ 21 w 799" name="T42"/>
                <a:gd fmla="*/ 214 h 1161" name="T43"/>
                <a:gd fmla="*/ 3 w 799" name="T44"/>
                <a:gd fmla="*/ 187 h 1161" name="T45"/>
                <a:gd fmla="*/ 12 w 799" name="T46"/>
                <a:gd fmla="*/ 169 h 1161" name="T47"/>
                <a:gd fmla="*/ 29 w 799" name="T48"/>
                <a:gd fmla="*/ 148 h 1161" name="T49"/>
                <a:gd fmla="*/ 13 w 799" name="T50"/>
                <a:gd fmla="*/ 132 h 1161" name="T51"/>
                <a:gd fmla="*/ 24 w 799" name="T52"/>
                <a:gd fmla="*/ 116 h 1161" name="T53"/>
                <a:gd fmla="*/ 0 w 799" name="T54"/>
                <a:gd fmla="*/ 84 h 1161" name="T55"/>
                <a:gd fmla="*/ 1 w 799" name="T56"/>
                <a:gd fmla="*/ 68 h 1161" name="T57"/>
                <a:gd fmla="*/ 11 w 799" name="T58"/>
                <a:gd fmla="*/ 45 h 1161" name="T59"/>
                <a:gd fmla="*/ 29 w 799" name="T60"/>
                <a:gd fmla="*/ 36 h 1161" name="T61"/>
                <a:gd fmla="*/ 45 w 799" name="T62"/>
                <a:gd fmla="*/ 55 h 1161" name="T63"/>
                <a:gd fmla="*/ 68 w 799" name="T64"/>
                <a:gd fmla="*/ 41 h 1161" name="T65"/>
                <a:gd fmla="*/ 81 w 799" name="T66"/>
                <a:gd fmla="*/ 35 h 1161" name="T67"/>
                <a:gd fmla="*/ 88 w 799" name="T68"/>
                <a:gd fmla="*/ 14 h 1161" name="T69"/>
                <a:gd fmla="*/ 105 w 799" name="T70"/>
                <a:gd fmla="*/ 8 h 1161" name="T71"/>
                <a:gd fmla="*/ 116 w 799" name="T72"/>
                <a:gd fmla="*/ 4 h 1161" name="T73"/>
                <a:gd fmla="*/ 124 w 799" name="T74"/>
                <a:gd fmla="*/ 16 h 1161" name="T75"/>
                <a:gd fmla="*/ 128 w 799" name="T76"/>
                <a:gd fmla="*/ 21 h 1161" name="T77"/>
                <a:gd fmla="*/ 131 w 799" name="T78"/>
                <a:gd fmla="*/ 26 h 1161" name="T79"/>
                <a:gd fmla="*/ 132 w 799" name="T80"/>
                <a:gd fmla="*/ 28 h 1161" name="T81"/>
                <a:gd fmla="*/ 133 w 799" name="T82"/>
                <a:gd fmla="*/ 34 h 1161" name="T83"/>
                <a:gd fmla="*/ 135 w 799" name="T84"/>
                <a:gd fmla="*/ 40 h 1161" name="T85"/>
                <a:gd fmla="*/ 147 w 799" name="T86"/>
                <a:gd fmla="*/ 52 h 1161" name="T87"/>
                <a:gd fmla="*/ 166 w 799" name="T88"/>
                <a:gd fmla="*/ 58 h 1161" name="T89"/>
                <a:gd fmla="*/ 174 w 799" name="T90"/>
                <a:gd fmla="*/ 77 h 1161" name="T91"/>
                <a:gd fmla="*/ 194 w 799" name="T92"/>
                <a:gd fmla="*/ 97 h 1161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99" name="T141"/>
                <a:gd fmla="*/ 0 h 1161" name="T142"/>
                <a:gd fmla="*/ 799 w 799" name="T143"/>
                <a:gd fmla="*/ 1161 h 1161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95"/>
            <p:cNvSpPr/>
            <p:nvPr/>
          </p:nvSpPr>
          <p:spPr bwMode="gray">
            <a:xfrm>
              <a:off x="4660638" y="3296863"/>
              <a:ext cx="152994" cy="177017"/>
            </a:xfrm>
            <a:custGeom>
              <a:gdLst>
                <a:gd fmla="*/ 44 w 242" name="T0"/>
                <a:gd fmla="*/ 62 h 279" name="T1"/>
                <a:gd fmla="*/ 35 w 242" name="T2"/>
                <a:gd fmla="*/ 63 h 279" name="T3"/>
                <a:gd fmla="*/ 29 w 242" name="T4"/>
                <a:gd fmla="*/ 70 h 279" name="T5"/>
                <a:gd fmla="*/ 11 w 242" name="T6"/>
                <a:gd fmla="*/ 69 h 279" name="T7"/>
                <a:gd fmla="*/ 1 w 242" name="T8"/>
                <a:gd fmla="*/ 63 h 279" name="T9"/>
                <a:gd fmla="*/ 0 w 242" name="T10"/>
                <a:gd fmla="*/ 45 h 279" name="T11"/>
                <a:gd fmla="*/ 6 w 242" name="T12"/>
                <a:gd fmla="*/ 40 h 279" name="T13"/>
                <a:gd fmla="*/ 11 w 242" name="T14"/>
                <a:gd fmla="*/ 30 h 279" name="T15"/>
                <a:gd fmla="*/ 5 w 242" name="T16"/>
                <a:gd fmla="*/ 27 h 279" name="T17"/>
                <a:gd fmla="*/ 7 w 242" name="T18"/>
                <a:gd fmla="*/ 22 h 279" name="T19"/>
                <a:gd fmla="*/ 14 w 242" name="T20"/>
                <a:gd fmla="*/ 20 h 279" name="T21"/>
                <a:gd fmla="*/ 21 w 242" name="T22"/>
                <a:gd fmla="*/ 10 h 279" name="T23"/>
                <a:gd fmla="*/ 27 w 242" name="T24"/>
                <a:gd fmla="*/ 3 h 279" name="T25"/>
                <a:gd fmla="*/ 33 w 242" name="T26"/>
                <a:gd fmla="*/ 0 h 279" name="T27"/>
                <a:gd fmla="*/ 44 w 242" name="T28"/>
                <a:gd fmla="*/ 13 h 279" name="T29"/>
                <a:gd fmla="*/ 54 w 242" name="T30"/>
                <a:gd fmla="*/ 13 h 279" name="T31"/>
                <a:gd fmla="*/ 58 w 242" name="T32"/>
                <a:gd fmla="*/ 25 h 279" name="T33"/>
                <a:gd fmla="*/ 61 w 242" name="T34"/>
                <a:gd fmla="*/ 35 h 279" name="T35"/>
                <a:gd fmla="*/ 54 w 242" name="T36"/>
                <a:gd fmla="*/ 41 h 279" name="T37"/>
                <a:gd fmla="*/ 54 w 242" name="T38"/>
                <a:gd fmla="*/ 54 h 279" name="T39"/>
                <a:gd fmla="*/ 44 w 242" name="T40"/>
                <a:gd fmla="*/ 62 h 279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242" name="T63"/>
                <a:gd fmla="*/ 0 h 279" name="T64"/>
                <a:gd fmla="*/ 242 w 242" name="T65"/>
                <a:gd fmla="*/ 279 h 279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279" w="241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97"/>
            <p:cNvSpPr/>
            <p:nvPr/>
          </p:nvSpPr>
          <p:spPr bwMode="gray">
            <a:xfrm>
              <a:off x="4770642" y="3404338"/>
              <a:ext cx="108739" cy="145407"/>
            </a:xfrm>
            <a:custGeom>
              <a:gdLst>
                <a:gd fmla="*/ 2 w 171" name="T0"/>
                <a:gd fmla="*/ 36 h 230" name="T1"/>
                <a:gd fmla="*/ 1 w 171" name="T2"/>
                <a:gd fmla="*/ 47 h 230" name="T3"/>
                <a:gd fmla="*/ 8 w 171" name="T4"/>
                <a:gd fmla="*/ 56 h 230" name="T5"/>
                <a:gd fmla="*/ 24 w 171" name="T6"/>
                <a:gd fmla="*/ 58 h 230" name="T7"/>
                <a:gd fmla="*/ 37 w 171" name="T8"/>
                <a:gd fmla="*/ 54 h 230" name="T9"/>
                <a:gd fmla="*/ 38 w 171" name="T10"/>
                <a:gd fmla="*/ 39 h 230" name="T11"/>
                <a:gd fmla="*/ 43 w 171" name="T12"/>
                <a:gd fmla="*/ 27 h 230" name="T13"/>
                <a:gd fmla="*/ 41 w 171" name="T14"/>
                <a:gd fmla="*/ 20 h 230" name="T15"/>
                <a:gd fmla="*/ 35 w 171" name="T16"/>
                <a:gd fmla="*/ 15 h 230" name="T17"/>
                <a:gd fmla="*/ 25 w 171" name="T18"/>
                <a:gd fmla="*/ 9 h 230" name="T19"/>
                <a:gd fmla="*/ 25 w 171" name="T20"/>
                <a:gd fmla="*/ 1 h 230" name="T21"/>
                <a:gd fmla="*/ 12 w 171" name="T22"/>
                <a:gd fmla="*/ 0 h 230" name="T23"/>
                <a:gd fmla="*/ 11 w 171" name="T24"/>
                <a:gd fmla="*/ 12 h 230" name="T25"/>
                <a:gd fmla="*/ 0 w 171" name="T26"/>
                <a:gd fmla="*/ 20 h 230" name="T27"/>
                <a:gd fmla="*/ 2 w 171" name="T28"/>
                <a:gd fmla="*/ 36 h 23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71" name="T45"/>
                <a:gd fmla="*/ 0 h 230" name="T46"/>
                <a:gd fmla="*/ 171 w 171" name="T47"/>
                <a:gd fmla="*/ 230 h 23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99"/>
            <p:cNvSpPr/>
            <p:nvPr/>
          </p:nvSpPr>
          <p:spPr bwMode="gray">
            <a:xfrm>
              <a:off x="4917313" y="2935242"/>
              <a:ext cx="543696" cy="542431"/>
            </a:xfrm>
            <a:custGeom>
              <a:gdLst>
                <a:gd fmla="*/ 182 w 860" name="T0"/>
                <a:gd fmla="*/ 145 h 858" name="T1"/>
                <a:gd fmla="*/ 179 w 860" name="T2"/>
                <a:gd fmla="*/ 149 h 858" name="T3"/>
                <a:gd fmla="*/ 174 w 860" name="T4"/>
                <a:gd fmla="*/ 152 h 858" name="T5"/>
                <a:gd fmla="*/ 166 w 860" name="T6"/>
                <a:gd fmla="*/ 154 h 858" name="T7"/>
                <a:gd fmla="*/ 156 w 860" name="T8"/>
                <a:gd fmla="*/ 157 h 858" name="T9"/>
                <a:gd fmla="*/ 149 w 860" name="T10"/>
                <a:gd fmla="*/ 163 h 858" name="T11"/>
                <a:gd fmla="*/ 140 w 860" name="T12"/>
                <a:gd fmla="*/ 170 h 858" name="T13"/>
                <a:gd fmla="*/ 133 w 860" name="T14"/>
                <a:gd fmla="*/ 176 h 858" name="T15"/>
                <a:gd fmla="*/ 129 w 860" name="T16"/>
                <a:gd fmla="*/ 180 h 858" name="T17"/>
                <a:gd fmla="*/ 123 w 860" name="T18"/>
                <a:gd fmla="*/ 186 h 858" name="T19"/>
                <a:gd fmla="*/ 119 w 860" name="T20"/>
                <a:gd fmla="*/ 194 h 858" name="T21"/>
                <a:gd fmla="*/ 113 w 860" name="T22"/>
                <a:gd fmla="*/ 201 h 858" name="T23"/>
                <a:gd fmla="*/ 107 w 860" name="T24"/>
                <a:gd fmla="*/ 204 h 858" name="T25"/>
                <a:gd fmla="*/ 103 w 860" name="T26"/>
                <a:gd fmla="*/ 208 h 858" name="T27"/>
                <a:gd fmla="*/ 95 w 860" name="T28"/>
                <a:gd fmla="*/ 213 h 858" name="T29"/>
                <a:gd fmla="*/ 89 w 860" name="T30"/>
                <a:gd fmla="*/ 215 h 858" name="T31"/>
                <a:gd fmla="*/ 88 w 860" name="T32"/>
                <a:gd fmla="*/ 210 h 858" name="T33"/>
                <a:gd fmla="*/ 92 w 860" name="T34"/>
                <a:gd fmla="*/ 204 h 858" name="T35"/>
                <a:gd fmla="*/ 98 w 860" name="T36"/>
                <a:gd fmla="*/ 198 h 858" name="T37"/>
                <a:gd fmla="*/ 103 w 860" name="T38"/>
                <a:gd fmla="*/ 191 h 858" name="T39"/>
                <a:gd fmla="*/ 101 w 860" name="T40"/>
                <a:gd fmla="*/ 187 h 858" name="T41"/>
                <a:gd fmla="*/ 95 w 860" name="T42"/>
                <a:gd fmla="*/ 184 h 858" name="T43"/>
                <a:gd fmla="*/ 91 w 860" name="T44"/>
                <a:gd fmla="*/ 179 h 858" name="T45"/>
                <a:gd fmla="*/ 93 w 860" name="T46"/>
                <a:gd fmla="*/ 170 h 858" name="T47"/>
                <a:gd fmla="*/ 100 w 860" name="T48"/>
                <a:gd fmla="*/ 159 h 858" name="T49"/>
                <a:gd fmla="*/ 107 w 860" name="T50"/>
                <a:gd fmla="*/ 148 h 858" name="T51"/>
                <a:gd fmla="*/ 110 w 860" name="T52"/>
                <a:gd fmla="*/ 140 h 858" name="T53"/>
                <a:gd fmla="*/ 110 w 860" name="T54"/>
                <a:gd fmla="*/ 135 h 858" name="T55"/>
                <a:gd fmla="*/ 105 w 860" name="T56"/>
                <a:gd fmla="*/ 129 h 858" name="T57"/>
                <a:gd fmla="*/ 99 w 860" name="T58"/>
                <a:gd fmla="*/ 123 h 858" name="T59"/>
                <a:gd fmla="*/ 94 w 860" name="T60"/>
                <a:gd fmla="*/ 122 h 858" name="T61"/>
                <a:gd fmla="*/ 87 w 860" name="T62"/>
                <a:gd fmla="*/ 123 h 858" name="T63"/>
                <a:gd fmla="*/ 78 w 860" name="T64"/>
                <a:gd fmla="*/ 123 h 858" name="T65"/>
                <a:gd fmla="*/ 74 w 860" name="T66"/>
                <a:gd fmla="*/ 124 h 858" name="T67"/>
                <a:gd fmla="*/ 70 w 860" name="T68"/>
                <a:gd fmla="*/ 134 h 858" name="T69"/>
                <a:gd fmla="*/ 66 w 860" name="T70"/>
                <a:gd fmla="*/ 145 h 858" name="T71"/>
                <a:gd fmla="*/ 60 w 860" name="T72"/>
                <a:gd fmla="*/ 152 h 858" name="T73"/>
                <a:gd fmla="*/ 53 w 860" name="T74"/>
                <a:gd fmla="*/ 163 h 858" name="T75"/>
                <a:gd fmla="*/ 46 w 860" name="T76"/>
                <a:gd fmla="*/ 169 h 858" name="T77"/>
                <a:gd fmla="*/ 41 w 860" name="T78"/>
                <a:gd fmla="*/ 172 h 858" name="T79"/>
                <a:gd fmla="*/ 34 w 860" name="T80"/>
                <a:gd fmla="*/ 167 h 858" name="T81"/>
                <a:gd fmla="*/ 14 w 860" name="T82"/>
                <a:gd fmla="*/ 147 h 858" name="T83"/>
                <a:gd fmla="*/ 5 w 860" name="T84"/>
                <a:gd fmla="*/ 127 h 858" name="T85"/>
                <a:gd fmla="*/ 7 w 860" name="T86"/>
                <a:gd fmla="*/ 101 h 858" name="T87"/>
                <a:gd fmla="*/ 3 w 860" name="T88"/>
                <a:gd fmla="*/ 79 h 858" name="T89"/>
                <a:gd fmla="*/ 21 w 860" name="T90"/>
                <a:gd fmla="*/ 80 h 858" name="T91"/>
                <a:gd fmla="*/ 43 w 860" name="T92"/>
                <a:gd fmla="*/ 78 h 858" name="T93"/>
                <a:gd fmla="*/ 69 w 860" name="T94"/>
                <a:gd fmla="*/ 53 h 858" name="T95"/>
                <a:gd fmla="*/ 94 w 860" name="T96"/>
                <a:gd fmla="*/ 44 h 858" name="T97"/>
                <a:gd fmla="*/ 108 w 860" name="T98"/>
                <a:gd fmla="*/ 37 h 858" name="T99"/>
                <a:gd fmla="*/ 131 w 860" name="T100"/>
                <a:gd fmla="*/ 12 h 858" name="T101"/>
                <a:gd fmla="*/ 149 w 860" name="T102"/>
                <a:gd fmla="*/ 6 h 858" name="T103"/>
                <a:gd fmla="*/ 182 w 860" name="T104"/>
                <a:gd fmla="*/ 30 h 858" name="T105"/>
                <a:gd fmla="*/ 194 w 860" name="T106"/>
                <a:gd fmla="*/ 60 h 858" name="T107"/>
                <a:gd fmla="*/ 215 w 860" name="T108"/>
                <a:gd fmla="*/ 101 h 858" name="T109"/>
                <a:gd fmla="*/ 183 w 860" name="T110"/>
                <a:gd fmla="*/ 134 h 85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860" name="T168"/>
                <a:gd fmla="*/ 0 h 858" name="T169"/>
                <a:gd fmla="*/ 860 w 860" name="T170"/>
                <a:gd fmla="*/ 858 h 85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101"/>
            <p:cNvSpPr/>
            <p:nvPr/>
          </p:nvSpPr>
          <p:spPr bwMode="gray">
            <a:xfrm>
              <a:off x="5037431" y="2630520"/>
              <a:ext cx="796577" cy="544960"/>
            </a:xfrm>
            <a:custGeom>
              <a:gdLst>
                <a:gd fmla="*/ 315 w 1260" name="T0"/>
                <a:gd fmla="*/ 87 h 862" name="T1"/>
                <a:gd fmla="*/ 309 w 1260" name="T2"/>
                <a:gd fmla="*/ 91 h 862" name="T3"/>
                <a:gd fmla="*/ 299 w 1260" name="T4"/>
                <a:gd fmla="*/ 98 h 862" name="T5"/>
                <a:gd fmla="*/ 293 w 1260" name="T6"/>
                <a:gd fmla="*/ 101 h 862" name="T7"/>
                <a:gd fmla="*/ 287 w 1260" name="T8"/>
                <a:gd fmla="*/ 98 h 862" name="T9"/>
                <a:gd fmla="*/ 279 w 1260" name="T10"/>
                <a:gd fmla="*/ 94 h 862" name="T11"/>
                <a:gd fmla="*/ 277 w 1260" name="T12"/>
                <a:gd fmla="*/ 106 h 862" name="T13"/>
                <a:gd fmla="*/ 274 w 1260" name="T14"/>
                <a:gd fmla="*/ 119 h 862" name="T15"/>
                <a:gd fmla="*/ 265 w 1260" name="T16"/>
                <a:gd fmla="*/ 127 h 862" name="T17"/>
                <a:gd fmla="*/ 263 w 1260" name="T18"/>
                <a:gd fmla="*/ 136 h 862" name="T19"/>
                <a:gd fmla="*/ 254 w 1260" name="T20"/>
                <a:gd fmla="*/ 143 h 862" name="T21"/>
                <a:gd fmla="*/ 241 w 1260" name="T22"/>
                <a:gd fmla="*/ 147 h 862" name="T23"/>
                <a:gd fmla="*/ 233 w 1260" name="T24"/>
                <a:gd fmla="*/ 149 h 862" name="T25"/>
                <a:gd fmla="*/ 236 w 1260" name="T26"/>
                <a:gd fmla="*/ 157 h 862" name="T27"/>
                <a:gd fmla="*/ 244 w 1260" name="T28"/>
                <a:gd fmla="*/ 167 h 862" name="T29"/>
                <a:gd fmla="*/ 241 w 1260" name="T30"/>
                <a:gd fmla="*/ 175 h 862" name="T31"/>
                <a:gd fmla="*/ 226 w 1260" name="T32"/>
                <a:gd fmla="*/ 177 h 862" name="T33"/>
                <a:gd fmla="*/ 216 w 1260" name="T34"/>
                <a:gd fmla="*/ 177 h 862" name="T35"/>
                <a:gd fmla="*/ 207 w 1260" name="T36"/>
                <a:gd fmla="*/ 177 h 862" name="T37"/>
                <a:gd fmla="*/ 202 w 1260" name="T38"/>
                <a:gd fmla="*/ 172 h 862" name="T39"/>
                <a:gd fmla="*/ 196 w 1260" name="T40"/>
                <a:gd fmla="*/ 170 h 862" name="T41"/>
                <a:gd fmla="*/ 191 w 1260" name="T42"/>
                <a:gd fmla="*/ 183 h 862" name="T43"/>
                <a:gd fmla="*/ 185 w 1260" name="T44"/>
                <a:gd fmla="*/ 199 h 862" name="T45"/>
                <a:gd fmla="*/ 178 w 1260" name="T46"/>
                <a:gd fmla="*/ 213 h 862" name="T47"/>
                <a:gd fmla="*/ 169 w 1260" name="T48"/>
                <a:gd fmla="*/ 216 h 862" name="T49"/>
                <a:gd fmla="*/ 147 w 1260" name="T50"/>
                <a:gd fmla="*/ 181 h 862" name="T51"/>
                <a:gd fmla="*/ 122 w 1260" name="T52"/>
                <a:gd fmla="*/ 132 h 862" name="T53"/>
                <a:gd fmla="*/ 66 w 1260" name="T54"/>
                <a:gd fmla="*/ 99 h 862" name="T55"/>
                <a:gd fmla="*/ 28 w 1260" name="T56"/>
                <a:gd fmla="*/ 96 h 862" name="T57"/>
                <a:gd fmla="*/ 21 w 1260" name="T58"/>
                <a:gd fmla="*/ 55 h 862" name="T59"/>
                <a:gd fmla="*/ 6 w 1260" name="T60"/>
                <a:gd fmla="*/ 26 h 862" name="T61"/>
                <a:gd fmla="*/ 33 w 1260" name="T62"/>
                <a:gd fmla="*/ 29 h 862" name="T63"/>
                <a:gd fmla="*/ 64 w 1260" name="T64"/>
                <a:gd fmla="*/ 0 h 862" name="T65"/>
                <a:gd fmla="*/ 101 w 1260" name="T66"/>
                <a:gd fmla="*/ 27 h 862" name="T67"/>
                <a:gd fmla="*/ 133 w 1260" name="T68"/>
                <a:gd fmla="*/ 34 h 862" name="T69"/>
                <a:gd fmla="*/ 172 w 1260" name="T70"/>
                <a:gd fmla="*/ 48 h 862" name="T71"/>
                <a:gd fmla="*/ 206 w 1260" name="T72"/>
                <a:gd fmla="*/ 62 h 862" name="T73"/>
                <a:gd fmla="*/ 214 w 1260" name="T74"/>
                <a:gd fmla="*/ 42 h 862" name="T75"/>
                <a:gd fmla="*/ 217 w 1260" name="T76"/>
                <a:gd fmla="*/ 53 h 862" name="T77"/>
                <a:gd fmla="*/ 219 w 1260" name="T78"/>
                <a:gd fmla="*/ 58 h 862" name="T79"/>
                <a:gd fmla="*/ 227 w 1260" name="T80"/>
                <a:gd fmla="*/ 65 h 862" name="T81"/>
                <a:gd fmla="*/ 243 w 1260" name="T82"/>
                <a:gd fmla="*/ 80 h 862" name="T83"/>
                <a:gd fmla="*/ 265 w 1260" name="T84"/>
                <a:gd fmla="*/ 51 h 862" name="T85"/>
                <a:gd fmla="*/ 312 w 1260" name="T86"/>
                <a:gd fmla="*/ 62 h 86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260" name="T132"/>
                <a:gd fmla="*/ 0 h 862" name="T133"/>
                <a:gd fmla="*/ 1260 w 1260" name="T134"/>
                <a:gd fmla="*/ 862 h 86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103"/>
            <p:cNvSpPr/>
            <p:nvPr/>
          </p:nvSpPr>
          <p:spPr bwMode="gray">
            <a:xfrm>
              <a:off x="4861679" y="1847851"/>
              <a:ext cx="1088656" cy="983710"/>
            </a:xfrm>
            <a:custGeom>
              <a:gdLst>
                <a:gd fmla="*/ 419 w 1722" name="T0"/>
                <a:gd fmla="*/ 147 h 1557" name="T1"/>
                <a:gd fmla="*/ 423 w 1722" name="T2"/>
                <a:gd fmla="*/ 159 h 1557" name="T3"/>
                <a:gd fmla="*/ 428 w 1722" name="T4"/>
                <a:gd fmla="*/ 173 h 1557" name="T5"/>
                <a:gd fmla="*/ 419 w 1722" name="T6"/>
                <a:gd fmla="*/ 185 h 1557" name="T7"/>
                <a:gd fmla="*/ 421 w 1722" name="T8"/>
                <a:gd fmla="*/ 196 h 1557" name="T9"/>
                <a:gd fmla="*/ 431 w 1722" name="T10"/>
                <a:gd fmla="*/ 209 h 1557" name="T11"/>
                <a:gd fmla="*/ 429 w 1722" name="T12"/>
                <a:gd fmla="*/ 233 h 1557" name="T13"/>
                <a:gd fmla="*/ 425 w 1722" name="T14"/>
                <a:gd fmla="*/ 256 h 1557" name="T15"/>
                <a:gd fmla="*/ 417 w 1722" name="T16"/>
                <a:gd fmla="*/ 278 h 1557" name="T17"/>
                <a:gd fmla="*/ 418 w 1722" name="T18"/>
                <a:gd fmla="*/ 290 h 1557" name="T19"/>
                <a:gd fmla="*/ 404 w 1722" name="T20"/>
                <a:gd fmla="*/ 293 h 1557" name="T21"/>
                <a:gd fmla="*/ 383 w 1722" name="T22"/>
                <a:gd fmla="*/ 292 h 1557" name="T23"/>
                <a:gd fmla="*/ 374 w 1722" name="T24"/>
                <a:gd fmla="*/ 295 h 1557" name="T25"/>
                <a:gd fmla="*/ 367 w 1722" name="T26"/>
                <a:gd fmla="*/ 309 h 1557" name="T27"/>
                <a:gd fmla="*/ 358 w 1722" name="T28"/>
                <a:gd fmla="*/ 318 h 1557" name="T29"/>
                <a:gd fmla="*/ 368 w 1722" name="T30"/>
                <a:gd fmla="*/ 333 h 1557" name="T31"/>
                <a:gd fmla="*/ 375 w 1722" name="T32"/>
                <a:gd fmla="*/ 350 h 1557" name="T33"/>
                <a:gd fmla="*/ 380 w 1722" name="T34"/>
                <a:gd fmla="*/ 367 h 1557" name="T35"/>
                <a:gd fmla="*/ 334 w 1722" name="T36"/>
                <a:gd fmla="*/ 359 h 1557" name="T37"/>
                <a:gd fmla="*/ 299 w 1722" name="T38"/>
                <a:gd fmla="*/ 376 h 1557" name="T39"/>
                <a:gd fmla="*/ 275 w 1722" name="T40"/>
                <a:gd fmla="*/ 371 h 1557" name="T41"/>
                <a:gd fmla="*/ 237 w 1722" name="T42"/>
                <a:gd fmla="*/ 345 h 1557" name="T43"/>
                <a:gd fmla="*/ 183 w 1722" name="T44"/>
                <a:gd fmla="*/ 338 h 1557" name="T45"/>
                <a:gd fmla="*/ 134 w 1722" name="T46"/>
                <a:gd fmla="*/ 309 h 1557" name="T47"/>
                <a:gd fmla="*/ 93 w 1722" name="T48"/>
                <a:gd fmla="*/ 288 h 1557" name="T49"/>
                <a:gd fmla="*/ 118 w 1722" name="T50"/>
                <a:gd fmla="*/ 211 h 1557" name="T51"/>
                <a:gd fmla="*/ 133 w 1722" name="T52"/>
                <a:gd fmla="*/ 147 h 1557" name="T53"/>
                <a:gd fmla="*/ 106 w 1722" name="T54"/>
                <a:gd fmla="*/ 89 h 1557" name="T55"/>
                <a:gd fmla="*/ 45 w 1722" name="T56"/>
                <a:gd fmla="*/ 63 h 1557" name="T57"/>
                <a:gd fmla="*/ 12 w 1722" name="T58"/>
                <a:gd fmla="*/ 35 h 1557" name="T59"/>
                <a:gd fmla="*/ 9 w 1722" name="T60"/>
                <a:gd fmla="*/ 18 h 1557" name="T61"/>
                <a:gd fmla="*/ 25 w 1722" name="T62"/>
                <a:gd fmla="*/ 11 h 1557" name="T63"/>
                <a:gd fmla="*/ 45 w 1722" name="T64"/>
                <a:gd fmla="*/ 4 h 1557" name="T65"/>
                <a:gd fmla="*/ 61 w 1722" name="T66"/>
                <a:gd fmla="*/ 1 h 1557" name="T67"/>
                <a:gd fmla="*/ 82 w 1722" name="T68"/>
                <a:gd fmla="*/ 11 h 1557" name="T69"/>
                <a:gd fmla="*/ 94 w 1722" name="T70"/>
                <a:gd fmla="*/ 8 h 1557" name="T71"/>
                <a:gd fmla="*/ 104 w 1722" name="T72"/>
                <a:gd fmla="*/ 6 h 1557" name="T73"/>
                <a:gd fmla="*/ 127 w 1722" name="T74"/>
                <a:gd fmla="*/ 24 h 1557" name="T75"/>
                <a:gd fmla="*/ 146 w 1722" name="T76"/>
                <a:gd fmla="*/ 46 h 1557" name="T77"/>
                <a:gd fmla="*/ 160 w 1722" name="T78"/>
                <a:gd fmla="*/ 69 h 1557" name="T79"/>
                <a:gd fmla="*/ 175 w 1722" name="T80"/>
                <a:gd fmla="*/ 92 h 1557" name="T81"/>
                <a:gd fmla="*/ 184 w 1722" name="T82"/>
                <a:gd fmla="*/ 101 h 1557" name="T83"/>
                <a:gd fmla="*/ 194 w 1722" name="T84"/>
                <a:gd fmla="*/ 123 h 1557" name="T85"/>
                <a:gd fmla="*/ 206 w 1722" name="T86"/>
                <a:gd fmla="*/ 138 h 1557" name="T87"/>
                <a:gd fmla="*/ 225 w 1722" name="T88"/>
                <a:gd fmla="*/ 141 h 1557" name="T89"/>
                <a:gd fmla="*/ 245 w 1722" name="T90"/>
                <a:gd fmla="*/ 137 h 1557" name="T91"/>
                <a:gd fmla="*/ 267 w 1722" name="T92"/>
                <a:gd fmla="*/ 143 h 1557" name="T93"/>
                <a:gd fmla="*/ 281 w 1722" name="T94"/>
                <a:gd fmla="*/ 152 h 1557" name="T95"/>
                <a:gd fmla="*/ 293 w 1722" name="T96"/>
                <a:gd fmla="*/ 154 h 1557" name="T97"/>
                <a:gd fmla="*/ 298 w 1722" name="T98"/>
                <a:gd fmla="*/ 154 h 1557" name="T99"/>
                <a:gd fmla="*/ 300 w 1722" name="T100"/>
                <a:gd fmla="*/ 160 h 1557" name="T101"/>
                <a:gd fmla="*/ 308 w 1722" name="T102"/>
                <a:gd fmla="*/ 175 h 1557" name="T103"/>
                <a:gd fmla="*/ 317 w 1722" name="T104"/>
                <a:gd fmla="*/ 191 h 1557" name="T105"/>
                <a:gd fmla="*/ 329 w 1722" name="T106"/>
                <a:gd fmla="*/ 197 h 1557" name="T107"/>
                <a:gd fmla="*/ 350 w 1722" name="T108"/>
                <a:gd fmla="*/ 191 h 1557" name="T109"/>
                <a:gd fmla="*/ 368 w 1722" name="T110"/>
                <a:gd fmla="*/ 175 h 1557" name="T111"/>
                <a:gd fmla="*/ 382 w 1722" name="T112"/>
                <a:gd fmla="*/ 160 h 1557" name="T113"/>
                <a:gd fmla="*/ 396 w 1722" name="T114"/>
                <a:gd fmla="*/ 148 h 1557" name="T115"/>
                <a:gd fmla="*/ 414 w 1722" name="T116"/>
                <a:gd fmla="*/ 140 h 1557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722" name="T177"/>
                <a:gd fmla="*/ 0 h 1557" name="T178"/>
                <a:gd fmla="*/ 1722 w 1722" name="T179"/>
                <a:gd fmla="*/ 1557 h 1557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" name="Freeform 105"/>
            <p:cNvSpPr/>
            <p:nvPr/>
          </p:nvSpPr>
          <p:spPr bwMode="gray">
            <a:xfrm>
              <a:off x="3173693" y="1904750"/>
              <a:ext cx="2074894" cy="1862474"/>
            </a:xfrm>
            <a:custGeom>
              <a:gdLst>
                <a:gd fmla="*/ 651 w 3282" name="T0"/>
                <a:gd fmla="*/ 10 h 2947" name="T1"/>
                <a:gd fmla="*/ 669 w 3282" name="T2"/>
                <a:gd fmla="*/ 0 h 2947" name="T3"/>
                <a:gd fmla="*/ 720 w 3282" name="T4"/>
                <a:gd fmla="*/ 75 h 2947" name="T5"/>
                <a:gd fmla="*/ 808 w 3282" name="T6"/>
                <a:gd fmla="*/ 154 h 2947" name="T7"/>
                <a:gd fmla="*/ 761 w 3282" name="T8"/>
                <a:gd fmla="*/ 265 h 2947" name="T9"/>
                <a:gd fmla="*/ 737 w 3282" name="T10"/>
                <a:gd fmla="*/ 326 h 2947" name="T11"/>
                <a:gd fmla="*/ 793 w 3282" name="T12"/>
                <a:gd fmla="*/ 368 h 2947" name="T13"/>
                <a:gd fmla="*/ 785 w 3282" name="T14"/>
                <a:gd fmla="*/ 441 h 2947" name="T15"/>
                <a:gd fmla="*/ 710 w 3282" name="T16"/>
                <a:gd fmla="*/ 486 h 2947" name="T17"/>
                <a:gd fmla="*/ 693 w 3282" name="T18"/>
                <a:gd fmla="*/ 529 h 2947" name="T19"/>
                <a:gd fmla="*/ 634 w 3282" name="T20"/>
                <a:gd fmla="*/ 485 h 2947" name="T21"/>
                <a:gd fmla="*/ 587 w 3282" name="T22"/>
                <a:gd fmla="*/ 518 h 2947" name="T23"/>
                <a:gd fmla="*/ 530 w 3282" name="T24"/>
                <a:gd fmla="*/ 545 h 2947" name="T25"/>
                <a:gd fmla="*/ 470 w 3282" name="T26"/>
                <a:gd fmla="*/ 631 h 2947" name="T27"/>
                <a:gd fmla="*/ 376 w 3282" name="T28"/>
                <a:gd fmla="*/ 713 h 2947" name="T29"/>
                <a:gd fmla="*/ 309 w 3282" name="T30"/>
                <a:gd fmla="*/ 676 h 2947" name="T31"/>
                <a:gd fmla="*/ 235 w 3282" name="T32"/>
                <a:gd fmla="*/ 736 h 2947" name="T33"/>
                <a:gd fmla="*/ 189 w 3282" name="T34"/>
                <a:gd fmla="*/ 655 h 2947" name="T35"/>
                <a:gd fmla="*/ 88 w 3282" name="T36"/>
                <a:gd fmla="*/ 617 h 2947" name="T37"/>
                <a:gd fmla="*/ 9 w 3282" name="T38"/>
                <a:gd fmla="*/ 583 h 2947" name="T39"/>
                <a:gd fmla="*/ 20 w 3282" name="T40"/>
                <a:gd fmla="*/ 515 h 2947" name="T41"/>
                <a:gd fmla="*/ 70 w 3282" name="T42"/>
                <a:gd fmla="*/ 522 h 2947" name="T43"/>
                <a:gd fmla="*/ 103 w 3282" name="T44"/>
                <a:gd fmla="*/ 518 h 2947" name="T45"/>
                <a:gd fmla="*/ 144 w 3282" name="T46"/>
                <a:gd fmla="*/ 526 h 2947" name="T47"/>
                <a:gd fmla="*/ 178 w 3282" name="T48"/>
                <a:gd fmla="*/ 545 h 2947" name="T49"/>
                <a:gd fmla="*/ 223 w 3282" name="T50"/>
                <a:gd fmla="*/ 550 h 2947" name="T51"/>
                <a:gd fmla="*/ 246 w 3282" name="T52"/>
                <a:gd fmla="*/ 558 h 2947" name="T53"/>
                <a:gd fmla="*/ 291 w 3282" name="T54"/>
                <a:gd fmla="*/ 532 h 2947" name="T55"/>
                <a:gd fmla="*/ 341 w 3282" name="T56"/>
                <a:gd fmla="*/ 519 h 2947" name="T57"/>
                <a:gd fmla="*/ 375 w 3282" name="T58"/>
                <a:gd fmla="*/ 517 h 2947" name="T59"/>
                <a:gd fmla="*/ 398 w 3282" name="T60"/>
                <a:gd fmla="*/ 506 h 2947" name="T61"/>
                <a:gd fmla="*/ 420 w 3282" name="T62"/>
                <a:gd fmla="*/ 485 h 2947" name="T63"/>
                <a:gd fmla="*/ 443 w 3282" name="T64"/>
                <a:gd fmla="*/ 466 h 2947" name="T65"/>
                <a:gd fmla="*/ 459 w 3282" name="T66"/>
                <a:gd fmla="*/ 452 h 2947" name="T67"/>
                <a:gd fmla="*/ 443 w 3282" name="T68"/>
                <a:gd fmla="*/ 419 h 2947" name="T69"/>
                <a:gd fmla="*/ 466 w 3282" name="T70"/>
                <a:gd fmla="*/ 396 h 2947" name="T71"/>
                <a:gd fmla="*/ 505 w 3282" name="T72"/>
                <a:gd fmla="*/ 403 h 2947" name="T73"/>
                <a:gd fmla="*/ 530 w 3282" name="T74"/>
                <a:gd fmla="*/ 375 h 2947" name="T75"/>
                <a:gd fmla="*/ 561 w 3282" name="T76"/>
                <a:gd fmla="*/ 369 h 2947" name="T77"/>
                <a:gd fmla="*/ 579 w 3282" name="T78"/>
                <a:gd fmla="*/ 341 h 2947" name="T79"/>
                <a:gd fmla="*/ 607 w 3282" name="T80"/>
                <a:gd fmla="*/ 315 h 2947" name="T81"/>
                <a:gd fmla="*/ 634 w 3282" name="T82"/>
                <a:gd fmla="*/ 298 h 2947" name="T83"/>
                <a:gd fmla="*/ 672 w 3282" name="T84"/>
                <a:gd fmla="*/ 300 h 2947" name="T85"/>
                <a:gd fmla="*/ 671 w 3282" name="T86"/>
                <a:gd fmla="*/ 277 h 2947" name="T87"/>
                <a:gd fmla="*/ 631 w 3282" name="T88"/>
                <a:gd fmla="*/ 249 h 2947" name="T89"/>
                <a:gd fmla="*/ 607 w 3282" name="T90"/>
                <a:gd fmla="*/ 260 h 2947" name="T91"/>
                <a:gd fmla="*/ 576 w 3282" name="T92"/>
                <a:gd fmla="*/ 258 h 2947" name="T93"/>
                <a:gd fmla="*/ 553 w 3282" name="T94"/>
                <a:gd fmla="*/ 268 h 2947" name="T95"/>
                <a:gd fmla="*/ 549 w 3282" name="T96"/>
                <a:gd fmla="*/ 245 h 2947" name="T97"/>
                <a:gd fmla="*/ 560 w 3282" name="T98"/>
                <a:gd fmla="*/ 195 h 2947" name="T99"/>
                <a:gd fmla="*/ 583 w 3282" name="T100"/>
                <a:gd fmla="*/ 179 h 2947" name="T101"/>
                <a:gd fmla="*/ 611 w 3282" name="T102"/>
                <a:gd fmla="*/ 168 h 2947" name="T103"/>
                <a:gd fmla="*/ 635 w 3282" name="T104"/>
                <a:gd fmla="*/ 152 h 2947" name="T105"/>
                <a:gd fmla="*/ 636 w 3282" name="T106"/>
                <a:gd fmla="*/ 124 h 2947" name="T107"/>
                <a:gd fmla="*/ 647 w 3282" name="T108"/>
                <a:gd fmla="*/ 84 h 2947" name="T109"/>
                <a:gd fmla="*/ 659 w 3282" name="T110"/>
                <a:gd fmla="*/ 61 h 2947" name="T111"/>
                <a:gd fmla="*/ 652 w 3282" name="T112"/>
                <a:gd fmla="*/ 37 h 2947" name="T113"/>
                <a:gd fmla="*/ 637 w 3282" name="T114"/>
                <a:gd fmla="*/ 31 h 2947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3282" name="T174"/>
                <a:gd fmla="*/ 0 h 2947" name="T175"/>
                <a:gd fmla="*/ 3282 w 3282" name="T176"/>
                <a:gd fmla="*/ 2947 h 2947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" name="Freeform 107"/>
            <p:cNvSpPr/>
            <p:nvPr/>
          </p:nvSpPr>
          <p:spPr bwMode="gray">
            <a:xfrm>
              <a:off x="2860120" y="3188124"/>
              <a:ext cx="1273260" cy="1100035"/>
            </a:xfrm>
            <a:custGeom>
              <a:gdLst>
                <a:gd fmla="*/ 92 w 2014" name="T0"/>
                <a:gd fmla="*/ 13 h 1739" name="T1"/>
                <a:gd fmla="*/ 66 w 2014" name="T2"/>
                <a:gd fmla="*/ 38 h 1739" name="T3"/>
                <a:gd fmla="*/ 0 w 2014" name="T4"/>
                <a:gd fmla="*/ 77 h 1739" name="T5"/>
                <a:gd fmla="*/ 45 w 2014" name="T6"/>
                <a:gd fmla="*/ 154 h 1739" name="T7"/>
                <a:gd fmla="*/ 90 w 2014" name="T8"/>
                <a:gd fmla="*/ 171 h 1739" name="T9"/>
                <a:gd fmla="*/ 140 w 2014" name="T10"/>
                <a:gd fmla="*/ 160 h 1739" name="T11"/>
                <a:gd fmla="*/ 188 w 2014" name="T12"/>
                <a:gd fmla="*/ 177 h 1739" name="T13"/>
                <a:gd fmla="*/ 215 w 2014" name="T14"/>
                <a:gd fmla="*/ 193 h 1739" name="T15"/>
                <a:gd fmla="*/ 258 w 2014" name="T16"/>
                <a:gd fmla="*/ 220 h 1739" name="T17"/>
                <a:gd fmla="*/ 284 w 2014" name="T18"/>
                <a:gd fmla="*/ 237 h 1739" name="T19"/>
                <a:gd fmla="*/ 301 w 2014" name="T20"/>
                <a:gd fmla="*/ 275 h 1739" name="T21"/>
                <a:gd fmla="*/ 283 w 2014" name="T22"/>
                <a:gd fmla="*/ 318 h 1739" name="T23"/>
                <a:gd fmla="*/ 270 w 2014" name="T24"/>
                <a:gd fmla="*/ 341 h 1739" name="T25"/>
                <a:gd fmla="*/ 249 w 2014" name="T26"/>
                <a:gd fmla="*/ 367 h 1739" name="T27"/>
                <a:gd fmla="*/ 239 w 2014" name="T28"/>
                <a:gd fmla="*/ 374 h 1739" name="T29"/>
                <a:gd fmla="*/ 281 w 2014" name="T30"/>
                <a:gd fmla="*/ 390 h 1739" name="T31"/>
                <a:gd fmla="*/ 314 w 2014" name="T32"/>
                <a:gd fmla="*/ 373 h 1739" name="T33"/>
                <a:gd fmla="*/ 353 w 2014" name="T34"/>
                <a:gd fmla="*/ 403 h 1739" name="T35"/>
                <a:gd fmla="*/ 385 w 2014" name="T36"/>
                <a:gd fmla="*/ 435 h 1739" name="T37"/>
                <a:gd fmla="*/ 413 w 2014" name="T38"/>
                <a:gd fmla="*/ 401 h 1739" name="T39"/>
                <a:gd fmla="*/ 430 w 2014" name="T40"/>
                <a:gd fmla="*/ 377 h 1739" name="T41"/>
                <a:gd fmla="*/ 425 w 2014" name="T42"/>
                <a:gd fmla="*/ 349 h 1739" name="T43"/>
                <a:gd fmla="*/ 431 w 2014" name="T44"/>
                <a:gd fmla="*/ 341 h 1739" name="T45"/>
                <a:gd fmla="*/ 432 w 2014" name="T46"/>
                <a:gd fmla="*/ 335 h 1739" name="T47"/>
                <a:gd fmla="*/ 432 w 2014" name="T48"/>
                <a:gd fmla="*/ 327 h 1739" name="T49"/>
                <a:gd fmla="*/ 472 w 2014" name="T50"/>
                <a:gd fmla="*/ 329 h 1739" name="T51"/>
                <a:gd fmla="*/ 500 w 2014" name="T52"/>
                <a:gd fmla="*/ 302 h 1739" name="T53"/>
                <a:gd fmla="*/ 501 w 2014" name="T54"/>
                <a:gd fmla="*/ 267 h 1739" name="T55"/>
                <a:gd fmla="*/ 453 w 2014" name="T56"/>
                <a:gd fmla="*/ 241 h 1739" name="T57"/>
                <a:gd fmla="*/ 429 w 2014" name="T58"/>
                <a:gd fmla="*/ 256 h 1739" name="T59"/>
                <a:gd fmla="*/ 444 w 2014" name="T60"/>
                <a:gd fmla="*/ 290 h 1739" name="T61"/>
                <a:gd fmla="*/ 429 w 2014" name="T62"/>
                <a:gd fmla="*/ 315 h 1739" name="T63"/>
                <a:gd fmla="*/ 398 w 2014" name="T64"/>
                <a:gd fmla="*/ 302 h 1739" name="T65"/>
                <a:gd fmla="*/ 391 w 2014" name="T66"/>
                <a:gd fmla="*/ 276 h 1739" name="T67"/>
                <a:gd fmla="*/ 369 w 2014" name="T68"/>
                <a:gd fmla="*/ 243 h 1739" name="T69"/>
                <a:gd fmla="*/ 342 w 2014" name="T70"/>
                <a:gd fmla="*/ 228 h 1739" name="T71"/>
                <a:gd fmla="*/ 343 w 2014" name="T72"/>
                <a:gd fmla="*/ 183 h 1739" name="T73"/>
                <a:gd fmla="*/ 313 w 2014" name="T74"/>
                <a:gd fmla="*/ 148 h 1739" name="T75"/>
                <a:gd fmla="*/ 235 w 2014" name="T76"/>
                <a:gd fmla="*/ 161 h 1739" name="T77"/>
                <a:gd fmla="*/ 200 w 2014" name="T78"/>
                <a:gd fmla="*/ 128 h 1739" name="T79"/>
                <a:gd fmla="*/ 218 w 2014" name="T80"/>
                <a:gd fmla="*/ 91 h 1739" name="T81"/>
                <a:gd fmla="*/ 163 w 2014" name="T82"/>
                <a:gd fmla="*/ 100 h 1739" name="T83"/>
                <a:gd fmla="*/ 124 w 2014" name="T84"/>
                <a:gd fmla="*/ 52 h 1739" name="T85"/>
                <a:gd fmla="*/ 116 w 2014" name="T86"/>
                <a:gd fmla="*/ 3 h 1739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2014" name="T132"/>
                <a:gd fmla="*/ 0 h 1739" name="T133"/>
                <a:gd fmla="*/ 2014 w 2014" name="T134"/>
                <a:gd fmla="*/ 1739 h 1739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739" w="2013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" name="Freeform 109"/>
            <p:cNvSpPr/>
            <p:nvPr/>
          </p:nvSpPr>
          <p:spPr bwMode="gray">
            <a:xfrm>
              <a:off x="2452981" y="3539629"/>
              <a:ext cx="1183486" cy="842096"/>
            </a:xfrm>
            <a:custGeom>
              <a:gdLst>
                <a:gd fmla="*/ 445 w 1872" name="T0"/>
                <a:gd fmla="*/ 276 h 1330" name="T1"/>
                <a:gd fmla="*/ 426 w 1872" name="T2"/>
                <a:gd fmla="*/ 279 h 1330" name="T3"/>
                <a:gd fmla="*/ 397 w 1872" name="T4"/>
                <a:gd fmla="*/ 279 h 1330" name="T5"/>
                <a:gd fmla="*/ 381 w 1872" name="T6"/>
                <a:gd fmla="*/ 296 h 1330" name="T7"/>
                <a:gd fmla="*/ 343 w 1872" name="T8"/>
                <a:gd fmla="*/ 274 h 1330" name="T9"/>
                <a:gd fmla="*/ 308 w 1872" name="T10"/>
                <a:gd fmla="*/ 269 h 1330" name="T11"/>
                <a:gd fmla="*/ 275 w 1872" name="T12"/>
                <a:gd fmla="*/ 273 h 1330" name="T13"/>
                <a:gd fmla="*/ 262 w 1872" name="T14"/>
                <a:gd fmla="*/ 288 h 1330" name="T15"/>
                <a:gd fmla="*/ 260 w 1872" name="T16"/>
                <a:gd fmla="*/ 309 h 1330" name="T17"/>
                <a:gd fmla="*/ 225 w 1872" name="T18"/>
                <a:gd fmla="*/ 329 h 1330" name="T19"/>
                <a:gd fmla="*/ 204 w 1872" name="T20"/>
                <a:gd fmla="*/ 313 h 1330" name="T21"/>
                <a:gd fmla="*/ 155 w 1872" name="T22"/>
                <a:gd fmla="*/ 287 h 1330" name="T23"/>
                <a:gd fmla="*/ 113 w 1872" name="T24"/>
                <a:gd fmla="*/ 280 h 1330" name="T25"/>
                <a:gd fmla="*/ 85 w 1872" name="T26"/>
                <a:gd fmla="*/ 274 h 1330" name="T27"/>
                <a:gd fmla="*/ 64 w 1872" name="T28"/>
                <a:gd fmla="*/ 264 h 1330" name="T29"/>
                <a:gd fmla="*/ 28 w 1872" name="T30"/>
                <a:gd fmla="*/ 256 h 1330" name="T31"/>
                <a:gd fmla="*/ 2 w 1872" name="T32"/>
                <a:gd fmla="*/ 206 h 1330" name="T33"/>
                <a:gd fmla="*/ 12 w 1872" name="T34"/>
                <a:gd fmla="*/ 185 h 1330" name="T35"/>
                <a:gd fmla="*/ 20 w 1872" name="T36"/>
                <a:gd fmla="*/ 149 h 1330" name="T37"/>
                <a:gd fmla="*/ 11 w 1872" name="T38"/>
                <a:gd fmla="*/ 133 h 1330" name="T39"/>
                <a:gd fmla="*/ 20 w 1872" name="T40"/>
                <a:gd fmla="*/ 117 h 1330" name="T41"/>
                <a:gd fmla="*/ 61 w 1872" name="T42"/>
                <a:gd fmla="*/ 117 h 1330" name="T43"/>
                <a:gd fmla="*/ 53 w 1872" name="T44"/>
                <a:gd fmla="*/ 96 h 1330" name="T45"/>
                <a:gd fmla="*/ 74 w 1872" name="T46"/>
                <a:gd fmla="*/ 75 h 1330" name="T47"/>
                <a:gd fmla="*/ 45 w 1872" name="T48"/>
                <a:gd fmla="*/ 32 h 1330" name="T49"/>
                <a:gd fmla="*/ 99 w 1872" name="T50"/>
                <a:gd fmla="*/ 18 h 1330" name="T51"/>
                <a:gd fmla="*/ 134 w 1872" name="T52"/>
                <a:gd fmla="*/ 10 h 1330" name="T53"/>
                <a:gd fmla="*/ 169 w 1872" name="T54"/>
                <a:gd fmla="*/ 4 h 1330" name="T55"/>
                <a:gd fmla="*/ 206 w 1872" name="T56"/>
                <a:gd fmla="*/ 15 h 1330" name="T57"/>
                <a:gd fmla="*/ 235 w 1872" name="T58"/>
                <a:gd fmla="*/ 32 h 1330" name="T59"/>
                <a:gd fmla="*/ 269 w 1872" name="T60"/>
                <a:gd fmla="*/ 20 h 1330" name="T61"/>
                <a:gd fmla="*/ 301 w 1872" name="T62"/>
                <a:gd fmla="*/ 20 h 1330" name="T63"/>
                <a:gd fmla="*/ 330 w 1872" name="T64"/>
                <a:gd fmla="*/ 24 h 1330" name="T65"/>
                <a:gd fmla="*/ 364 w 1872" name="T66"/>
                <a:gd fmla="*/ 28 h 1330" name="T67"/>
                <a:gd fmla="*/ 376 w 1872" name="T68"/>
                <a:gd fmla="*/ 54 h 1330" name="T69"/>
                <a:gd fmla="*/ 411 w 1872" name="T70"/>
                <a:gd fmla="*/ 80 h 1330" name="T71"/>
                <a:gd fmla="*/ 426 w 1872" name="T72"/>
                <a:gd fmla="*/ 75 h 1330" name="T73"/>
                <a:gd fmla="*/ 445 w 1872" name="T74"/>
                <a:gd fmla="*/ 98 h 1330" name="T75"/>
                <a:gd fmla="*/ 456 w 1872" name="T76"/>
                <a:gd fmla="*/ 124 h 1330" name="T77"/>
                <a:gd fmla="*/ 468 w 1872" name="T78"/>
                <a:gd fmla="*/ 143 h 1330" name="T79"/>
                <a:gd fmla="*/ 444 w 1872" name="T80"/>
                <a:gd fmla="*/ 179 h 1330" name="T81"/>
                <a:gd fmla="*/ 437 w 1872" name="T82"/>
                <a:gd fmla="*/ 201 h 1330" name="T83"/>
                <a:gd fmla="*/ 432 w 1872" name="T84"/>
                <a:gd fmla="*/ 223 h 1330" name="T85"/>
                <a:gd fmla="*/ 410 w 1872" name="T86"/>
                <a:gd fmla="*/ 228 h 1330" name="T87"/>
                <a:gd fmla="*/ 397 w 1872" name="T88"/>
                <a:gd fmla="*/ 222 h 1330" name="T89"/>
                <a:gd fmla="*/ 416 w 1872" name="T90"/>
                <a:gd fmla="*/ 237 h 1330" name="T91"/>
                <a:gd fmla="*/ 442 w 1872" name="T92"/>
                <a:gd fmla="*/ 251 h 1330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1872" name="T141"/>
                <a:gd fmla="*/ 0 h 1330" name="T142"/>
                <a:gd fmla="*/ 1872 w 1872" name="T143"/>
                <a:gd fmla="*/ 1330 h 1330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" name="Freeform 111"/>
            <p:cNvSpPr/>
            <p:nvPr/>
          </p:nvSpPr>
          <p:spPr bwMode="gray">
            <a:xfrm>
              <a:off x="3144612" y="4118728"/>
              <a:ext cx="1151876" cy="876235"/>
            </a:xfrm>
            <a:custGeom>
              <a:gdLst>
                <a:gd fmla="*/ 300 w 1823" name="T0"/>
                <a:gd fmla="*/ 274 h 1385" name="T1"/>
                <a:gd fmla="*/ 284 w 1823" name="T2"/>
                <a:gd fmla="*/ 262 h 1385" name="T3"/>
                <a:gd fmla="*/ 269 w 1823" name="T4"/>
                <a:gd fmla="*/ 266 h 1385" name="T5"/>
                <a:gd fmla="*/ 248 w 1823" name="T6"/>
                <a:gd fmla="*/ 249 h 1385" name="T7"/>
                <a:gd fmla="*/ 236 w 1823" name="T8"/>
                <a:gd fmla="*/ 235 h 1385" name="T9"/>
                <a:gd fmla="*/ 232 w 1823" name="T10"/>
                <a:gd fmla="*/ 246 h 1385" name="T11"/>
                <a:gd fmla="*/ 222 w 1823" name="T12"/>
                <a:gd fmla="*/ 252 h 1385" name="T13"/>
                <a:gd fmla="*/ 218 w 1823" name="T14"/>
                <a:gd fmla="*/ 270 h 1385" name="T15"/>
                <a:gd fmla="*/ 195 w 1823" name="T16"/>
                <a:gd fmla="*/ 293 h 1385" name="T17"/>
                <a:gd fmla="*/ 201 w 1823" name="T18"/>
                <a:gd fmla="*/ 318 h 1385" name="T19"/>
                <a:gd fmla="*/ 188 w 1823" name="T20"/>
                <a:gd fmla="*/ 338 h 1385" name="T21"/>
                <a:gd fmla="*/ 167 w 1823" name="T22"/>
                <a:gd fmla="*/ 345 h 1385" name="T23"/>
                <a:gd fmla="*/ 148 w 1823" name="T24"/>
                <a:gd fmla="*/ 338 h 1385" name="T25"/>
                <a:gd fmla="*/ 132 w 1823" name="T26"/>
                <a:gd fmla="*/ 302 h 1385" name="T27"/>
                <a:gd fmla="*/ 111 w 1823" name="T28"/>
                <a:gd fmla="*/ 270 h 1385" name="T29"/>
                <a:gd fmla="*/ 90 w 1823" name="T30"/>
                <a:gd fmla="*/ 257 h 1385" name="T31"/>
                <a:gd fmla="*/ 87 w 1823" name="T32"/>
                <a:gd fmla="*/ 239 h 1385" name="T33"/>
                <a:gd fmla="*/ 65 w 1823" name="T34"/>
                <a:gd fmla="*/ 253 h 1385" name="T35"/>
                <a:gd fmla="*/ 53 w 1823" name="T36"/>
                <a:gd fmla="*/ 209 h 1385" name="T37"/>
                <a:gd fmla="*/ 51 w 1823" name="T38"/>
                <a:gd fmla="*/ 156 h 1385" name="T39"/>
                <a:gd fmla="*/ 40 w 1823" name="T40"/>
                <a:gd fmla="*/ 128 h 1385" name="T41"/>
                <a:gd fmla="*/ 49 w 1823" name="T42"/>
                <a:gd fmla="*/ 117 h 1385" name="T43"/>
                <a:gd fmla="*/ 26 w 1823" name="T44"/>
                <a:gd fmla="*/ 77 h 1385" name="T45"/>
                <a:gd fmla="*/ 2 w 1823" name="T46"/>
                <a:gd fmla="*/ 45 h 1385" name="T47"/>
                <a:gd fmla="*/ 35 w 1823" name="T48"/>
                <a:gd fmla="*/ 40 h 1385" name="T49"/>
                <a:gd fmla="*/ 70 w 1823" name="T50"/>
                <a:gd fmla="*/ 45 h 1385" name="T51"/>
                <a:gd fmla="*/ 107 w 1823" name="T52"/>
                <a:gd fmla="*/ 67 h 1385" name="T53"/>
                <a:gd fmla="*/ 124 w 1823" name="T54"/>
                <a:gd fmla="*/ 50 h 1385" name="T55"/>
                <a:gd fmla="*/ 152 w 1823" name="T56"/>
                <a:gd fmla="*/ 50 h 1385" name="T57"/>
                <a:gd fmla="*/ 171 w 1823" name="T58"/>
                <a:gd fmla="*/ 47 h 1385" name="T59"/>
                <a:gd fmla="*/ 168 w 1823" name="T60"/>
                <a:gd fmla="*/ 22 h 1385" name="T61"/>
                <a:gd fmla="*/ 193 w 1823" name="T62"/>
                <a:gd fmla="*/ 0 h 1385" name="T63"/>
                <a:gd fmla="*/ 208 w 1823" name="T64"/>
                <a:gd fmla="*/ 22 h 1385" name="T65"/>
                <a:gd fmla="*/ 240 w 1823" name="T66"/>
                <a:gd fmla="*/ 35 h 1385" name="T67"/>
                <a:gd fmla="*/ 261 w 1823" name="T68"/>
                <a:gd fmla="*/ 65 h 1385" name="T69"/>
                <a:gd fmla="*/ 284 w 1823" name="T70"/>
                <a:gd fmla="*/ 54 h 1385" name="T71"/>
                <a:gd fmla="*/ 310 w 1823" name="T72"/>
                <a:gd fmla="*/ 64 h 1385" name="T73"/>
                <a:gd fmla="*/ 358 w 1823" name="T74"/>
                <a:gd fmla="*/ 68 h 1385" name="T75"/>
                <a:gd fmla="*/ 390 w 1823" name="T76"/>
                <a:gd fmla="*/ 73 h 1385" name="T77"/>
                <a:gd fmla="*/ 419 w 1823" name="T78"/>
                <a:gd fmla="*/ 84 h 1385" name="T79"/>
                <a:gd fmla="*/ 448 w 1823" name="T80"/>
                <a:gd fmla="*/ 89 h 1385" name="T81"/>
                <a:gd fmla="*/ 455 w 1823" name="T82"/>
                <a:gd fmla="*/ 130 h 1385" name="T83"/>
                <a:gd fmla="*/ 431 w 1823" name="T84"/>
                <a:gd fmla="*/ 144 h 1385" name="T85"/>
                <a:gd fmla="*/ 396 w 1823" name="T86"/>
                <a:gd fmla="*/ 155 h 1385" name="T87"/>
                <a:gd fmla="*/ 417 w 1823" name="T88"/>
                <a:gd fmla="*/ 193 h 1385" name="T89"/>
                <a:gd fmla="*/ 433 w 1823" name="T90"/>
                <a:gd fmla="*/ 227 h 1385" name="T91"/>
                <a:gd fmla="*/ 417 w 1823" name="T92"/>
                <a:gd fmla="*/ 246 h 1385" name="T93"/>
                <a:gd fmla="*/ 397 w 1823" name="T94"/>
                <a:gd fmla="*/ 227 h 1385" name="T95"/>
                <a:gd fmla="*/ 379 w 1823" name="T96"/>
                <a:gd fmla="*/ 214 h 1385" name="T97"/>
                <a:gd fmla="*/ 361 w 1823" name="T98"/>
                <a:gd fmla="*/ 210 h 1385" name="T99"/>
                <a:gd fmla="*/ 355 w 1823" name="T100"/>
                <a:gd fmla="*/ 224 h 1385" name="T101"/>
                <a:gd fmla="*/ 344 w 1823" name="T102"/>
                <a:gd fmla="*/ 240 h 1385" name="T103"/>
                <a:gd fmla="*/ 312 w 1823" name="T104"/>
                <a:gd fmla="*/ 227 h 1385" name="T105"/>
                <a:gd fmla="*/ 300 w 1823" name="T106"/>
                <a:gd fmla="*/ 247 h 1385" name="T107"/>
                <a:gd fmla="*/ 320 w 1823" name="T108"/>
                <a:gd fmla="*/ 253 h 1385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823" name="T165"/>
                <a:gd fmla="*/ 0 h 1385" name="T166"/>
                <a:gd fmla="*/ 1823 w 1823" name="T167"/>
                <a:gd fmla="*/ 1385 h 1385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8" name="Freeform 113"/>
            <p:cNvSpPr/>
            <p:nvPr/>
          </p:nvSpPr>
          <p:spPr bwMode="gray">
            <a:xfrm>
              <a:off x="3706010" y="4637135"/>
              <a:ext cx="572777" cy="503234"/>
            </a:xfrm>
            <a:custGeom>
              <a:gdLst>
                <a:gd fmla="*/ 221 w 907" name="T0"/>
                <a:gd fmla="*/ 85 h 796" name="T1"/>
                <a:gd fmla="*/ 221 w 907" name="T2"/>
                <a:gd fmla="*/ 106 h 796" name="T3"/>
                <a:gd fmla="*/ 226 w 907" name="T4"/>
                <a:gd fmla="*/ 130 h 796" name="T5"/>
                <a:gd fmla="*/ 217 w 907" name="T6"/>
                <a:gd fmla="*/ 139 h 796" name="T7"/>
                <a:gd fmla="*/ 209 w 907" name="T8"/>
                <a:gd fmla="*/ 152 h 796" name="T9"/>
                <a:gd fmla="*/ 195 w 907" name="T10"/>
                <a:gd fmla="*/ 160 h 796" name="T11"/>
                <a:gd fmla="*/ 179 w 907" name="T12"/>
                <a:gd fmla="*/ 159 h 796" name="T13"/>
                <a:gd fmla="*/ 165 w 907" name="T14"/>
                <a:gd fmla="*/ 174 h 796" name="T15"/>
                <a:gd fmla="*/ 150 w 907" name="T16"/>
                <a:gd fmla="*/ 168 h 796" name="T17"/>
                <a:gd fmla="*/ 134 w 907" name="T18"/>
                <a:gd fmla="*/ 164 h 796" name="T19"/>
                <a:gd fmla="*/ 120 w 907" name="T20"/>
                <a:gd fmla="*/ 174 h 796" name="T21"/>
                <a:gd fmla="*/ 105 w 907" name="T22"/>
                <a:gd fmla="*/ 184 h 796" name="T23"/>
                <a:gd fmla="*/ 98 w 907" name="T24"/>
                <a:gd fmla="*/ 196 h 796" name="T25"/>
                <a:gd fmla="*/ 70 w 907" name="T26"/>
                <a:gd fmla="*/ 185 h 796" name="T27"/>
                <a:gd fmla="*/ 48 w 907" name="T28"/>
                <a:gd fmla="*/ 199 h 796" name="T29"/>
                <a:gd fmla="*/ 44 w 907" name="T30"/>
                <a:gd fmla="*/ 187 h 796" name="T31"/>
                <a:gd fmla="*/ 34 w 907" name="T32"/>
                <a:gd fmla="*/ 168 h 796" name="T33"/>
                <a:gd fmla="*/ 41 w 907" name="T34"/>
                <a:gd fmla="*/ 126 h 796" name="T35"/>
                <a:gd fmla="*/ 27 w 907" name="T36"/>
                <a:gd fmla="*/ 116 h 796" name="T37"/>
                <a:gd fmla="*/ 6 w 907" name="T38"/>
                <a:gd fmla="*/ 118 h 796" name="T39"/>
                <a:gd fmla="*/ 0 w 907" name="T40"/>
                <a:gd fmla="*/ 98 h 796" name="T41"/>
                <a:gd fmla="*/ 21 w 907" name="T42"/>
                <a:gd fmla="*/ 88 h 796" name="T43"/>
                <a:gd fmla="*/ 30 w 907" name="T44"/>
                <a:gd fmla="*/ 86 h 796" name="T45"/>
                <a:gd fmla="*/ 59 w 907" name="T46"/>
                <a:gd fmla="*/ 83 h 796" name="T47"/>
                <a:gd fmla="*/ 78 w 907" name="T48"/>
                <a:gd fmla="*/ 69 h 796" name="T49"/>
                <a:gd fmla="*/ 98 w 907" name="T50"/>
                <a:gd fmla="*/ 48 h 796" name="T51"/>
                <a:gd fmla="*/ 78 w 907" name="T52"/>
                <a:gd fmla="*/ 42 h 796" name="T53"/>
                <a:gd fmla="*/ 90 w 907" name="T54"/>
                <a:gd fmla="*/ 22 h 796" name="T55"/>
                <a:gd fmla="*/ 122 w 907" name="T56"/>
                <a:gd fmla="*/ 35 h 796" name="T57"/>
                <a:gd fmla="*/ 132 w 907" name="T58"/>
                <a:gd fmla="*/ 19 h 796" name="T59"/>
                <a:gd fmla="*/ 139 w 907" name="T60"/>
                <a:gd fmla="*/ 5 h 796" name="T61"/>
                <a:gd fmla="*/ 157 w 907" name="T62"/>
                <a:gd fmla="*/ 9 h 796" name="T63"/>
                <a:gd fmla="*/ 175 w 907" name="T64"/>
                <a:gd fmla="*/ 22 h 796" name="T65"/>
                <a:gd fmla="*/ 195 w 907" name="T66"/>
                <a:gd fmla="*/ 41 h 796" name="T67"/>
                <a:gd fmla="*/ 216 w 907" name="T68"/>
                <a:gd fmla="*/ 52 h 796" name="T69"/>
                <a:gd fmla="*/ 208 w 907" name="T70"/>
                <a:gd fmla="*/ 78 h 79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907" name="T108"/>
                <a:gd fmla="*/ 0 h 796" name="T109"/>
                <a:gd fmla="*/ 907 w 907" name="T110"/>
                <a:gd fmla="*/ 796 h 79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796" w="90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" name="Freeform 115"/>
            <p:cNvSpPr/>
            <p:nvPr/>
          </p:nvSpPr>
          <p:spPr bwMode="gray">
            <a:xfrm>
              <a:off x="4223152" y="4517017"/>
              <a:ext cx="508292" cy="579099"/>
            </a:xfrm>
            <a:custGeom>
              <a:gdLst>
                <a:gd fmla="*/ 186 w 805" name="T0"/>
                <a:gd fmla="*/ 44 h 917" name="T1"/>
                <a:gd fmla="*/ 191 w 805" name="T2"/>
                <a:gd fmla="*/ 62 h 917" name="T3"/>
                <a:gd fmla="*/ 185 w 805" name="T4"/>
                <a:gd fmla="*/ 74 h 917" name="T5"/>
                <a:gd fmla="*/ 176 w 805" name="T6"/>
                <a:gd fmla="*/ 80 h 917" name="T7"/>
                <a:gd fmla="*/ 171 w 805" name="T8"/>
                <a:gd fmla="*/ 98 h 917" name="T9"/>
                <a:gd fmla="*/ 184 w 805" name="T10"/>
                <a:gd fmla="*/ 111 h 917" name="T11"/>
                <a:gd fmla="*/ 186 w 805" name="T12"/>
                <a:gd fmla="*/ 132 h 917" name="T13"/>
                <a:gd fmla="*/ 196 w 805" name="T14"/>
                <a:gd fmla="*/ 139 h 917" name="T15"/>
                <a:gd fmla="*/ 201 w 805" name="T16"/>
                <a:gd fmla="*/ 156 h 917" name="T17"/>
                <a:gd fmla="*/ 194 w 805" name="T18"/>
                <a:gd fmla="*/ 172 h 917" name="T19"/>
                <a:gd fmla="*/ 195 w 805" name="T20"/>
                <a:gd fmla="*/ 186 h 917" name="T21"/>
                <a:gd fmla="*/ 181 w 805" name="T22"/>
                <a:gd fmla="*/ 194 h 917" name="T23"/>
                <a:gd fmla="*/ 168 w 805" name="T24"/>
                <a:gd fmla="*/ 186 h 917" name="T25"/>
                <a:gd fmla="*/ 143 w 805" name="T26"/>
                <a:gd fmla="*/ 204 h 917" name="T27"/>
                <a:gd fmla="*/ 129 w 805" name="T28"/>
                <a:gd fmla="*/ 206 h 917" name="T29"/>
                <a:gd fmla="*/ 129 w 805" name="T30"/>
                <a:gd fmla="*/ 220 h 917" name="T31"/>
                <a:gd fmla="*/ 123 w 805" name="T32"/>
                <a:gd fmla="*/ 223 h 917" name="T33"/>
                <a:gd fmla="*/ 114 w 805" name="T34"/>
                <a:gd fmla="*/ 223 h 917" name="T35"/>
                <a:gd fmla="*/ 104 w 805" name="T36"/>
                <a:gd fmla="*/ 229 h 917" name="T37"/>
                <a:gd fmla="*/ 104 w 805" name="T38"/>
                <a:gd fmla="*/ 218 h 917" name="T39"/>
                <a:gd fmla="*/ 100 w 805" name="T40"/>
                <a:gd fmla="*/ 212 h 917" name="T41"/>
                <a:gd fmla="*/ 83 w 805" name="T42"/>
                <a:gd fmla="*/ 212 h 917" name="T43"/>
                <a:gd fmla="*/ 96 w 805" name="T44"/>
                <a:gd fmla="*/ 196 h 917" name="T45"/>
                <a:gd fmla="*/ 97 w 805" name="T46"/>
                <a:gd fmla="*/ 181 h 917" name="T47"/>
                <a:gd fmla="*/ 90 w 805" name="T48"/>
                <a:gd fmla="*/ 176 h 917" name="T49"/>
                <a:gd fmla="*/ 90 w 805" name="T50"/>
                <a:gd fmla="*/ 161 h 917" name="T51"/>
                <a:gd fmla="*/ 82 w 805" name="T52"/>
                <a:gd fmla="*/ 159 h 917" name="T53"/>
                <a:gd fmla="*/ 74 w 805" name="T54"/>
                <a:gd fmla="*/ 163 h 917" name="T55"/>
                <a:gd fmla="*/ 64 w 805" name="T56"/>
                <a:gd fmla="*/ 160 h 917" name="T57"/>
                <a:gd fmla="*/ 53 w 805" name="T58"/>
                <a:gd fmla="*/ 175 h 917" name="T59"/>
                <a:gd fmla="*/ 47 w 805" name="T60"/>
                <a:gd fmla="*/ 168 h 917" name="T61"/>
                <a:gd fmla="*/ 40 w 805" name="T62"/>
                <a:gd fmla="*/ 166 h 917" name="T63"/>
                <a:gd fmla="*/ 37 w 805" name="T64"/>
                <a:gd fmla="*/ 178 h 917" name="T65"/>
                <a:gd fmla="*/ 22 w 805" name="T66"/>
                <a:gd fmla="*/ 177 h 917" name="T67"/>
                <a:gd fmla="*/ 15 w 805" name="T68"/>
                <a:gd fmla="*/ 166 h 917" name="T69"/>
                <a:gd fmla="*/ 16 w 805" name="T70"/>
                <a:gd fmla="*/ 153 h 917" name="T71"/>
                <a:gd fmla="*/ 21 w 805" name="T72"/>
                <a:gd fmla="*/ 140 h 917" name="T73"/>
                <a:gd fmla="*/ 16 w 805" name="T74"/>
                <a:gd fmla="*/ 132 h 917" name="T75"/>
                <a:gd fmla="*/ 0 w 805" name="T76"/>
                <a:gd fmla="*/ 130 h 917" name="T77"/>
                <a:gd fmla="*/ 3 w 805" name="T78"/>
                <a:gd fmla="*/ 124 h 917" name="T79"/>
                <a:gd fmla="*/ 15 w 805" name="T80"/>
                <a:gd fmla="*/ 117 h 917" name="T81"/>
                <a:gd fmla="*/ 6 w 805" name="T82"/>
                <a:gd fmla="*/ 81 h 917" name="T83"/>
                <a:gd fmla="*/ 6 w 805" name="T84"/>
                <a:gd fmla="*/ 68 h 917" name="T85"/>
                <a:gd fmla="*/ 3 w 805" name="T86"/>
                <a:gd fmla="*/ 46 h 917" name="T87"/>
                <a:gd fmla="*/ 10 w 805" name="T88"/>
                <a:gd fmla="*/ 30 h 917" name="T89"/>
                <a:gd fmla="*/ 25 w 805" name="T90"/>
                <a:gd fmla="*/ 17 h 917" name="T91"/>
                <a:gd fmla="*/ 49 w 805" name="T92"/>
                <a:gd fmla="*/ 21 h 917" name="T93"/>
                <a:gd fmla="*/ 53 w 805" name="T94"/>
                <a:gd fmla="*/ 14 h 917" name="T95"/>
                <a:gd fmla="*/ 45 w 805" name="T96"/>
                <a:gd fmla="*/ 4 h 917" name="T97"/>
                <a:gd fmla="*/ 63 w 805" name="T98"/>
                <a:gd fmla="*/ 0 h 917" name="T99"/>
                <a:gd fmla="*/ 85 w 805" name="T100"/>
                <a:gd fmla="*/ 6 h 917" name="T101"/>
                <a:gd fmla="*/ 102 w 805" name="T102"/>
                <a:gd fmla="*/ 7 h 917" name="T103"/>
                <a:gd fmla="*/ 117 w 805" name="T104"/>
                <a:gd fmla="*/ 17 h 917" name="T105"/>
                <a:gd fmla="*/ 132 w 805" name="T106"/>
                <a:gd fmla="*/ 8 h 917" name="T107"/>
                <a:gd fmla="*/ 140 w 805" name="T108"/>
                <a:gd fmla="*/ 10 h 917" name="T109"/>
                <a:gd fmla="*/ 141 w 805" name="T110"/>
                <a:gd fmla="*/ 18 h 917" name="T111"/>
                <a:gd fmla="*/ 159 w 805" name="T112"/>
                <a:gd fmla="*/ 6 h 917" name="T113"/>
                <a:gd fmla="*/ 167 w 805" name="T114"/>
                <a:gd fmla="*/ 14 h 917" name="T115"/>
                <a:gd fmla="*/ 166 w 805" name="T116"/>
                <a:gd fmla="*/ 28 h 917" name="T117"/>
                <a:gd fmla="*/ 178 w 805" name="T118"/>
                <a:gd fmla="*/ 31 h 917" name="T119"/>
                <a:gd fmla="*/ 186 w 805" name="T120"/>
                <a:gd fmla="*/ 44 h 917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805" name="T183"/>
                <a:gd fmla="*/ 0 h 917" name="T184"/>
                <a:gd fmla="*/ 805 w 805" name="T185"/>
                <a:gd fmla="*/ 917 h 917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0" name="Freeform 117"/>
            <p:cNvSpPr/>
            <p:nvPr/>
          </p:nvSpPr>
          <p:spPr bwMode="gray">
            <a:xfrm>
              <a:off x="4655580" y="4458854"/>
              <a:ext cx="450129" cy="620825"/>
            </a:xfrm>
            <a:custGeom>
              <a:gdLst>
                <a:gd fmla="*/ 20 w 711" name="T0"/>
                <a:gd fmla="*/ 44 h 982" name="T1"/>
                <a:gd fmla="*/ 7 w 711" name="T2"/>
                <a:gd fmla="*/ 55 h 982" name="T3"/>
                <a:gd fmla="*/ 16 w 711" name="T4"/>
                <a:gd fmla="*/ 68 h 982" name="T5"/>
                <a:gd fmla="*/ 21 w 711" name="T6"/>
                <a:gd fmla="*/ 86 h 982" name="T7"/>
                <a:gd fmla="*/ 14 w 711" name="T8"/>
                <a:gd fmla="*/ 98 h 982" name="T9"/>
                <a:gd fmla="*/ 6 w 711" name="T10"/>
                <a:gd fmla="*/ 104 h 982" name="T11"/>
                <a:gd fmla="*/ 0 w 711" name="T12"/>
                <a:gd fmla="*/ 122 h 982" name="T13"/>
                <a:gd fmla="*/ 13 w 711" name="T14"/>
                <a:gd fmla="*/ 135 h 982" name="T15"/>
                <a:gd fmla="*/ 16 w 711" name="T16"/>
                <a:gd fmla="*/ 156 h 982" name="T17"/>
                <a:gd fmla="*/ 26 w 711" name="T18"/>
                <a:gd fmla="*/ 163 h 982" name="T19"/>
                <a:gd fmla="*/ 30 w 711" name="T20"/>
                <a:gd fmla="*/ 179 h 982" name="T21"/>
                <a:gd fmla="*/ 23 w 711" name="T22"/>
                <a:gd fmla="*/ 196 h 982" name="T23"/>
                <a:gd fmla="*/ 24 w 711" name="T24"/>
                <a:gd fmla="*/ 210 h 982" name="T25"/>
                <a:gd fmla="*/ 32 w 711" name="T26"/>
                <a:gd fmla="*/ 215 h 982" name="T27"/>
                <a:gd fmla="*/ 50 w 711" name="T28"/>
                <a:gd fmla="*/ 209 h 982" name="T29"/>
                <a:gd fmla="*/ 56 w 711" name="T30"/>
                <a:gd fmla="*/ 215 h 982" name="T31"/>
                <a:gd fmla="*/ 47 w 711" name="T32"/>
                <a:gd fmla="*/ 232 h 982" name="T33"/>
                <a:gd fmla="*/ 39 w 711" name="T34"/>
                <a:gd fmla="*/ 241 h 982" name="T35"/>
                <a:gd fmla="*/ 46 w 711" name="T36"/>
                <a:gd fmla="*/ 246 h 982" name="T37"/>
                <a:gd fmla="*/ 82 w 711" name="T38"/>
                <a:gd fmla="*/ 231 h 982" name="T39"/>
                <a:gd fmla="*/ 96 w 711" name="T40"/>
                <a:gd fmla="*/ 238 h 982" name="T41"/>
                <a:gd fmla="*/ 101 w 711" name="T42"/>
                <a:gd fmla="*/ 222 h 982" name="T43"/>
                <a:gd fmla="*/ 100 w 711" name="T44"/>
                <a:gd fmla="*/ 209 h 982" name="T45"/>
                <a:gd fmla="*/ 107 w 711" name="T46"/>
                <a:gd fmla="*/ 182 h 982" name="T47"/>
                <a:gd fmla="*/ 115 w 711" name="T48"/>
                <a:gd fmla="*/ 170 h 982" name="T49"/>
                <a:gd fmla="*/ 115 w 711" name="T50"/>
                <a:gd fmla="*/ 157 h 982" name="T51"/>
                <a:gd fmla="*/ 119 w 711" name="T52"/>
                <a:gd fmla="*/ 151 h 982" name="T53"/>
                <a:gd fmla="*/ 116 w 711" name="T54"/>
                <a:gd fmla="*/ 143 h 982" name="T55"/>
                <a:gd fmla="*/ 117 w 711" name="T56"/>
                <a:gd fmla="*/ 130 h 982" name="T57"/>
                <a:gd fmla="*/ 132 w 711" name="T58"/>
                <a:gd fmla="*/ 124 h 982" name="T59"/>
                <a:gd fmla="*/ 134 w 711" name="T60"/>
                <a:gd fmla="*/ 106 h 982" name="T61"/>
                <a:gd fmla="*/ 135 w 711" name="T62"/>
                <a:gd fmla="*/ 92 h 982" name="T63"/>
                <a:gd fmla="*/ 143 w 711" name="T64"/>
                <a:gd fmla="*/ 87 h 982" name="T65"/>
                <a:gd fmla="*/ 151 w 711" name="T66"/>
                <a:gd fmla="*/ 87 h 982" name="T67"/>
                <a:gd fmla="*/ 164 w 711" name="T68"/>
                <a:gd fmla="*/ 80 h 982" name="T69"/>
                <a:gd fmla="*/ 175 w 711" name="T70"/>
                <a:gd fmla="*/ 75 h 982" name="T71"/>
                <a:gd fmla="*/ 175 w 711" name="T72"/>
                <a:gd fmla="*/ 64 h 982" name="T73"/>
                <a:gd fmla="*/ 178 w 711" name="T74"/>
                <a:gd fmla="*/ 63 h 982" name="T75"/>
                <a:gd fmla="*/ 175 w 711" name="T76"/>
                <a:gd fmla="*/ 49 h 982" name="T77"/>
                <a:gd fmla="*/ 155 w 711" name="T78"/>
                <a:gd fmla="*/ 34 h 982" name="T79"/>
                <a:gd fmla="*/ 160 w 711" name="T80"/>
                <a:gd fmla="*/ 19 h 982" name="T81"/>
                <a:gd fmla="*/ 153 w 711" name="T82"/>
                <a:gd fmla="*/ 15 h 982" name="T83"/>
                <a:gd fmla="*/ 134 w 711" name="T84"/>
                <a:gd fmla="*/ 14 h 982" name="T85"/>
                <a:gd fmla="*/ 127 w 711" name="T86"/>
                <a:gd fmla="*/ 5 h 982" name="T87"/>
                <a:gd fmla="*/ 112 w 711" name="T88"/>
                <a:gd fmla="*/ 21 h 982" name="T89"/>
                <a:gd fmla="*/ 102 w 711" name="T90"/>
                <a:gd fmla="*/ 17 h 982" name="T91"/>
                <a:gd fmla="*/ 110 w 711" name="T92"/>
                <a:gd fmla="*/ 7 h 982" name="T93"/>
                <a:gd fmla="*/ 105 w 711" name="T94"/>
                <a:gd fmla="*/ 0 h 982" name="T95"/>
                <a:gd fmla="*/ 96 w 711" name="T96"/>
                <a:gd fmla="*/ 4 h 982" name="T97"/>
                <a:gd fmla="*/ 87 w 711" name="T98"/>
                <a:gd fmla="*/ 15 h 982" name="T99"/>
                <a:gd fmla="*/ 83 w 711" name="T100"/>
                <a:gd fmla="*/ 14 h 982" name="T101"/>
                <a:gd fmla="*/ 76 w 711" name="T102"/>
                <a:gd fmla="*/ 21 h 982" name="T103"/>
                <a:gd fmla="*/ 63 w 711" name="T104"/>
                <a:gd fmla="*/ 15 h 982" name="T105"/>
                <a:gd fmla="*/ 54 w 711" name="T106"/>
                <a:gd fmla="*/ 25 h 982" name="T107"/>
                <a:gd fmla="*/ 46 w 711" name="T108"/>
                <a:gd fmla="*/ 27 h 982" name="T109"/>
                <a:gd fmla="*/ 35 w 711" name="T110"/>
                <a:gd fmla="*/ 40 h 982" name="T111"/>
                <a:gd fmla="*/ 20 w 711" name="T112"/>
                <a:gd fmla="*/ 44 h 982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711" name="T171"/>
                <a:gd fmla="*/ 0 h 982" name="T172"/>
                <a:gd fmla="*/ 711 w 711" name="T173"/>
                <a:gd fmla="*/ 982 h 982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" name="Freeform 119"/>
            <p:cNvSpPr/>
            <p:nvPr/>
          </p:nvSpPr>
          <p:spPr bwMode="gray">
            <a:xfrm>
              <a:off x="4707421" y="3944240"/>
              <a:ext cx="456452" cy="565191"/>
            </a:xfrm>
            <a:custGeom>
              <a:gdLst>
                <a:gd fmla="*/ 19 w 722" name="T0"/>
                <a:gd fmla="*/ 148 h 894" name="T1"/>
                <a:gd fmla="*/ 23 w 722" name="T2"/>
                <a:gd fmla="*/ 155 h 894" name="T3"/>
                <a:gd fmla="*/ 34 w 722" name="T4"/>
                <a:gd fmla="*/ 163 h 894" name="T5"/>
                <a:gd fmla="*/ 42 w 722" name="T6"/>
                <a:gd fmla="*/ 163 h 894" name="T7"/>
                <a:gd fmla="*/ 50 w 722" name="T8"/>
                <a:gd fmla="*/ 168 h 894" name="T9"/>
                <a:gd fmla="*/ 50 w 722" name="T10"/>
                <a:gd fmla="*/ 192 h 894" name="T11"/>
                <a:gd fmla="*/ 58 w 722" name="T12"/>
                <a:gd fmla="*/ 202 h 894" name="T13"/>
                <a:gd fmla="*/ 62 w 722" name="T14"/>
                <a:gd fmla="*/ 217 h 894" name="T15"/>
                <a:gd fmla="*/ 67 w 722" name="T16"/>
                <a:gd fmla="*/ 218 h 894" name="T17"/>
                <a:gd fmla="*/ 76 w 722" name="T18"/>
                <a:gd fmla="*/ 207 h 894" name="T19"/>
                <a:gd fmla="*/ 85 w 722" name="T20"/>
                <a:gd fmla="*/ 204 h 894" name="T21"/>
                <a:gd fmla="*/ 90 w 722" name="T22"/>
                <a:gd fmla="*/ 211 h 894" name="T23"/>
                <a:gd fmla="*/ 82 w 722" name="T24"/>
                <a:gd fmla="*/ 220 h 894" name="T25"/>
                <a:gd fmla="*/ 91 w 722" name="T26"/>
                <a:gd fmla="*/ 224 h 894" name="T27"/>
                <a:gd fmla="*/ 106 w 722" name="T28"/>
                <a:gd fmla="*/ 209 h 894" name="T29"/>
                <a:gd fmla="*/ 113 w 722" name="T30"/>
                <a:gd fmla="*/ 217 h 894" name="T31"/>
                <a:gd fmla="*/ 133 w 722" name="T32"/>
                <a:gd fmla="*/ 218 h 894" name="T33"/>
                <a:gd fmla="*/ 140 w 722" name="T34"/>
                <a:gd fmla="*/ 222 h 894" name="T35"/>
                <a:gd fmla="*/ 154 w 722" name="T36"/>
                <a:gd fmla="*/ 207 h 894" name="T37"/>
                <a:gd fmla="*/ 162 w 722" name="T38"/>
                <a:gd fmla="*/ 188 h 894" name="T39"/>
                <a:gd fmla="*/ 169 w 722" name="T40"/>
                <a:gd fmla="*/ 178 h 894" name="T41"/>
                <a:gd fmla="*/ 176 w 722" name="T42"/>
                <a:gd fmla="*/ 175 h 894" name="T43"/>
                <a:gd fmla="*/ 171 w 722" name="T44"/>
                <a:gd fmla="*/ 164 h 894" name="T45"/>
                <a:gd fmla="*/ 181 w 722" name="T46"/>
                <a:gd fmla="*/ 151 h 894" name="T47"/>
                <a:gd fmla="*/ 180 w 722" name="T48"/>
                <a:gd fmla="*/ 141 h 894" name="T49"/>
                <a:gd fmla="*/ 173 w 722" name="T50"/>
                <a:gd fmla="*/ 142 h 894" name="T51"/>
                <a:gd fmla="*/ 162 w 722" name="T52"/>
                <a:gd fmla="*/ 138 h 894" name="T53"/>
                <a:gd fmla="*/ 150 w 722" name="T54"/>
                <a:gd fmla="*/ 142 h 894" name="T55"/>
                <a:gd fmla="*/ 147 w 722" name="T56"/>
                <a:gd fmla="*/ 127 h 894" name="T57"/>
                <a:gd fmla="*/ 134 w 722" name="T58"/>
                <a:gd fmla="*/ 120 h 894" name="T59"/>
                <a:gd fmla="*/ 131 w 722" name="T60"/>
                <a:gd fmla="*/ 108 h 894" name="T61"/>
                <a:gd fmla="*/ 138 w 722" name="T62"/>
                <a:gd fmla="*/ 97 h 894" name="T63"/>
                <a:gd fmla="*/ 124 w 722" name="T64"/>
                <a:gd fmla="*/ 83 h 894" name="T65"/>
                <a:gd fmla="*/ 108 w 722" name="T66"/>
                <a:gd fmla="*/ 63 h 894" name="T67"/>
                <a:gd fmla="*/ 109 w 722" name="T68"/>
                <a:gd fmla="*/ 47 h 894" name="T69"/>
                <a:gd fmla="*/ 101 w 722" name="T70"/>
                <a:gd fmla="*/ 42 h 894" name="T71"/>
                <a:gd fmla="*/ 93 w 722" name="T72"/>
                <a:gd fmla="*/ 44 h 894" name="T73"/>
                <a:gd fmla="*/ 90 w 722" name="T74"/>
                <a:gd fmla="*/ 35 h 894" name="T75"/>
                <a:gd fmla="*/ 73 w 722" name="T76"/>
                <a:gd fmla="*/ 34 h 894" name="T77"/>
                <a:gd fmla="*/ 77 w 722" name="T78"/>
                <a:gd fmla="*/ 12 h 894" name="T79"/>
                <a:gd fmla="*/ 69 w 722" name="T80"/>
                <a:gd fmla="*/ 15 h 894" name="T81"/>
                <a:gd fmla="*/ 53 w 722" name="T82"/>
                <a:gd fmla="*/ 0 h 894" name="T83"/>
                <a:gd fmla="*/ 45 w 722" name="T84"/>
                <a:gd fmla="*/ 4 h 894" name="T85"/>
                <a:gd fmla="*/ 40 w 722" name="T86"/>
                <a:gd fmla="*/ 16 h 894" name="T87"/>
                <a:gd fmla="*/ 35 w 722" name="T88"/>
                <a:gd fmla="*/ 17 h 894" name="T89"/>
                <a:gd fmla="*/ 38 w 722" name="T90"/>
                <a:gd fmla="*/ 26 h 894" name="T91"/>
                <a:gd fmla="*/ 51 w 722" name="T92"/>
                <a:gd fmla="*/ 30 h 894" name="T93"/>
                <a:gd fmla="*/ 55 w 722" name="T94"/>
                <a:gd fmla="*/ 46 h 894" name="T95"/>
                <a:gd fmla="*/ 42 w 722" name="T96"/>
                <a:gd fmla="*/ 54 h 894" name="T97"/>
                <a:gd fmla="*/ 28 w 722" name="T98"/>
                <a:gd fmla="*/ 42 h 894" name="T99"/>
                <a:gd fmla="*/ 17 w 722" name="T100"/>
                <a:gd fmla="*/ 49 h 894" name="T101"/>
                <a:gd fmla="*/ 22 w 722" name="T102"/>
                <a:gd fmla="*/ 62 h 894" name="T103"/>
                <a:gd fmla="*/ 12 w 722" name="T104"/>
                <a:gd fmla="*/ 71 h 894" name="T105"/>
                <a:gd fmla="*/ 13 w 722" name="T106"/>
                <a:gd fmla="*/ 84 h 894" name="T107"/>
                <a:gd fmla="*/ 0 w 722" name="T108"/>
                <a:gd fmla="*/ 88 h 894" name="T109"/>
                <a:gd fmla="*/ 11 w 722" name="T110"/>
                <a:gd fmla="*/ 96 h 894" name="T111"/>
                <a:gd fmla="*/ 24 w 722" name="T112"/>
                <a:gd fmla="*/ 112 h 894" name="T113"/>
                <a:gd fmla="*/ 40 w 722" name="T114"/>
                <a:gd fmla="*/ 103 h 894" name="T115"/>
                <a:gd fmla="*/ 44 w 722" name="T116"/>
                <a:gd fmla="*/ 118 h 894" name="T117"/>
                <a:gd fmla="*/ 43 w 722" name="T118"/>
                <a:gd fmla="*/ 134 h 894" name="T119"/>
                <a:gd fmla="*/ 24 w 722" name="T120"/>
                <a:gd fmla="*/ 144 h 894" name="T121"/>
                <a:gd fmla="*/ 19 w 722" name="T122"/>
                <a:gd fmla="*/ 148 h 89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722" name="T186"/>
                <a:gd fmla="*/ 0 h 894" name="T187"/>
                <a:gd fmla="*/ 722 w 722" name="T188"/>
                <a:gd fmla="*/ 894 h 89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2" name="Freeform 121"/>
            <p:cNvSpPr/>
            <p:nvPr/>
          </p:nvSpPr>
          <p:spPr bwMode="gray">
            <a:xfrm>
              <a:off x="4147288" y="4183213"/>
              <a:ext cx="718184" cy="450129"/>
            </a:xfrm>
            <a:custGeom>
              <a:gdLst>
                <a:gd fmla="*/ 40 w 1136" name="T0"/>
                <a:gd fmla="*/ 51 h 713" name="T1"/>
                <a:gd fmla="*/ 52 w 1136" name="T2"/>
                <a:gd fmla="*/ 64 h 713" name="T3"/>
                <a:gd fmla="*/ 58 w 1136" name="T4"/>
                <a:gd fmla="*/ 104 h 713" name="T5"/>
                <a:gd fmla="*/ 35 w 1136" name="T6"/>
                <a:gd fmla="*/ 118 h 713" name="T7"/>
                <a:gd fmla="*/ 0 w 1136" name="T8"/>
                <a:gd fmla="*/ 129 h 713" name="T9"/>
                <a:gd fmla="*/ 20 w 1136" name="T10"/>
                <a:gd fmla="*/ 167 h 713" name="T11"/>
                <a:gd fmla="*/ 40 w 1136" name="T12"/>
                <a:gd fmla="*/ 162 h 713" name="T13"/>
                <a:gd fmla="*/ 80 w 1136" name="T14"/>
                <a:gd fmla="*/ 153 h 713" name="T15"/>
                <a:gd fmla="*/ 76 w 1136" name="T16"/>
                <a:gd fmla="*/ 136 h 713" name="T17"/>
                <a:gd fmla="*/ 115 w 1136" name="T18"/>
                <a:gd fmla="*/ 138 h 713" name="T19"/>
                <a:gd fmla="*/ 147 w 1136" name="T20"/>
                <a:gd fmla="*/ 149 h 713" name="T21"/>
                <a:gd fmla="*/ 170 w 1136" name="T22"/>
                <a:gd fmla="*/ 142 h 713" name="T23"/>
                <a:gd fmla="*/ 189 w 1136" name="T24"/>
                <a:gd fmla="*/ 138 h 713" name="T25"/>
                <a:gd fmla="*/ 196 w 1136" name="T26"/>
                <a:gd fmla="*/ 160 h 713" name="T27"/>
                <a:gd fmla="*/ 221 w 1136" name="T28"/>
                <a:gd fmla="*/ 152 h 713" name="T29"/>
                <a:gd fmla="*/ 247 w 1136" name="T30"/>
                <a:gd fmla="*/ 135 h 713" name="T31"/>
                <a:gd fmla="*/ 264 w 1136" name="T32"/>
                <a:gd fmla="*/ 124 h 713" name="T33"/>
                <a:gd fmla="*/ 284 w 1136" name="T34"/>
                <a:gd fmla="*/ 122 h 713" name="T35"/>
                <a:gd fmla="*/ 272 w 1136" name="T36"/>
                <a:gd fmla="*/ 97 h 713" name="T37"/>
                <a:gd fmla="*/ 263 w 1136" name="T38"/>
                <a:gd fmla="*/ 68 h 713" name="T39"/>
                <a:gd fmla="*/ 245 w 1136" name="T40"/>
                <a:gd fmla="*/ 60 h 713" name="T41"/>
                <a:gd fmla="*/ 225 w 1136" name="T42"/>
                <a:gd fmla="*/ 59 h 713" name="T43"/>
                <a:gd fmla="*/ 196 w 1136" name="T44"/>
                <a:gd fmla="*/ 50 h 713" name="T45"/>
                <a:gd fmla="*/ 186 w 1136" name="T46"/>
                <a:gd fmla="*/ 24 h 713" name="T47"/>
                <a:gd fmla="*/ 157 w 1136" name="T48"/>
                <a:gd fmla="*/ 26 h 713" name="T49"/>
                <a:gd fmla="*/ 107 w 1136" name="T50"/>
                <a:gd fmla="*/ 21 h 713" name="T51"/>
                <a:gd fmla="*/ 71 w 1136" name="T52"/>
                <a:gd fmla="*/ 6 h 713" name="T53"/>
                <a:gd fmla="*/ 50 w 1136" name="T54"/>
                <a:gd fmla="*/ 4 h 713" name="T55"/>
                <a:gd fmla="*/ 43 w 1136" name="T56"/>
                <a:gd fmla="*/ 2 h 713" name="T57"/>
                <a:gd fmla="*/ 35 w 1136" name="T58"/>
                <a:gd fmla="*/ 1 h 713" name="T59"/>
                <a:gd fmla="*/ 34 w 1136" name="T60"/>
                <a:gd fmla="*/ 2 h 713" name="T61"/>
                <a:gd fmla="*/ 31 w 1136" name="T62"/>
                <a:gd fmla="*/ 7 h 713" name="T63"/>
                <a:gd fmla="*/ 29 w 1136" name="T64"/>
                <a:gd fmla="*/ 9 h 713" name="T65"/>
                <a:gd fmla="*/ 54 w 1136" name="T66"/>
                <a:gd fmla="*/ 24 h 713" name="T67"/>
                <a:gd fmla="*/ 33 w 1136" name="T68"/>
                <a:gd fmla="*/ 42 h 713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136" name="T105"/>
                <a:gd fmla="*/ 0 h 713" name="T106"/>
                <a:gd fmla="*/ 1136 w 1136" name="T107"/>
                <a:gd fmla="*/ 713 h 713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3" name="Freeform 123"/>
            <p:cNvSpPr/>
            <p:nvPr/>
          </p:nvSpPr>
          <p:spPr bwMode="gray">
            <a:xfrm>
              <a:off x="4281315" y="3829179"/>
              <a:ext cx="566455" cy="503234"/>
            </a:xfrm>
            <a:custGeom>
              <a:gdLst>
                <a:gd fmla="*/ 0 w 896" name="T0"/>
                <a:gd fmla="*/ 84 h 797" name="T1"/>
                <a:gd fmla="*/ 7 w 896" name="T2"/>
                <a:gd fmla="*/ 100 h 797" name="T3"/>
                <a:gd fmla="*/ 17 w 896" name="T4"/>
                <a:gd fmla="*/ 115 h 797" name="T5"/>
                <a:gd fmla="*/ 30 w 896" name="T6"/>
                <a:gd fmla="*/ 127 h 797" name="T7"/>
                <a:gd fmla="*/ 29 w 896" name="T8"/>
                <a:gd fmla="*/ 140 h 797" name="T9"/>
                <a:gd fmla="*/ 53 w 896" name="T10"/>
                <a:gd fmla="*/ 162 h 797" name="T11"/>
                <a:gd fmla="*/ 76 w 896" name="T12"/>
                <a:gd fmla="*/ 171 h 797" name="T13"/>
                <a:gd fmla="*/ 104 w 896" name="T14"/>
                <a:gd fmla="*/ 166 h 797" name="T15"/>
                <a:gd fmla="*/ 116 w 896" name="T16"/>
                <a:gd fmla="*/ 171 h 797" name="T17"/>
                <a:gd fmla="*/ 133 w 896" name="T18"/>
                <a:gd fmla="*/ 164 h 797" name="T19"/>
                <a:gd fmla="*/ 134 w 896" name="T20"/>
                <a:gd fmla="*/ 180 h 797" name="T21"/>
                <a:gd fmla="*/ 143 w 896" name="T22"/>
                <a:gd fmla="*/ 191 h 797" name="T23"/>
                <a:gd fmla="*/ 156 w 896" name="T24"/>
                <a:gd fmla="*/ 187 h 797" name="T25"/>
                <a:gd fmla="*/ 173 w 896" name="T26"/>
                <a:gd fmla="*/ 199 h 797" name="T27"/>
                <a:gd fmla="*/ 188 w 896" name="T28"/>
                <a:gd fmla="*/ 194 h 797" name="T29"/>
                <a:gd fmla="*/ 193 w 896" name="T30"/>
                <a:gd fmla="*/ 189 h 797" name="T31"/>
                <a:gd fmla="*/ 212 w 896" name="T32"/>
                <a:gd fmla="*/ 179 h 797" name="T33"/>
                <a:gd fmla="*/ 213 w 896" name="T34"/>
                <a:gd fmla="*/ 163 h 797" name="T35"/>
                <a:gd fmla="*/ 208 w 896" name="T36"/>
                <a:gd fmla="*/ 148 h 797" name="T37"/>
                <a:gd fmla="*/ 194 w 896" name="T38"/>
                <a:gd fmla="*/ 157 h 797" name="T39"/>
                <a:gd fmla="*/ 180 w 896" name="T40"/>
                <a:gd fmla="*/ 141 h 797" name="T41"/>
                <a:gd fmla="*/ 170 w 896" name="T42"/>
                <a:gd fmla="*/ 133 h 797" name="T43"/>
                <a:gd fmla="*/ 182 w 896" name="T44"/>
                <a:gd fmla="*/ 129 h 797" name="T45"/>
                <a:gd fmla="*/ 181 w 896" name="T46"/>
                <a:gd fmla="*/ 116 h 797" name="T47"/>
                <a:gd fmla="*/ 190 w 896" name="T48"/>
                <a:gd fmla="*/ 108 h 797" name="T49"/>
                <a:gd fmla="*/ 186 w 896" name="T50"/>
                <a:gd fmla="*/ 94 h 797" name="T51"/>
                <a:gd fmla="*/ 197 w 896" name="T52"/>
                <a:gd fmla="*/ 87 h 797" name="T53"/>
                <a:gd fmla="*/ 211 w 896" name="T54"/>
                <a:gd fmla="*/ 99 h 797" name="T55"/>
                <a:gd fmla="*/ 224 w 896" name="T56"/>
                <a:gd fmla="*/ 91 h 797" name="T57"/>
                <a:gd fmla="*/ 219 w 896" name="T58"/>
                <a:gd fmla="*/ 75 h 797" name="T59"/>
                <a:gd fmla="*/ 206 w 896" name="T60"/>
                <a:gd fmla="*/ 71 h 797" name="T61"/>
                <a:gd fmla="*/ 203 w 896" name="T62"/>
                <a:gd fmla="*/ 62 h 797" name="T63"/>
                <a:gd fmla="*/ 182 w 896" name="T64"/>
                <a:gd fmla="*/ 66 h 797" name="T65"/>
                <a:gd fmla="*/ 169 w 896" name="T66"/>
                <a:gd fmla="*/ 53 h 797" name="T67"/>
                <a:gd fmla="*/ 157 w 896" name="T68"/>
                <a:gd fmla="*/ 53 h 797" name="T69"/>
                <a:gd fmla="*/ 156 w 896" name="T70"/>
                <a:gd fmla="*/ 41 h 797" name="T71"/>
                <a:gd fmla="*/ 173 w 896" name="T72"/>
                <a:gd fmla="*/ 20 h 797" name="T73"/>
                <a:gd fmla="*/ 171 w 896" name="T74"/>
                <a:gd fmla="*/ 3 h 797" name="T75"/>
                <a:gd fmla="*/ 153 w 896" name="T76"/>
                <a:gd fmla="*/ 6 h 797" name="T77"/>
                <a:gd fmla="*/ 112 w 896" name="T78"/>
                <a:gd fmla="*/ 0 h 797" name="T79"/>
                <a:gd fmla="*/ 110 w 896" name="T80"/>
                <a:gd fmla="*/ 32 h 797" name="T81"/>
                <a:gd fmla="*/ 89 w 896" name="T82"/>
                <a:gd fmla="*/ 49 h 797" name="T83"/>
                <a:gd fmla="*/ 72 w 896" name="T84"/>
                <a:gd fmla="*/ 52 h 797" name="T85"/>
                <a:gd fmla="*/ 42 w 896" name="T86"/>
                <a:gd fmla="*/ 71 h 797" name="T87"/>
                <a:gd fmla="*/ 25 w 896" name="T88"/>
                <a:gd fmla="*/ 79 h 797" name="T89"/>
                <a:gd fmla="*/ 0 w 896" name="T90"/>
                <a:gd fmla="*/ 84 h 797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896" name="T138"/>
                <a:gd fmla="*/ 0 h 797" name="T139"/>
                <a:gd fmla="*/ 896 w 896" name="T140"/>
                <a:gd fmla="*/ 797 h 797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" name="Freeform 125"/>
            <p:cNvSpPr/>
            <p:nvPr/>
          </p:nvSpPr>
          <p:spPr bwMode="gray">
            <a:xfrm>
              <a:off x="4266142" y="3379050"/>
              <a:ext cx="317367" cy="665079"/>
            </a:xfrm>
            <a:custGeom>
              <a:gdLst>
                <a:gd fmla="*/ 7 w 502" name="T0"/>
                <a:gd fmla="*/ 236 h 1051" name="T1"/>
                <a:gd fmla="*/ 6 w 502" name="T2"/>
                <a:gd fmla="*/ 263 h 1051" name="T3"/>
                <a:gd fmla="*/ 30 w 502" name="T4"/>
                <a:gd fmla="*/ 257 h 1051" name="T5"/>
                <a:gd fmla="*/ 48 w 502" name="T6"/>
                <a:gd fmla="*/ 250 h 1051" name="T7"/>
                <a:gd fmla="*/ 78 w 502" name="T8"/>
                <a:gd fmla="*/ 230 h 1051" name="T9"/>
                <a:gd fmla="*/ 94 w 502" name="T10"/>
                <a:gd fmla="*/ 228 h 1051" name="T11"/>
                <a:gd fmla="*/ 115 w 502" name="T12"/>
                <a:gd fmla="*/ 210 h 1051" name="T13"/>
                <a:gd fmla="*/ 117 w 502" name="T14"/>
                <a:gd fmla="*/ 178 h 1051" name="T15"/>
                <a:gd fmla="*/ 108 w 502" name="T16"/>
                <a:gd fmla="*/ 169 h 1051" name="T17"/>
                <a:gd fmla="*/ 109 w 502" name="T18"/>
                <a:gd fmla="*/ 159 h 1051" name="T19"/>
                <a:gd fmla="*/ 115 w 502" name="T20"/>
                <a:gd fmla="*/ 150 h 1051" name="T21"/>
                <a:gd fmla="*/ 114 w 502" name="T22"/>
                <a:gd fmla="*/ 142 h 1051" name="T23"/>
                <a:gd fmla="*/ 121 w 502" name="T24"/>
                <a:gd fmla="*/ 126 h 1051" name="T25"/>
                <a:gd fmla="*/ 118 w 502" name="T26"/>
                <a:gd fmla="*/ 109 h 1051" name="T27"/>
                <a:gd fmla="*/ 99 w 502" name="T28"/>
                <a:gd fmla="*/ 99 h 1051" name="T29"/>
                <a:gd fmla="*/ 100 w 502" name="T30"/>
                <a:gd fmla="*/ 81 h 1051" name="T31"/>
                <a:gd fmla="*/ 108 w 502" name="T32"/>
                <a:gd fmla="*/ 74 h 1051" name="T33"/>
                <a:gd fmla="*/ 109 w 502" name="T34"/>
                <a:gd fmla="*/ 64 h 1051" name="T35"/>
                <a:gd fmla="*/ 119 w 502" name="T36"/>
                <a:gd fmla="*/ 60 h 1051" name="T37"/>
                <a:gd fmla="*/ 126 w 502" name="T38"/>
                <a:gd fmla="*/ 43 h 1051" name="T39"/>
                <a:gd fmla="*/ 119 w 502" name="T40"/>
                <a:gd fmla="*/ 31 h 1051" name="T41"/>
                <a:gd fmla="*/ 110 w 502" name="T42"/>
                <a:gd fmla="*/ 26 h 1051" name="T43"/>
                <a:gd fmla="*/ 111 w 502" name="T44"/>
                <a:gd fmla="*/ 16 h 1051" name="T45"/>
                <a:gd fmla="*/ 121 w 502" name="T46"/>
                <a:gd fmla="*/ 11 h 1051" name="T47"/>
                <a:gd fmla="*/ 114 w 502" name="T48"/>
                <a:gd fmla="*/ 0 h 1051" name="T49"/>
                <a:gd fmla="*/ 87 w 502" name="T50"/>
                <a:gd fmla="*/ 11 h 1051" name="T51"/>
                <a:gd fmla="*/ 72 w 502" name="T52"/>
                <a:gd fmla="*/ 11 h 1051" name="T53"/>
                <a:gd fmla="*/ 50 w 502" name="T54"/>
                <a:gd fmla="*/ 19 h 1051" name="T55"/>
                <a:gd fmla="*/ 38 w 502" name="T56"/>
                <a:gd fmla="*/ 49 h 1051" name="T57"/>
                <a:gd fmla="*/ 19 w 502" name="T58"/>
                <a:gd fmla="*/ 56 h 1051" name="T59"/>
                <a:gd fmla="*/ 19 w 502" name="T60"/>
                <a:gd fmla="*/ 73 h 1051" name="T61"/>
                <a:gd fmla="*/ 12 w 502" name="T62"/>
                <a:gd fmla="*/ 104 h 1051" name="T63"/>
                <a:gd fmla="*/ 0 w 502" name="T64"/>
                <a:gd fmla="*/ 117 h 1051" name="T65"/>
                <a:gd fmla="*/ 13 w 502" name="T66"/>
                <a:gd fmla="*/ 139 h 1051" name="T67"/>
                <a:gd fmla="*/ 4 w 502" name="T68"/>
                <a:gd fmla="*/ 164 h 1051" name="T69"/>
                <a:gd fmla="*/ 9 w 502" name="T70"/>
                <a:gd fmla="*/ 198 h 1051" name="T71"/>
                <a:gd fmla="*/ 15 w 502" name="T72"/>
                <a:gd fmla="*/ 220 h 1051" name="T73"/>
                <a:gd fmla="*/ 7 w 502" name="T74"/>
                <a:gd fmla="*/ 236 h 1051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502" name="T114"/>
                <a:gd fmla="*/ 0 h 1051" name="T115"/>
                <a:gd fmla="*/ 502 w 502" name="T116"/>
                <a:gd fmla="*/ 1051 h 1051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5" name="Freeform 127"/>
            <p:cNvSpPr/>
            <p:nvPr/>
          </p:nvSpPr>
          <p:spPr bwMode="gray">
            <a:xfrm>
              <a:off x="3770494" y="3510548"/>
              <a:ext cx="586685" cy="839567"/>
            </a:xfrm>
            <a:custGeom>
              <a:gdLst>
                <a:gd fmla="*/ 2 w 929" name="T0"/>
                <a:gd fmla="*/ 106 h 1329" name="T1"/>
                <a:gd fmla="*/ 21 w 929" name="T2"/>
                <a:gd fmla="*/ 126 h 1329" name="T3"/>
                <a:gd fmla="*/ 31 w 929" name="T4"/>
                <a:gd fmla="*/ 148 h 1329" name="T5"/>
                <a:gd fmla="*/ 26 w 929" name="T6"/>
                <a:gd fmla="*/ 170 h 1329" name="T7"/>
                <a:gd fmla="*/ 43 w 929" name="T8"/>
                <a:gd fmla="*/ 183 h 1329" name="T9"/>
                <a:gd fmla="*/ 68 w 929" name="T10"/>
                <a:gd fmla="*/ 187 h 1329" name="T11"/>
                <a:gd fmla="*/ 79 w 929" name="T12"/>
                <a:gd fmla="*/ 172 h 1329" name="T13"/>
                <a:gd fmla="*/ 78 w 929" name="T14"/>
                <a:gd fmla="*/ 153 h 1329" name="T15"/>
                <a:gd fmla="*/ 72 w 929" name="T16"/>
                <a:gd fmla="*/ 108 h 1329" name="T17"/>
                <a:gd fmla="*/ 92 w 929" name="T18"/>
                <a:gd fmla="*/ 113 h 1329" name="T19"/>
                <a:gd fmla="*/ 109 w 929" name="T20"/>
                <a:gd fmla="*/ 126 h 1329" name="T21"/>
                <a:gd fmla="*/ 143 w 929" name="T22"/>
                <a:gd fmla="*/ 150 h 1329" name="T23"/>
                <a:gd fmla="*/ 140 w 929" name="T24"/>
                <a:gd fmla="*/ 174 h 1329" name="T25"/>
                <a:gd fmla="*/ 112 w 929" name="T26"/>
                <a:gd fmla="*/ 189 h 1329" name="T27"/>
                <a:gd fmla="*/ 99 w 929" name="T28"/>
                <a:gd fmla="*/ 204 h 1329" name="T29"/>
                <a:gd fmla="*/ 71 w 929" name="T30"/>
                <a:gd fmla="*/ 199 h 1329" name="T31"/>
                <a:gd fmla="*/ 65 w 929" name="T32"/>
                <a:gd fmla="*/ 222 h 1329" name="T33"/>
                <a:gd fmla="*/ 70 w 929" name="T34"/>
                <a:gd fmla="*/ 249 h 1329" name="T35"/>
                <a:gd fmla="*/ 48 w 929" name="T36"/>
                <a:gd fmla="*/ 267 h 1329" name="T37"/>
                <a:gd fmla="*/ 53 w 929" name="T38"/>
                <a:gd fmla="*/ 285 h 1329" name="T39"/>
                <a:gd fmla="*/ 63 w 929" name="T40"/>
                <a:gd fmla="*/ 304 h 1329" name="T41"/>
                <a:gd fmla="*/ 110 w 929" name="T42"/>
                <a:gd fmla="*/ 308 h 1329" name="T43"/>
                <a:gd fmla="*/ 142 w 929" name="T44"/>
                <a:gd fmla="*/ 313 h 1329" name="T45"/>
                <a:gd fmla="*/ 172 w 929" name="T46"/>
                <a:gd fmla="*/ 324 h 1329" name="T47"/>
                <a:gd fmla="*/ 188 w 929" name="T48"/>
                <a:gd fmla="*/ 330 h 1329" name="T49"/>
                <a:gd fmla="*/ 181 w 929" name="T50"/>
                <a:gd fmla="*/ 308 h 1329" name="T51"/>
                <a:gd fmla="*/ 202 w 929" name="T52"/>
                <a:gd fmla="*/ 290 h 1329" name="T53"/>
                <a:gd fmla="*/ 178 w 929" name="T54"/>
                <a:gd fmla="*/ 276 h 1329" name="T55"/>
                <a:gd fmla="*/ 200 w 929" name="T56"/>
                <a:gd fmla="*/ 270 h 1329" name="T57"/>
                <a:gd fmla="*/ 231 w 929" name="T58"/>
                <a:gd fmla="*/ 266 h 1329" name="T59"/>
                <a:gd fmla="*/ 218 w 929" name="T60"/>
                <a:gd fmla="*/ 241 h 1329" name="T61"/>
                <a:gd fmla="*/ 202 w 929" name="T62"/>
                <a:gd fmla="*/ 211 h 1329" name="T63"/>
                <a:gd fmla="*/ 210 w 929" name="T64"/>
                <a:gd fmla="*/ 167 h 1329" name="T65"/>
                <a:gd fmla="*/ 200 w 929" name="T66"/>
                <a:gd fmla="*/ 112 h 1329" name="T67"/>
                <a:gd fmla="*/ 196 w 929" name="T68"/>
                <a:gd fmla="*/ 65 h 1329" name="T69"/>
                <a:gd fmla="*/ 214 w 929" name="T70"/>
                <a:gd fmla="*/ 21 h 1329" name="T71"/>
                <a:gd fmla="*/ 206 w 929" name="T72"/>
                <a:gd fmla="*/ 0 h 1329" name="T73"/>
                <a:gd fmla="*/ 182 w 929" name="T74"/>
                <a:gd fmla="*/ 10 h 1329" name="T75"/>
                <a:gd fmla="*/ 164 w 929" name="T76"/>
                <a:gd fmla="*/ 44 h 1329" name="T77"/>
                <a:gd fmla="*/ 129 w 929" name="T78"/>
                <a:gd fmla="*/ 87 h 1329" name="T79"/>
                <a:gd fmla="*/ 99 w 929" name="T80"/>
                <a:gd fmla="*/ 84 h 1329" name="T81"/>
                <a:gd fmla="*/ 74 w 929" name="T82"/>
                <a:gd fmla="*/ 70 h 1329" name="T83"/>
                <a:gd fmla="*/ 72 w 929" name="T84"/>
                <a:gd fmla="*/ 42 h 1329" name="T85"/>
                <a:gd fmla="*/ 68 w 929" name="T86"/>
                <a:gd fmla="*/ 18 h 1329" name="T87"/>
                <a:gd fmla="*/ 43 w 929" name="T88"/>
                <a:gd fmla="*/ 42 h 1329" name="T89"/>
                <a:gd fmla="*/ 26 w 929" name="T90"/>
                <a:gd fmla="*/ 90 h 1329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929" name="T138"/>
                <a:gd fmla="*/ 0 h 1329" name="T139"/>
                <a:gd fmla="*/ 929 w 929" name="T140"/>
                <a:gd fmla="*/ 1329 h 1329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1329" w="9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6" name="Freeform 128"/>
            <p:cNvSpPr/>
            <p:nvPr/>
          </p:nvSpPr>
          <p:spPr bwMode="gray">
            <a:xfrm>
              <a:off x="5352269" y="4881167"/>
              <a:ext cx="152994" cy="385645"/>
            </a:xfrm>
            <a:custGeom>
              <a:gdLst>
                <a:gd fmla="*/ 43 w 242" name="T0"/>
                <a:gd fmla="*/ 1 h 610" name="T1"/>
                <a:gd fmla="*/ 39 w 242" name="T2"/>
                <a:gd fmla="*/ 6 h 610" name="T3"/>
                <a:gd fmla="*/ 33 w 242" name="T4"/>
                <a:gd fmla="*/ 11 h 610" name="T5"/>
                <a:gd fmla="*/ 28 w 242" name="T6"/>
                <a:gd fmla="*/ 16 h 610" name="T7"/>
                <a:gd fmla="*/ 22 w 242" name="T8"/>
                <a:gd fmla="*/ 24 h 610" name="T9"/>
                <a:gd fmla="*/ 19 w 242" name="T10"/>
                <a:gd fmla="*/ 30 h 610" name="T11"/>
                <a:gd fmla="*/ 16 w 242" name="T12"/>
                <a:gd fmla="*/ 37 h 610" name="T13"/>
                <a:gd fmla="*/ 11 w 242" name="T14"/>
                <a:gd fmla="*/ 47 h 610" name="T15"/>
                <a:gd fmla="*/ 5 w 242" name="T16"/>
                <a:gd fmla="*/ 58 h 610" name="T17"/>
                <a:gd fmla="*/ 1 w 242" name="T18"/>
                <a:gd fmla="*/ 67 h 610" name="T19"/>
                <a:gd fmla="*/ 1 w 242" name="T20"/>
                <a:gd fmla="*/ 77 h 610" name="T21"/>
                <a:gd fmla="*/ 4 w 242" name="T22"/>
                <a:gd fmla="*/ 88 h 610" name="T23"/>
                <a:gd fmla="*/ 5 w 242" name="T24"/>
                <a:gd fmla="*/ 99 h 610" name="T25"/>
                <a:gd fmla="*/ 3 w 242" name="T26"/>
                <a:gd fmla="*/ 108 h 610" name="T27"/>
                <a:gd fmla="*/ 6 w 242" name="T28"/>
                <a:gd fmla="*/ 114 h 610" name="T29"/>
                <a:gd fmla="*/ 15 w 242" name="T30"/>
                <a:gd fmla="*/ 119 h 610" name="T31"/>
                <a:gd fmla="*/ 22 w 242" name="T32"/>
                <a:gd fmla="*/ 129 h 610" name="T33"/>
                <a:gd fmla="*/ 28 w 242" name="T34"/>
                <a:gd fmla="*/ 135 h 610" name="T35"/>
                <a:gd fmla="*/ 33 w 242" name="T36"/>
                <a:gd fmla="*/ 139 h 610" name="T37"/>
                <a:gd fmla="*/ 35 w 242" name="T38"/>
                <a:gd fmla="*/ 146 h 610" name="T39"/>
                <a:gd fmla="*/ 37 w 242" name="T40"/>
                <a:gd fmla="*/ 152 h 610" name="T41"/>
                <a:gd fmla="*/ 41 w 242" name="T42"/>
                <a:gd fmla="*/ 152 h 610" name="T43"/>
                <a:gd fmla="*/ 42 w 242" name="T44"/>
                <a:gd fmla="*/ 146 h 610" name="T45"/>
                <a:gd fmla="*/ 42 w 242" name="T46"/>
                <a:gd fmla="*/ 135 h 610" name="T47"/>
                <a:gd fmla="*/ 45 w 242" name="T48"/>
                <a:gd fmla="*/ 123 h 610" name="T49"/>
                <a:gd fmla="*/ 51 w 242" name="T50"/>
                <a:gd fmla="*/ 114 h 610" name="T51"/>
                <a:gd fmla="*/ 55 w 242" name="T52"/>
                <a:gd fmla="*/ 103 h 610" name="T53"/>
                <a:gd fmla="*/ 57 w 242" name="T54"/>
                <a:gd fmla="*/ 86 h 610" name="T55"/>
                <a:gd fmla="*/ 58 w 242" name="T56"/>
                <a:gd fmla="*/ 66 h 610" name="T57"/>
                <a:gd fmla="*/ 58 w 242" name="T58"/>
                <a:gd fmla="*/ 51 h 610" name="T59"/>
                <a:gd fmla="*/ 60 w 242" name="T60"/>
                <a:gd fmla="*/ 39 h 610" name="T61"/>
                <a:gd fmla="*/ 60 w 242" name="T62"/>
                <a:gd fmla="*/ 28 h 610" name="T63"/>
                <a:gd fmla="*/ 56 w 242" name="T64"/>
                <a:gd fmla="*/ 19 h 610" name="T65"/>
                <a:gd fmla="*/ 52 w 242" name="T66"/>
                <a:gd fmla="*/ 10 h 610" name="T67"/>
                <a:gd fmla="*/ 47 w 242" name="T68"/>
                <a:gd fmla="*/ 2 h 610" name="T69"/>
                <a:gd fmla="*/ 44 w 242" name="T70"/>
                <a:gd fmla="*/ 0 h 610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242" name="T108"/>
                <a:gd fmla="*/ 0 h 610" name="T109"/>
                <a:gd fmla="*/ 242 w 242" name="T110"/>
                <a:gd fmla="*/ 610 h 610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610" w="241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47" name="Freeform 78"/>
          <p:cNvSpPr/>
          <p:nvPr/>
        </p:nvSpPr>
        <p:spPr bwMode="gray">
          <a:xfrm>
            <a:off x="4646807" y="4840708"/>
            <a:ext cx="713126" cy="606916"/>
          </a:xfrm>
          <a:custGeom>
            <a:gdLst>
              <a:gd fmla="*/ 279 w 1128" name="T0"/>
              <a:gd fmla="*/ 62 h 960" name="T1"/>
              <a:gd fmla="*/ 272 w 1128" name="T2"/>
              <a:gd fmla="*/ 67 h 960" name="T3"/>
              <a:gd fmla="*/ 266 w 1128" name="T4"/>
              <a:gd fmla="*/ 77 h 960" name="T5"/>
              <a:gd fmla="*/ 261 w 1128" name="T6"/>
              <a:gd fmla="*/ 87 h 960" name="T7"/>
              <a:gd fmla="*/ 254 w 1128" name="T8"/>
              <a:gd fmla="*/ 97 h 960" name="T9"/>
              <a:gd fmla="*/ 241 w 1128" name="T10"/>
              <a:gd fmla="*/ 103 h 960" name="T11"/>
              <a:gd fmla="*/ 230 w 1128" name="T12"/>
              <a:gd fmla="*/ 104 h 960" name="T13"/>
              <a:gd fmla="*/ 216 w 1128" name="T14"/>
              <a:gd fmla="*/ 103 h 960" name="T15"/>
              <a:gd fmla="*/ 203 w 1128" name="T16"/>
              <a:gd fmla="*/ 110 h 960" name="T17"/>
              <a:gd fmla="*/ 199 w 1128" name="T18"/>
              <a:gd fmla="*/ 115 h 960" name="T19"/>
              <a:gd fmla="*/ 198 w 1128" name="T20"/>
              <a:gd fmla="*/ 118 h 960" name="T21"/>
              <a:gd fmla="*/ 196 w 1128" name="T22"/>
              <a:gd fmla="*/ 119 h 960" name="T23"/>
              <a:gd fmla="*/ 190 w 1128" name="T24"/>
              <a:gd fmla="*/ 114 h 960" name="T25"/>
              <a:gd fmla="*/ 183 w 1128" name="T26"/>
              <a:gd fmla="*/ 118 h 960" name="T27"/>
              <a:gd fmla="*/ 177 w 1128" name="T28"/>
              <a:gd fmla="*/ 127 h 960" name="T29"/>
              <a:gd fmla="*/ 164 w 1128" name="T30"/>
              <a:gd fmla="*/ 127 h 960" name="T31"/>
              <a:gd fmla="*/ 155 w 1128" name="T32"/>
              <a:gd fmla="*/ 120 h 960" name="T33"/>
              <a:gd fmla="*/ 148 w 1128" name="T34"/>
              <a:gd fmla="*/ 111 h 960" name="T35"/>
              <a:gd fmla="*/ 143 w 1128" name="T36"/>
              <a:gd fmla="*/ 113 h 960" name="T37"/>
              <a:gd fmla="*/ 147 w 1128" name="T38"/>
              <a:gd fmla="*/ 122 h 960" name="T39"/>
              <a:gd fmla="*/ 154 w 1128" name="T40"/>
              <a:gd fmla="*/ 130 h 960" name="T41"/>
              <a:gd fmla="*/ 153 w 1128" name="T42"/>
              <a:gd fmla="*/ 140 h 960" name="T43"/>
              <a:gd fmla="*/ 140 w 1128" name="T44"/>
              <a:gd fmla="*/ 149 h 960" name="T45"/>
              <a:gd fmla="*/ 134 w 1128" name="T46"/>
              <a:gd fmla="*/ 149 h 960" name="T47"/>
              <a:gd fmla="*/ 132 w 1128" name="T48"/>
              <a:gd fmla="*/ 148 h 960" name="T49"/>
              <a:gd fmla="*/ 130 w 1128" name="T50"/>
              <a:gd fmla="*/ 148 h 960" name="T51"/>
              <a:gd fmla="*/ 126 w 1128" name="T52"/>
              <a:gd fmla="*/ 154 h 960" name="T53"/>
              <a:gd fmla="*/ 116 w 1128" name="T54"/>
              <a:gd fmla="*/ 163 h 960" name="T55"/>
              <a:gd fmla="*/ 110 w 1128" name="T56"/>
              <a:gd fmla="*/ 167 h 960" name="T57"/>
              <a:gd fmla="*/ 97 w 1128" name="T58"/>
              <a:gd fmla="*/ 168 h 960" name="T59"/>
              <a:gd fmla="*/ 87 w 1128" name="T60"/>
              <a:gd fmla="*/ 171 h 960" name="T61"/>
              <a:gd fmla="*/ 75 w 1128" name="T62"/>
              <a:gd fmla="*/ 179 h 960" name="T63"/>
              <a:gd fmla="*/ 56 w 1128" name="T64"/>
              <a:gd fmla="*/ 185 h 960" name="T65"/>
              <a:gd fmla="*/ 46 w 1128" name="T66"/>
              <a:gd fmla="*/ 186 h 960" name="T67"/>
              <a:gd fmla="*/ 38 w 1128" name="T68"/>
              <a:gd fmla="*/ 194 h 960" name="T69"/>
              <a:gd fmla="*/ 29 w 1128" name="T70"/>
              <a:gd fmla="*/ 199 h 960" name="T71"/>
              <a:gd fmla="*/ 23 w 1128" name="T72"/>
              <a:gd fmla="*/ 207 h 960" name="T73"/>
              <a:gd fmla="*/ 26 w 1128" name="T74"/>
              <a:gd fmla="*/ 214 h 960" name="T75"/>
              <a:gd fmla="*/ 35 w 1128" name="T76"/>
              <a:gd fmla="*/ 227 h 960" name="T77"/>
              <a:gd fmla="*/ 35 w 1128" name="T78"/>
              <a:gd fmla="*/ 235 h 960" name="T79"/>
              <a:gd fmla="*/ 24 w 1128" name="T80"/>
              <a:gd fmla="*/ 240 h 960" name="T81"/>
              <a:gd fmla="*/ 13 w 1128" name="T82"/>
              <a:gd fmla="*/ 235 h 960" name="T83"/>
              <a:gd fmla="*/ 4 w 1128" name="T84"/>
              <a:gd fmla="*/ 222 h 960" name="T85"/>
              <a:gd fmla="*/ 1 w 1128" name="T86"/>
              <a:gd fmla="*/ 210 h 960" name="T87"/>
              <a:gd fmla="*/ 1 w 1128" name="T88"/>
              <a:gd fmla="*/ 200 h 960" name="T89"/>
              <a:gd fmla="*/ 8 w 1128" name="T90"/>
              <a:gd fmla="*/ 189 h 960" name="T91"/>
              <a:gd fmla="*/ 0 w 1128" name="T92"/>
              <a:gd fmla="*/ 184 h 960" name="T93"/>
              <a:gd fmla="*/ 19 w 1128" name="T94"/>
              <a:gd fmla="*/ 160 h 960" name="T95"/>
              <a:gd fmla="*/ 37 w 1128" name="T96"/>
              <a:gd fmla="*/ 139 h 960" name="T97"/>
              <a:gd fmla="*/ 59 w 1128" name="T98"/>
              <a:gd fmla="*/ 101 h 960" name="T99"/>
              <a:gd fmla="*/ 74 w 1128" name="T100"/>
              <a:gd fmla="*/ 62 h 960" name="T101"/>
              <a:gd fmla="*/ 82 w 1128" name="T102"/>
              <a:gd fmla="*/ 36 h 960" name="T103"/>
              <a:gd fmla="*/ 121 w 1128" name="T104"/>
              <a:gd fmla="*/ 3 h 960" name="T105"/>
              <a:gd fmla="*/ 156 w 1128" name="T106"/>
              <a:gd fmla="*/ 8 h 960" name="T107"/>
              <a:gd fmla="*/ 170 w 1128" name="T108"/>
              <a:gd fmla="*/ 24 h 960" name="T109"/>
              <a:gd fmla="*/ 185 w 1128" name="T110"/>
              <a:gd fmla="*/ 32 h 960" name="T111"/>
              <a:gd fmla="*/ 224 w 1128" name="T112"/>
              <a:gd fmla="*/ 15 h 960" name="T113"/>
              <a:gd fmla="*/ 272 w 1128" name="T114"/>
              <a:gd fmla="*/ 41 h 960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1128" name="T174"/>
              <a:gd fmla="*/ 0 h 960" name="T175"/>
              <a:gd fmla="*/ 1128 w 1128" name="T176"/>
              <a:gd fmla="*/ 960 h 960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960" w="1128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32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Freeform 92"/>
          <p:cNvSpPr/>
          <p:nvPr/>
        </p:nvSpPr>
        <p:spPr bwMode="gray">
          <a:xfrm>
            <a:off x="4979347" y="3434686"/>
            <a:ext cx="623354" cy="418519"/>
          </a:xfrm>
          <a:custGeom>
            <a:gdLst>
              <a:gd fmla="*/ 81 w 987" name="T0"/>
              <a:gd fmla="*/ 0 h 663" name="T1"/>
              <a:gd fmla="*/ 88 w 987" name="T2"/>
              <a:gd fmla="*/ 3 h 663" name="T3"/>
              <a:gd fmla="*/ 96 w 987" name="T4"/>
              <a:gd fmla="*/ 5 h 663" name="T5"/>
              <a:gd fmla="*/ 103 w 987" name="T6"/>
              <a:gd fmla="*/ 2 h 663" name="T7"/>
              <a:gd fmla="*/ 111 w 987" name="T8"/>
              <a:gd fmla="*/ 0 h 663" name="T9"/>
              <a:gd fmla="*/ 119 w 987" name="T10"/>
              <a:gd fmla="*/ 5 h 663" name="T11"/>
              <a:gd fmla="*/ 125 w 987" name="T12"/>
              <a:gd fmla="*/ 15 h 663" name="T13"/>
              <a:gd fmla="*/ 126 w 987" name="T14"/>
              <a:gd fmla="*/ 24 h 663" name="T15"/>
              <a:gd fmla="*/ 128 w 987" name="T16"/>
              <a:gd fmla="*/ 32 h 663" name="T17"/>
              <a:gd fmla="*/ 133 w 987" name="T18"/>
              <a:gd fmla="*/ 37 h 663" name="T19"/>
              <a:gd fmla="*/ 141 w 987" name="T20"/>
              <a:gd fmla="*/ 39 h 663" name="T21"/>
              <a:gd fmla="*/ 149 w 987" name="T22"/>
              <a:gd fmla="*/ 38 h 663" name="T23"/>
              <a:gd fmla="*/ 154 w 987" name="T24"/>
              <a:gd fmla="*/ 33 h 663" name="T25"/>
              <a:gd fmla="*/ 160 w 987" name="T26"/>
              <a:gd fmla="*/ 24 h 663" name="T27"/>
              <a:gd fmla="*/ 167 w 987" name="T28"/>
              <a:gd fmla="*/ 15 h 663" name="T29"/>
              <a:gd fmla="*/ 175 w 987" name="T30"/>
              <a:gd fmla="*/ 6 h 663" name="T31"/>
              <a:gd fmla="*/ 184 w 987" name="T32"/>
              <a:gd fmla="*/ 2 h 663" name="T33"/>
              <a:gd fmla="*/ 191 w 987" name="T34"/>
              <a:gd fmla="*/ 4 h 663" name="T35"/>
              <a:gd fmla="*/ 200 w 987" name="T36"/>
              <a:gd fmla="*/ 9 h 663" name="T37"/>
              <a:gd fmla="*/ 212 w 987" name="T38"/>
              <a:gd fmla="*/ 11 h 663" name="T39"/>
              <a:gd fmla="*/ 224 w 987" name="T40"/>
              <a:gd fmla="*/ 9 h 663" name="T41"/>
              <a:gd fmla="*/ 234 w 987" name="T42"/>
              <a:gd fmla="*/ 7 h 663" name="T43"/>
              <a:gd fmla="*/ 241 w 987" name="T44"/>
              <a:gd fmla="*/ 5 h 663" name="T45"/>
              <a:gd fmla="*/ 246 w 987" name="T46"/>
              <a:gd fmla="*/ 5 h 663" name="T47"/>
              <a:gd fmla="*/ 246 w 987" name="T48"/>
              <a:gd fmla="*/ 12 h 663" name="T49"/>
              <a:gd fmla="*/ 245 w 987" name="T50"/>
              <a:gd fmla="*/ 23 h 663" name="T51"/>
              <a:gd fmla="*/ 243 w 987" name="T52"/>
              <a:gd fmla="*/ 31 h 663" name="T53"/>
              <a:gd fmla="*/ 237 w 987" name="T54"/>
              <a:gd fmla="*/ 32 h 663" name="T55"/>
              <a:gd fmla="*/ 231 w 987" name="T56"/>
              <a:gd fmla="*/ 31 h 663" name="T57"/>
              <a:gd fmla="*/ 225 w 987" name="T58"/>
              <a:gd fmla="*/ 32 h 663" name="T59"/>
              <a:gd fmla="*/ 216 w 987" name="T60"/>
              <a:gd fmla="*/ 41 h 663" name="T61"/>
              <a:gd fmla="*/ 205 w 987" name="T62"/>
              <a:gd fmla="*/ 49 h 663" name="T63"/>
              <a:gd fmla="*/ 198 w 987" name="T64"/>
              <a:gd fmla="*/ 51 h 663" name="T65"/>
              <a:gd fmla="*/ 191 w 987" name="T66"/>
              <a:gd fmla="*/ 52 h 663" name="T67"/>
              <a:gd fmla="*/ 189 w 987" name="T68"/>
              <a:gd fmla="*/ 55 h 663" name="T69"/>
              <a:gd fmla="*/ 191 w 987" name="T70"/>
              <a:gd fmla="*/ 63 h 663" name="T71"/>
              <a:gd fmla="*/ 190 w 987" name="T72"/>
              <a:gd fmla="*/ 72 h 663" name="T73"/>
              <a:gd fmla="*/ 185 w 987" name="T74"/>
              <a:gd fmla="*/ 77 h 663" name="T75"/>
              <a:gd fmla="*/ 177 w 987" name="T76"/>
              <a:gd fmla="*/ 79 h 663" name="T77"/>
              <a:gd fmla="*/ 171 w 987" name="T78"/>
              <a:gd fmla="*/ 79 h 663" name="T79"/>
              <a:gd fmla="*/ 170 w 987" name="T80"/>
              <a:gd fmla="*/ 84 h 663" name="T81"/>
              <a:gd fmla="*/ 170 w 987" name="T82"/>
              <a:gd fmla="*/ 93 h 663" name="T83"/>
              <a:gd fmla="*/ 168 w 987" name="T84"/>
              <a:gd fmla="*/ 101 h 663" name="T85"/>
              <a:gd fmla="*/ 163 w 987" name="T86"/>
              <a:gd fmla="*/ 106 h 663" name="T87"/>
              <a:gd fmla="*/ 157 w 987" name="T88"/>
              <a:gd fmla="*/ 111 h 663" name="T89"/>
              <a:gd fmla="*/ 155 w 987" name="T90"/>
              <a:gd fmla="*/ 118 h 663" name="T91"/>
              <a:gd fmla="*/ 152 w 987" name="T92"/>
              <a:gd fmla="*/ 123 h 663" name="T93"/>
              <a:gd fmla="*/ 139 w 987" name="T94"/>
              <a:gd fmla="*/ 127 h 663" name="T95"/>
              <a:gd fmla="*/ 129 w 987" name="T96"/>
              <a:gd fmla="*/ 143 h 663" name="T97"/>
              <a:gd fmla="*/ 106 w 987" name="T98"/>
              <a:gd fmla="*/ 148 h 663" name="T99"/>
              <a:gd fmla="*/ 89 w 987" name="T100"/>
              <a:gd fmla="*/ 156 h 663" name="T101"/>
              <a:gd fmla="*/ 66 w 987" name="T102"/>
              <a:gd fmla="*/ 144 h 663" name="T103"/>
              <a:gd fmla="*/ 52 w 987" name="T104"/>
              <a:gd fmla="*/ 160 h 663" name="T105"/>
              <a:gd fmla="*/ 13 w 987" name="T106"/>
              <a:gd fmla="*/ 152 h 663" name="T107"/>
              <a:gd fmla="*/ 0 w 987" name="T108"/>
              <a:gd fmla="*/ 140 h 663" name="T109"/>
              <a:gd fmla="*/ 14 w 987" name="T110"/>
              <a:gd fmla="*/ 98 h 663" name="T111"/>
              <a:gd fmla="*/ 8 w 987" name="T112"/>
              <a:gd fmla="*/ 78 h 663" name="T113"/>
              <a:gd fmla="*/ 26 w 987" name="T114"/>
              <a:gd fmla="*/ 45 h 663" name="T115"/>
              <a:gd fmla="*/ 50 w 987" name="T116"/>
              <a:gd fmla="*/ 22 h 663" name="T117"/>
              <a:gd fmla="*/ 80 w 987" name="T118"/>
              <a:gd fmla="*/ 0 h 663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987" name="T180"/>
              <a:gd fmla="*/ 0 h 663" name="T181"/>
              <a:gd fmla="*/ 987 w 987" name="T182"/>
              <a:gd fmla="*/ 663 h 663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663" w="986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Freeform 100"/>
          <p:cNvSpPr/>
          <p:nvPr/>
        </p:nvSpPr>
        <p:spPr bwMode="gray">
          <a:xfrm>
            <a:off x="5222112" y="2792367"/>
            <a:ext cx="543696" cy="542431"/>
          </a:xfrm>
          <a:custGeom>
            <a:gdLst>
              <a:gd fmla="*/ 182 w 860" name="T0"/>
              <a:gd fmla="*/ 145 h 858" name="T1"/>
              <a:gd fmla="*/ 179 w 860" name="T2"/>
              <a:gd fmla="*/ 149 h 858" name="T3"/>
              <a:gd fmla="*/ 174 w 860" name="T4"/>
              <a:gd fmla="*/ 152 h 858" name="T5"/>
              <a:gd fmla="*/ 166 w 860" name="T6"/>
              <a:gd fmla="*/ 154 h 858" name="T7"/>
              <a:gd fmla="*/ 156 w 860" name="T8"/>
              <a:gd fmla="*/ 157 h 858" name="T9"/>
              <a:gd fmla="*/ 149 w 860" name="T10"/>
              <a:gd fmla="*/ 163 h 858" name="T11"/>
              <a:gd fmla="*/ 140 w 860" name="T12"/>
              <a:gd fmla="*/ 170 h 858" name="T13"/>
              <a:gd fmla="*/ 133 w 860" name="T14"/>
              <a:gd fmla="*/ 176 h 858" name="T15"/>
              <a:gd fmla="*/ 129 w 860" name="T16"/>
              <a:gd fmla="*/ 180 h 858" name="T17"/>
              <a:gd fmla="*/ 123 w 860" name="T18"/>
              <a:gd fmla="*/ 186 h 858" name="T19"/>
              <a:gd fmla="*/ 119 w 860" name="T20"/>
              <a:gd fmla="*/ 194 h 858" name="T21"/>
              <a:gd fmla="*/ 113 w 860" name="T22"/>
              <a:gd fmla="*/ 201 h 858" name="T23"/>
              <a:gd fmla="*/ 107 w 860" name="T24"/>
              <a:gd fmla="*/ 204 h 858" name="T25"/>
              <a:gd fmla="*/ 103 w 860" name="T26"/>
              <a:gd fmla="*/ 208 h 858" name="T27"/>
              <a:gd fmla="*/ 95 w 860" name="T28"/>
              <a:gd fmla="*/ 213 h 858" name="T29"/>
              <a:gd fmla="*/ 89 w 860" name="T30"/>
              <a:gd fmla="*/ 215 h 858" name="T31"/>
              <a:gd fmla="*/ 88 w 860" name="T32"/>
              <a:gd fmla="*/ 210 h 858" name="T33"/>
              <a:gd fmla="*/ 92 w 860" name="T34"/>
              <a:gd fmla="*/ 204 h 858" name="T35"/>
              <a:gd fmla="*/ 98 w 860" name="T36"/>
              <a:gd fmla="*/ 198 h 858" name="T37"/>
              <a:gd fmla="*/ 103 w 860" name="T38"/>
              <a:gd fmla="*/ 191 h 858" name="T39"/>
              <a:gd fmla="*/ 101 w 860" name="T40"/>
              <a:gd fmla="*/ 187 h 858" name="T41"/>
              <a:gd fmla="*/ 95 w 860" name="T42"/>
              <a:gd fmla="*/ 184 h 858" name="T43"/>
              <a:gd fmla="*/ 91 w 860" name="T44"/>
              <a:gd fmla="*/ 179 h 858" name="T45"/>
              <a:gd fmla="*/ 93 w 860" name="T46"/>
              <a:gd fmla="*/ 170 h 858" name="T47"/>
              <a:gd fmla="*/ 100 w 860" name="T48"/>
              <a:gd fmla="*/ 159 h 858" name="T49"/>
              <a:gd fmla="*/ 107 w 860" name="T50"/>
              <a:gd fmla="*/ 148 h 858" name="T51"/>
              <a:gd fmla="*/ 110 w 860" name="T52"/>
              <a:gd fmla="*/ 140 h 858" name="T53"/>
              <a:gd fmla="*/ 110 w 860" name="T54"/>
              <a:gd fmla="*/ 135 h 858" name="T55"/>
              <a:gd fmla="*/ 105 w 860" name="T56"/>
              <a:gd fmla="*/ 129 h 858" name="T57"/>
              <a:gd fmla="*/ 99 w 860" name="T58"/>
              <a:gd fmla="*/ 123 h 858" name="T59"/>
              <a:gd fmla="*/ 94 w 860" name="T60"/>
              <a:gd fmla="*/ 122 h 858" name="T61"/>
              <a:gd fmla="*/ 87 w 860" name="T62"/>
              <a:gd fmla="*/ 123 h 858" name="T63"/>
              <a:gd fmla="*/ 78 w 860" name="T64"/>
              <a:gd fmla="*/ 123 h 858" name="T65"/>
              <a:gd fmla="*/ 74 w 860" name="T66"/>
              <a:gd fmla="*/ 124 h 858" name="T67"/>
              <a:gd fmla="*/ 70 w 860" name="T68"/>
              <a:gd fmla="*/ 134 h 858" name="T69"/>
              <a:gd fmla="*/ 66 w 860" name="T70"/>
              <a:gd fmla="*/ 145 h 858" name="T71"/>
              <a:gd fmla="*/ 60 w 860" name="T72"/>
              <a:gd fmla="*/ 152 h 858" name="T73"/>
              <a:gd fmla="*/ 53 w 860" name="T74"/>
              <a:gd fmla="*/ 163 h 858" name="T75"/>
              <a:gd fmla="*/ 46 w 860" name="T76"/>
              <a:gd fmla="*/ 169 h 858" name="T77"/>
              <a:gd fmla="*/ 41 w 860" name="T78"/>
              <a:gd fmla="*/ 172 h 858" name="T79"/>
              <a:gd fmla="*/ 34 w 860" name="T80"/>
              <a:gd fmla="*/ 167 h 858" name="T81"/>
              <a:gd fmla="*/ 14 w 860" name="T82"/>
              <a:gd fmla="*/ 147 h 858" name="T83"/>
              <a:gd fmla="*/ 5 w 860" name="T84"/>
              <a:gd fmla="*/ 127 h 858" name="T85"/>
              <a:gd fmla="*/ 7 w 860" name="T86"/>
              <a:gd fmla="*/ 101 h 858" name="T87"/>
              <a:gd fmla="*/ 3 w 860" name="T88"/>
              <a:gd fmla="*/ 79 h 858" name="T89"/>
              <a:gd fmla="*/ 21 w 860" name="T90"/>
              <a:gd fmla="*/ 80 h 858" name="T91"/>
              <a:gd fmla="*/ 43 w 860" name="T92"/>
              <a:gd fmla="*/ 78 h 858" name="T93"/>
              <a:gd fmla="*/ 69 w 860" name="T94"/>
              <a:gd fmla="*/ 53 h 858" name="T95"/>
              <a:gd fmla="*/ 94 w 860" name="T96"/>
              <a:gd fmla="*/ 44 h 858" name="T97"/>
              <a:gd fmla="*/ 108 w 860" name="T98"/>
              <a:gd fmla="*/ 37 h 858" name="T99"/>
              <a:gd fmla="*/ 131 w 860" name="T100"/>
              <a:gd fmla="*/ 12 h 858" name="T101"/>
              <a:gd fmla="*/ 149 w 860" name="T102"/>
              <a:gd fmla="*/ 6 h 858" name="T103"/>
              <a:gd fmla="*/ 182 w 860" name="T104"/>
              <a:gd fmla="*/ 30 h 858" name="T105"/>
              <a:gd fmla="*/ 194 w 860" name="T106"/>
              <a:gd fmla="*/ 60 h 858" name="T107"/>
              <a:gd fmla="*/ 215 w 860" name="T108"/>
              <a:gd fmla="*/ 101 h 858" name="T109"/>
              <a:gd fmla="*/ 183 w 860" name="T110"/>
              <a:gd fmla="*/ 134 h 858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860" name="T168"/>
              <a:gd fmla="*/ 0 h 858" name="T169"/>
              <a:gd fmla="*/ 860 w 860" name="T170"/>
              <a:gd fmla="*/ 858 h 858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858" w="860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1EF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Freeform 82"/>
          <p:cNvSpPr/>
          <p:nvPr/>
        </p:nvSpPr>
        <p:spPr bwMode="gray">
          <a:xfrm>
            <a:off x="5354974" y="4155397"/>
            <a:ext cx="357828" cy="402082"/>
          </a:xfrm>
          <a:custGeom>
            <a:gdLst>
              <a:gd fmla="*/ 109 w 565" name="T0"/>
              <a:gd fmla="*/ 11 h 638" name="T1"/>
              <a:gd fmla="*/ 106 w 565" name="T2"/>
              <a:gd fmla="*/ 11 h 638" name="T3"/>
              <a:gd fmla="*/ 103 w 565" name="T4"/>
              <a:gd fmla="*/ 14 h 638" name="T5"/>
              <a:gd fmla="*/ 100 w 565" name="T6"/>
              <a:gd fmla="*/ 21 h 638" name="T7"/>
              <a:gd fmla="*/ 99 w 565" name="T8"/>
              <a:gd fmla="*/ 28 h 638" name="T9"/>
              <a:gd fmla="*/ 96 w 565" name="T10"/>
              <a:gd fmla="*/ 31 h 638" name="T11"/>
              <a:gd fmla="*/ 90 w 565" name="T12"/>
              <a:gd fmla="*/ 29 h 638" name="T13"/>
              <a:gd fmla="*/ 84 w 565" name="T14"/>
              <a:gd fmla="*/ 26 h 638" name="T15"/>
              <a:gd fmla="*/ 80 w 565" name="T16"/>
              <a:gd fmla="*/ 26 h 638" name="T17"/>
              <a:gd fmla="*/ 82 w 565" name="T18"/>
              <a:gd fmla="*/ 32 h 638" name="T19"/>
              <a:gd fmla="*/ 87 w 565" name="T20"/>
              <a:gd fmla="*/ 36 h 638" name="T21"/>
              <a:gd fmla="*/ 93 w 565" name="T22"/>
              <a:gd fmla="*/ 38 h 638" name="T23"/>
              <a:gd fmla="*/ 101 w 565" name="T24"/>
              <a:gd fmla="*/ 35 h 638" name="T25"/>
              <a:gd fmla="*/ 104 w 565" name="T26"/>
              <a:gd fmla="*/ 31 h 638" name="T27"/>
              <a:gd fmla="*/ 106 w 565" name="T28"/>
              <a:gd fmla="*/ 25 h 638" name="T29"/>
              <a:gd fmla="*/ 110 w 565" name="T30"/>
              <a:gd fmla="*/ 24 h 638" name="T31"/>
              <a:gd fmla="*/ 117 w 565" name="T32"/>
              <a:gd fmla="*/ 30 h 638" name="T33"/>
              <a:gd fmla="*/ 126 w 565" name="T34"/>
              <a:gd fmla="*/ 34 h 638" name="T35"/>
              <a:gd fmla="*/ 131 w 565" name="T36"/>
              <a:gd fmla="*/ 36 h 638" name="T37"/>
              <a:gd fmla="*/ 138 w 565" name="T38"/>
              <a:gd fmla="*/ 38 h 638" name="T39"/>
              <a:gd fmla="*/ 142 w 565" name="T40"/>
              <a:gd fmla="*/ 44 h 638" name="T41"/>
              <a:gd fmla="*/ 139 w 565" name="T42"/>
              <a:gd fmla="*/ 51 h 638" name="T43"/>
              <a:gd fmla="*/ 133 w 565" name="T44"/>
              <a:gd fmla="*/ 58 h 638" name="T45"/>
              <a:gd fmla="*/ 130 w 565" name="T46"/>
              <a:gd fmla="*/ 60 h 638" name="T47"/>
              <a:gd fmla="*/ 134 w 565" name="T48"/>
              <a:gd fmla="*/ 60 h 638" name="T49"/>
              <a:gd fmla="*/ 139 w 565" name="T50"/>
              <a:gd fmla="*/ 60 h 638" name="T51"/>
              <a:gd fmla="*/ 141 w 565" name="T52"/>
              <a:gd fmla="*/ 63 h 638" name="T53"/>
              <a:gd fmla="*/ 136 w 565" name="T54"/>
              <a:gd fmla="*/ 67 h 638" name="T55"/>
              <a:gd fmla="*/ 129 w 565" name="T56"/>
              <a:gd fmla="*/ 71 h 638" name="T57"/>
              <a:gd fmla="*/ 126 w 565" name="T58"/>
              <a:gd fmla="*/ 73 h 638" name="T59"/>
              <a:gd fmla="*/ 129 w 565" name="T60"/>
              <a:gd fmla="*/ 73 h 638" name="T61"/>
              <a:gd fmla="*/ 135 w 565" name="T62"/>
              <a:gd fmla="*/ 78 h 638" name="T63"/>
              <a:gd fmla="*/ 136 w 565" name="T64"/>
              <a:gd fmla="*/ 88 h 638" name="T65"/>
              <a:gd fmla="*/ 138 w 565" name="T66"/>
              <a:gd fmla="*/ 98 h 638" name="T67"/>
              <a:gd fmla="*/ 141 w 565" name="T68"/>
              <a:gd fmla="*/ 104 h 638" name="T69"/>
              <a:gd fmla="*/ 141 w 565" name="T70"/>
              <a:gd fmla="*/ 108 h 638" name="T71"/>
              <a:gd fmla="*/ 136 w 565" name="T72"/>
              <a:gd fmla="*/ 112 h 638" name="T73"/>
              <a:gd fmla="*/ 129 w 565" name="T74"/>
              <a:gd fmla="*/ 111 h 638" name="T75"/>
              <a:gd fmla="*/ 123 w 565" name="T76"/>
              <a:gd fmla="*/ 110 h 638" name="T77"/>
              <a:gd fmla="*/ 119 w 565" name="T78"/>
              <a:gd fmla="*/ 116 h 638" name="T79"/>
              <a:gd fmla="*/ 118 w 565" name="T80"/>
              <a:gd fmla="*/ 122 h 638" name="T81"/>
              <a:gd fmla="*/ 116 w 565" name="T82"/>
              <a:gd fmla="*/ 129 h 638" name="T83"/>
              <a:gd fmla="*/ 113 w 565" name="T84"/>
              <a:gd fmla="*/ 136 h 638" name="T85"/>
              <a:gd fmla="*/ 112 w 565" name="T86"/>
              <a:gd fmla="*/ 146 h 638" name="T87"/>
              <a:gd fmla="*/ 112 w 565" name="T88"/>
              <a:gd fmla="*/ 150 h 638" name="T89"/>
              <a:gd fmla="*/ 102 w 565" name="T90"/>
              <a:gd fmla="*/ 158 h 638" name="T91"/>
              <a:gd fmla="*/ 88 w 565" name="T92"/>
              <a:gd fmla="*/ 158 h 638" name="T93"/>
              <a:gd fmla="*/ 69 w 565" name="T94"/>
              <a:gd fmla="*/ 148 h 638" name="T95"/>
              <a:gd fmla="*/ 47 w 565" name="T96"/>
              <a:gd fmla="*/ 155 h 638" name="T97"/>
              <a:gd fmla="*/ 35 w 565" name="T98"/>
              <a:gd fmla="*/ 128 h 638" name="T99"/>
              <a:gd fmla="*/ 20 w 565" name="T100"/>
              <a:gd fmla="*/ 113 h 638" name="T101"/>
              <a:gd fmla="*/ 5 w 565" name="T102"/>
              <a:gd fmla="*/ 83 h 638" name="T103"/>
              <a:gd fmla="*/ 27 w 565" name="T104"/>
              <a:gd fmla="*/ 49 h 638" name="T105"/>
              <a:gd fmla="*/ 42 w 565" name="T106"/>
              <a:gd fmla="*/ 36 h 638" name="T107"/>
              <a:gd fmla="*/ 46 w 565" name="T108"/>
              <a:gd fmla="*/ 12 h 638" name="T109"/>
              <a:gd fmla="*/ 56 w 565" name="T110"/>
              <a:gd fmla="*/ 0 h 638" name="T111"/>
              <a:gd fmla="*/ 76 w 565" name="T112"/>
              <a:gd fmla="*/ 7 h 638" name="T113"/>
              <a:gd fmla="*/ 96 w 565" name="T114"/>
              <a:gd fmla="*/ 1 h 638" name="T115"/>
              <a:gd fmla="*/ 109 w 565" name="T116"/>
              <a:gd fmla="*/ 11 h 638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w 565" name="T177"/>
              <a:gd fmla="*/ 0 h 638" name="T178"/>
              <a:gd fmla="*/ 565 w 565" name="T179"/>
              <a:gd fmla="*/ 638 h 638" name="T180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T180" l="T177" r="T179" t="T178"/>
            <a:pathLst>
              <a:path h="638" w="565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3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TextBox 38"/>
          <p:cNvSpPr txBox="1"/>
          <p:nvPr/>
        </p:nvSpPr>
        <p:spPr>
          <a:xfrm>
            <a:off x="6993720" y="1886664"/>
            <a:ext cx="3653043" cy="480238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7090063" y="1554306"/>
            <a:ext cx="1459577" cy="236145"/>
          </a:xfrm>
          <a:prstGeom prst="roundRect">
            <a:avLst>
              <a:gd fmla="val 50000" name="adj"/>
            </a:avLst>
          </a:prstGeom>
          <a:solidFill>
            <a:srgbClr val="1EF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solidFill>
                  <a:schemeClr val="bg1"/>
                </a:solidFill>
              </a:rPr>
              <a:t>填写分公司名称</a:t>
            </a:r>
          </a:p>
        </p:txBody>
      </p:sp>
      <p:sp>
        <p:nvSpPr>
          <p:cNvPr id="53" name="TextBox 38"/>
          <p:cNvSpPr txBox="1"/>
          <p:nvPr/>
        </p:nvSpPr>
        <p:spPr>
          <a:xfrm>
            <a:off x="6993720" y="2979734"/>
            <a:ext cx="3653043" cy="480238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7090063" y="2647376"/>
            <a:ext cx="1459577" cy="236145"/>
          </a:xfrm>
          <a:prstGeom prst="roundRect">
            <a:avLst>
              <a:gd fmla="val 50000" name="adj"/>
            </a:avLst>
          </a:pr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solidFill>
                  <a:schemeClr val="bg1"/>
                </a:solidFill>
              </a:rPr>
              <a:t>填写分公司名称</a:t>
            </a:r>
          </a:p>
        </p:txBody>
      </p:sp>
      <p:sp>
        <p:nvSpPr>
          <p:cNvPr id="55" name="TextBox 38"/>
          <p:cNvSpPr txBox="1"/>
          <p:nvPr/>
        </p:nvSpPr>
        <p:spPr>
          <a:xfrm>
            <a:off x="6993720" y="4072804"/>
            <a:ext cx="3653043" cy="480238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7090063" y="3740446"/>
            <a:ext cx="1459577" cy="236145"/>
          </a:xfrm>
          <a:prstGeom prst="roundRect">
            <a:avLst>
              <a:gd fmla="val 50000" name="adj"/>
            </a:avLst>
          </a:prstGeom>
          <a:solidFill>
            <a:srgbClr val="3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solidFill>
                  <a:schemeClr val="bg1"/>
                </a:solidFill>
              </a:rPr>
              <a:t>填写分公司名称</a:t>
            </a:r>
          </a:p>
        </p:txBody>
      </p:sp>
      <p:sp>
        <p:nvSpPr>
          <p:cNvPr id="57" name="TextBox 38"/>
          <p:cNvSpPr txBox="1"/>
          <p:nvPr/>
        </p:nvSpPr>
        <p:spPr>
          <a:xfrm>
            <a:off x="6993720" y="5165873"/>
            <a:ext cx="3653043" cy="480238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7090063" y="4833515"/>
            <a:ext cx="1459577" cy="236145"/>
          </a:xfrm>
          <a:prstGeom prst="roundRect">
            <a:avLst>
              <a:gd fmla="val 50000" name="adj"/>
            </a:avLst>
          </a:prstGeom>
          <a:solidFill>
            <a:srgbClr val="32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solidFill>
                  <a:schemeClr val="bg1"/>
                </a:solidFill>
              </a:rPr>
              <a:t>填写分公司名称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团队建设计划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01190" y="4139141"/>
            <a:ext cx="1547162" cy="12583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54028" y="4139141"/>
            <a:ext cx="1547162" cy="12583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06866" y="4139141"/>
            <a:ext cx="1547162" cy="12583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06866" y="2880784"/>
            <a:ext cx="1547162" cy="12583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9704" y="2880784"/>
            <a:ext cx="1547162" cy="12583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9704" y="4139141"/>
            <a:ext cx="1547162" cy="12583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54028" y="2880784"/>
            <a:ext cx="1547162" cy="12583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01190" y="2880784"/>
            <a:ext cx="1547162" cy="12583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01190" y="1622425"/>
            <a:ext cx="1547162" cy="12583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54028" y="1622425"/>
            <a:ext cx="1547162" cy="12583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06866" y="1622425"/>
            <a:ext cx="1547162" cy="12583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9704" y="1622425"/>
            <a:ext cx="1547162" cy="1258359"/>
          </a:xfrm>
          <a:prstGeom prst="rect">
            <a:avLst/>
          </a:prstGeom>
        </p:spPr>
      </p:pic>
      <p:sp>
        <p:nvSpPr>
          <p:cNvPr id="20" name="矩形标注 19"/>
          <p:cNvSpPr/>
          <p:nvPr/>
        </p:nvSpPr>
        <p:spPr>
          <a:xfrm>
            <a:off x="1295400" y="1622425"/>
            <a:ext cx="2705100" cy="3775075"/>
          </a:xfrm>
          <a:prstGeom prst="wedgeRectCallout">
            <a:avLst>
              <a:gd fmla="val 62547" name="adj1"/>
              <a:gd fmla="val 2752" name="adj2"/>
            </a:avLst>
          </a:prstGeom>
          <a:ln cap="rnd" w="9525">
            <a:solidFill>
              <a:srgbClr val="7B7B7B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0" lIns="0" rIns="0" rtlCol="0" tIns="0"/>
          <a:lstStyle/>
          <a:p>
            <a:pPr algn="ctr"/>
            <a:endParaRPr altLang="en-US" lang="zh-CN" sz="1600">
              <a:solidFill>
                <a:srgbClr val="FF6B42"/>
              </a:solidFill>
            </a:endParaRPr>
          </a:p>
        </p:txBody>
      </p:sp>
      <p:sp>
        <p:nvSpPr>
          <p:cNvPr id="21" name="TextBox 53"/>
          <p:cNvSpPr txBox="1"/>
          <p:nvPr/>
        </p:nvSpPr>
        <p:spPr>
          <a:xfrm>
            <a:off x="1527708" y="1924913"/>
            <a:ext cx="2240485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</a:t>
            </a:r>
          </a:p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并选择只保留文字。您的内容打在这里，或者通过复制您的文本后，在此框中选择粘贴，并选择只保留文字。</a:t>
            </a:r>
          </a:p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5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0"/>
      <p:bldP grpId="0" spid="21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4937760" y="276023"/>
            <a:ext cx="23164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可直接填色图标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1367873" y="4455795"/>
            <a:ext cx="185215" cy="204818"/>
          </a:xfrm>
          <a:custGeom>
            <a:gdLst>
              <a:gd fmla="*/ 90 w 116" name="T0"/>
              <a:gd fmla="*/ 0 h 128" name="T1"/>
              <a:gd fmla="*/ 65 w 116" name="T2"/>
              <a:gd fmla="*/ 20 h 128" name="T3"/>
              <a:gd fmla="*/ 4 w 116" name="T4"/>
              <a:gd fmla="*/ 20 h 128" name="T5"/>
              <a:gd fmla="*/ 1 w 116" name="T6"/>
              <a:gd fmla="*/ 23 h 128" name="T7"/>
              <a:gd fmla="*/ 2 w 116" name="T8"/>
              <a:gd fmla="*/ 27 h 128" name="T9"/>
              <a:gd fmla="*/ 44 w 116" name="T10"/>
              <a:gd fmla="*/ 78 h 128" name="T11"/>
              <a:gd fmla="*/ 44 w 116" name="T12"/>
              <a:gd fmla="*/ 120 h 128" name="T13"/>
              <a:gd fmla="*/ 32 w 116" name="T14"/>
              <a:gd fmla="*/ 120 h 128" name="T15"/>
              <a:gd fmla="*/ 28 w 116" name="T16"/>
              <a:gd fmla="*/ 124 h 128" name="T17"/>
              <a:gd fmla="*/ 32 w 116" name="T18"/>
              <a:gd fmla="*/ 128 h 128" name="T19"/>
              <a:gd fmla="*/ 48 w 116" name="T20"/>
              <a:gd fmla="*/ 128 h 128" name="T21"/>
              <a:gd fmla="*/ 48 w 116" name="T22"/>
              <a:gd fmla="*/ 128 h 128" name="T23"/>
              <a:gd fmla="*/ 48 w 116" name="T24"/>
              <a:gd fmla="*/ 128 h 128" name="T25"/>
              <a:gd fmla="*/ 64 w 116" name="T26"/>
              <a:gd fmla="*/ 128 h 128" name="T27"/>
              <a:gd fmla="*/ 68 w 116" name="T28"/>
              <a:gd fmla="*/ 124 h 128" name="T29"/>
              <a:gd fmla="*/ 64 w 116" name="T30"/>
              <a:gd fmla="*/ 120 h 128" name="T31"/>
              <a:gd fmla="*/ 52 w 116" name="T32"/>
              <a:gd fmla="*/ 120 h 128" name="T33"/>
              <a:gd fmla="*/ 52 w 116" name="T34"/>
              <a:gd fmla="*/ 78 h 128" name="T35"/>
              <a:gd fmla="*/ 77 w 116" name="T36"/>
              <a:gd fmla="*/ 49 h 128" name="T37"/>
              <a:gd fmla="*/ 90 w 116" name="T38"/>
              <a:gd fmla="*/ 52 h 128" name="T39"/>
              <a:gd fmla="*/ 116 w 116" name="T40"/>
              <a:gd fmla="*/ 26 h 128" name="T41"/>
              <a:gd fmla="*/ 90 w 116" name="T42"/>
              <a:gd fmla="*/ 0 h 128" name="T43"/>
              <a:gd fmla="*/ 48 w 116" name="T44"/>
              <a:gd fmla="*/ 71 h 128" name="T45"/>
              <a:gd fmla="*/ 14 w 116" name="T46"/>
              <a:gd fmla="*/ 28 h 128" name="T47"/>
              <a:gd fmla="*/ 83 w 116" name="T48"/>
              <a:gd fmla="*/ 28 h 128" name="T49"/>
              <a:gd fmla="*/ 48 w 116" name="T50"/>
              <a:gd fmla="*/ 71 h 128" name="T51"/>
              <a:gd fmla="*/ 90 w 116" name="T52"/>
              <a:gd fmla="*/ 44 h 128" name="T53"/>
              <a:gd fmla="*/ 82 w 116" name="T54"/>
              <a:gd fmla="*/ 42 h 128" name="T55"/>
              <a:gd fmla="*/ 95 w 116" name="T56"/>
              <a:gd fmla="*/ 27 h 128" name="T57"/>
              <a:gd fmla="*/ 96 w 116" name="T58"/>
              <a:gd fmla="*/ 23 h 128" name="T59"/>
              <a:gd fmla="*/ 92 w 116" name="T60"/>
              <a:gd fmla="*/ 20 h 128" name="T61"/>
              <a:gd fmla="*/ 73 w 116" name="T62"/>
              <a:gd fmla="*/ 20 h 128" name="T63"/>
              <a:gd fmla="*/ 90 w 116" name="T64"/>
              <a:gd fmla="*/ 8 h 128" name="T65"/>
              <a:gd fmla="*/ 108 w 116" name="T66"/>
              <a:gd fmla="*/ 26 h 128" name="T67"/>
              <a:gd fmla="*/ 90 w 116" name="T68"/>
              <a:gd fmla="*/ 44 h 12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8" w="115">
                <a:moveTo>
                  <a:pt x="90" y="0"/>
                </a:moveTo>
                <a:cubicBezTo>
                  <a:pt x="78" y="0"/>
                  <a:pt x="68" y="9"/>
                  <a:pt x="6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1" y="21"/>
                  <a:pt x="1" y="23"/>
                </a:cubicBezTo>
                <a:cubicBezTo>
                  <a:pt x="0" y="24"/>
                  <a:pt x="1" y="26"/>
                  <a:pt x="2" y="27"/>
                </a:cubicBezTo>
                <a:cubicBezTo>
                  <a:pt x="44" y="78"/>
                  <a:pt x="44" y="78"/>
                  <a:pt x="44" y="78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0" y="120"/>
                  <a:pt x="28" y="122"/>
                  <a:pt x="28" y="124"/>
                </a:cubicBezTo>
                <a:cubicBezTo>
                  <a:pt x="28" y="127"/>
                  <a:pt x="30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7" y="128"/>
                  <a:pt x="68" y="127"/>
                  <a:pt x="68" y="124"/>
                </a:cubicBezTo>
                <a:cubicBezTo>
                  <a:pt x="68" y="122"/>
                  <a:pt x="67" y="120"/>
                  <a:pt x="64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78"/>
                  <a:pt x="52" y="78"/>
                  <a:pt x="52" y="78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51"/>
                  <a:pt x="86" y="52"/>
                  <a:pt x="90" y="52"/>
                </a:cubicBezTo>
                <a:cubicBezTo>
                  <a:pt x="105" y="52"/>
                  <a:pt x="116" y="41"/>
                  <a:pt x="116" y="26"/>
                </a:cubicBezTo>
                <a:cubicBezTo>
                  <a:pt x="116" y="12"/>
                  <a:pt x="105" y="0"/>
                  <a:pt x="90" y="0"/>
                </a:cubicBezTo>
                <a:close/>
                <a:moveTo>
                  <a:pt x="48" y="71"/>
                </a:moveTo>
                <a:cubicBezTo>
                  <a:pt x="14" y="28"/>
                  <a:pt x="14" y="28"/>
                  <a:pt x="14" y="28"/>
                </a:cubicBezTo>
                <a:cubicBezTo>
                  <a:pt x="83" y="28"/>
                  <a:pt x="83" y="28"/>
                  <a:pt x="83" y="28"/>
                </a:cubicBezTo>
                <a:lnTo>
                  <a:pt x="48" y="71"/>
                </a:lnTo>
                <a:close/>
                <a:moveTo>
                  <a:pt x="90" y="44"/>
                </a:moveTo>
                <a:cubicBezTo>
                  <a:pt x="87" y="44"/>
                  <a:pt x="85" y="44"/>
                  <a:pt x="82" y="42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6"/>
                  <a:pt x="97" y="24"/>
                  <a:pt x="96" y="23"/>
                </a:cubicBezTo>
                <a:cubicBezTo>
                  <a:pt x="95" y="21"/>
                  <a:pt x="94" y="20"/>
                  <a:pt x="92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6" y="13"/>
                  <a:pt x="82" y="8"/>
                  <a:pt x="90" y="8"/>
                </a:cubicBezTo>
                <a:cubicBezTo>
                  <a:pt x="100" y="8"/>
                  <a:pt x="108" y="16"/>
                  <a:pt x="108" y="26"/>
                </a:cubicBezTo>
                <a:cubicBezTo>
                  <a:pt x="108" y="36"/>
                  <a:pt x="100" y="44"/>
                  <a:pt x="90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10825071" y="4455795"/>
            <a:ext cx="140601" cy="204818"/>
          </a:xfrm>
          <a:custGeom>
            <a:gdLst>
              <a:gd fmla="*/ 86 w 88" name="T0"/>
              <a:gd fmla="*/ 96 h 128" name="T1"/>
              <a:gd fmla="*/ 48 w 88" name="T2"/>
              <a:gd fmla="*/ 69 h 128" name="T3"/>
              <a:gd fmla="*/ 48 w 88" name="T4"/>
              <a:gd fmla="*/ 61 h 128" name="T5"/>
              <a:gd fmla="*/ 86 w 88" name="T6"/>
              <a:gd fmla="*/ 35 h 128" name="T7"/>
              <a:gd fmla="*/ 88 w 88" name="T8"/>
              <a:gd fmla="*/ 31 h 128" name="T9"/>
              <a:gd fmla="*/ 86 w 88" name="T10"/>
              <a:gd fmla="*/ 28 h 128" name="T11"/>
              <a:gd fmla="*/ 47 w 88" name="T12"/>
              <a:gd fmla="*/ 1 h 128" name="T13"/>
              <a:gd fmla="*/ 42 w 88" name="T14"/>
              <a:gd fmla="*/ 1 h 128" name="T15"/>
              <a:gd fmla="*/ 40 w 88" name="T16"/>
              <a:gd fmla="*/ 5 h 128" name="T17"/>
              <a:gd fmla="*/ 40 w 88" name="T18"/>
              <a:gd fmla="*/ 57 h 128" name="T19"/>
              <a:gd fmla="*/ 36 w 88" name="T20"/>
              <a:gd fmla="*/ 60 h 128" name="T21"/>
              <a:gd fmla="*/ 7 w 88" name="T22"/>
              <a:gd fmla="*/ 39 h 128" name="T23"/>
              <a:gd fmla="*/ 1 w 88" name="T24"/>
              <a:gd fmla="*/ 40 h 128" name="T25"/>
              <a:gd fmla="*/ 2 w 88" name="T26"/>
              <a:gd fmla="*/ 46 h 128" name="T27"/>
              <a:gd fmla="*/ 29 w 88" name="T28"/>
              <a:gd fmla="*/ 65 h 128" name="T29"/>
              <a:gd fmla="*/ 2 w 88" name="T30"/>
              <a:gd fmla="*/ 84 h 128" name="T31"/>
              <a:gd fmla="*/ 1 w 88" name="T32"/>
              <a:gd fmla="*/ 89 h 128" name="T33"/>
              <a:gd fmla="*/ 7 w 88" name="T34"/>
              <a:gd fmla="*/ 90 h 128" name="T35"/>
              <a:gd fmla="*/ 36 w 88" name="T36"/>
              <a:gd fmla="*/ 70 h 128" name="T37"/>
              <a:gd fmla="*/ 40 w 88" name="T38"/>
              <a:gd fmla="*/ 73 h 128" name="T39"/>
              <a:gd fmla="*/ 40 w 88" name="T40"/>
              <a:gd fmla="*/ 124 h 128" name="T41"/>
              <a:gd fmla="*/ 42 w 88" name="T42"/>
              <a:gd fmla="*/ 128 h 128" name="T43"/>
              <a:gd fmla="*/ 44 w 88" name="T44"/>
              <a:gd fmla="*/ 128 h 128" name="T45"/>
              <a:gd fmla="*/ 46 w 88" name="T46"/>
              <a:gd fmla="*/ 128 h 128" name="T47"/>
              <a:gd fmla="*/ 86 w 88" name="T48"/>
              <a:gd fmla="*/ 102 h 128" name="T49"/>
              <a:gd fmla="*/ 88 w 88" name="T50"/>
              <a:gd fmla="*/ 99 h 128" name="T51"/>
              <a:gd fmla="*/ 86 w 88" name="T52"/>
              <a:gd fmla="*/ 96 h 128" name="T53"/>
              <a:gd fmla="*/ 48 w 88" name="T54"/>
              <a:gd fmla="*/ 12 h 128" name="T55"/>
              <a:gd fmla="*/ 77 w 88" name="T56"/>
              <a:gd fmla="*/ 31 h 128" name="T57"/>
              <a:gd fmla="*/ 48 w 88" name="T58"/>
              <a:gd fmla="*/ 51 h 128" name="T59"/>
              <a:gd fmla="*/ 48 w 88" name="T60"/>
              <a:gd fmla="*/ 12 h 128" name="T61"/>
              <a:gd fmla="*/ 48 w 88" name="T62"/>
              <a:gd fmla="*/ 117 h 128" name="T63"/>
              <a:gd fmla="*/ 48 w 88" name="T64"/>
              <a:gd fmla="*/ 78 h 128" name="T65"/>
              <a:gd fmla="*/ 77 w 88" name="T66"/>
              <a:gd fmla="*/ 99 h 128" name="T67"/>
              <a:gd fmla="*/ 48 w 88" name="T68"/>
              <a:gd fmla="*/ 117 h 12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8" w="88">
                <a:moveTo>
                  <a:pt x="86" y="96"/>
                </a:moveTo>
                <a:cubicBezTo>
                  <a:pt x="48" y="69"/>
                  <a:pt x="48" y="69"/>
                  <a:pt x="48" y="69"/>
                </a:cubicBezTo>
                <a:cubicBezTo>
                  <a:pt x="48" y="61"/>
                  <a:pt x="48" y="61"/>
                  <a:pt x="48" y="61"/>
                </a:cubicBezTo>
                <a:cubicBezTo>
                  <a:pt x="86" y="35"/>
                  <a:pt x="86" y="35"/>
                  <a:pt x="86" y="35"/>
                </a:cubicBezTo>
                <a:cubicBezTo>
                  <a:pt x="87" y="34"/>
                  <a:pt x="88" y="33"/>
                  <a:pt x="88" y="31"/>
                </a:cubicBezTo>
                <a:cubicBezTo>
                  <a:pt x="88" y="30"/>
                  <a:pt x="87" y="29"/>
                  <a:pt x="86" y="28"/>
                </a:cubicBezTo>
                <a:cubicBezTo>
                  <a:pt x="47" y="1"/>
                  <a:pt x="47" y="1"/>
                  <a:pt x="47" y="1"/>
                </a:cubicBezTo>
                <a:cubicBezTo>
                  <a:pt x="45" y="0"/>
                  <a:pt x="44" y="0"/>
                  <a:pt x="42" y="1"/>
                </a:cubicBezTo>
                <a:cubicBezTo>
                  <a:pt x="41" y="2"/>
                  <a:pt x="40" y="3"/>
                  <a:pt x="40" y="5"/>
                </a:cubicBezTo>
                <a:cubicBezTo>
                  <a:pt x="40" y="57"/>
                  <a:pt x="40" y="57"/>
                  <a:pt x="40" y="57"/>
                </a:cubicBezTo>
                <a:cubicBezTo>
                  <a:pt x="36" y="60"/>
                  <a:pt x="36" y="60"/>
                  <a:pt x="36" y="60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38"/>
                  <a:pt x="3" y="38"/>
                  <a:pt x="1" y="40"/>
                </a:cubicBezTo>
                <a:cubicBezTo>
                  <a:pt x="0" y="42"/>
                  <a:pt x="0" y="45"/>
                  <a:pt x="2" y="46"/>
                </a:cubicBezTo>
                <a:cubicBezTo>
                  <a:pt x="29" y="65"/>
                  <a:pt x="29" y="65"/>
                  <a:pt x="29" y="65"/>
                </a:cubicBezTo>
                <a:cubicBezTo>
                  <a:pt x="2" y="84"/>
                  <a:pt x="2" y="84"/>
                  <a:pt x="2" y="84"/>
                </a:cubicBezTo>
                <a:cubicBezTo>
                  <a:pt x="0" y="85"/>
                  <a:pt x="0" y="87"/>
                  <a:pt x="1" y="89"/>
                </a:cubicBezTo>
                <a:cubicBezTo>
                  <a:pt x="3" y="91"/>
                  <a:pt x="5" y="91"/>
                  <a:pt x="7" y="90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1" y="127"/>
                  <a:pt x="42" y="128"/>
                </a:cubicBezTo>
                <a:cubicBezTo>
                  <a:pt x="43" y="128"/>
                  <a:pt x="44" y="128"/>
                  <a:pt x="44" y="128"/>
                </a:cubicBezTo>
                <a:cubicBezTo>
                  <a:pt x="45" y="128"/>
                  <a:pt x="46" y="128"/>
                  <a:pt x="46" y="128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8" y="100"/>
                  <a:pt x="88" y="99"/>
                </a:cubicBezTo>
                <a:cubicBezTo>
                  <a:pt x="88" y="98"/>
                  <a:pt x="87" y="96"/>
                  <a:pt x="86" y="96"/>
                </a:cubicBezTo>
                <a:close/>
                <a:moveTo>
                  <a:pt x="48" y="12"/>
                </a:moveTo>
                <a:cubicBezTo>
                  <a:pt x="77" y="31"/>
                  <a:pt x="77" y="31"/>
                  <a:pt x="77" y="31"/>
                </a:cubicBezTo>
                <a:cubicBezTo>
                  <a:pt x="48" y="51"/>
                  <a:pt x="48" y="51"/>
                  <a:pt x="48" y="51"/>
                </a:cubicBezTo>
                <a:lnTo>
                  <a:pt x="48" y="12"/>
                </a:lnTo>
                <a:close/>
                <a:moveTo>
                  <a:pt x="48" y="117"/>
                </a:moveTo>
                <a:cubicBezTo>
                  <a:pt x="48" y="78"/>
                  <a:pt x="48" y="78"/>
                  <a:pt x="48" y="78"/>
                </a:cubicBezTo>
                <a:cubicBezTo>
                  <a:pt x="77" y="99"/>
                  <a:pt x="77" y="99"/>
                  <a:pt x="77" y="99"/>
                </a:cubicBezTo>
                <a:lnTo>
                  <a:pt x="48" y="11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10224135" y="4455795"/>
            <a:ext cx="204818" cy="204818"/>
          </a:xfrm>
          <a:custGeom>
            <a:gdLst>
              <a:gd fmla="*/ 108 w 128" name="T0"/>
              <a:gd fmla="*/ 68 h 128" name="T1"/>
              <a:gd fmla="*/ 104 w 128" name="T2"/>
              <a:gd fmla="*/ 72 h 128" name="T3"/>
              <a:gd fmla="*/ 104 w 128" name="T4"/>
              <a:gd fmla="*/ 75 h 128" name="T5"/>
              <a:gd fmla="*/ 104 w 128" name="T6"/>
              <a:gd fmla="*/ 112 h 128" name="T7"/>
              <a:gd fmla="*/ 96 w 128" name="T8"/>
              <a:gd fmla="*/ 120 h 128" name="T9"/>
              <a:gd fmla="*/ 16 w 128" name="T10"/>
              <a:gd fmla="*/ 120 h 128" name="T11"/>
              <a:gd fmla="*/ 8 w 128" name="T12"/>
              <a:gd fmla="*/ 112 h 128" name="T13"/>
              <a:gd fmla="*/ 8 w 128" name="T14"/>
              <a:gd fmla="*/ 32 h 128" name="T15"/>
              <a:gd fmla="*/ 16 w 128" name="T16"/>
              <a:gd fmla="*/ 24 h 128" name="T17"/>
              <a:gd fmla="*/ 49 w 128" name="T18"/>
              <a:gd fmla="*/ 24 h 128" name="T19"/>
              <a:gd fmla="*/ 52 w 128" name="T20"/>
              <a:gd fmla="*/ 24 h 128" name="T21"/>
              <a:gd fmla="*/ 56 w 128" name="T22"/>
              <a:gd fmla="*/ 20 h 128" name="T23"/>
              <a:gd fmla="*/ 52 w 128" name="T24"/>
              <a:gd fmla="*/ 16 h 128" name="T25"/>
              <a:gd fmla="*/ 12 w 128" name="T26"/>
              <a:gd fmla="*/ 16 h 128" name="T27"/>
              <a:gd fmla="*/ 0 w 128" name="T28"/>
              <a:gd fmla="*/ 28 h 128" name="T29"/>
              <a:gd fmla="*/ 0 w 128" name="T30"/>
              <a:gd fmla="*/ 116 h 128" name="T31"/>
              <a:gd fmla="*/ 12 w 128" name="T32"/>
              <a:gd fmla="*/ 128 h 128" name="T33"/>
              <a:gd fmla="*/ 100 w 128" name="T34"/>
              <a:gd fmla="*/ 128 h 128" name="T35"/>
              <a:gd fmla="*/ 112 w 128" name="T36"/>
              <a:gd fmla="*/ 116 h 128" name="T37"/>
              <a:gd fmla="*/ 112 w 128" name="T38"/>
              <a:gd fmla="*/ 72 h 128" name="T39"/>
              <a:gd fmla="*/ 108 w 128" name="T40"/>
              <a:gd fmla="*/ 68 h 128" name="T41"/>
              <a:gd fmla="*/ 124 w 128" name="T42"/>
              <a:gd fmla="*/ 0 h 128" name="T43"/>
              <a:gd fmla="*/ 84 w 128" name="T44"/>
              <a:gd fmla="*/ 0 h 128" name="T45"/>
              <a:gd fmla="*/ 80 w 128" name="T46"/>
              <a:gd fmla="*/ 4 h 128" name="T47"/>
              <a:gd fmla="*/ 84 w 128" name="T48"/>
              <a:gd fmla="*/ 8 h 128" name="T49"/>
              <a:gd fmla="*/ 114 w 128" name="T50"/>
              <a:gd fmla="*/ 8 h 128" name="T51"/>
              <a:gd fmla="*/ 61 w 128" name="T52"/>
              <a:gd fmla="*/ 61 h 128" name="T53"/>
              <a:gd fmla="*/ 61 w 128" name="T54"/>
              <a:gd fmla="*/ 67 h 128" name="T55"/>
              <a:gd fmla="*/ 67 w 128" name="T56"/>
              <a:gd fmla="*/ 67 h 128" name="T57"/>
              <a:gd fmla="*/ 120 w 128" name="T58"/>
              <a:gd fmla="*/ 14 h 128" name="T59"/>
              <a:gd fmla="*/ 120 w 128" name="T60"/>
              <a:gd fmla="*/ 40 h 128" name="T61"/>
              <a:gd fmla="*/ 124 w 128" name="T62"/>
              <a:gd fmla="*/ 44 h 128" name="T63"/>
              <a:gd fmla="*/ 128 w 128" name="T64"/>
              <a:gd fmla="*/ 40 h 128" name="T65"/>
              <a:gd fmla="*/ 128 w 128" name="T66"/>
              <a:gd fmla="*/ 4 h 128" name="T67"/>
              <a:gd fmla="*/ 124 w 128" name="T68"/>
              <a:gd fmla="*/ 0 h 12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8" w="128">
                <a:moveTo>
                  <a:pt x="108" y="68"/>
                </a:moveTo>
                <a:cubicBezTo>
                  <a:pt x="106" y="68"/>
                  <a:pt x="104" y="70"/>
                  <a:pt x="104" y="72"/>
                </a:cubicBezTo>
                <a:cubicBezTo>
                  <a:pt x="104" y="74"/>
                  <a:pt x="104" y="75"/>
                  <a:pt x="104" y="75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4" y="117"/>
                  <a:pt x="101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4"/>
                  <a:pt x="50" y="24"/>
                  <a:pt x="52" y="24"/>
                </a:cubicBezTo>
                <a:cubicBezTo>
                  <a:pt x="54" y="24"/>
                  <a:pt x="56" y="23"/>
                  <a:pt x="56" y="20"/>
                </a:cubicBezTo>
                <a:cubicBezTo>
                  <a:pt x="56" y="18"/>
                  <a:pt x="54" y="16"/>
                  <a:pt x="5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6" y="16"/>
                  <a:pt x="0" y="22"/>
                  <a:pt x="0" y="28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7" y="128"/>
                  <a:pt x="112" y="123"/>
                  <a:pt x="112" y="116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lose/>
                <a:moveTo>
                  <a:pt x="124" y="0"/>
                </a:moveTo>
                <a:cubicBezTo>
                  <a:pt x="84" y="0"/>
                  <a:pt x="84" y="0"/>
                  <a:pt x="84" y="0"/>
                </a:cubicBezTo>
                <a:cubicBezTo>
                  <a:pt x="82" y="0"/>
                  <a:pt x="80" y="2"/>
                  <a:pt x="80" y="4"/>
                </a:cubicBezTo>
                <a:cubicBezTo>
                  <a:pt x="80" y="7"/>
                  <a:pt x="82" y="8"/>
                  <a:pt x="84" y="8"/>
                </a:cubicBezTo>
                <a:cubicBezTo>
                  <a:pt x="114" y="8"/>
                  <a:pt x="114" y="8"/>
                  <a:pt x="114" y="8"/>
                </a:cubicBezTo>
                <a:cubicBezTo>
                  <a:pt x="61" y="61"/>
                  <a:pt x="61" y="61"/>
                  <a:pt x="61" y="61"/>
                </a:cubicBezTo>
                <a:cubicBezTo>
                  <a:pt x="60" y="63"/>
                  <a:pt x="60" y="65"/>
                  <a:pt x="61" y="67"/>
                </a:cubicBezTo>
                <a:cubicBezTo>
                  <a:pt x="63" y="69"/>
                  <a:pt x="66" y="69"/>
                  <a:pt x="67" y="67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20" y="43"/>
                  <a:pt x="122" y="44"/>
                  <a:pt x="124" y="44"/>
                </a:cubicBezTo>
                <a:cubicBezTo>
                  <a:pt x="126" y="44"/>
                  <a:pt x="128" y="43"/>
                  <a:pt x="128" y="40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9655646" y="4455795"/>
            <a:ext cx="204142" cy="204818"/>
          </a:xfrm>
          <a:custGeom>
            <a:gdLst>
              <a:gd fmla="*/ 0 w 128" name="T0"/>
              <a:gd fmla="*/ 12 h 128" name="T1"/>
              <a:gd fmla="*/ 20 w 128" name="T2"/>
              <a:gd fmla="*/ 32 h 128" name="T3"/>
              <a:gd fmla="*/ 20 w 128" name="T4"/>
              <a:gd fmla="*/ 0 h 128" name="T5"/>
              <a:gd fmla="*/ 12 w 128" name="T6"/>
              <a:gd fmla="*/ 24 h 128" name="T7"/>
              <a:gd fmla="*/ 12 w 128" name="T8"/>
              <a:gd fmla="*/ 8 h 128" name="T9"/>
              <a:gd fmla="*/ 24 w 128" name="T10"/>
              <a:gd fmla="*/ 20 h 128" name="T11"/>
              <a:gd fmla="*/ 48 w 128" name="T12"/>
              <a:gd fmla="*/ 12 h 128" name="T13"/>
              <a:gd fmla="*/ 68 w 128" name="T14"/>
              <a:gd fmla="*/ 32 h 128" name="T15"/>
              <a:gd fmla="*/ 68 w 128" name="T16"/>
              <a:gd fmla="*/ 0 h 128" name="T17"/>
              <a:gd fmla="*/ 60 w 128" name="T18"/>
              <a:gd fmla="*/ 24 h 128" name="T19"/>
              <a:gd fmla="*/ 60 w 128" name="T20"/>
              <a:gd fmla="*/ 8 h 128" name="T21"/>
              <a:gd fmla="*/ 72 w 128" name="T22"/>
              <a:gd fmla="*/ 20 h 128" name="T23"/>
              <a:gd fmla="*/ 96 w 128" name="T24"/>
              <a:gd fmla="*/ 12 h 128" name="T25"/>
              <a:gd fmla="*/ 116 w 128" name="T26"/>
              <a:gd fmla="*/ 32 h 128" name="T27"/>
              <a:gd fmla="*/ 116 w 128" name="T28"/>
              <a:gd fmla="*/ 0 h 128" name="T29"/>
              <a:gd fmla="*/ 108 w 128" name="T30"/>
              <a:gd fmla="*/ 24 h 128" name="T31"/>
              <a:gd fmla="*/ 108 w 128" name="T32"/>
              <a:gd fmla="*/ 8 h 128" name="T33"/>
              <a:gd fmla="*/ 120 w 128" name="T34"/>
              <a:gd fmla="*/ 20 h 128" name="T35"/>
              <a:gd fmla="*/ 96 w 128" name="T36"/>
              <a:gd fmla="*/ 60 h 128" name="T37"/>
              <a:gd fmla="*/ 116 w 128" name="T38"/>
              <a:gd fmla="*/ 80 h 128" name="T39"/>
              <a:gd fmla="*/ 116 w 128" name="T40"/>
              <a:gd fmla="*/ 48 h 128" name="T41"/>
              <a:gd fmla="*/ 108 w 128" name="T42"/>
              <a:gd fmla="*/ 72 h 128" name="T43"/>
              <a:gd fmla="*/ 108 w 128" name="T44"/>
              <a:gd fmla="*/ 56 h 128" name="T45"/>
              <a:gd fmla="*/ 120 w 128" name="T46"/>
              <a:gd fmla="*/ 68 h 128" name="T47"/>
              <a:gd fmla="*/ 48 w 128" name="T48"/>
              <a:gd fmla="*/ 60 h 128" name="T49"/>
              <a:gd fmla="*/ 68 w 128" name="T50"/>
              <a:gd fmla="*/ 80 h 128" name="T51"/>
              <a:gd fmla="*/ 68 w 128" name="T52"/>
              <a:gd fmla="*/ 48 h 128" name="T53"/>
              <a:gd fmla="*/ 60 w 128" name="T54"/>
              <a:gd fmla="*/ 72 h 128" name="T55"/>
              <a:gd fmla="*/ 60 w 128" name="T56"/>
              <a:gd fmla="*/ 56 h 128" name="T57"/>
              <a:gd fmla="*/ 72 w 128" name="T58"/>
              <a:gd fmla="*/ 68 h 128" name="T59"/>
              <a:gd fmla="*/ 0 w 128" name="T60"/>
              <a:gd fmla="*/ 60 h 128" name="T61"/>
              <a:gd fmla="*/ 20 w 128" name="T62"/>
              <a:gd fmla="*/ 80 h 128" name="T63"/>
              <a:gd fmla="*/ 20 w 128" name="T64"/>
              <a:gd fmla="*/ 48 h 128" name="T65"/>
              <a:gd fmla="*/ 12 w 128" name="T66"/>
              <a:gd fmla="*/ 72 h 128" name="T67"/>
              <a:gd fmla="*/ 12 w 128" name="T68"/>
              <a:gd fmla="*/ 56 h 128" name="T69"/>
              <a:gd fmla="*/ 24 w 128" name="T70"/>
              <a:gd fmla="*/ 68 h 128" name="T71"/>
              <a:gd fmla="*/ 0 w 128" name="T72"/>
              <a:gd fmla="*/ 108 h 128" name="T73"/>
              <a:gd fmla="*/ 20 w 128" name="T74"/>
              <a:gd fmla="*/ 128 h 128" name="T75"/>
              <a:gd fmla="*/ 20 w 128" name="T76"/>
              <a:gd fmla="*/ 96 h 128" name="T77"/>
              <a:gd fmla="*/ 12 w 128" name="T78"/>
              <a:gd fmla="*/ 120 h 128" name="T79"/>
              <a:gd fmla="*/ 12 w 128" name="T80"/>
              <a:gd fmla="*/ 104 h 128" name="T81"/>
              <a:gd fmla="*/ 24 w 128" name="T82"/>
              <a:gd fmla="*/ 116 h 128" name="T83"/>
              <a:gd fmla="*/ 48 w 128" name="T84"/>
              <a:gd fmla="*/ 108 h 128" name="T85"/>
              <a:gd fmla="*/ 68 w 128" name="T86"/>
              <a:gd fmla="*/ 128 h 128" name="T87"/>
              <a:gd fmla="*/ 68 w 128" name="T88"/>
              <a:gd fmla="*/ 96 h 128" name="T89"/>
              <a:gd fmla="*/ 60 w 128" name="T90"/>
              <a:gd fmla="*/ 120 h 128" name="T91"/>
              <a:gd fmla="*/ 60 w 128" name="T92"/>
              <a:gd fmla="*/ 104 h 128" name="T93"/>
              <a:gd fmla="*/ 72 w 128" name="T94"/>
              <a:gd fmla="*/ 116 h 128" name="T95"/>
              <a:gd fmla="*/ 96 w 128" name="T96"/>
              <a:gd fmla="*/ 108 h 128" name="T97"/>
              <a:gd fmla="*/ 116 w 128" name="T98"/>
              <a:gd fmla="*/ 128 h 128" name="T99"/>
              <a:gd fmla="*/ 116 w 128" name="T100"/>
              <a:gd fmla="*/ 96 h 128" name="T101"/>
              <a:gd fmla="*/ 108 w 128" name="T102"/>
              <a:gd fmla="*/ 120 h 128" name="T103"/>
              <a:gd fmla="*/ 108 w 128" name="T104"/>
              <a:gd fmla="*/ 104 h 128" name="T105"/>
              <a:gd fmla="*/ 120 w 128" name="T106"/>
              <a:gd fmla="*/ 116 h 1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8" w="128">
                <a:moveTo>
                  <a:pt x="2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6" y="32"/>
                  <a:pt x="12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7" y="32"/>
                  <a:pt x="32" y="27"/>
                  <a:pt x="32" y="20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6"/>
                  <a:pt x="27" y="0"/>
                  <a:pt x="20" y="0"/>
                </a:cubicBezTo>
                <a:close/>
                <a:moveTo>
                  <a:pt x="24" y="20"/>
                </a:moveTo>
                <a:cubicBezTo>
                  <a:pt x="24" y="23"/>
                  <a:pt x="22" y="24"/>
                  <a:pt x="2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8" y="23"/>
                  <a:pt x="8" y="20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8"/>
                  <a:pt x="24" y="10"/>
                  <a:pt x="24" y="12"/>
                </a:cubicBezTo>
                <a:lnTo>
                  <a:pt x="24" y="20"/>
                </a:lnTo>
                <a:close/>
                <a:moveTo>
                  <a:pt x="68" y="0"/>
                </a:moveTo>
                <a:cubicBezTo>
                  <a:pt x="60" y="0"/>
                  <a:pt x="60" y="0"/>
                  <a:pt x="60" y="0"/>
                </a:cubicBezTo>
                <a:cubicBezTo>
                  <a:pt x="54" y="0"/>
                  <a:pt x="48" y="6"/>
                  <a:pt x="48" y="12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7"/>
                  <a:pt x="54" y="32"/>
                  <a:pt x="60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75" y="32"/>
                  <a:pt x="80" y="27"/>
                  <a:pt x="80" y="20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6"/>
                  <a:pt x="75" y="0"/>
                  <a:pt x="68" y="0"/>
                </a:cubicBezTo>
                <a:close/>
                <a:moveTo>
                  <a:pt x="72" y="20"/>
                </a:moveTo>
                <a:cubicBezTo>
                  <a:pt x="72" y="23"/>
                  <a:pt x="70" y="24"/>
                  <a:pt x="68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4"/>
                  <a:pt x="56" y="23"/>
                  <a:pt x="56" y="20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0"/>
                  <a:pt x="58" y="8"/>
                  <a:pt x="60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70" y="8"/>
                  <a:pt x="72" y="10"/>
                  <a:pt x="72" y="12"/>
                </a:cubicBezTo>
                <a:lnTo>
                  <a:pt x="72" y="20"/>
                </a:lnTo>
                <a:close/>
                <a:moveTo>
                  <a:pt x="116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2" y="0"/>
                  <a:pt x="96" y="6"/>
                  <a:pt x="96" y="12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7"/>
                  <a:pt x="102" y="32"/>
                  <a:pt x="108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23" y="32"/>
                  <a:pt x="128" y="27"/>
                  <a:pt x="128" y="2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6"/>
                  <a:pt x="123" y="0"/>
                  <a:pt x="116" y="0"/>
                </a:cubicBezTo>
                <a:close/>
                <a:moveTo>
                  <a:pt x="120" y="20"/>
                </a:moveTo>
                <a:cubicBezTo>
                  <a:pt x="120" y="23"/>
                  <a:pt x="118" y="24"/>
                  <a:pt x="116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6" y="24"/>
                  <a:pt x="104" y="23"/>
                  <a:pt x="104" y="20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0"/>
                  <a:pt x="106" y="8"/>
                  <a:pt x="10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8" y="8"/>
                  <a:pt x="120" y="10"/>
                  <a:pt x="120" y="12"/>
                </a:cubicBezTo>
                <a:lnTo>
                  <a:pt x="120" y="20"/>
                </a:lnTo>
                <a:close/>
                <a:moveTo>
                  <a:pt x="116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2" y="48"/>
                  <a:pt x="96" y="54"/>
                  <a:pt x="96" y="60"/>
                </a:cubicBezTo>
                <a:cubicBezTo>
                  <a:pt x="96" y="68"/>
                  <a:pt x="96" y="68"/>
                  <a:pt x="96" y="68"/>
                </a:cubicBezTo>
                <a:cubicBezTo>
                  <a:pt x="96" y="75"/>
                  <a:pt x="102" y="80"/>
                  <a:pt x="108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23" y="80"/>
                  <a:pt x="128" y="75"/>
                  <a:pt x="128" y="68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4"/>
                  <a:pt x="123" y="48"/>
                  <a:pt x="116" y="48"/>
                </a:cubicBezTo>
                <a:close/>
                <a:moveTo>
                  <a:pt x="120" y="68"/>
                </a:moveTo>
                <a:cubicBezTo>
                  <a:pt x="120" y="71"/>
                  <a:pt x="118" y="72"/>
                  <a:pt x="116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6" y="72"/>
                  <a:pt x="104" y="71"/>
                  <a:pt x="104" y="68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8"/>
                  <a:pt x="106" y="56"/>
                  <a:pt x="108" y="5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8" y="56"/>
                  <a:pt x="120" y="58"/>
                  <a:pt x="120" y="60"/>
                </a:cubicBezTo>
                <a:lnTo>
                  <a:pt x="120" y="68"/>
                </a:lnTo>
                <a:close/>
                <a:moveTo>
                  <a:pt x="6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54" y="48"/>
                  <a:pt x="48" y="54"/>
                  <a:pt x="48" y="60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75"/>
                  <a:pt x="54" y="80"/>
                  <a:pt x="60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75" y="80"/>
                  <a:pt x="80" y="75"/>
                  <a:pt x="80" y="68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4"/>
                  <a:pt x="75" y="48"/>
                  <a:pt x="68" y="48"/>
                </a:cubicBezTo>
                <a:close/>
                <a:moveTo>
                  <a:pt x="72" y="68"/>
                </a:moveTo>
                <a:cubicBezTo>
                  <a:pt x="72" y="71"/>
                  <a:pt x="70" y="72"/>
                  <a:pt x="6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58" y="72"/>
                  <a:pt x="56" y="71"/>
                  <a:pt x="56" y="68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8"/>
                  <a:pt x="58" y="56"/>
                  <a:pt x="6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0" y="56"/>
                  <a:pt x="72" y="58"/>
                  <a:pt x="72" y="60"/>
                </a:cubicBezTo>
                <a:lnTo>
                  <a:pt x="72" y="68"/>
                </a:lnTo>
                <a:close/>
                <a:moveTo>
                  <a:pt x="20" y="48"/>
                </a:moveTo>
                <a:cubicBezTo>
                  <a:pt x="12" y="48"/>
                  <a:pt x="12" y="48"/>
                  <a:pt x="12" y="48"/>
                </a:cubicBezTo>
                <a:cubicBezTo>
                  <a:pt x="6" y="48"/>
                  <a:pt x="0" y="54"/>
                  <a:pt x="0" y="6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6" y="80"/>
                  <a:pt x="12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7" y="80"/>
                  <a:pt x="32" y="75"/>
                  <a:pt x="32" y="68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54"/>
                  <a:pt x="27" y="48"/>
                  <a:pt x="20" y="48"/>
                </a:cubicBezTo>
                <a:close/>
                <a:moveTo>
                  <a:pt x="24" y="68"/>
                </a:moveTo>
                <a:cubicBezTo>
                  <a:pt x="24" y="71"/>
                  <a:pt x="22" y="72"/>
                  <a:pt x="20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72"/>
                  <a:pt x="8" y="71"/>
                  <a:pt x="8" y="68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58"/>
                  <a:pt x="10" y="56"/>
                  <a:pt x="1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2" y="56"/>
                  <a:pt x="24" y="58"/>
                  <a:pt x="24" y="60"/>
                </a:cubicBezTo>
                <a:lnTo>
                  <a:pt x="24" y="68"/>
                </a:lnTo>
                <a:close/>
                <a:moveTo>
                  <a:pt x="20" y="96"/>
                </a:moveTo>
                <a:cubicBezTo>
                  <a:pt x="12" y="96"/>
                  <a:pt x="12" y="96"/>
                  <a:pt x="12" y="96"/>
                </a:cubicBezTo>
                <a:cubicBezTo>
                  <a:pt x="6" y="96"/>
                  <a:pt x="0" y="102"/>
                  <a:pt x="0" y="108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02"/>
                  <a:pt x="27" y="96"/>
                  <a:pt x="20" y="96"/>
                </a:cubicBezTo>
                <a:close/>
                <a:moveTo>
                  <a:pt x="24" y="116"/>
                </a:moveTo>
                <a:cubicBezTo>
                  <a:pt x="24" y="119"/>
                  <a:pt x="22" y="120"/>
                  <a:pt x="20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9"/>
                  <a:pt x="8" y="116"/>
                </a:cubicBezTo>
                <a:cubicBezTo>
                  <a:pt x="8" y="108"/>
                  <a:pt x="8" y="108"/>
                  <a:pt x="8" y="108"/>
                </a:cubicBezTo>
                <a:cubicBezTo>
                  <a:pt x="8" y="106"/>
                  <a:pt x="10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2" y="104"/>
                  <a:pt x="24" y="106"/>
                  <a:pt x="24" y="108"/>
                </a:cubicBezTo>
                <a:lnTo>
                  <a:pt x="24" y="116"/>
                </a:lnTo>
                <a:close/>
                <a:moveTo>
                  <a:pt x="68" y="96"/>
                </a:moveTo>
                <a:cubicBezTo>
                  <a:pt x="60" y="96"/>
                  <a:pt x="60" y="96"/>
                  <a:pt x="60" y="96"/>
                </a:cubicBezTo>
                <a:cubicBezTo>
                  <a:pt x="54" y="96"/>
                  <a:pt x="48" y="102"/>
                  <a:pt x="48" y="108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23"/>
                  <a:pt x="54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0" y="123"/>
                  <a:pt x="80" y="116"/>
                </a:cubicBezTo>
                <a:cubicBezTo>
                  <a:pt x="80" y="108"/>
                  <a:pt x="80" y="108"/>
                  <a:pt x="80" y="108"/>
                </a:cubicBezTo>
                <a:cubicBezTo>
                  <a:pt x="80" y="102"/>
                  <a:pt x="75" y="96"/>
                  <a:pt x="68" y="96"/>
                </a:cubicBezTo>
                <a:close/>
                <a:moveTo>
                  <a:pt x="72" y="116"/>
                </a:moveTo>
                <a:cubicBezTo>
                  <a:pt x="72" y="119"/>
                  <a:pt x="70" y="120"/>
                  <a:pt x="6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58" y="120"/>
                  <a:pt x="56" y="119"/>
                  <a:pt x="56" y="116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6"/>
                  <a:pt x="58" y="104"/>
                  <a:pt x="60" y="104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70" y="104"/>
                  <a:pt x="72" y="106"/>
                  <a:pt x="72" y="108"/>
                </a:cubicBezTo>
                <a:lnTo>
                  <a:pt x="72" y="116"/>
                </a:lnTo>
                <a:close/>
                <a:moveTo>
                  <a:pt x="116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02" y="96"/>
                  <a:pt x="96" y="102"/>
                  <a:pt x="96" y="108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23"/>
                  <a:pt x="102" y="128"/>
                  <a:pt x="10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2"/>
                  <a:pt x="123" y="96"/>
                  <a:pt x="116" y="96"/>
                </a:cubicBezTo>
                <a:close/>
                <a:moveTo>
                  <a:pt x="120" y="116"/>
                </a:moveTo>
                <a:cubicBezTo>
                  <a:pt x="120" y="119"/>
                  <a:pt x="118" y="120"/>
                  <a:pt x="116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6" y="120"/>
                  <a:pt x="104" y="119"/>
                  <a:pt x="104" y="116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6"/>
                  <a:pt x="106" y="104"/>
                  <a:pt x="108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8" y="104"/>
                  <a:pt x="120" y="106"/>
                  <a:pt x="120" y="108"/>
                </a:cubicBezTo>
                <a:lnTo>
                  <a:pt x="120" y="11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9093241" y="4455795"/>
            <a:ext cx="204142" cy="204818"/>
          </a:xfrm>
          <a:custGeom>
            <a:gdLst>
              <a:gd fmla="*/ 12 w 128" name="T0"/>
              <a:gd fmla="*/ 72 h 128" name="T1"/>
              <a:gd fmla="*/ 0 w 128" name="T2"/>
              <a:gd fmla="*/ 116 h 128" name="T3"/>
              <a:gd fmla="*/ 44 w 128" name="T4"/>
              <a:gd fmla="*/ 128 h 128" name="T5"/>
              <a:gd fmla="*/ 56 w 128" name="T6"/>
              <a:gd fmla="*/ 84 h 128" name="T7"/>
              <a:gd fmla="*/ 48 w 128" name="T8"/>
              <a:gd fmla="*/ 112 h 128" name="T9"/>
              <a:gd fmla="*/ 16 w 128" name="T10"/>
              <a:gd fmla="*/ 120 h 128" name="T11"/>
              <a:gd fmla="*/ 8 w 128" name="T12"/>
              <a:gd fmla="*/ 88 h 128" name="T13"/>
              <a:gd fmla="*/ 40 w 128" name="T14"/>
              <a:gd fmla="*/ 80 h 128" name="T15"/>
              <a:gd fmla="*/ 48 w 128" name="T16"/>
              <a:gd fmla="*/ 112 h 128" name="T17"/>
              <a:gd fmla="*/ 84 w 128" name="T18"/>
              <a:gd fmla="*/ 0 h 128" name="T19"/>
              <a:gd fmla="*/ 72 w 128" name="T20"/>
              <a:gd fmla="*/ 44 h 128" name="T21"/>
              <a:gd fmla="*/ 116 w 128" name="T22"/>
              <a:gd fmla="*/ 56 h 128" name="T23"/>
              <a:gd fmla="*/ 128 w 128" name="T24"/>
              <a:gd fmla="*/ 12 h 128" name="T25"/>
              <a:gd fmla="*/ 120 w 128" name="T26"/>
              <a:gd fmla="*/ 40 h 128" name="T27"/>
              <a:gd fmla="*/ 88 w 128" name="T28"/>
              <a:gd fmla="*/ 48 h 128" name="T29"/>
              <a:gd fmla="*/ 80 w 128" name="T30"/>
              <a:gd fmla="*/ 16 h 128" name="T31"/>
              <a:gd fmla="*/ 112 w 128" name="T32"/>
              <a:gd fmla="*/ 8 h 128" name="T33"/>
              <a:gd fmla="*/ 120 w 128" name="T34"/>
              <a:gd fmla="*/ 40 h 128" name="T35"/>
              <a:gd fmla="*/ 12 w 128" name="T36"/>
              <a:gd fmla="*/ 0 h 128" name="T37"/>
              <a:gd fmla="*/ 0 w 128" name="T38"/>
              <a:gd fmla="*/ 44 h 128" name="T39"/>
              <a:gd fmla="*/ 44 w 128" name="T40"/>
              <a:gd fmla="*/ 56 h 128" name="T41"/>
              <a:gd fmla="*/ 56 w 128" name="T42"/>
              <a:gd fmla="*/ 12 h 128" name="T43"/>
              <a:gd fmla="*/ 48 w 128" name="T44"/>
              <a:gd fmla="*/ 40 h 128" name="T45"/>
              <a:gd fmla="*/ 16 w 128" name="T46"/>
              <a:gd fmla="*/ 48 h 128" name="T47"/>
              <a:gd fmla="*/ 8 w 128" name="T48"/>
              <a:gd fmla="*/ 16 h 128" name="T49"/>
              <a:gd fmla="*/ 40 w 128" name="T50"/>
              <a:gd fmla="*/ 8 h 128" name="T51"/>
              <a:gd fmla="*/ 48 w 128" name="T52"/>
              <a:gd fmla="*/ 40 h 128" name="T53"/>
              <a:gd fmla="*/ 84 w 128" name="T54"/>
              <a:gd fmla="*/ 72 h 128" name="T55"/>
              <a:gd fmla="*/ 72 w 128" name="T56"/>
              <a:gd fmla="*/ 116 h 128" name="T57"/>
              <a:gd fmla="*/ 116 w 128" name="T58"/>
              <a:gd fmla="*/ 128 h 128" name="T59"/>
              <a:gd fmla="*/ 128 w 128" name="T60"/>
              <a:gd fmla="*/ 84 h 128" name="T61"/>
              <a:gd fmla="*/ 120 w 128" name="T62"/>
              <a:gd fmla="*/ 112 h 128" name="T63"/>
              <a:gd fmla="*/ 88 w 128" name="T64"/>
              <a:gd fmla="*/ 120 h 128" name="T65"/>
              <a:gd fmla="*/ 80 w 128" name="T66"/>
              <a:gd fmla="*/ 88 h 128" name="T67"/>
              <a:gd fmla="*/ 112 w 128" name="T68"/>
              <a:gd fmla="*/ 80 h 128" name="T69"/>
              <a:gd fmla="*/ 120 w 128" name="T70"/>
              <a:gd fmla="*/ 112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44" y="72"/>
                </a:moveTo>
                <a:cubicBezTo>
                  <a:pt x="12" y="72"/>
                  <a:pt x="12" y="72"/>
                  <a:pt x="12" y="72"/>
                </a:cubicBezTo>
                <a:cubicBezTo>
                  <a:pt x="6" y="72"/>
                  <a:pt x="0" y="78"/>
                  <a:pt x="0" y="8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51" y="128"/>
                  <a:pt x="56" y="123"/>
                  <a:pt x="56" y="116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78"/>
                  <a:pt x="51" y="72"/>
                  <a:pt x="44" y="72"/>
                </a:cubicBezTo>
                <a:close/>
                <a:moveTo>
                  <a:pt x="48" y="112"/>
                </a:moveTo>
                <a:cubicBezTo>
                  <a:pt x="48" y="117"/>
                  <a:pt x="45" y="120"/>
                  <a:pt x="4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45" y="80"/>
                  <a:pt x="48" y="84"/>
                  <a:pt x="48" y="88"/>
                </a:cubicBezTo>
                <a:lnTo>
                  <a:pt x="48" y="112"/>
                </a:lnTo>
                <a:close/>
                <a:moveTo>
                  <a:pt x="116" y="0"/>
                </a:moveTo>
                <a:cubicBezTo>
                  <a:pt x="84" y="0"/>
                  <a:pt x="84" y="0"/>
                  <a:pt x="84" y="0"/>
                </a:cubicBezTo>
                <a:cubicBezTo>
                  <a:pt x="78" y="0"/>
                  <a:pt x="72" y="6"/>
                  <a:pt x="72" y="12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51"/>
                  <a:pt x="78" y="56"/>
                  <a:pt x="84" y="5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23" y="56"/>
                  <a:pt x="128" y="51"/>
                  <a:pt x="128" y="44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6"/>
                  <a:pt x="123" y="0"/>
                  <a:pt x="116" y="0"/>
                </a:cubicBezTo>
                <a:close/>
                <a:moveTo>
                  <a:pt x="120" y="40"/>
                </a:moveTo>
                <a:cubicBezTo>
                  <a:pt x="120" y="45"/>
                  <a:pt x="117" y="48"/>
                  <a:pt x="112" y="48"/>
                </a:cubicBezTo>
                <a:cubicBezTo>
                  <a:pt x="88" y="48"/>
                  <a:pt x="88" y="48"/>
                  <a:pt x="88" y="48"/>
                </a:cubicBezTo>
                <a:cubicBezTo>
                  <a:pt x="84" y="48"/>
                  <a:pt x="80" y="45"/>
                  <a:pt x="80" y="40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12"/>
                  <a:pt x="84" y="8"/>
                  <a:pt x="88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0" y="12"/>
                  <a:pt x="120" y="16"/>
                </a:cubicBezTo>
                <a:lnTo>
                  <a:pt x="120" y="40"/>
                </a:lnTo>
                <a:close/>
                <a:moveTo>
                  <a:pt x="44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1"/>
                  <a:pt x="6" y="56"/>
                  <a:pt x="1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51" y="56"/>
                  <a:pt x="56" y="51"/>
                  <a:pt x="56" y="44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6"/>
                  <a:pt x="51" y="0"/>
                  <a:pt x="44" y="0"/>
                </a:cubicBezTo>
                <a:close/>
                <a:moveTo>
                  <a:pt x="48" y="40"/>
                </a:moveTo>
                <a:cubicBezTo>
                  <a:pt x="48" y="45"/>
                  <a:pt x="45" y="48"/>
                  <a:pt x="40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8" y="45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5" y="8"/>
                  <a:pt x="48" y="12"/>
                  <a:pt x="48" y="16"/>
                </a:cubicBezTo>
                <a:lnTo>
                  <a:pt x="48" y="40"/>
                </a:lnTo>
                <a:close/>
                <a:moveTo>
                  <a:pt x="116" y="72"/>
                </a:moveTo>
                <a:cubicBezTo>
                  <a:pt x="84" y="72"/>
                  <a:pt x="84" y="72"/>
                  <a:pt x="84" y="72"/>
                </a:cubicBezTo>
                <a:cubicBezTo>
                  <a:pt x="78" y="72"/>
                  <a:pt x="72" y="78"/>
                  <a:pt x="72" y="84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123"/>
                  <a:pt x="78" y="128"/>
                  <a:pt x="84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8" y="78"/>
                  <a:pt x="123" y="72"/>
                  <a:pt x="116" y="72"/>
                </a:cubicBezTo>
                <a:close/>
                <a:moveTo>
                  <a:pt x="120" y="112"/>
                </a:moveTo>
                <a:cubicBezTo>
                  <a:pt x="120" y="117"/>
                  <a:pt x="117" y="120"/>
                  <a:pt x="112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4" y="120"/>
                  <a:pt x="80" y="117"/>
                  <a:pt x="80" y="112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11367873" y="3886630"/>
            <a:ext cx="204818" cy="204818"/>
          </a:xfrm>
          <a:custGeom>
            <a:gdLst>
              <a:gd fmla="*/ 48 w 128" name="T0"/>
              <a:gd fmla="*/ 48 h 128" name="T1"/>
              <a:gd fmla="*/ 64 w 128" name="T2"/>
              <a:gd fmla="*/ 64 h 128" name="T3"/>
              <a:gd fmla="*/ 80 w 128" name="T4"/>
              <a:gd fmla="*/ 48 h 128" name="T5"/>
              <a:gd fmla="*/ 64 w 128" name="T6"/>
              <a:gd fmla="*/ 32 h 128" name="T7"/>
              <a:gd fmla="*/ 48 w 128" name="T8"/>
              <a:gd fmla="*/ 48 h 128" name="T9"/>
              <a:gd fmla="*/ 72 w 128" name="T10"/>
              <a:gd fmla="*/ 48 h 128" name="T11"/>
              <a:gd fmla="*/ 64 w 128" name="T12"/>
              <a:gd fmla="*/ 56 h 128" name="T13"/>
              <a:gd fmla="*/ 56 w 128" name="T14"/>
              <a:gd fmla="*/ 48 h 128" name="T15"/>
              <a:gd fmla="*/ 64 w 128" name="T16"/>
              <a:gd fmla="*/ 40 h 128" name="T17"/>
              <a:gd fmla="*/ 72 w 128" name="T18"/>
              <a:gd fmla="*/ 48 h 128" name="T19"/>
              <a:gd fmla="*/ 125 w 128" name="T20"/>
              <a:gd fmla="*/ 33 h 128" name="T21"/>
              <a:gd fmla="*/ 66 w 128" name="T22"/>
              <a:gd fmla="*/ 1 h 128" name="T23"/>
              <a:gd fmla="*/ 65 w 128" name="T24"/>
              <a:gd fmla="*/ 1 h 128" name="T25"/>
              <a:gd fmla="*/ 65 w 128" name="T26"/>
              <a:gd fmla="*/ 0 h 128" name="T27"/>
              <a:gd fmla="*/ 64 w 128" name="T28"/>
              <a:gd fmla="*/ 0 h 128" name="T29"/>
              <a:gd fmla="*/ 63 w 128" name="T30"/>
              <a:gd fmla="*/ 0 h 128" name="T31"/>
              <a:gd fmla="*/ 63 w 128" name="T32"/>
              <a:gd fmla="*/ 1 h 128" name="T33"/>
              <a:gd fmla="*/ 62 w 128" name="T34"/>
              <a:gd fmla="*/ 1 h 128" name="T35"/>
              <a:gd fmla="*/ 3 w 128" name="T36"/>
              <a:gd fmla="*/ 33 h 128" name="T37"/>
              <a:gd fmla="*/ 1 w 128" name="T38"/>
              <a:gd fmla="*/ 38 h 128" name="T39"/>
              <a:gd fmla="*/ 7 w 128" name="T40"/>
              <a:gd fmla="*/ 40 h 128" name="T41"/>
              <a:gd fmla="*/ 12 w 128" name="T42"/>
              <a:gd fmla="*/ 37 h 128" name="T43"/>
              <a:gd fmla="*/ 12 w 128" name="T44"/>
              <a:gd fmla="*/ 116 h 128" name="T45"/>
              <a:gd fmla="*/ 24 w 128" name="T46"/>
              <a:gd fmla="*/ 128 h 128" name="T47"/>
              <a:gd fmla="*/ 104 w 128" name="T48"/>
              <a:gd fmla="*/ 128 h 128" name="T49"/>
              <a:gd fmla="*/ 116 w 128" name="T50"/>
              <a:gd fmla="*/ 116 h 128" name="T51"/>
              <a:gd fmla="*/ 116 w 128" name="T52"/>
              <a:gd fmla="*/ 37 h 128" name="T53"/>
              <a:gd fmla="*/ 121 w 128" name="T54"/>
              <a:gd fmla="*/ 40 h 128" name="T55"/>
              <a:gd fmla="*/ 127 w 128" name="T56"/>
              <a:gd fmla="*/ 38 h 128" name="T57"/>
              <a:gd fmla="*/ 125 w 128" name="T58"/>
              <a:gd fmla="*/ 33 h 128" name="T59"/>
              <a:gd fmla="*/ 76 w 128" name="T60"/>
              <a:gd fmla="*/ 120 h 128" name="T61"/>
              <a:gd fmla="*/ 52 w 128" name="T62"/>
              <a:gd fmla="*/ 120 h 128" name="T63"/>
              <a:gd fmla="*/ 52 w 128" name="T64"/>
              <a:gd fmla="*/ 92 h 128" name="T65"/>
              <a:gd fmla="*/ 56 w 128" name="T66"/>
              <a:gd fmla="*/ 88 h 128" name="T67"/>
              <a:gd fmla="*/ 72 w 128" name="T68"/>
              <a:gd fmla="*/ 88 h 128" name="T69"/>
              <a:gd fmla="*/ 76 w 128" name="T70"/>
              <a:gd fmla="*/ 92 h 128" name="T71"/>
              <a:gd fmla="*/ 76 w 128" name="T72"/>
              <a:gd fmla="*/ 120 h 128" name="T73"/>
              <a:gd fmla="*/ 108 w 128" name="T74"/>
              <a:gd fmla="*/ 112 h 128" name="T75"/>
              <a:gd fmla="*/ 100 w 128" name="T76"/>
              <a:gd fmla="*/ 120 h 128" name="T77"/>
              <a:gd fmla="*/ 84 w 128" name="T78"/>
              <a:gd fmla="*/ 120 h 128" name="T79"/>
              <a:gd fmla="*/ 84 w 128" name="T80"/>
              <a:gd fmla="*/ 88 h 128" name="T81"/>
              <a:gd fmla="*/ 76 w 128" name="T82"/>
              <a:gd fmla="*/ 80 h 128" name="T83"/>
              <a:gd fmla="*/ 52 w 128" name="T84"/>
              <a:gd fmla="*/ 80 h 128" name="T85"/>
              <a:gd fmla="*/ 44 w 128" name="T86"/>
              <a:gd fmla="*/ 88 h 128" name="T87"/>
              <a:gd fmla="*/ 44 w 128" name="T88"/>
              <a:gd fmla="*/ 120 h 128" name="T89"/>
              <a:gd fmla="*/ 28 w 128" name="T90"/>
              <a:gd fmla="*/ 120 h 128" name="T91"/>
              <a:gd fmla="*/ 20 w 128" name="T92"/>
              <a:gd fmla="*/ 112 h 128" name="T93"/>
              <a:gd fmla="*/ 20 w 128" name="T94"/>
              <a:gd fmla="*/ 32 h 128" name="T95"/>
              <a:gd fmla="*/ 64 w 128" name="T96"/>
              <a:gd fmla="*/ 9 h 128" name="T97"/>
              <a:gd fmla="*/ 108 w 128" name="T98"/>
              <a:gd fmla="*/ 32 h 128" name="T99"/>
              <a:gd fmla="*/ 108 w 128" name="T100"/>
              <a:gd fmla="*/ 112 h 128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28" w="128">
                <a:moveTo>
                  <a:pt x="48" y="48"/>
                </a:moveTo>
                <a:cubicBezTo>
                  <a:pt x="48" y="57"/>
                  <a:pt x="55" y="64"/>
                  <a:pt x="64" y="64"/>
                </a:cubicBezTo>
                <a:cubicBezTo>
                  <a:pt x="73" y="64"/>
                  <a:pt x="80" y="57"/>
                  <a:pt x="80" y="48"/>
                </a:cubicBezTo>
                <a:cubicBezTo>
                  <a:pt x="80" y="39"/>
                  <a:pt x="73" y="32"/>
                  <a:pt x="64" y="32"/>
                </a:cubicBezTo>
                <a:cubicBezTo>
                  <a:pt x="55" y="32"/>
                  <a:pt x="48" y="39"/>
                  <a:pt x="48" y="48"/>
                </a:cubicBezTo>
                <a:close/>
                <a:moveTo>
                  <a:pt x="72" y="48"/>
                </a:moveTo>
                <a:cubicBezTo>
                  <a:pt x="72" y="53"/>
                  <a:pt x="68" y="56"/>
                  <a:pt x="64" y="56"/>
                </a:cubicBezTo>
                <a:cubicBezTo>
                  <a:pt x="60" y="56"/>
                  <a:pt x="56" y="53"/>
                  <a:pt x="56" y="48"/>
                </a:cubicBezTo>
                <a:cubicBezTo>
                  <a:pt x="56" y="44"/>
                  <a:pt x="60" y="40"/>
                  <a:pt x="64" y="40"/>
                </a:cubicBezTo>
                <a:cubicBezTo>
                  <a:pt x="68" y="40"/>
                  <a:pt x="72" y="44"/>
                  <a:pt x="72" y="48"/>
                </a:cubicBezTo>
                <a:close/>
                <a:moveTo>
                  <a:pt x="125" y="33"/>
                </a:move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5" y="1"/>
                </a:cubicBezTo>
                <a:cubicBezTo>
                  <a:pt x="65" y="1"/>
                  <a:pt x="65" y="0"/>
                  <a:pt x="65" y="0"/>
                </a:cubicBezTo>
                <a:cubicBezTo>
                  <a:pt x="65" y="0"/>
                  <a:pt x="64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3" y="0"/>
                  <a:pt x="63" y="1"/>
                  <a:pt x="63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6"/>
                  <a:pt x="1" y="38"/>
                </a:cubicBezTo>
                <a:cubicBezTo>
                  <a:pt x="2" y="40"/>
                  <a:pt x="5" y="41"/>
                  <a:pt x="7" y="40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3" y="123"/>
                  <a:pt x="18" y="128"/>
                  <a:pt x="2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0" y="128"/>
                  <a:pt x="116" y="123"/>
                  <a:pt x="116" y="116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3" y="41"/>
                  <a:pt x="126" y="40"/>
                  <a:pt x="127" y="38"/>
                </a:cubicBezTo>
                <a:cubicBezTo>
                  <a:pt x="128" y="36"/>
                  <a:pt x="127" y="34"/>
                  <a:pt x="125" y="33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0"/>
                  <a:pt x="54" y="88"/>
                  <a:pt x="56" y="88"/>
                </a:cubicBezTo>
                <a:cubicBezTo>
                  <a:pt x="72" y="88"/>
                  <a:pt x="72" y="88"/>
                  <a:pt x="72" y="88"/>
                </a:cubicBezTo>
                <a:cubicBezTo>
                  <a:pt x="74" y="88"/>
                  <a:pt x="76" y="90"/>
                  <a:pt x="76" y="92"/>
                </a:cubicBezTo>
                <a:lnTo>
                  <a:pt x="76" y="120"/>
                </a:lnTo>
                <a:close/>
                <a:moveTo>
                  <a:pt x="108" y="112"/>
                </a:moveTo>
                <a:cubicBezTo>
                  <a:pt x="108" y="117"/>
                  <a:pt x="104" y="120"/>
                  <a:pt x="100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4"/>
                  <a:pt x="80" y="80"/>
                  <a:pt x="76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48" y="80"/>
                  <a:pt x="44" y="84"/>
                  <a:pt x="44" y="88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4" y="120"/>
                  <a:pt x="20" y="117"/>
                  <a:pt x="20" y="112"/>
                </a:cubicBezTo>
                <a:cubicBezTo>
                  <a:pt x="20" y="32"/>
                  <a:pt x="20" y="32"/>
                  <a:pt x="20" y="32"/>
                </a:cubicBezTo>
                <a:cubicBezTo>
                  <a:pt x="64" y="9"/>
                  <a:pt x="64" y="9"/>
                  <a:pt x="64" y="9"/>
                </a:cubicBezTo>
                <a:cubicBezTo>
                  <a:pt x="108" y="32"/>
                  <a:pt x="108" y="32"/>
                  <a:pt x="108" y="32"/>
                </a:cubicBezTo>
                <a:lnTo>
                  <a:pt x="108" y="1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10825071" y="3886630"/>
            <a:ext cx="153445" cy="204818"/>
          </a:xfrm>
          <a:custGeom>
            <a:gdLst>
              <a:gd fmla="*/ 48 w 96" name="T0"/>
              <a:gd fmla="*/ 76 h 128" name="T1"/>
              <a:gd fmla="*/ 40 w 96" name="T2"/>
              <a:gd fmla="*/ 84 h 128" name="T3"/>
              <a:gd fmla="*/ 48 w 96" name="T4"/>
              <a:gd fmla="*/ 92 h 128" name="T5"/>
              <a:gd fmla="*/ 56 w 96" name="T6"/>
              <a:gd fmla="*/ 84 h 128" name="T7"/>
              <a:gd fmla="*/ 48 w 96" name="T8"/>
              <a:gd fmla="*/ 76 h 128" name="T9"/>
              <a:gd fmla="*/ 48 w 96" name="T10"/>
              <a:gd fmla="*/ 52 h 128" name="T11"/>
              <a:gd fmla="*/ 64 w 96" name="T12"/>
              <a:gd fmla="*/ 36 h 128" name="T13"/>
              <a:gd fmla="*/ 48 w 96" name="T14"/>
              <a:gd fmla="*/ 20 h 128" name="T15"/>
              <a:gd fmla="*/ 32 w 96" name="T16"/>
              <a:gd fmla="*/ 36 h 128" name="T17"/>
              <a:gd fmla="*/ 48 w 96" name="T18"/>
              <a:gd fmla="*/ 52 h 128" name="T19"/>
              <a:gd fmla="*/ 48 w 96" name="T20"/>
              <a:gd fmla="*/ 28 h 128" name="T21"/>
              <a:gd fmla="*/ 56 w 96" name="T22"/>
              <a:gd fmla="*/ 36 h 128" name="T23"/>
              <a:gd fmla="*/ 48 w 96" name="T24"/>
              <a:gd fmla="*/ 44 h 128" name="T25"/>
              <a:gd fmla="*/ 40 w 96" name="T26"/>
              <a:gd fmla="*/ 36 h 128" name="T27"/>
              <a:gd fmla="*/ 48 w 96" name="T28"/>
              <a:gd fmla="*/ 28 h 128" name="T29"/>
              <a:gd fmla="*/ 84 w 96" name="T30"/>
              <a:gd fmla="*/ 0 h 128" name="T31"/>
              <a:gd fmla="*/ 12 w 96" name="T32"/>
              <a:gd fmla="*/ 0 h 128" name="T33"/>
              <a:gd fmla="*/ 0 w 96" name="T34"/>
              <a:gd fmla="*/ 12 h 128" name="T35"/>
              <a:gd fmla="*/ 0 w 96" name="T36"/>
              <a:gd fmla="*/ 116 h 128" name="T37"/>
              <a:gd fmla="*/ 12 w 96" name="T38"/>
              <a:gd fmla="*/ 128 h 128" name="T39"/>
              <a:gd fmla="*/ 84 w 96" name="T40"/>
              <a:gd fmla="*/ 128 h 128" name="T41"/>
              <a:gd fmla="*/ 96 w 96" name="T42"/>
              <a:gd fmla="*/ 116 h 128" name="T43"/>
              <a:gd fmla="*/ 96 w 96" name="T44"/>
              <a:gd fmla="*/ 12 h 128" name="T45"/>
              <a:gd fmla="*/ 84 w 96" name="T46"/>
              <a:gd fmla="*/ 0 h 128" name="T47"/>
              <a:gd fmla="*/ 88 w 96" name="T48"/>
              <a:gd fmla="*/ 112 h 128" name="T49"/>
              <a:gd fmla="*/ 80 w 96" name="T50"/>
              <a:gd fmla="*/ 120 h 128" name="T51"/>
              <a:gd fmla="*/ 16 w 96" name="T52"/>
              <a:gd fmla="*/ 120 h 128" name="T53"/>
              <a:gd fmla="*/ 8 w 96" name="T54"/>
              <a:gd fmla="*/ 112 h 128" name="T55"/>
              <a:gd fmla="*/ 8 w 96" name="T56"/>
              <a:gd fmla="*/ 16 h 128" name="T57"/>
              <a:gd fmla="*/ 16 w 96" name="T58"/>
              <a:gd fmla="*/ 8 h 128" name="T59"/>
              <a:gd fmla="*/ 80 w 96" name="T60"/>
              <a:gd fmla="*/ 8 h 128" name="T61"/>
              <a:gd fmla="*/ 88 w 96" name="T62"/>
              <a:gd fmla="*/ 16 h 128" name="T63"/>
              <a:gd fmla="*/ 88 w 96" name="T64"/>
              <a:gd fmla="*/ 112 h 128" name="T65"/>
              <a:gd fmla="*/ 48 w 96" name="T66"/>
              <a:gd fmla="*/ 60 h 128" name="T67"/>
              <a:gd fmla="*/ 24 w 96" name="T68"/>
              <a:gd fmla="*/ 84 h 128" name="T69"/>
              <a:gd fmla="*/ 48 w 96" name="T70"/>
              <a:gd fmla="*/ 108 h 128" name="T71"/>
              <a:gd fmla="*/ 72 w 96" name="T72"/>
              <a:gd fmla="*/ 84 h 128" name="T73"/>
              <a:gd fmla="*/ 48 w 96" name="T74"/>
              <a:gd fmla="*/ 60 h 128" name="T75"/>
              <a:gd fmla="*/ 48 w 96" name="T76"/>
              <a:gd fmla="*/ 100 h 128" name="T77"/>
              <a:gd fmla="*/ 32 w 96" name="T78"/>
              <a:gd fmla="*/ 84 h 128" name="T79"/>
              <a:gd fmla="*/ 48 w 96" name="T80"/>
              <a:gd fmla="*/ 68 h 128" name="T81"/>
              <a:gd fmla="*/ 64 w 96" name="T82"/>
              <a:gd fmla="*/ 84 h 128" name="T83"/>
              <a:gd fmla="*/ 48 w 96" name="T84"/>
              <a:gd fmla="*/ 100 h 12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28" w="96">
                <a:moveTo>
                  <a:pt x="48" y="76"/>
                </a:moveTo>
                <a:cubicBezTo>
                  <a:pt x="44" y="76"/>
                  <a:pt x="40" y="80"/>
                  <a:pt x="40" y="84"/>
                </a:cubicBezTo>
                <a:cubicBezTo>
                  <a:pt x="40" y="89"/>
                  <a:pt x="44" y="92"/>
                  <a:pt x="48" y="92"/>
                </a:cubicBezTo>
                <a:cubicBezTo>
                  <a:pt x="53" y="92"/>
                  <a:pt x="56" y="89"/>
                  <a:pt x="56" y="84"/>
                </a:cubicBezTo>
                <a:cubicBezTo>
                  <a:pt x="56" y="80"/>
                  <a:pt x="53" y="76"/>
                  <a:pt x="48" y="76"/>
                </a:cubicBezTo>
                <a:close/>
                <a:moveTo>
                  <a:pt x="48" y="52"/>
                </a:moveTo>
                <a:cubicBezTo>
                  <a:pt x="57" y="52"/>
                  <a:pt x="64" y="45"/>
                  <a:pt x="64" y="36"/>
                </a:cubicBezTo>
                <a:cubicBezTo>
                  <a:pt x="64" y="27"/>
                  <a:pt x="57" y="20"/>
                  <a:pt x="48" y="20"/>
                </a:cubicBezTo>
                <a:cubicBezTo>
                  <a:pt x="39" y="20"/>
                  <a:pt x="32" y="27"/>
                  <a:pt x="32" y="36"/>
                </a:cubicBezTo>
                <a:cubicBezTo>
                  <a:pt x="32" y="45"/>
                  <a:pt x="39" y="52"/>
                  <a:pt x="48" y="52"/>
                </a:cubicBezTo>
                <a:close/>
                <a:moveTo>
                  <a:pt x="48" y="28"/>
                </a:moveTo>
                <a:cubicBezTo>
                  <a:pt x="53" y="28"/>
                  <a:pt x="56" y="32"/>
                  <a:pt x="56" y="36"/>
                </a:cubicBezTo>
                <a:cubicBezTo>
                  <a:pt x="56" y="41"/>
                  <a:pt x="53" y="44"/>
                  <a:pt x="48" y="44"/>
                </a:cubicBezTo>
                <a:cubicBezTo>
                  <a:pt x="44" y="44"/>
                  <a:pt x="40" y="41"/>
                  <a:pt x="40" y="36"/>
                </a:cubicBezTo>
                <a:cubicBezTo>
                  <a:pt x="40" y="32"/>
                  <a:pt x="44" y="28"/>
                  <a:pt x="48" y="28"/>
                </a:cubicBezTo>
                <a:close/>
                <a:moveTo>
                  <a:pt x="84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91" y="128"/>
                  <a:pt x="96" y="123"/>
                  <a:pt x="96" y="11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6"/>
                  <a:pt x="91" y="0"/>
                  <a:pt x="84" y="0"/>
                </a:cubicBezTo>
                <a:close/>
                <a:moveTo>
                  <a:pt x="88" y="112"/>
                </a:moveTo>
                <a:cubicBezTo>
                  <a:pt x="88" y="117"/>
                  <a:pt x="85" y="120"/>
                  <a:pt x="8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5" y="8"/>
                  <a:pt x="88" y="12"/>
                  <a:pt x="88" y="16"/>
                </a:cubicBezTo>
                <a:lnTo>
                  <a:pt x="88" y="112"/>
                </a:lnTo>
                <a:close/>
                <a:moveTo>
                  <a:pt x="48" y="60"/>
                </a:moveTo>
                <a:cubicBezTo>
                  <a:pt x="35" y="60"/>
                  <a:pt x="24" y="71"/>
                  <a:pt x="24" y="84"/>
                </a:cubicBezTo>
                <a:cubicBezTo>
                  <a:pt x="24" y="98"/>
                  <a:pt x="35" y="108"/>
                  <a:pt x="48" y="108"/>
                </a:cubicBezTo>
                <a:cubicBezTo>
                  <a:pt x="61" y="108"/>
                  <a:pt x="72" y="98"/>
                  <a:pt x="72" y="84"/>
                </a:cubicBezTo>
                <a:cubicBezTo>
                  <a:pt x="72" y="71"/>
                  <a:pt x="61" y="60"/>
                  <a:pt x="48" y="60"/>
                </a:cubicBezTo>
                <a:close/>
                <a:moveTo>
                  <a:pt x="48" y="100"/>
                </a:moveTo>
                <a:cubicBezTo>
                  <a:pt x="39" y="100"/>
                  <a:pt x="32" y="93"/>
                  <a:pt x="32" y="84"/>
                </a:cubicBezTo>
                <a:cubicBezTo>
                  <a:pt x="32" y="75"/>
                  <a:pt x="39" y="68"/>
                  <a:pt x="48" y="68"/>
                </a:cubicBezTo>
                <a:cubicBezTo>
                  <a:pt x="57" y="68"/>
                  <a:pt x="64" y="75"/>
                  <a:pt x="64" y="84"/>
                </a:cubicBezTo>
                <a:cubicBezTo>
                  <a:pt x="64" y="93"/>
                  <a:pt x="57" y="100"/>
                  <a:pt x="48" y="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10230219" y="3886630"/>
            <a:ext cx="204818" cy="204818"/>
          </a:xfrm>
          <a:custGeom>
            <a:gdLst>
              <a:gd fmla="*/ 90 w 128" name="T0"/>
              <a:gd fmla="*/ 0 h 128" name="T1"/>
              <a:gd fmla="*/ 63 w 128" name="T2"/>
              <a:gd fmla="*/ 11 h 128" name="T3"/>
              <a:gd fmla="*/ 11 w 128" name="T4"/>
              <a:gd fmla="*/ 63 h 128" name="T5"/>
              <a:gd fmla="*/ 0 w 128" name="T6"/>
              <a:gd fmla="*/ 90 h 128" name="T7"/>
              <a:gd fmla="*/ 38 w 128" name="T8"/>
              <a:gd fmla="*/ 128 h 128" name="T9"/>
              <a:gd fmla="*/ 65 w 128" name="T10"/>
              <a:gd fmla="*/ 117 h 128" name="T11"/>
              <a:gd fmla="*/ 117 w 128" name="T12"/>
              <a:gd fmla="*/ 65 h 128" name="T13"/>
              <a:gd fmla="*/ 128 w 128" name="T14"/>
              <a:gd fmla="*/ 38 h 128" name="T15"/>
              <a:gd fmla="*/ 90 w 128" name="T16"/>
              <a:gd fmla="*/ 0 h 128" name="T17"/>
              <a:gd fmla="*/ 59 w 128" name="T18"/>
              <a:gd fmla="*/ 112 h 128" name="T19"/>
              <a:gd fmla="*/ 38 w 128" name="T20"/>
              <a:gd fmla="*/ 120 h 128" name="T21"/>
              <a:gd fmla="*/ 8 w 128" name="T22"/>
              <a:gd fmla="*/ 90 h 128" name="T23"/>
              <a:gd fmla="*/ 17 w 128" name="T24"/>
              <a:gd fmla="*/ 69 h 128" name="T25"/>
              <a:gd fmla="*/ 40 w 128" name="T26"/>
              <a:gd fmla="*/ 46 h 128" name="T27"/>
              <a:gd fmla="*/ 83 w 128" name="T28"/>
              <a:gd fmla="*/ 88 h 128" name="T29"/>
              <a:gd fmla="*/ 59 w 128" name="T30"/>
              <a:gd fmla="*/ 112 h 128" name="T31"/>
              <a:gd fmla="*/ 111 w 128" name="T32"/>
              <a:gd fmla="*/ 60 h 128" name="T33"/>
              <a:gd fmla="*/ 91 w 128" name="T34"/>
              <a:gd fmla="*/ 80 h 128" name="T35"/>
              <a:gd fmla="*/ 84 w 128" name="T36"/>
              <a:gd fmla="*/ 80 h 128" name="T37"/>
              <a:gd fmla="*/ 48 w 128" name="T38"/>
              <a:gd fmla="*/ 44 h 128" name="T39"/>
              <a:gd fmla="*/ 49 w 128" name="T40"/>
              <a:gd fmla="*/ 37 h 128" name="T41"/>
              <a:gd fmla="*/ 69 w 128" name="T42"/>
              <a:gd fmla="*/ 17 h 128" name="T43"/>
              <a:gd fmla="*/ 90 w 128" name="T44"/>
              <a:gd fmla="*/ 8 h 128" name="T45"/>
              <a:gd fmla="*/ 120 w 128" name="T46"/>
              <a:gd fmla="*/ 38 h 128" name="T47"/>
              <a:gd fmla="*/ 111 w 128" name="T48"/>
              <a:gd fmla="*/ 60 h 12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8" w="128">
                <a:moveTo>
                  <a:pt x="90" y="0"/>
                </a:moveTo>
                <a:cubicBezTo>
                  <a:pt x="80" y="0"/>
                  <a:pt x="70" y="4"/>
                  <a:pt x="63" y="11"/>
                </a:cubicBezTo>
                <a:cubicBezTo>
                  <a:pt x="11" y="63"/>
                  <a:pt x="11" y="63"/>
                  <a:pt x="11" y="63"/>
                </a:cubicBezTo>
                <a:cubicBezTo>
                  <a:pt x="4" y="71"/>
                  <a:pt x="0" y="80"/>
                  <a:pt x="0" y="90"/>
                </a:cubicBezTo>
                <a:cubicBezTo>
                  <a:pt x="0" y="111"/>
                  <a:pt x="17" y="128"/>
                  <a:pt x="38" y="128"/>
                </a:cubicBezTo>
                <a:cubicBezTo>
                  <a:pt x="48" y="128"/>
                  <a:pt x="58" y="124"/>
                  <a:pt x="65" y="11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24" y="58"/>
                  <a:pt x="128" y="48"/>
                  <a:pt x="128" y="38"/>
                </a:cubicBezTo>
                <a:cubicBezTo>
                  <a:pt x="128" y="17"/>
                  <a:pt x="111" y="0"/>
                  <a:pt x="90" y="0"/>
                </a:cubicBezTo>
                <a:close/>
                <a:moveTo>
                  <a:pt x="59" y="112"/>
                </a:moveTo>
                <a:cubicBezTo>
                  <a:pt x="54" y="117"/>
                  <a:pt x="46" y="120"/>
                  <a:pt x="38" y="120"/>
                </a:cubicBezTo>
                <a:cubicBezTo>
                  <a:pt x="22" y="120"/>
                  <a:pt x="8" y="107"/>
                  <a:pt x="8" y="90"/>
                </a:cubicBezTo>
                <a:cubicBezTo>
                  <a:pt x="8" y="82"/>
                  <a:pt x="11" y="75"/>
                  <a:pt x="17" y="69"/>
                </a:cubicBezTo>
                <a:cubicBezTo>
                  <a:pt x="40" y="46"/>
                  <a:pt x="40" y="46"/>
                  <a:pt x="40" y="46"/>
                </a:cubicBezTo>
                <a:cubicBezTo>
                  <a:pt x="41" y="69"/>
                  <a:pt x="60" y="87"/>
                  <a:pt x="83" y="88"/>
                </a:cubicBezTo>
                <a:lnTo>
                  <a:pt x="59" y="112"/>
                </a:lnTo>
                <a:close/>
                <a:moveTo>
                  <a:pt x="111" y="60"/>
                </a:moveTo>
                <a:cubicBezTo>
                  <a:pt x="91" y="80"/>
                  <a:pt x="91" y="80"/>
                  <a:pt x="91" y="80"/>
                </a:cubicBezTo>
                <a:cubicBezTo>
                  <a:pt x="89" y="80"/>
                  <a:pt x="87" y="80"/>
                  <a:pt x="84" y="80"/>
                </a:cubicBezTo>
                <a:cubicBezTo>
                  <a:pt x="64" y="80"/>
                  <a:pt x="48" y="64"/>
                  <a:pt x="48" y="44"/>
                </a:cubicBezTo>
                <a:cubicBezTo>
                  <a:pt x="48" y="42"/>
                  <a:pt x="48" y="39"/>
                  <a:pt x="49" y="37"/>
                </a:cubicBezTo>
                <a:cubicBezTo>
                  <a:pt x="69" y="17"/>
                  <a:pt x="69" y="17"/>
                  <a:pt x="69" y="17"/>
                </a:cubicBezTo>
                <a:cubicBezTo>
                  <a:pt x="75" y="11"/>
                  <a:pt x="82" y="8"/>
                  <a:pt x="90" y="8"/>
                </a:cubicBezTo>
                <a:cubicBezTo>
                  <a:pt x="107" y="8"/>
                  <a:pt x="120" y="22"/>
                  <a:pt x="120" y="38"/>
                </a:cubicBezTo>
                <a:cubicBezTo>
                  <a:pt x="120" y="46"/>
                  <a:pt x="117" y="54"/>
                  <a:pt x="111" y="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9693501" y="3886630"/>
            <a:ext cx="140601" cy="204818"/>
          </a:xfrm>
          <a:custGeom>
            <a:gdLst>
              <a:gd fmla="*/ 44 w 88" name="T0"/>
              <a:gd fmla="*/ 0 h 128" name="T1"/>
              <a:gd fmla="*/ 0 w 88" name="T2"/>
              <a:gd fmla="*/ 44 h 128" name="T3"/>
              <a:gd fmla="*/ 0 w 88" name="T4"/>
              <a:gd fmla="*/ 84 h 128" name="T5"/>
              <a:gd fmla="*/ 44 w 88" name="T6"/>
              <a:gd fmla="*/ 128 h 128" name="T7"/>
              <a:gd fmla="*/ 88 w 88" name="T8"/>
              <a:gd fmla="*/ 84 h 128" name="T9"/>
              <a:gd fmla="*/ 88 w 88" name="T10"/>
              <a:gd fmla="*/ 44 h 128" name="T11"/>
              <a:gd fmla="*/ 44 w 88" name="T12"/>
              <a:gd fmla="*/ 0 h 128" name="T13"/>
              <a:gd fmla="*/ 80 w 88" name="T14"/>
              <a:gd fmla="*/ 84 h 128" name="T15"/>
              <a:gd fmla="*/ 44 w 88" name="T16"/>
              <a:gd fmla="*/ 120 h 128" name="T17"/>
              <a:gd fmla="*/ 8 w 88" name="T18"/>
              <a:gd fmla="*/ 84 h 128" name="T19"/>
              <a:gd fmla="*/ 8 w 88" name="T20"/>
              <a:gd fmla="*/ 44 h 128" name="T21"/>
              <a:gd fmla="*/ 44 w 88" name="T22"/>
              <a:gd fmla="*/ 8 h 128" name="T23"/>
              <a:gd fmla="*/ 80 w 88" name="T24"/>
              <a:gd fmla="*/ 44 h 128" name="T25"/>
              <a:gd fmla="*/ 80 w 88" name="T26"/>
              <a:gd fmla="*/ 84 h 128" name="T27"/>
              <a:gd fmla="*/ 44 w 88" name="T28"/>
              <a:gd fmla="*/ 28 h 128" name="T29"/>
              <a:gd fmla="*/ 40 w 88" name="T30"/>
              <a:gd fmla="*/ 32 h 128" name="T31"/>
              <a:gd fmla="*/ 40 w 88" name="T32"/>
              <a:gd fmla="*/ 48 h 128" name="T33"/>
              <a:gd fmla="*/ 44 w 88" name="T34"/>
              <a:gd fmla="*/ 52 h 128" name="T35"/>
              <a:gd fmla="*/ 48 w 88" name="T36"/>
              <a:gd fmla="*/ 48 h 128" name="T37"/>
              <a:gd fmla="*/ 48 w 88" name="T38"/>
              <a:gd fmla="*/ 32 h 128" name="T39"/>
              <a:gd fmla="*/ 44 w 88" name="T40"/>
              <a:gd fmla="*/ 28 h 12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28" w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09"/>
                  <a:pt x="20" y="128"/>
                  <a:pt x="44" y="128"/>
                </a:cubicBezTo>
                <a:cubicBezTo>
                  <a:pt x="68" y="128"/>
                  <a:pt x="88" y="109"/>
                  <a:pt x="88" y="8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80" y="84"/>
                </a:moveTo>
                <a:cubicBezTo>
                  <a:pt x="80" y="104"/>
                  <a:pt x="64" y="120"/>
                  <a:pt x="44" y="120"/>
                </a:cubicBezTo>
                <a:cubicBezTo>
                  <a:pt x="24" y="120"/>
                  <a:pt x="8" y="104"/>
                  <a:pt x="8" y="8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lnTo>
                  <a:pt x="80" y="84"/>
                </a:lnTo>
                <a:close/>
                <a:moveTo>
                  <a:pt x="44" y="28"/>
                </a:moveTo>
                <a:cubicBezTo>
                  <a:pt x="42" y="28"/>
                  <a:pt x="40" y="30"/>
                  <a:pt x="40" y="32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51"/>
                  <a:pt x="42" y="52"/>
                  <a:pt x="44" y="52"/>
                </a:cubicBezTo>
                <a:cubicBezTo>
                  <a:pt x="46" y="52"/>
                  <a:pt x="48" y="51"/>
                  <a:pt x="48" y="48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6" y="28"/>
                  <a:pt x="44" y="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7" name="Freeform 14"/>
          <p:cNvSpPr>
            <a:spLocks noEditPoints="1"/>
          </p:cNvSpPr>
          <p:nvPr/>
        </p:nvSpPr>
        <p:spPr bwMode="auto">
          <a:xfrm>
            <a:off x="9106085" y="3886630"/>
            <a:ext cx="165612" cy="204818"/>
          </a:xfrm>
          <a:custGeom>
            <a:gdLst>
              <a:gd fmla="*/ 104 w 104" name="T0"/>
              <a:gd fmla="*/ 76 h 128" name="T1"/>
              <a:gd fmla="*/ 104 w 104" name="T2"/>
              <a:gd fmla="*/ 74 h 128" name="T3"/>
              <a:gd fmla="*/ 100 w 104" name="T4"/>
              <a:gd fmla="*/ 72 h 128" name="T5"/>
              <a:gd fmla="*/ 100 w 104" name="T6"/>
              <a:gd fmla="*/ 72 h 128" name="T7"/>
              <a:gd fmla="*/ 98 w 104" name="T8"/>
              <a:gd fmla="*/ 73 h 128" name="T9"/>
              <a:gd fmla="*/ 82 w 104" name="T10"/>
              <a:gd fmla="*/ 77 h 128" name="T11"/>
              <a:gd fmla="*/ 81 w 104" name="T12"/>
              <a:gd fmla="*/ 82 h 128" name="T13"/>
              <a:gd fmla="*/ 86 w 104" name="T14"/>
              <a:gd fmla="*/ 84 h 128" name="T15"/>
              <a:gd fmla="*/ 96 w 104" name="T16"/>
              <a:gd fmla="*/ 81 h 128" name="T17"/>
              <a:gd fmla="*/ 56 w 104" name="T18"/>
              <a:gd fmla="*/ 120 h 128" name="T19"/>
              <a:gd fmla="*/ 56 w 104" name="T20"/>
              <a:gd fmla="*/ 52 h 128" name="T21"/>
              <a:gd fmla="*/ 68 w 104" name="T22"/>
              <a:gd fmla="*/ 52 h 128" name="T23"/>
              <a:gd fmla="*/ 72 w 104" name="T24"/>
              <a:gd fmla="*/ 48 h 128" name="T25"/>
              <a:gd fmla="*/ 68 w 104" name="T26"/>
              <a:gd fmla="*/ 44 h 128" name="T27"/>
              <a:gd fmla="*/ 56 w 104" name="T28"/>
              <a:gd fmla="*/ 44 h 128" name="T29"/>
              <a:gd fmla="*/ 56 w 104" name="T30"/>
              <a:gd fmla="*/ 32 h 128" name="T31"/>
              <a:gd fmla="*/ 63 w 104" name="T32"/>
              <a:gd fmla="*/ 28 h 128" name="T33"/>
              <a:gd fmla="*/ 63 w 104" name="T34"/>
              <a:gd fmla="*/ 28 h 128" name="T35"/>
              <a:gd fmla="*/ 64 w 104" name="T36"/>
              <a:gd fmla="*/ 27 h 128" name="T37"/>
              <a:gd fmla="*/ 65 w 104" name="T38"/>
              <a:gd fmla="*/ 26 h 128" name="T39"/>
              <a:gd fmla="*/ 66 w 104" name="T40"/>
              <a:gd fmla="*/ 25 h 128" name="T41"/>
              <a:gd fmla="*/ 67 w 104" name="T42"/>
              <a:gd fmla="*/ 23 h 128" name="T43"/>
              <a:gd fmla="*/ 67 w 104" name="T44"/>
              <a:gd fmla="*/ 22 h 128" name="T45"/>
              <a:gd fmla="*/ 68 w 104" name="T46"/>
              <a:gd fmla="*/ 20 h 128" name="T47"/>
              <a:gd fmla="*/ 68 w 104" name="T48"/>
              <a:gd fmla="*/ 19 h 128" name="T49"/>
              <a:gd fmla="*/ 68 w 104" name="T50"/>
              <a:gd fmla="*/ 16 h 128" name="T51"/>
              <a:gd fmla="*/ 52 w 104" name="T52"/>
              <a:gd fmla="*/ 0 h 128" name="T53"/>
              <a:gd fmla="*/ 36 w 104" name="T54"/>
              <a:gd fmla="*/ 16 h 128" name="T55"/>
              <a:gd fmla="*/ 36 w 104" name="T56"/>
              <a:gd fmla="*/ 19 h 128" name="T57"/>
              <a:gd fmla="*/ 37 w 104" name="T58"/>
              <a:gd fmla="*/ 20 h 128" name="T59"/>
              <a:gd fmla="*/ 37 w 104" name="T60"/>
              <a:gd fmla="*/ 22 h 128" name="T61"/>
              <a:gd fmla="*/ 38 w 104" name="T62"/>
              <a:gd fmla="*/ 23 h 128" name="T63"/>
              <a:gd fmla="*/ 39 w 104" name="T64"/>
              <a:gd fmla="*/ 25 h 128" name="T65"/>
              <a:gd fmla="*/ 39 w 104" name="T66"/>
              <a:gd fmla="*/ 26 h 128" name="T67"/>
              <a:gd fmla="*/ 40 w 104" name="T68"/>
              <a:gd fmla="*/ 27 h 128" name="T69"/>
              <a:gd fmla="*/ 41 w 104" name="T70"/>
              <a:gd fmla="*/ 28 h 128" name="T71"/>
              <a:gd fmla="*/ 42 w 104" name="T72"/>
              <a:gd fmla="*/ 28 h 128" name="T73"/>
              <a:gd fmla="*/ 48 w 104" name="T74"/>
              <a:gd fmla="*/ 32 h 128" name="T75"/>
              <a:gd fmla="*/ 48 w 104" name="T76"/>
              <a:gd fmla="*/ 44 h 128" name="T77"/>
              <a:gd fmla="*/ 36 w 104" name="T78"/>
              <a:gd fmla="*/ 44 h 128" name="T79"/>
              <a:gd fmla="*/ 32 w 104" name="T80"/>
              <a:gd fmla="*/ 48 h 128" name="T81"/>
              <a:gd fmla="*/ 36 w 104" name="T82"/>
              <a:gd fmla="*/ 52 h 128" name="T83"/>
              <a:gd fmla="*/ 48 w 104" name="T84"/>
              <a:gd fmla="*/ 52 h 128" name="T85"/>
              <a:gd fmla="*/ 48 w 104" name="T86"/>
              <a:gd fmla="*/ 120 h 128" name="T87"/>
              <a:gd fmla="*/ 8 w 104" name="T88"/>
              <a:gd fmla="*/ 81 h 128" name="T89"/>
              <a:gd fmla="*/ 19 w 104" name="T90"/>
              <a:gd fmla="*/ 84 h 128" name="T91"/>
              <a:gd fmla="*/ 24 w 104" name="T92"/>
              <a:gd fmla="*/ 82 h 128" name="T93"/>
              <a:gd fmla="*/ 22 w 104" name="T94"/>
              <a:gd fmla="*/ 77 h 128" name="T95"/>
              <a:gd fmla="*/ 6 w 104" name="T96"/>
              <a:gd fmla="*/ 73 h 128" name="T97"/>
              <a:gd fmla="*/ 4 w 104" name="T98"/>
              <a:gd fmla="*/ 72 h 128" name="T99"/>
              <a:gd fmla="*/ 4 w 104" name="T100"/>
              <a:gd fmla="*/ 72 h 128" name="T101"/>
              <a:gd fmla="*/ 1 w 104" name="T102"/>
              <a:gd fmla="*/ 74 h 128" name="T103"/>
              <a:gd fmla="*/ 0 w 104" name="T104"/>
              <a:gd fmla="*/ 76 h 128" name="T105"/>
              <a:gd fmla="*/ 0 w 104" name="T106"/>
              <a:gd fmla="*/ 76 h 128" name="T107"/>
              <a:gd fmla="*/ 52 w 104" name="T108"/>
              <a:gd fmla="*/ 128 h 128" name="T109"/>
              <a:gd fmla="*/ 104 w 104" name="T110"/>
              <a:gd fmla="*/ 76 h 128" name="T111"/>
              <a:gd fmla="*/ 104 w 104" name="T112"/>
              <a:gd fmla="*/ 76 h 128" name="T113"/>
              <a:gd fmla="*/ 44 w 104" name="T114"/>
              <a:gd fmla="*/ 16 h 128" name="T115"/>
              <a:gd fmla="*/ 52 w 104" name="T116"/>
              <a:gd fmla="*/ 8 h 128" name="T117"/>
              <a:gd fmla="*/ 60 w 104" name="T118"/>
              <a:gd fmla="*/ 16 h 128" name="T119"/>
              <a:gd fmla="*/ 52 w 104" name="T120"/>
              <a:gd fmla="*/ 24 h 128" name="T121"/>
              <a:gd fmla="*/ 44 w 104" name="T122"/>
              <a:gd fmla="*/ 16 h 12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28" w="104">
                <a:moveTo>
                  <a:pt x="104" y="76"/>
                </a:moveTo>
                <a:cubicBezTo>
                  <a:pt x="104" y="76"/>
                  <a:pt x="104" y="75"/>
                  <a:pt x="104" y="74"/>
                </a:cubicBezTo>
                <a:cubicBezTo>
                  <a:pt x="103" y="73"/>
                  <a:pt x="102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9" y="72"/>
                  <a:pt x="99" y="73"/>
                  <a:pt x="98" y="73"/>
                </a:cubicBezTo>
                <a:cubicBezTo>
                  <a:pt x="82" y="77"/>
                  <a:pt x="82" y="77"/>
                  <a:pt x="82" y="77"/>
                </a:cubicBezTo>
                <a:cubicBezTo>
                  <a:pt x="80" y="78"/>
                  <a:pt x="80" y="80"/>
                  <a:pt x="81" y="82"/>
                </a:cubicBezTo>
                <a:cubicBezTo>
                  <a:pt x="82" y="84"/>
                  <a:pt x="84" y="85"/>
                  <a:pt x="86" y="84"/>
                </a:cubicBezTo>
                <a:cubicBezTo>
                  <a:pt x="96" y="81"/>
                  <a:pt x="96" y="81"/>
                  <a:pt x="96" y="81"/>
                </a:cubicBezTo>
                <a:cubicBezTo>
                  <a:pt x="94" y="102"/>
                  <a:pt x="77" y="118"/>
                  <a:pt x="56" y="120"/>
                </a:cubicBezTo>
                <a:cubicBezTo>
                  <a:pt x="56" y="52"/>
                  <a:pt x="56" y="52"/>
                  <a:pt x="56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70" y="52"/>
                  <a:pt x="72" y="51"/>
                  <a:pt x="72" y="48"/>
                </a:cubicBezTo>
                <a:cubicBezTo>
                  <a:pt x="72" y="46"/>
                  <a:pt x="70" y="44"/>
                  <a:pt x="68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32"/>
                  <a:pt x="56" y="32"/>
                  <a:pt x="56" y="32"/>
                </a:cubicBezTo>
                <a:cubicBezTo>
                  <a:pt x="59" y="31"/>
                  <a:pt x="61" y="30"/>
                  <a:pt x="6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64" y="28"/>
                  <a:pt x="64" y="27"/>
                  <a:pt x="64" y="27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6" y="25"/>
                  <a:pt x="66" y="25"/>
                </a:cubicBezTo>
                <a:cubicBezTo>
                  <a:pt x="66" y="24"/>
                  <a:pt x="66" y="24"/>
                  <a:pt x="67" y="23"/>
                </a:cubicBezTo>
                <a:cubicBezTo>
                  <a:pt x="67" y="23"/>
                  <a:pt x="67" y="22"/>
                  <a:pt x="67" y="22"/>
                </a:cubicBezTo>
                <a:cubicBezTo>
                  <a:pt x="67" y="22"/>
                  <a:pt x="67" y="21"/>
                  <a:pt x="68" y="20"/>
                </a:cubicBezTo>
                <a:cubicBezTo>
                  <a:pt x="68" y="20"/>
                  <a:pt x="68" y="20"/>
                  <a:pt x="68" y="19"/>
                </a:cubicBezTo>
                <a:cubicBezTo>
                  <a:pt x="68" y="18"/>
                  <a:pt x="68" y="17"/>
                  <a:pt x="68" y="16"/>
                </a:cubicBezTo>
                <a:cubicBezTo>
                  <a:pt x="68" y="7"/>
                  <a:pt x="61" y="0"/>
                  <a:pt x="52" y="0"/>
                </a:cubicBezTo>
                <a:cubicBezTo>
                  <a:pt x="43" y="0"/>
                  <a:pt x="36" y="7"/>
                  <a:pt x="36" y="16"/>
                </a:cubicBezTo>
                <a:cubicBezTo>
                  <a:pt x="36" y="17"/>
                  <a:pt x="36" y="18"/>
                  <a:pt x="36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1"/>
                  <a:pt x="37" y="22"/>
                  <a:pt x="37" y="22"/>
                </a:cubicBezTo>
                <a:cubicBezTo>
                  <a:pt x="37" y="22"/>
                  <a:pt x="38" y="23"/>
                  <a:pt x="38" y="23"/>
                </a:cubicBezTo>
                <a:cubicBezTo>
                  <a:pt x="38" y="24"/>
                  <a:pt x="38" y="24"/>
                  <a:pt x="39" y="25"/>
                </a:cubicBezTo>
                <a:cubicBezTo>
                  <a:pt x="39" y="25"/>
                  <a:pt x="39" y="25"/>
                  <a:pt x="39" y="26"/>
                </a:cubicBezTo>
                <a:cubicBezTo>
                  <a:pt x="40" y="26"/>
                  <a:pt x="40" y="26"/>
                  <a:pt x="40" y="27"/>
                </a:cubicBezTo>
                <a:cubicBezTo>
                  <a:pt x="40" y="27"/>
                  <a:pt x="41" y="28"/>
                  <a:pt x="41" y="28"/>
                </a:cubicBezTo>
                <a:cubicBezTo>
                  <a:pt x="41" y="28"/>
                  <a:pt x="42" y="28"/>
                  <a:pt x="42" y="28"/>
                </a:cubicBezTo>
                <a:cubicBezTo>
                  <a:pt x="43" y="30"/>
                  <a:pt x="46" y="31"/>
                  <a:pt x="48" y="32"/>
                </a:cubicBezTo>
                <a:cubicBezTo>
                  <a:pt x="48" y="44"/>
                  <a:pt x="48" y="44"/>
                  <a:pt x="48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4" y="44"/>
                  <a:pt x="32" y="46"/>
                  <a:pt x="32" y="48"/>
                </a:cubicBezTo>
                <a:cubicBezTo>
                  <a:pt x="32" y="51"/>
                  <a:pt x="34" y="52"/>
                  <a:pt x="36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27" y="118"/>
                  <a:pt x="11" y="102"/>
                  <a:pt x="8" y="81"/>
                </a:cubicBezTo>
                <a:cubicBezTo>
                  <a:pt x="19" y="84"/>
                  <a:pt x="19" y="84"/>
                  <a:pt x="19" y="84"/>
                </a:cubicBezTo>
                <a:cubicBezTo>
                  <a:pt x="20" y="85"/>
                  <a:pt x="23" y="84"/>
                  <a:pt x="24" y="82"/>
                </a:cubicBezTo>
                <a:cubicBezTo>
                  <a:pt x="25" y="80"/>
                  <a:pt x="24" y="78"/>
                  <a:pt x="22" y="77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3"/>
                  <a:pt x="5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3" y="72"/>
                  <a:pt x="1" y="73"/>
                  <a:pt x="1" y="74"/>
                </a:cubicBezTo>
                <a:cubicBezTo>
                  <a:pt x="0" y="75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5"/>
                  <a:pt x="23" y="128"/>
                  <a:pt x="52" y="128"/>
                </a:cubicBezTo>
                <a:cubicBezTo>
                  <a:pt x="81" y="128"/>
                  <a:pt x="104" y="105"/>
                  <a:pt x="104" y="76"/>
                </a:cubicBezTo>
                <a:cubicBezTo>
                  <a:pt x="104" y="76"/>
                  <a:pt x="104" y="76"/>
                  <a:pt x="104" y="76"/>
                </a:cubicBezTo>
                <a:close/>
                <a:moveTo>
                  <a:pt x="44" y="16"/>
                </a:moveTo>
                <a:cubicBezTo>
                  <a:pt x="44" y="12"/>
                  <a:pt x="48" y="8"/>
                  <a:pt x="52" y="8"/>
                </a:cubicBezTo>
                <a:cubicBezTo>
                  <a:pt x="57" y="8"/>
                  <a:pt x="60" y="12"/>
                  <a:pt x="60" y="16"/>
                </a:cubicBezTo>
                <a:cubicBezTo>
                  <a:pt x="60" y="21"/>
                  <a:pt x="57" y="24"/>
                  <a:pt x="52" y="24"/>
                </a:cubicBezTo>
                <a:cubicBezTo>
                  <a:pt x="48" y="24"/>
                  <a:pt x="44" y="21"/>
                  <a:pt x="44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>
            <a:off x="11367873" y="3316789"/>
            <a:ext cx="204818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110 w 128" name="T10"/>
              <a:gd fmla="*/ 33 h 128" name="T11"/>
              <a:gd fmla="*/ 93 w 128" name="T12"/>
              <a:gd fmla="*/ 43 h 128" name="T13"/>
              <a:gd fmla="*/ 86 w 128" name="T14"/>
              <a:gd fmla="*/ 35 h 128" name="T15"/>
              <a:gd fmla="*/ 96 w 128" name="T16"/>
              <a:gd fmla="*/ 18 h 128" name="T17"/>
              <a:gd fmla="*/ 110 w 128" name="T18"/>
              <a:gd fmla="*/ 33 h 128" name="T19"/>
              <a:gd fmla="*/ 92 w 128" name="T20"/>
              <a:gd fmla="*/ 64 h 128" name="T21"/>
              <a:gd fmla="*/ 64 w 128" name="T22"/>
              <a:gd fmla="*/ 92 h 128" name="T23"/>
              <a:gd fmla="*/ 36 w 128" name="T24"/>
              <a:gd fmla="*/ 64 h 128" name="T25"/>
              <a:gd fmla="*/ 64 w 128" name="T26"/>
              <a:gd fmla="*/ 36 h 128" name="T27"/>
              <a:gd fmla="*/ 92 w 128" name="T28"/>
              <a:gd fmla="*/ 64 h 128" name="T29"/>
              <a:gd fmla="*/ 64 w 128" name="T30"/>
              <a:gd fmla="*/ 8 h 128" name="T31"/>
              <a:gd fmla="*/ 89 w 128" name="T32"/>
              <a:gd fmla="*/ 14 h 128" name="T33"/>
              <a:gd fmla="*/ 79 w 128" name="T34"/>
              <a:gd fmla="*/ 31 h 128" name="T35"/>
              <a:gd fmla="*/ 64 w 128" name="T36"/>
              <a:gd fmla="*/ 28 h 128" name="T37"/>
              <a:gd fmla="*/ 52 w 128" name="T38"/>
              <a:gd fmla="*/ 30 h 128" name="T39"/>
              <a:gd fmla="*/ 42 w 128" name="T40"/>
              <a:gd fmla="*/ 13 h 128" name="T41"/>
              <a:gd fmla="*/ 64 w 128" name="T42"/>
              <a:gd fmla="*/ 8 h 128" name="T43"/>
              <a:gd fmla="*/ 35 w 128" name="T44"/>
              <a:gd fmla="*/ 16 h 128" name="T45"/>
              <a:gd fmla="*/ 45 w 128" name="T46"/>
              <a:gd fmla="*/ 34 h 128" name="T47"/>
              <a:gd fmla="*/ 37 w 128" name="T48"/>
              <a:gd fmla="*/ 41 h 128" name="T49"/>
              <a:gd fmla="*/ 19 w 128" name="T50"/>
              <a:gd fmla="*/ 31 h 128" name="T51"/>
              <a:gd fmla="*/ 35 w 128" name="T52"/>
              <a:gd fmla="*/ 16 h 128" name="T53"/>
              <a:gd fmla="*/ 8 w 128" name="T54"/>
              <a:gd fmla="*/ 64 h 128" name="T55"/>
              <a:gd fmla="*/ 15 w 128" name="T56"/>
              <a:gd fmla="*/ 37 h 128" name="T57"/>
              <a:gd fmla="*/ 32 w 128" name="T58"/>
              <a:gd fmla="*/ 47 h 128" name="T59"/>
              <a:gd fmla="*/ 28 w 128" name="T60"/>
              <a:gd fmla="*/ 64 h 128" name="T61"/>
              <a:gd fmla="*/ 31 w 128" name="T62"/>
              <a:gd fmla="*/ 79 h 128" name="T63"/>
              <a:gd fmla="*/ 14 w 128" name="T64"/>
              <a:gd fmla="*/ 89 h 128" name="T65"/>
              <a:gd fmla="*/ 8 w 128" name="T66"/>
              <a:gd fmla="*/ 64 h 128" name="T67"/>
              <a:gd fmla="*/ 18 w 128" name="T68"/>
              <a:gd fmla="*/ 96 h 128" name="T69"/>
              <a:gd fmla="*/ 35 w 128" name="T70"/>
              <a:gd fmla="*/ 85 h 128" name="T71"/>
              <a:gd fmla="*/ 43 w 128" name="T72"/>
              <a:gd fmla="*/ 93 h 128" name="T73"/>
              <a:gd fmla="*/ 33 w 128" name="T74"/>
              <a:gd fmla="*/ 111 h 128" name="T75"/>
              <a:gd fmla="*/ 18 w 128" name="T76"/>
              <a:gd fmla="*/ 96 h 128" name="T77"/>
              <a:gd fmla="*/ 64 w 128" name="T78"/>
              <a:gd fmla="*/ 120 h 128" name="T79"/>
              <a:gd fmla="*/ 40 w 128" name="T80"/>
              <a:gd fmla="*/ 115 h 128" name="T81"/>
              <a:gd fmla="*/ 50 w 128" name="T82"/>
              <a:gd fmla="*/ 97 h 128" name="T83"/>
              <a:gd fmla="*/ 64 w 128" name="T84"/>
              <a:gd fmla="*/ 100 h 128" name="T85"/>
              <a:gd fmla="*/ 81 w 128" name="T86"/>
              <a:gd fmla="*/ 96 h 128" name="T87"/>
              <a:gd fmla="*/ 91 w 128" name="T88"/>
              <a:gd fmla="*/ 113 h 128" name="T89"/>
              <a:gd fmla="*/ 64 w 128" name="T90"/>
              <a:gd fmla="*/ 120 h 128" name="T91"/>
              <a:gd fmla="*/ 98 w 128" name="T92"/>
              <a:gd fmla="*/ 109 h 128" name="T93"/>
              <a:gd fmla="*/ 88 w 128" name="T94"/>
              <a:gd fmla="*/ 92 h 128" name="T95"/>
              <a:gd fmla="*/ 95 w 128" name="T96"/>
              <a:gd fmla="*/ 83 h 128" name="T97"/>
              <a:gd fmla="*/ 112 w 128" name="T98"/>
              <a:gd fmla="*/ 93 h 128" name="T99"/>
              <a:gd fmla="*/ 98 w 128" name="T100"/>
              <a:gd fmla="*/ 109 h 128" name="T101"/>
              <a:gd fmla="*/ 98 w 128" name="T102"/>
              <a:gd fmla="*/ 76 h 128" name="T103"/>
              <a:gd fmla="*/ 100 w 128" name="T104"/>
              <a:gd fmla="*/ 64 h 128" name="T105"/>
              <a:gd fmla="*/ 97 w 128" name="T106"/>
              <a:gd fmla="*/ 50 h 128" name="T107"/>
              <a:gd fmla="*/ 114 w 128" name="T108"/>
              <a:gd fmla="*/ 40 h 128" name="T109"/>
              <a:gd fmla="*/ 120 w 128" name="T110"/>
              <a:gd fmla="*/ 64 h 128" name="T111"/>
              <a:gd fmla="*/ 116 w 128" name="T112"/>
              <a:gd fmla="*/ 86 h 128" name="T113"/>
              <a:gd fmla="*/ 98 w 128" name="T114"/>
              <a:gd fmla="*/ 76 h 12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0" y="33"/>
                </a:moveTo>
                <a:cubicBezTo>
                  <a:pt x="93" y="43"/>
                  <a:pt x="93" y="43"/>
                  <a:pt x="93" y="43"/>
                </a:cubicBezTo>
                <a:cubicBezTo>
                  <a:pt x="91" y="40"/>
                  <a:pt x="88" y="38"/>
                  <a:pt x="86" y="35"/>
                </a:cubicBezTo>
                <a:cubicBezTo>
                  <a:pt x="96" y="18"/>
                  <a:pt x="96" y="18"/>
                  <a:pt x="96" y="18"/>
                </a:cubicBezTo>
                <a:cubicBezTo>
                  <a:pt x="102" y="22"/>
                  <a:pt x="106" y="27"/>
                  <a:pt x="110" y="33"/>
                </a:cubicBezTo>
                <a:close/>
                <a:moveTo>
                  <a:pt x="92" y="64"/>
                </a:moveTo>
                <a:cubicBezTo>
                  <a:pt x="92" y="80"/>
                  <a:pt x="80" y="92"/>
                  <a:pt x="64" y="92"/>
                </a:cubicBezTo>
                <a:cubicBezTo>
                  <a:pt x="49" y="92"/>
                  <a:pt x="36" y="80"/>
                  <a:pt x="36" y="64"/>
                </a:cubicBezTo>
                <a:cubicBezTo>
                  <a:pt x="36" y="49"/>
                  <a:pt x="49" y="36"/>
                  <a:pt x="64" y="36"/>
                </a:cubicBezTo>
                <a:cubicBezTo>
                  <a:pt x="80" y="36"/>
                  <a:pt x="92" y="49"/>
                  <a:pt x="92" y="64"/>
                </a:cubicBezTo>
                <a:close/>
                <a:moveTo>
                  <a:pt x="64" y="8"/>
                </a:moveTo>
                <a:cubicBezTo>
                  <a:pt x="73" y="8"/>
                  <a:pt x="81" y="10"/>
                  <a:pt x="89" y="14"/>
                </a:cubicBezTo>
                <a:cubicBezTo>
                  <a:pt x="79" y="31"/>
                  <a:pt x="79" y="31"/>
                  <a:pt x="79" y="31"/>
                </a:cubicBezTo>
                <a:cubicBezTo>
                  <a:pt x="74" y="29"/>
                  <a:pt x="69" y="28"/>
                  <a:pt x="64" y="28"/>
                </a:cubicBezTo>
                <a:cubicBezTo>
                  <a:pt x="60" y="28"/>
                  <a:pt x="56" y="29"/>
                  <a:pt x="52" y="30"/>
                </a:cubicBezTo>
                <a:cubicBezTo>
                  <a:pt x="42" y="13"/>
                  <a:pt x="42" y="13"/>
                  <a:pt x="42" y="13"/>
                </a:cubicBezTo>
                <a:cubicBezTo>
                  <a:pt x="49" y="10"/>
                  <a:pt x="56" y="8"/>
                  <a:pt x="64" y="8"/>
                </a:cubicBezTo>
                <a:close/>
                <a:moveTo>
                  <a:pt x="35" y="16"/>
                </a:moveTo>
                <a:cubicBezTo>
                  <a:pt x="45" y="34"/>
                  <a:pt x="45" y="34"/>
                  <a:pt x="45" y="34"/>
                </a:cubicBezTo>
                <a:cubicBezTo>
                  <a:pt x="42" y="36"/>
                  <a:pt x="39" y="38"/>
                  <a:pt x="37" y="41"/>
                </a:cubicBezTo>
                <a:cubicBezTo>
                  <a:pt x="19" y="31"/>
                  <a:pt x="19" y="31"/>
                  <a:pt x="19" y="31"/>
                </a:cubicBezTo>
                <a:cubicBezTo>
                  <a:pt x="24" y="25"/>
                  <a:pt x="29" y="20"/>
                  <a:pt x="35" y="16"/>
                </a:cubicBezTo>
                <a:close/>
                <a:moveTo>
                  <a:pt x="8" y="64"/>
                </a:moveTo>
                <a:cubicBezTo>
                  <a:pt x="8" y="55"/>
                  <a:pt x="11" y="45"/>
                  <a:pt x="15" y="37"/>
                </a:cubicBezTo>
                <a:cubicBezTo>
                  <a:pt x="32" y="47"/>
                  <a:pt x="32" y="47"/>
                  <a:pt x="32" y="47"/>
                </a:cubicBezTo>
                <a:cubicBezTo>
                  <a:pt x="30" y="52"/>
                  <a:pt x="28" y="58"/>
                  <a:pt x="28" y="64"/>
                </a:cubicBezTo>
                <a:cubicBezTo>
                  <a:pt x="28" y="69"/>
                  <a:pt x="29" y="74"/>
                  <a:pt x="31" y="79"/>
                </a:cubicBezTo>
                <a:cubicBezTo>
                  <a:pt x="14" y="89"/>
                  <a:pt x="14" y="89"/>
                  <a:pt x="14" y="89"/>
                </a:cubicBezTo>
                <a:cubicBezTo>
                  <a:pt x="10" y="81"/>
                  <a:pt x="8" y="73"/>
                  <a:pt x="8" y="64"/>
                </a:cubicBezTo>
                <a:close/>
                <a:moveTo>
                  <a:pt x="18" y="96"/>
                </a:moveTo>
                <a:cubicBezTo>
                  <a:pt x="35" y="85"/>
                  <a:pt x="35" y="85"/>
                  <a:pt x="35" y="85"/>
                </a:cubicBezTo>
                <a:cubicBezTo>
                  <a:pt x="37" y="89"/>
                  <a:pt x="40" y="91"/>
                  <a:pt x="43" y="93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7" y="107"/>
                  <a:pt x="22" y="102"/>
                  <a:pt x="18" y="96"/>
                </a:cubicBezTo>
                <a:close/>
                <a:moveTo>
                  <a:pt x="64" y="120"/>
                </a:moveTo>
                <a:cubicBezTo>
                  <a:pt x="55" y="120"/>
                  <a:pt x="47" y="118"/>
                  <a:pt x="40" y="115"/>
                </a:cubicBezTo>
                <a:cubicBezTo>
                  <a:pt x="50" y="97"/>
                  <a:pt x="50" y="97"/>
                  <a:pt x="50" y="97"/>
                </a:cubicBezTo>
                <a:cubicBezTo>
                  <a:pt x="54" y="99"/>
                  <a:pt x="59" y="100"/>
                  <a:pt x="64" y="100"/>
                </a:cubicBezTo>
                <a:cubicBezTo>
                  <a:pt x="70" y="100"/>
                  <a:pt x="76" y="99"/>
                  <a:pt x="81" y="96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83" y="118"/>
                  <a:pt x="74" y="120"/>
                  <a:pt x="64" y="120"/>
                </a:cubicBezTo>
                <a:close/>
                <a:moveTo>
                  <a:pt x="98" y="109"/>
                </a:moveTo>
                <a:cubicBezTo>
                  <a:pt x="88" y="92"/>
                  <a:pt x="88" y="92"/>
                  <a:pt x="88" y="92"/>
                </a:cubicBezTo>
                <a:cubicBezTo>
                  <a:pt x="90" y="89"/>
                  <a:pt x="93" y="86"/>
                  <a:pt x="95" y="83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08" y="99"/>
                  <a:pt x="103" y="105"/>
                  <a:pt x="98" y="109"/>
                </a:cubicBezTo>
                <a:close/>
                <a:moveTo>
                  <a:pt x="98" y="76"/>
                </a:moveTo>
                <a:cubicBezTo>
                  <a:pt x="99" y="72"/>
                  <a:pt x="100" y="68"/>
                  <a:pt x="100" y="64"/>
                </a:cubicBezTo>
                <a:cubicBezTo>
                  <a:pt x="100" y="59"/>
                  <a:pt x="99" y="54"/>
                  <a:pt x="97" y="5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8" y="47"/>
                  <a:pt x="120" y="55"/>
                  <a:pt x="120" y="64"/>
                </a:cubicBezTo>
                <a:cubicBezTo>
                  <a:pt x="120" y="72"/>
                  <a:pt x="119" y="80"/>
                  <a:pt x="116" y="86"/>
                </a:cubicBezTo>
                <a:lnTo>
                  <a:pt x="98" y="7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10825071" y="3316789"/>
            <a:ext cx="165612" cy="204818"/>
          </a:xfrm>
          <a:custGeom>
            <a:gdLst>
              <a:gd fmla="*/ 52 w 104" name="T0"/>
              <a:gd fmla="*/ 20 h 128" name="T1"/>
              <a:gd fmla="*/ 24 w 104" name="T2"/>
              <a:gd fmla="*/ 48 h 128" name="T3"/>
              <a:gd fmla="*/ 52 w 104" name="T4"/>
              <a:gd fmla="*/ 76 h 128" name="T5"/>
              <a:gd fmla="*/ 80 w 104" name="T6"/>
              <a:gd fmla="*/ 48 h 128" name="T7"/>
              <a:gd fmla="*/ 52 w 104" name="T8"/>
              <a:gd fmla="*/ 20 h 128" name="T9"/>
              <a:gd fmla="*/ 52 w 104" name="T10"/>
              <a:gd fmla="*/ 68 h 128" name="T11"/>
              <a:gd fmla="*/ 32 w 104" name="T12"/>
              <a:gd fmla="*/ 48 h 128" name="T13"/>
              <a:gd fmla="*/ 52 w 104" name="T14"/>
              <a:gd fmla="*/ 28 h 128" name="T15"/>
              <a:gd fmla="*/ 72 w 104" name="T16"/>
              <a:gd fmla="*/ 48 h 128" name="T17"/>
              <a:gd fmla="*/ 52 w 104" name="T18"/>
              <a:gd fmla="*/ 68 h 128" name="T19"/>
              <a:gd fmla="*/ 88 w 104" name="T20"/>
              <a:gd fmla="*/ 80 h 128" name="T21"/>
              <a:gd fmla="*/ 100 w 104" name="T22"/>
              <a:gd fmla="*/ 48 h 128" name="T23"/>
              <a:gd fmla="*/ 52 w 104" name="T24"/>
              <a:gd fmla="*/ 0 h 128" name="T25"/>
              <a:gd fmla="*/ 4 w 104" name="T26"/>
              <a:gd fmla="*/ 48 h 128" name="T27"/>
              <a:gd fmla="*/ 16 w 104" name="T28"/>
              <a:gd fmla="*/ 80 h 128" name="T29"/>
              <a:gd fmla="*/ 0 w 104" name="T30"/>
              <a:gd fmla="*/ 108 h 128" name="T31"/>
              <a:gd fmla="*/ 21 w 104" name="T32"/>
              <a:gd fmla="*/ 112 h 128" name="T33"/>
              <a:gd fmla="*/ 34 w 104" name="T34"/>
              <a:gd fmla="*/ 128 h 128" name="T35"/>
              <a:gd fmla="*/ 52 w 104" name="T36"/>
              <a:gd fmla="*/ 97 h 128" name="T37"/>
              <a:gd fmla="*/ 70 w 104" name="T38"/>
              <a:gd fmla="*/ 128 h 128" name="T39"/>
              <a:gd fmla="*/ 83 w 104" name="T40"/>
              <a:gd fmla="*/ 112 h 128" name="T41"/>
              <a:gd fmla="*/ 104 w 104" name="T42"/>
              <a:gd fmla="*/ 108 h 128" name="T43"/>
              <a:gd fmla="*/ 88 w 104" name="T44"/>
              <a:gd fmla="*/ 80 h 128" name="T45"/>
              <a:gd fmla="*/ 32 w 104" name="T46"/>
              <a:gd fmla="*/ 116 h 128" name="T47"/>
              <a:gd fmla="*/ 26 w 104" name="T48"/>
              <a:gd fmla="*/ 103 h 128" name="T49"/>
              <a:gd fmla="*/ 12 w 104" name="T50"/>
              <a:gd fmla="*/ 104 h 128" name="T51"/>
              <a:gd fmla="*/ 22 w 104" name="T52"/>
              <a:gd fmla="*/ 86 h 128" name="T53"/>
              <a:gd fmla="*/ 44 w 104" name="T54"/>
              <a:gd fmla="*/ 96 h 128" name="T55"/>
              <a:gd fmla="*/ 32 w 104" name="T56"/>
              <a:gd fmla="*/ 116 h 128" name="T57"/>
              <a:gd fmla="*/ 12 w 104" name="T58"/>
              <a:gd fmla="*/ 48 h 128" name="T59"/>
              <a:gd fmla="*/ 52 w 104" name="T60"/>
              <a:gd fmla="*/ 8 h 128" name="T61"/>
              <a:gd fmla="*/ 92 w 104" name="T62"/>
              <a:gd fmla="*/ 48 h 128" name="T63"/>
              <a:gd fmla="*/ 52 w 104" name="T64"/>
              <a:gd fmla="*/ 88 h 128" name="T65"/>
              <a:gd fmla="*/ 12 w 104" name="T66"/>
              <a:gd fmla="*/ 48 h 128" name="T67"/>
              <a:gd fmla="*/ 78 w 104" name="T68"/>
              <a:gd fmla="*/ 103 h 128" name="T69"/>
              <a:gd fmla="*/ 72 w 104" name="T70"/>
              <a:gd fmla="*/ 116 h 128" name="T71"/>
              <a:gd fmla="*/ 60 w 104" name="T72"/>
              <a:gd fmla="*/ 96 h 128" name="T73"/>
              <a:gd fmla="*/ 82 w 104" name="T74"/>
              <a:gd fmla="*/ 86 h 128" name="T75"/>
              <a:gd fmla="*/ 93 w 104" name="T76"/>
              <a:gd fmla="*/ 104 h 128" name="T77"/>
              <a:gd fmla="*/ 78 w 104" name="T78"/>
              <a:gd fmla="*/ 103 h 12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28" w="104">
                <a:moveTo>
                  <a:pt x="52" y="20"/>
                </a:moveTo>
                <a:cubicBezTo>
                  <a:pt x="37" y="20"/>
                  <a:pt x="24" y="33"/>
                  <a:pt x="24" y="48"/>
                </a:cubicBezTo>
                <a:cubicBezTo>
                  <a:pt x="24" y="64"/>
                  <a:pt x="37" y="76"/>
                  <a:pt x="52" y="76"/>
                </a:cubicBezTo>
                <a:cubicBezTo>
                  <a:pt x="68" y="76"/>
                  <a:pt x="80" y="64"/>
                  <a:pt x="80" y="48"/>
                </a:cubicBezTo>
                <a:cubicBezTo>
                  <a:pt x="80" y="33"/>
                  <a:pt x="68" y="20"/>
                  <a:pt x="52" y="20"/>
                </a:cubicBezTo>
                <a:close/>
                <a:moveTo>
                  <a:pt x="52" y="68"/>
                </a:moveTo>
                <a:cubicBezTo>
                  <a:pt x="41" y="68"/>
                  <a:pt x="32" y="59"/>
                  <a:pt x="32" y="48"/>
                </a:cubicBezTo>
                <a:cubicBezTo>
                  <a:pt x="32" y="37"/>
                  <a:pt x="41" y="28"/>
                  <a:pt x="52" y="28"/>
                </a:cubicBezTo>
                <a:cubicBezTo>
                  <a:pt x="63" y="28"/>
                  <a:pt x="72" y="37"/>
                  <a:pt x="72" y="48"/>
                </a:cubicBezTo>
                <a:cubicBezTo>
                  <a:pt x="72" y="59"/>
                  <a:pt x="63" y="68"/>
                  <a:pt x="52" y="68"/>
                </a:cubicBezTo>
                <a:close/>
                <a:moveTo>
                  <a:pt x="88" y="80"/>
                </a:moveTo>
                <a:cubicBezTo>
                  <a:pt x="96" y="72"/>
                  <a:pt x="100" y="61"/>
                  <a:pt x="100" y="48"/>
                </a:cubicBezTo>
                <a:cubicBezTo>
                  <a:pt x="100" y="22"/>
                  <a:pt x="79" y="0"/>
                  <a:pt x="52" y="0"/>
                </a:cubicBezTo>
                <a:cubicBezTo>
                  <a:pt x="26" y="0"/>
                  <a:pt x="4" y="22"/>
                  <a:pt x="4" y="48"/>
                </a:cubicBezTo>
                <a:cubicBezTo>
                  <a:pt x="4" y="61"/>
                  <a:pt x="9" y="72"/>
                  <a:pt x="16" y="80"/>
                </a:cubicBezTo>
                <a:cubicBezTo>
                  <a:pt x="9" y="94"/>
                  <a:pt x="0" y="108"/>
                  <a:pt x="0" y="108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4" y="128"/>
                  <a:pt x="44" y="111"/>
                  <a:pt x="52" y="97"/>
                </a:cubicBezTo>
                <a:cubicBezTo>
                  <a:pt x="60" y="111"/>
                  <a:pt x="70" y="128"/>
                  <a:pt x="70" y="128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8"/>
                  <a:pt x="96" y="94"/>
                  <a:pt x="88" y="80"/>
                </a:cubicBezTo>
                <a:close/>
                <a:moveTo>
                  <a:pt x="32" y="116"/>
                </a:moveTo>
                <a:cubicBezTo>
                  <a:pt x="26" y="103"/>
                  <a:pt x="26" y="103"/>
                  <a:pt x="26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17" y="95"/>
                  <a:pt x="22" y="86"/>
                </a:cubicBezTo>
                <a:cubicBezTo>
                  <a:pt x="28" y="91"/>
                  <a:pt x="36" y="94"/>
                  <a:pt x="44" y="96"/>
                </a:cubicBezTo>
                <a:cubicBezTo>
                  <a:pt x="38" y="106"/>
                  <a:pt x="32" y="116"/>
                  <a:pt x="32" y="116"/>
                </a:cubicBezTo>
                <a:close/>
                <a:moveTo>
                  <a:pt x="12" y="48"/>
                </a:moveTo>
                <a:cubicBezTo>
                  <a:pt x="12" y="26"/>
                  <a:pt x="30" y="8"/>
                  <a:pt x="52" y="8"/>
                </a:cubicBezTo>
                <a:cubicBezTo>
                  <a:pt x="74" y="8"/>
                  <a:pt x="92" y="26"/>
                  <a:pt x="92" y="48"/>
                </a:cubicBezTo>
                <a:cubicBezTo>
                  <a:pt x="92" y="70"/>
                  <a:pt x="74" y="88"/>
                  <a:pt x="52" y="88"/>
                </a:cubicBezTo>
                <a:cubicBezTo>
                  <a:pt x="30" y="88"/>
                  <a:pt x="12" y="70"/>
                  <a:pt x="12" y="48"/>
                </a:cubicBezTo>
                <a:close/>
                <a:moveTo>
                  <a:pt x="78" y="103"/>
                </a:moveTo>
                <a:cubicBezTo>
                  <a:pt x="72" y="116"/>
                  <a:pt x="72" y="116"/>
                  <a:pt x="72" y="116"/>
                </a:cubicBezTo>
                <a:cubicBezTo>
                  <a:pt x="72" y="116"/>
                  <a:pt x="66" y="106"/>
                  <a:pt x="60" y="96"/>
                </a:cubicBezTo>
                <a:cubicBezTo>
                  <a:pt x="69" y="94"/>
                  <a:pt x="76" y="91"/>
                  <a:pt x="82" y="86"/>
                </a:cubicBezTo>
                <a:cubicBezTo>
                  <a:pt x="88" y="95"/>
                  <a:pt x="93" y="104"/>
                  <a:pt x="93" y="104"/>
                </a:cubicBezTo>
                <a:lnTo>
                  <a:pt x="78" y="10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10243062" y="3316789"/>
            <a:ext cx="179131" cy="204818"/>
          </a:xfrm>
          <a:custGeom>
            <a:gdLst>
              <a:gd fmla="*/ 60 w 112" name="T0"/>
              <a:gd fmla="*/ 61 h 128" name="T1"/>
              <a:gd fmla="*/ 60 w 112" name="T2"/>
              <a:gd fmla="*/ 40 h 128" name="T3"/>
              <a:gd fmla="*/ 56 w 112" name="T4"/>
              <a:gd fmla="*/ 36 h 128" name="T5"/>
              <a:gd fmla="*/ 52 w 112" name="T6"/>
              <a:gd fmla="*/ 40 h 128" name="T7"/>
              <a:gd fmla="*/ 52 w 112" name="T8"/>
              <a:gd fmla="*/ 61 h 128" name="T9"/>
              <a:gd fmla="*/ 44 w 112" name="T10"/>
              <a:gd fmla="*/ 72 h 128" name="T11"/>
              <a:gd fmla="*/ 56 w 112" name="T12"/>
              <a:gd fmla="*/ 84 h 128" name="T13"/>
              <a:gd fmla="*/ 68 w 112" name="T14"/>
              <a:gd fmla="*/ 72 h 128" name="T15"/>
              <a:gd fmla="*/ 60 w 112" name="T16"/>
              <a:gd fmla="*/ 61 h 128" name="T17"/>
              <a:gd fmla="*/ 60 w 112" name="T18"/>
              <a:gd fmla="*/ 17 h 128" name="T19"/>
              <a:gd fmla="*/ 60 w 112" name="T20"/>
              <a:gd fmla="*/ 8 h 128" name="T21"/>
              <a:gd fmla="*/ 72 w 112" name="T22"/>
              <a:gd fmla="*/ 8 h 128" name="T23"/>
              <a:gd fmla="*/ 76 w 112" name="T24"/>
              <a:gd fmla="*/ 4 h 128" name="T25"/>
              <a:gd fmla="*/ 72 w 112" name="T26"/>
              <a:gd fmla="*/ 0 h 128" name="T27"/>
              <a:gd fmla="*/ 40 w 112" name="T28"/>
              <a:gd fmla="*/ 0 h 128" name="T29"/>
              <a:gd fmla="*/ 36 w 112" name="T30"/>
              <a:gd fmla="*/ 4 h 128" name="T31"/>
              <a:gd fmla="*/ 40 w 112" name="T32"/>
              <a:gd fmla="*/ 8 h 128" name="T33"/>
              <a:gd fmla="*/ 52 w 112" name="T34"/>
              <a:gd fmla="*/ 8 h 128" name="T35"/>
              <a:gd fmla="*/ 52 w 112" name="T36"/>
              <a:gd fmla="*/ 17 h 128" name="T37"/>
              <a:gd fmla="*/ 0 w 112" name="T38"/>
              <a:gd fmla="*/ 72 h 128" name="T39"/>
              <a:gd fmla="*/ 56 w 112" name="T40"/>
              <a:gd fmla="*/ 128 h 128" name="T41"/>
              <a:gd fmla="*/ 112 w 112" name="T42"/>
              <a:gd fmla="*/ 72 h 128" name="T43"/>
              <a:gd fmla="*/ 60 w 112" name="T44"/>
              <a:gd fmla="*/ 17 h 128" name="T45"/>
              <a:gd fmla="*/ 56 w 112" name="T46"/>
              <a:gd fmla="*/ 120 h 128" name="T47"/>
              <a:gd fmla="*/ 8 w 112" name="T48"/>
              <a:gd fmla="*/ 72 h 128" name="T49"/>
              <a:gd fmla="*/ 56 w 112" name="T50"/>
              <a:gd fmla="*/ 24 h 128" name="T51"/>
              <a:gd fmla="*/ 104 w 112" name="T52"/>
              <a:gd fmla="*/ 72 h 128" name="T53"/>
              <a:gd fmla="*/ 56 w 112" name="T54"/>
              <a:gd fmla="*/ 120 h 12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28" w="112">
                <a:moveTo>
                  <a:pt x="60" y="61"/>
                </a:moveTo>
                <a:cubicBezTo>
                  <a:pt x="60" y="40"/>
                  <a:pt x="60" y="40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54" y="36"/>
                  <a:pt x="52" y="38"/>
                  <a:pt x="52" y="40"/>
                </a:cubicBezTo>
                <a:cubicBezTo>
                  <a:pt x="52" y="61"/>
                  <a:pt x="52" y="61"/>
                  <a:pt x="52" y="61"/>
                </a:cubicBezTo>
                <a:cubicBezTo>
                  <a:pt x="48" y="63"/>
                  <a:pt x="44" y="67"/>
                  <a:pt x="44" y="72"/>
                </a:cubicBezTo>
                <a:cubicBezTo>
                  <a:pt x="44" y="79"/>
                  <a:pt x="50" y="84"/>
                  <a:pt x="56" y="84"/>
                </a:cubicBezTo>
                <a:cubicBezTo>
                  <a:pt x="63" y="84"/>
                  <a:pt x="68" y="79"/>
                  <a:pt x="68" y="72"/>
                </a:cubicBezTo>
                <a:cubicBezTo>
                  <a:pt x="68" y="67"/>
                  <a:pt x="65" y="63"/>
                  <a:pt x="60" y="61"/>
                </a:cubicBezTo>
                <a:close/>
                <a:moveTo>
                  <a:pt x="60" y="17"/>
                </a:moveTo>
                <a:cubicBezTo>
                  <a:pt x="60" y="8"/>
                  <a:pt x="60" y="8"/>
                  <a:pt x="60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8"/>
                  <a:pt x="76" y="7"/>
                  <a:pt x="76" y="4"/>
                </a:cubicBezTo>
                <a:cubicBezTo>
                  <a:pt x="76" y="2"/>
                  <a:pt x="74" y="0"/>
                  <a:pt x="7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0"/>
                  <a:pt x="36" y="2"/>
                  <a:pt x="36" y="4"/>
                </a:cubicBezTo>
                <a:cubicBezTo>
                  <a:pt x="36" y="7"/>
                  <a:pt x="38" y="8"/>
                  <a:pt x="4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17"/>
                  <a:pt x="52" y="17"/>
                  <a:pt x="52" y="17"/>
                </a:cubicBezTo>
                <a:cubicBezTo>
                  <a:pt x="23" y="19"/>
                  <a:pt x="0" y="43"/>
                  <a:pt x="0" y="72"/>
                </a:cubicBezTo>
                <a:cubicBezTo>
                  <a:pt x="0" y="103"/>
                  <a:pt x="25" y="128"/>
                  <a:pt x="56" y="128"/>
                </a:cubicBezTo>
                <a:cubicBezTo>
                  <a:pt x="87" y="128"/>
                  <a:pt x="112" y="103"/>
                  <a:pt x="112" y="72"/>
                </a:cubicBezTo>
                <a:cubicBezTo>
                  <a:pt x="112" y="43"/>
                  <a:pt x="89" y="19"/>
                  <a:pt x="60" y="17"/>
                </a:cubicBezTo>
                <a:close/>
                <a:moveTo>
                  <a:pt x="56" y="120"/>
                </a:moveTo>
                <a:cubicBezTo>
                  <a:pt x="30" y="120"/>
                  <a:pt x="8" y="99"/>
                  <a:pt x="8" y="72"/>
                </a:cubicBezTo>
                <a:cubicBezTo>
                  <a:pt x="8" y="46"/>
                  <a:pt x="30" y="24"/>
                  <a:pt x="56" y="24"/>
                </a:cubicBezTo>
                <a:cubicBezTo>
                  <a:pt x="83" y="24"/>
                  <a:pt x="104" y="46"/>
                  <a:pt x="104" y="72"/>
                </a:cubicBezTo>
                <a:cubicBezTo>
                  <a:pt x="104" y="99"/>
                  <a:pt x="83" y="120"/>
                  <a:pt x="56" y="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9661730" y="3316789"/>
            <a:ext cx="204818" cy="204818"/>
          </a:xfrm>
          <a:custGeom>
            <a:gdLst>
              <a:gd fmla="*/ 116 w 128" name="T0"/>
              <a:gd fmla="*/ 97 h 128" name="T1"/>
              <a:gd fmla="*/ 116 w 128" name="T2"/>
              <a:gd fmla="*/ 32 h 128" name="T3"/>
              <a:gd fmla="*/ 128 w 128" name="T4"/>
              <a:gd fmla="*/ 16 h 128" name="T5"/>
              <a:gd fmla="*/ 112 w 128" name="T6"/>
              <a:gd fmla="*/ 0 h 128" name="T7"/>
              <a:gd fmla="*/ 97 w 128" name="T8"/>
              <a:gd fmla="*/ 12 h 128" name="T9"/>
              <a:gd fmla="*/ 32 w 128" name="T10"/>
              <a:gd fmla="*/ 12 h 128" name="T11"/>
              <a:gd fmla="*/ 16 w 128" name="T12"/>
              <a:gd fmla="*/ 0 h 128" name="T13"/>
              <a:gd fmla="*/ 0 w 128" name="T14"/>
              <a:gd fmla="*/ 16 h 128" name="T15"/>
              <a:gd fmla="*/ 12 w 128" name="T16"/>
              <a:gd fmla="*/ 32 h 128" name="T17"/>
              <a:gd fmla="*/ 12 w 128" name="T18"/>
              <a:gd fmla="*/ 97 h 128" name="T19"/>
              <a:gd fmla="*/ 0 w 128" name="T20"/>
              <a:gd fmla="*/ 112 h 128" name="T21"/>
              <a:gd fmla="*/ 16 w 128" name="T22"/>
              <a:gd fmla="*/ 128 h 128" name="T23"/>
              <a:gd fmla="*/ 32 w 128" name="T24"/>
              <a:gd fmla="*/ 116 h 128" name="T25"/>
              <a:gd fmla="*/ 97 w 128" name="T26"/>
              <a:gd fmla="*/ 116 h 128" name="T27"/>
              <a:gd fmla="*/ 112 w 128" name="T28"/>
              <a:gd fmla="*/ 128 h 128" name="T29"/>
              <a:gd fmla="*/ 128 w 128" name="T30"/>
              <a:gd fmla="*/ 112 h 128" name="T31"/>
              <a:gd fmla="*/ 116 w 128" name="T32"/>
              <a:gd fmla="*/ 97 h 128" name="T33"/>
              <a:gd fmla="*/ 112 w 128" name="T34"/>
              <a:gd fmla="*/ 8 h 128" name="T35"/>
              <a:gd fmla="*/ 120 w 128" name="T36"/>
              <a:gd fmla="*/ 16 h 128" name="T37"/>
              <a:gd fmla="*/ 112 w 128" name="T38"/>
              <a:gd fmla="*/ 24 h 128" name="T39"/>
              <a:gd fmla="*/ 104 w 128" name="T40"/>
              <a:gd fmla="*/ 16 h 128" name="T41"/>
              <a:gd fmla="*/ 112 w 128" name="T42"/>
              <a:gd fmla="*/ 8 h 128" name="T43"/>
              <a:gd fmla="*/ 8 w 128" name="T44"/>
              <a:gd fmla="*/ 16 h 128" name="T45"/>
              <a:gd fmla="*/ 16 w 128" name="T46"/>
              <a:gd fmla="*/ 8 h 128" name="T47"/>
              <a:gd fmla="*/ 24 w 128" name="T48"/>
              <a:gd fmla="*/ 16 h 128" name="T49"/>
              <a:gd fmla="*/ 16 w 128" name="T50"/>
              <a:gd fmla="*/ 24 h 128" name="T51"/>
              <a:gd fmla="*/ 8 w 128" name="T52"/>
              <a:gd fmla="*/ 16 h 128" name="T53"/>
              <a:gd fmla="*/ 16 w 128" name="T54"/>
              <a:gd fmla="*/ 120 h 128" name="T55"/>
              <a:gd fmla="*/ 8 w 128" name="T56"/>
              <a:gd fmla="*/ 112 h 128" name="T57"/>
              <a:gd fmla="*/ 16 w 128" name="T58"/>
              <a:gd fmla="*/ 104 h 128" name="T59"/>
              <a:gd fmla="*/ 24 w 128" name="T60"/>
              <a:gd fmla="*/ 112 h 128" name="T61"/>
              <a:gd fmla="*/ 16 w 128" name="T62"/>
              <a:gd fmla="*/ 120 h 128" name="T63"/>
              <a:gd fmla="*/ 97 w 128" name="T64"/>
              <a:gd fmla="*/ 108 h 128" name="T65"/>
              <a:gd fmla="*/ 32 w 128" name="T66"/>
              <a:gd fmla="*/ 108 h 128" name="T67"/>
              <a:gd fmla="*/ 20 w 128" name="T68"/>
              <a:gd fmla="*/ 97 h 128" name="T69"/>
              <a:gd fmla="*/ 20 w 128" name="T70"/>
              <a:gd fmla="*/ 32 h 128" name="T71"/>
              <a:gd fmla="*/ 32 w 128" name="T72"/>
              <a:gd fmla="*/ 20 h 128" name="T73"/>
              <a:gd fmla="*/ 97 w 128" name="T74"/>
              <a:gd fmla="*/ 20 h 128" name="T75"/>
              <a:gd fmla="*/ 108 w 128" name="T76"/>
              <a:gd fmla="*/ 32 h 128" name="T77"/>
              <a:gd fmla="*/ 108 w 128" name="T78"/>
              <a:gd fmla="*/ 97 h 128" name="T79"/>
              <a:gd fmla="*/ 97 w 128" name="T80"/>
              <a:gd fmla="*/ 108 h 128" name="T81"/>
              <a:gd fmla="*/ 112 w 128" name="T82"/>
              <a:gd fmla="*/ 120 h 128" name="T83"/>
              <a:gd fmla="*/ 104 w 128" name="T84"/>
              <a:gd fmla="*/ 112 h 128" name="T85"/>
              <a:gd fmla="*/ 112 w 128" name="T86"/>
              <a:gd fmla="*/ 104 h 128" name="T87"/>
              <a:gd fmla="*/ 120 w 128" name="T88"/>
              <a:gd fmla="*/ 112 h 128" name="T89"/>
              <a:gd fmla="*/ 112 w 128" name="T90"/>
              <a:gd fmla="*/ 120 h 128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28" w="128">
                <a:moveTo>
                  <a:pt x="116" y="97"/>
                </a:moveTo>
                <a:cubicBezTo>
                  <a:pt x="116" y="32"/>
                  <a:pt x="116" y="32"/>
                  <a:pt x="116" y="32"/>
                </a:cubicBezTo>
                <a:cubicBezTo>
                  <a:pt x="123" y="30"/>
                  <a:pt x="128" y="24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ubicBezTo>
                  <a:pt x="105" y="0"/>
                  <a:pt x="99" y="5"/>
                  <a:pt x="97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0" y="5"/>
                  <a:pt x="24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4"/>
                  <a:pt x="5" y="30"/>
                  <a:pt x="12" y="32"/>
                </a:cubicBezTo>
                <a:cubicBezTo>
                  <a:pt x="12" y="97"/>
                  <a:pt x="12" y="97"/>
                  <a:pt x="12" y="97"/>
                </a:cubicBezTo>
                <a:cubicBezTo>
                  <a:pt x="5" y="99"/>
                  <a:pt x="0" y="105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24" y="128"/>
                  <a:pt x="30" y="123"/>
                  <a:pt x="32" y="116"/>
                </a:cubicBezTo>
                <a:cubicBezTo>
                  <a:pt x="97" y="116"/>
                  <a:pt x="97" y="116"/>
                  <a:pt x="97" y="116"/>
                </a:cubicBezTo>
                <a:cubicBezTo>
                  <a:pt x="99" y="123"/>
                  <a:pt x="105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05"/>
                  <a:pt x="123" y="99"/>
                  <a:pt x="116" y="97"/>
                </a:cubicBezTo>
                <a:close/>
                <a:moveTo>
                  <a:pt x="112" y="8"/>
                </a:moveTo>
                <a:cubicBezTo>
                  <a:pt x="117" y="8"/>
                  <a:pt x="120" y="12"/>
                  <a:pt x="120" y="16"/>
                </a:cubicBezTo>
                <a:cubicBezTo>
                  <a:pt x="120" y="21"/>
                  <a:pt x="117" y="24"/>
                  <a:pt x="112" y="24"/>
                </a:cubicBezTo>
                <a:cubicBezTo>
                  <a:pt x="108" y="24"/>
                  <a:pt x="104" y="21"/>
                  <a:pt x="104" y="16"/>
                </a:cubicBezTo>
                <a:cubicBezTo>
                  <a:pt x="104" y="12"/>
                  <a:pt x="108" y="8"/>
                  <a:pt x="112" y="8"/>
                </a:cubicBezTo>
                <a:close/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21" y="8"/>
                  <a:pt x="24" y="12"/>
                  <a:pt x="24" y="16"/>
                </a:cubicBezTo>
                <a:cubicBezTo>
                  <a:pt x="24" y="21"/>
                  <a:pt x="21" y="24"/>
                  <a:pt x="16" y="24"/>
                </a:cubicBezTo>
                <a:cubicBezTo>
                  <a:pt x="12" y="24"/>
                  <a:pt x="8" y="21"/>
                  <a:pt x="8" y="16"/>
                </a:cubicBezTo>
                <a:close/>
                <a:moveTo>
                  <a:pt x="16" y="120"/>
                </a:moveTo>
                <a:cubicBezTo>
                  <a:pt x="12" y="120"/>
                  <a:pt x="8" y="117"/>
                  <a:pt x="8" y="112"/>
                </a:cubicBezTo>
                <a:cubicBezTo>
                  <a:pt x="8" y="108"/>
                  <a:pt x="12" y="104"/>
                  <a:pt x="16" y="104"/>
                </a:cubicBezTo>
                <a:cubicBezTo>
                  <a:pt x="21" y="104"/>
                  <a:pt x="24" y="108"/>
                  <a:pt x="24" y="112"/>
                </a:cubicBezTo>
                <a:cubicBezTo>
                  <a:pt x="24" y="117"/>
                  <a:pt x="21" y="120"/>
                  <a:pt x="16" y="120"/>
                </a:cubicBezTo>
                <a:close/>
                <a:moveTo>
                  <a:pt x="97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0" y="103"/>
                  <a:pt x="26" y="98"/>
                  <a:pt x="20" y="97"/>
                </a:cubicBezTo>
                <a:cubicBezTo>
                  <a:pt x="20" y="32"/>
                  <a:pt x="20" y="32"/>
                  <a:pt x="20" y="32"/>
                </a:cubicBezTo>
                <a:cubicBezTo>
                  <a:pt x="26" y="30"/>
                  <a:pt x="30" y="26"/>
                  <a:pt x="32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8" y="26"/>
                  <a:pt x="103" y="30"/>
                  <a:pt x="108" y="32"/>
                </a:cubicBezTo>
                <a:cubicBezTo>
                  <a:pt x="108" y="97"/>
                  <a:pt x="108" y="97"/>
                  <a:pt x="108" y="97"/>
                </a:cubicBezTo>
                <a:cubicBezTo>
                  <a:pt x="103" y="98"/>
                  <a:pt x="98" y="103"/>
                  <a:pt x="97" y="108"/>
                </a:cubicBezTo>
                <a:close/>
                <a:moveTo>
                  <a:pt x="112" y="120"/>
                </a:moveTo>
                <a:cubicBezTo>
                  <a:pt x="108" y="120"/>
                  <a:pt x="104" y="117"/>
                  <a:pt x="104" y="112"/>
                </a:cubicBezTo>
                <a:cubicBezTo>
                  <a:pt x="104" y="108"/>
                  <a:pt x="108" y="104"/>
                  <a:pt x="112" y="104"/>
                </a:cubicBezTo>
                <a:cubicBezTo>
                  <a:pt x="117" y="104"/>
                  <a:pt x="120" y="108"/>
                  <a:pt x="120" y="112"/>
                </a:cubicBezTo>
                <a:cubicBezTo>
                  <a:pt x="120" y="117"/>
                  <a:pt x="117" y="120"/>
                  <a:pt x="112" y="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9086482" y="3316789"/>
            <a:ext cx="204818" cy="204818"/>
          </a:xfrm>
          <a:custGeom>
            <a:gdLst>
              <a:gd fmla="*/ 124 w 128" name="T0"/>
              <a:gd fmla="*/ 60 h 128" name="T1"/>
              <a:gd fmla="*/ 120 w 128" name="T2"/>
              <a:gd fmla="*/ 60 h 128" name="T3"/>
              <a:gd fmla="*/ 68 w 128" name="T4"/>
              <a:gd fmla="*/ 9 h 128" name="T5"/>
              <a:gd fmla="*/ 68 w 128" name="T6"/>
              <a:gd fmla="*/ 4 h 128" name="T7"/>
              <a:gd fmla="*/ 64 w 128" name="T8"/>
              <a:gd fmla="*/ 0 h 128" name="T9"/>
              <a:gd fmla="*/ 60 w 128" name="T10"/>
              <a:gd fmla="*/ 4 h 128" name="T11"/>
              <a:gd fmla="*/ 60 w 128" name="T12"/>
              <a:gd fmla="*/ 9 h 128" name="T13"/>
              <a:gd fmla="*/ 8 w 128" name="T14"/>
              <a:gd fmla="*/ 60 h 128" name="T15"/>
              <a:gd fmla="*/ 4 w 128" name="T16"/>
              <a:gd fmla="*/ 60 h 128" name="T17"/>
              <a:gd fmla="*/ 0 w 128" name="T18"/>
              <a:gd fmla="*/ 64 h 128" name="T19"/>
              <a:gd fmla="*/ 4 w 128" name="T20"/>
              <a:gd fmla="*/ 68 h 128" name="T21"/>
              <a:gd fmla="*/ 8 w 128" name="T22"/>
              <a:gd fmla="*/ 68 h 128" name="T23"/>
              <a:gd fmla="*/ 60 w 128" name="T24"/>
              <a:gd fmla="*/ 120 h 128" name="T25"/>
              <a:gd fmla="*/ 60 w 128" name="T26"/>
              <a:gd fmla="*/ 124 h 128" name="T27"/>
              <a:gd fmla="*/ 64 w 128" name="T28"/>
              <a:gd fmla="*/ 128 h 128" name="T29"/>
              <a:gd fmla="*/ 68 w 128" name="T30"/>
              <a:gd fmla="*/ 124 h 128" name="T31"/>
              <a:gd fmla="*/ 68 w 128" name="T32"/>
              <a:gd fmla="*/ 120 h 128" name="T33"/>
              <a:gd fmla="*/ 120 w 128" name="T34"/>
              <a:gd fmla="*/ 68 h 128" name="T35"/>
              <a:gd fmla="*/ 124 w 128" name="T36"/>
              <a:gd fmla="*/ 68 h 128" name="T37"/>
              <a:gd fmla="*/ 128 w 128" name="T38"/>
              <a:gd fmla="*/ 64 h 128" name="T39"/>
              <a:gd fmla="*/ 124 w 128" name="T40"/>
              <a:gd fmla="*/ 60 h 128" name="T41"/>
              <a:gd fmla="*/ 108 w 128" name="T42"/>
              <a:gd fmla="*/ 68 h 128" name="T43"/>
              <a:gd fmla="*/ 112 w 128" name="T44"/>
              <a:gd fmla="*/ 68 h 128" name="T45"/>
              <a:gd fmla="*/ 68 w 128" name="T46"/>
              <a:gd fmla="*/ 112 h 128" name="T47"/>
              <a:gd fmla="*/ 68 w 128" name="T48"/>
              <a:gd fmla="*/ 108 h 128" name="T49"/>
              <a:gd fmla="*/ 64 w 128" name="T50"/>
              <a:gd fmla="*/ 104 h 128" name="T51"/>
              <a:gd fmla="*/ 60 w 128" name="T52"/>
              <a:gd fmla="*/ 108 h 128" name="T53"/>
              <a:gd fmla="*/ 60 w 128" name="T54"/>
              <a:gd fmla="*/ 112 h 128" name="T55"/>
              <a:gd fmla="*/ 16 w 128" name="T56"/>
              <a:gd fmla="*/ 68 h 128" name="T57"/>
              <a:gd fmla="*/ 20 w 128" name="T58"/>
              <a:gd fmla="*/ 68 h 128" name="T59"/>
              <a:gd fmla="*/ 24 w 128" name="T60"/>
              <a:gd fmla="*/ 64 h 128" name="T61"/>
              <a:gd fmla="*/ 20 w 128" name="T62"/>
              <a:gd fmla="*/ 60 h 128" name="T63"/>
              <a:gd fmla="*/ 16 w 128" name="T64"/>
              <a:gd fmla="*/ 60 h 128" name="T65"/>
              <a:gd fmla="*/ 60 w 128" name="T66"/>
              <a:gd fmla="*/ 17 h 128" name="T67"/>
              <a:gd fmla="*/ 60 w 128" name="T68"/>
              <a:gd fmla="*/ 20 h 128" name="T69"/>
              <a:gd fmla="*/ 64 w 128" name="T70"/>
              <a:gd fmla="*/ 24 h 128" name="T71"/>
              <a:gd fmla="*/ 68 w 128" name="T72"/>
              <a:gd fmla="*/ 20 h 128" name="T73"/>
              <a:gd fmla="*/ 68 w 128" name="T74"/>
              <a:gd fmla="*/ 17 h 128" name="T75"/>
              <a:gd fmla="*/ 112 w 128" name="T76"/>
              <a:gd fmla="*/ 60 h 128" name="T77"/>
              <a:gd fmla="*/ 108 w 128" name="T78"/>
              <a:gd fmla="*/ 60 h 128" name="T79"/>
              <a:gd fmla="*/ 104 w 128" name="T80"/>
              <a:gd fmla="*/ 64 h 128" name="T81"/>
              <a:gd fmla="*/ 108 w 128" name="T82"/>
              <a:gd fmla="*/ 68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24" y="60"/>
                </a:moveTo>
                <a:cubicBezTo>
                  <a:pt x="120" y="60"/>
                  <a:pt x="120" y="60"/>
                  <a:pt x="120" y="60"/>
                </a:cubicBezTo>
                <a:cubicBezTo>
                  <a:pt x="118" y="33"/>
                  <a:pt x="96" y="10"/>
                  <a:pt x="68" y="9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32" y="10"/>
                  <a:pt x="10" y="33"/>
                  <a:pt x="8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62"/>
                  <a:pt x="0" y="64"/>
                </a:cubicBezTo>
                <a:cubicBezTo>
                  <a:pt x="0" y="67"/>
                  <a:pt x="2" y="68"/>
                  <a:pt x="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0" y="96"/>
                  <a:pt x="32" y="118"/>
                  <a:pt x="60" y="120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127"/>
                  <a:pt x="62" y="128"/>
                  <a:pt x="64" y="128"/>
                </a:cubicBezTo>
                <a:cubicBezTo>
                  <a:pt x="66" y="128"/>
                  <a:pt x="68" y="127"/>
                  <a:pt x="68" y="124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96" y="118"/>
                  <a:pt x="118" y="96"/>
                  <a:pt x="120" y="68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6" y="68"/>
                  <a:pt x="128" y="67"/>
                  <a:pt x="128" y="64"/>
                </a:cubicBezTo>
                <a:cubicBezTo>
                  <a:pt x="128" y="62"/>
                  <a:pt x="126" y="60"/>
                  <a:pt x="124" y="60"/>
                </a:cubicBezTo>
                <a:close/>
                <a:moveTo>
                  <a:pt x="108" y="68"/>
                </a:moveTo>
                <a:cubicBezTo>
                  <a:pt x="112" y="68"/>
                  <a:pt x="112" y="68"/>
                  <a:pt x="112" y="68"/>
                </a:cubicBezTo>
                <a:cubicBezTo>
                  <a:pt x="110" y="92"/>
                  <a:pt x="91" y="110"/>
                  <a:pt x="68" y="112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06"/>
                  <a:pt x="66" y="104"/>
                  <a:pt x="64" y="104"/>
                </a:cubicBezTo>
                <a:cubicBezTo>
                  <a:pt x="62" y="104"/>
                  <a:pt x="60" y="106"/>
                  <a:pt x="60" y="108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37" y="110"/>
                  <a:pt x="18" y="92"/>
                  <a:pt x="1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2" y="68"/>
                  <a:pt x="24" y="67"/>
                  <a:pt x="24" y="64"/>
                </a:cubicBezTo>
                <a:cubicBezTo>
                  <a:pt x="24" y="62"/>
                  <a:pt x="22" y="60"/>
                  <a:pt x="20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8" y="37"/>
                  <a:pt x="37" y="18"/>
                  <a:pt x="60" y="17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3"/>
                  <a:pt x="62" y="24"/>
                  <a:pt x="64" y="24"/>
                </a:cubicBezTo>
                <a:cubicBezTo>
                  <a:pt x="66" y="24"/>
                  <a:pt x="68" y="23"/>
                  <a:pt x="68" y="20"/>
                </a:cubicBezTo>
                <a:cubicBezTo>
                  <a:pt x="68" y="17"/>
                  <a:pt x="68" y="17"/>
                  <a:pt x="68" y="17"/>
                </a:cubicBezTo>
                <a:cubicBezTo>
                  <a:pt x="91" y="18"/>
                  <a:pt x="110" y="37"/>
                  <a:pt x="112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6" y="60"/>
                  <a:pt x="104" y="62"/>
                  <a:pt x="104" y="64"/>
                </a:cubicBezTo>
                <a:cubicBezTo>
                  <a:pt x="104" y="67"/>
                  <a:pt x="106" y="68"/>
                  <a:pt x="108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4" name="Freeform 20"/>
          <p:cNvSpPr>
            <a:spLocks noEditPoints="1"/>
          </p:cNvSpPr>
          <p:nvPr/>
        </p:nvSpPr>
        <p:spPr bwMode="auto">
          <a:xfrm>
            <a:off x="11367873" y="2747625"/>
            <a:ext cx="204818" cy="204818"/>
          </a:xfrm>
          <a:custGeom>
            <a:gdLst>
              <a:gd fmla="*/ 104 w 128" name="T0"/>
              <a:gd fmla="*/ 16 h 128" name="T1"/>
              <a:gd fmla="*/ 104 w 128" name="T2"/>
              <a:gd fmla="*/ 8 h 128" name="T3"/>
              <a:gd fmla="*/ 96 w 128" name="T4"/>
              <a:gd fmla="*/ 0 h 128" name="T5"/>
              <a:gd fmla="*/ 32 w 128" name="T6"/>
              <a:gd fmla="*/ 0 h 128" name="T7"/>
              <a:gd fmla="*/ 24 w 128" name="T8"/>
              <a:gd fmla="*/ 8 h 128" name="T9"/>
              <a:gd fmla="*/ 24 w 128" name="T10"/>
              <a:gd fmla="*/ 16 h 128" name="T11"/>
              <a:gd fmla="*/ 0 w 128" name="T12"/>
              <a:gd fmla="*/ 42 h 128" name="T13"/>
              <a:gd fmla="*/ 24 w 128" name="T14"/>
              <a:gd fmla="*/ 68 h 128" name="T15"/>
              <a:gd fmla="*/ 25 w 128" name="T16"/>
              <a:gd fmla="*/ 68 h 128" name="T17"/>
              <a:gd fmla="*/ 60 w 128" name="T18"/>
              <a:gd fmla="*/ 100 h 128" name="T19"/>
              <a:gd fmla="*/ 60 w 128" name="T20"/>
              <a:gd fmla="*/ 120 h 128" name="T21"/>
              <a:gd fmla="*/ 44 w 128" name="T22"/>
              <a:gd fmla="*/ 120 h 128" name="T23"/>
              <a:gd fmla="*/ 40 w 128" name="T24"/>
              <a:gd fmla="*/ 124 h 128" name="T25"/>
              <a:gd fmla="*/ 44 w 128" name="T26"/>
              <a:gd fmla="*/ 128 h 128" name="T27"/>
              <a:gd fmla="*/ 84 w 128" name="T28"/>
              <a:gd fmla="*/ 128 h 128" name="T29"/>
              <a:gd fmla="*/ 88 w 128" name="T30"/>
              <a:gd fmla="*/ 124 h 128" name="T31"/>
              <a:gd fmla="*/ 84 w 128" name="T32"/>
              <a:gd fmla="*/ 120 h 128" name="T33"/>
              <a:gd fmla="*/ 68 w 128" name="T34"/>
              <a:gd fmla="*/ 120 h 128" name="T35"/>
              <a:gd fmla="*/ 68 w 128" name="T36"/>
              <a:gd fmla="*/ 100 h 128" name="T37"/>
              <a:gd fmla="*/ 103 w 128" name="T38"/>
              <a:gd fmla="*/ 68 h 128" name="T39"/>
              <a:gd fmla="*/ 104 w 128" name="T40"/>
              <a:gd fmla="*/ 68 h 128" name="T41"/>
              <a:gd fmla="*/ 128 w 128" name="T42"/>
              <a:gd fmla="*/ 42 h 128" name="T43"/>
              <a:gd fmla="*/ 104 w 128" name="T44"/>
              <a:gd fmla="*/ 16 h 128" name="T45"/>
              <a:gd fmla="*/ 24 w 128" name="T46"/>
              <a:gd fmla="*/ 60 h 128" name="T47"/>
              <a:gd fmla="*/ 8 w 128" name="T48"/>
              <a:gd fmla="*/ 42 h 128" name="T49"/>
              <a:gd fmla="*/ 24 w 128" name="T50"/>
              <a:gd fmla="*/ 24 h 128" name="T51"/>
              <a:gd fmla="*/ 24 w 128" name="T52"/>
              <a:gd fmla="*/ 60 h 128" name="T53"/>
              <a:gd fmla="*/ 96 w 128" name="T54"/>
              <a:gd fmla="*/ 59 h 128" name="T55"/>
              <a:gd fmla="*/ 64 w 128" name="T56"/>
              <a:gd fmla="*/ 92 h 128" name="T57"/>
              <a:gd fmla="*/ 32 w 128" name="T58"/>
              <a:gd fmla="*/ 59 h 128" name="T59"/>
              <a:gd fmla="*/ 32 w 128" name="T60"/>
              <a:gd fmla="*/ 16 h 128" name="T61"/>
              <a:gd fmla="*/ 40 w 128" name="T62"/>
              <a:gd fmla="*/ 8 h 128" name="T63"/>
              <a:gd fmla="*/ 88 w 128" name="T64"/>
              <a:gd fmla="*/ 8 h 128" name="T65"/>
              <a:gd fmla="*/ 96 w 128" name="T66"/>
              <a:gd fmla="*/ 16 h 128" name="T67"/>
              <a:gd fmla="*/ 96 w 128" name="T68"/>
              <a:gd fmla="*/ 59 h 128" name="T69"/>
              <a:gd fmla="*/ 104 w 128" name="T70"/>
              <a:gd fmla="*/ 60 h 128" name="T71"/>
              <a:gd fmla="*/ 104 w 128" name="T72"/>
              <a:gd fmla="*/ 24 h 128" name="T73"/>
              <a:gd fmla="*/ 120 w 128" name="T74"/>
              <a:gd fmla="*/ 42 h 128" name="T75"/>
              <a:gd fmla="*/ 104 w 128" name="T76"/>
              <a:gd fmla="*/ 60 h 12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28" w="128">
                <a:moveTo>
                  <a:pt x="104" y="16"/>
                </a:moveTo>
                <a:cubicBezTo>
                  <a:pt x="104" y="8"/>
                  <a:pt x="104" y="8"/>
                  <a:pt x="104" y="8"/>
                </a:cubicBezTo>
                <a:cubicBezTo>
                  <a:pt x="104" y="4"/>
                  <a:pt x="101" y="0"/>
                  <a:pt x="9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16"/>
                  <a:pt x="24" y="16"/>
                  <a:pt x="24" y="16"/>
                </a:cubicBezTo>
                <a:cubicBezTo>
                  <a:pt x="11" y="16"/>
                  <a:pt x="0" y="28"/>
                  <a:pt x="0" y="42"/>
                </a:cubicBezTo>
                <a:cubicBezTo>
                  <a:pt x="0" y="57"/>
                  <a:pt x="11" y="68"/>
                  <a:pt x="24" y="68"/>
                </a:cubicBezTo>
                <a:cubicBezTo>
                  <a:pt x="24" y="68"/>
                  <a:pt x="25" y="68"/>
                  <a:pt x="25" y="68"/>
                </a:cubicBezTo>
                <a:cubicBezTo>
                  <a:pt x="28" y="85"/>
                  <a:pt x="43" y="98"/>
                  <a:pt x="60" y="10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2" y="120"/>
                  <a:pt x="40" y="122"/>
                  <a:pt x="40" y="124"/>
                </a:cubicBezTo>
                <a:cubicBezTo>
                  <a:pt x="40" y="127"/>
                  <a:pt x="42" y="128"/>
                  <a:pt x="44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7"/>
                  <a:pt x="88" y="124"/>
                </a:cubicBezTo>
                <a:cubicBezTo>
                  <a:pt x="88" y="122"/>
                  <a:pt x="86" y="120"/>
                  <a:pt x="84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6" y="98"/>
                  <a:pt x="100" y="85"/>
                  <a:pt x="103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17" y="68"/>
                  <a:pt x="128" y="57"/>
                  <a:pt x="128" y="42"/>
                </a:cubicBezTo>
                <a:cubicBezTo>
                  <a:pt x="128" y="28"/>
                  <a:pt x="117" y="16"/>
                  <a:pt x="104" y="16"/>
                </a:cubicBezTo>
                <a:close/>
                <a:moveTo>
                  <a:pt x="24" y="60"/>
                </a:moveTo>
                <a:cubicBezTo>
                  <a:pt x="15" y="60"/>
                  <a:pt x="8" y="52"/>
                  <a:pt x="8" y="42"/>
                </a:cubicBezTo>
                <a:cubicBezTo>
                  <a:pt x="8" y="32"/>
                  <a:pt x="15" y="24"/>
                  <a:pt x="24" y="24"/>
                </a:cubicBezTo>
                <a:lnTo>
                  <a:pt x="24" y="60"/>
                </a:lnTo>
                <a:close/>
                <a:moveTo>
                  <a:pt x="96" y="59"/>
                </a:moveTo>
                <a:cubicBezTo>
                  <a:pt x="96" y="78"/>
                  <a:pt x="82" y="92"/>
                  <a:pt x="64" y="92"/>
                </a:cubicBezTo>
                <a:cubicBezTo>
                  <a:pt x="47" y="92"/>
                  <a:pt x="32" y="78"/>
                  <a:pt x="32" y="5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2"/>
                  <a:pt x="36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3" y="8"/>
                  <a:pt x="96" y="12"/>
                  <a:pt x="96" y="16"/>
                </a:cubicBezTo>
                <a:lnTo>
                  <a:pt x="96" y="59"/>
                </a:lnTo>
                <a:close/>
                <a:moveTo>
                  <a:pt x="104" y="60"/>
                </a:moveTo>
                <a:cubicBezTo>
                  <a:pt x="104" y="24"/>
                  <a:pt x="104" y="24"/>
                  <a:pt x="104" y="24"/>
                </a:cubicBezTo>
                <a:cubicBezTo>
                  <a:pt x="113" y="24"/>
                  <a:pt x="120" y="32"/>
                  <a:pt x="120" y="42"/>
                </a:cubicBezTo>
                <a:cubicBezTo>
                  <a:pt x="120" y="52"/>
                  <a:pt x="113" y="60"/>
                  <a:pt x="104" y="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7" name="Freeform 21"/>
          <p:cNvSpPr>
            <a:spLocks noEditPoints="1"/>
          </p:cNvSpPr>
          <p:nvPr/>
        </p:nvSpPr>
        <p:spPr bwMode="auto">
          <a:xfrm>
            <a:off x="10831154" y="2747625"/>
            <a:ext cx="140601" cy="204818"/>
          </a:xfrm>
          <a:custGeom>
            <a:gdLst>
              <a:gd fmla="*/ 88 w 88" name="T0"/>
              <a:gd fmla="*/ 76 h 128" name="T1"/>
              <a:gd fmla="*/ 84 w 88" name="T2"/>
              <a:gd fmla="*/ 72 h 128" name="T3"/>
              <a:gd fmla="*/ 80 w 88" name="T4"/>
              <a:gd fmla="*/ 76 h 128" name="T5"/>
              <a:gd fmla="*/ 44 w 88" name="T6"/>
              <a:gd fmla="*/ 104 h 128" name="T7"/>
              <a:gd fmla="*/ 8 w 88" name="T8"/>
              <a:gd fmla="*/ 76 h 128" name="T9"/>
              <a:gd fmla="*/ 4 w 88" name="T10"/>
              <a:gd fmla="*/ 72 h 128" name="T11"/>
              <a:gd fmla="*/ 0 w 88" name="T12"/>
              <a:gd fmla="*/ 76 h 128" name="T13"/>
              <a:gd fmla="*/ 40 w 88" name="T14"/>
              <a:gd fmla="*/ 112 h 128" name="T15"/>
              <a:gd fmla="*/ 40 w 88" name="T16"/>
              <a:gd fmla="*/ 120 h 128" name="T17"/>
              <a:gd fmla="*/ 36 w 88" name="T18"/>
              <a:gd fmla="*/ 120 h 128" name="T19"/>
              <a:gd fmla="*/ 32 w 88" name="T20"/>
              <a:gd fmla="*/ 124 h 128" name="T21"/>
              <a:gd fmla="*/ 36 w 88" name="T22"/>
              <a:gd fmla="*/ 128 h 128" name="T23"/>
              <a:gd fmla="*/ 40 w 88" name="T24"/>
              <a:gd fmla="*/ 128 h 128" name="T25"/>
              <a:gd fmla="*/ 48 w 88" name="T26"/>
              <a:gd fmla="*/ 128 h 128" name="T27"/>
              <a:gd fmla="*/ 52 w 88" name="T28"/>
              <a:gd fmla="*/ 128 h 128" name="T29"/>
              <a:gd fmla="*/ 56 w 88" name="T30"/>
              <a:gd fmla="*/ 124 h 128" name="T31"/>
              <a:gd fmla="*/ 52 w 88" name="T32"/>
              <a:gd fmla="*/ 120 h 128" name="T33"/>
              <a:gd fmla="*/ 48 w 88" name="T34"/>
              <a:gd fmla="*/ 120 h 128" name="T35"/>
              <a:gd fmla="*/ 48 w 88" name="T36"/>
              <a:gd fmla="*/ 112 h 128" name="T37"/>
              <a:gd fmla="*/ 88 w 88" name="T38"/>
              <a:gd fmla="*/ 76 h 128" name="T39"/>
              <a:gd fmla="*/ 44 w 88" name="T40"/>
              <a:gd fmla="*/ 96 h 128" name="T41"/>
              <a:gd fmla="*/ 72 w 88" name="T42"/>
              <a:gd fmla="*/ 68 h 128" name="T43"/>
              <a:gd fmla="*/ 72 w 88" name="T44"/>
              <a:gd fmla="*/ 28 h 128" name="T45"/>
              <a:gd fmla="*/ 44 w 88" name="T46"/>
              <a:gd fmla="*/ 0 h 128" name="T47"/>
              <a:gd fmla="*/ 16 w 88" name="T48"/>
              <a:gd fmla="*/ 28 h 128" name="T49"/>
              <a:gd fmla="*/ 16 w 88" name="T50"/>
              <a:gd fmla="*/ 68 h 128" name="T51"/>
              <a:gd fmla="*/ 44 w 88" name="T52"/>
              <a:gd fmla="*/ 96 h 128" name="T53"/>
              <a:gd fmla="*/ 24 w 88" name="T54"/>
              <a:gd fmla="*/ 28 h 128" name="T55"/>
              <a:gd fmla="*/ 44 w 88" name="T56"/>
              <a:gd fmla="*/ 8 h 128" name="T57"/>
              <a:gd fmla="*/ 64 w 88" name="T58"/>
              <a:gd fmla="*/ 28 h 128" name="T59"/>
              <a:gd fmla="*/ 64 w 88" name="T60"/>
              <a:gd fmla="*/ 68 h 128" name="T61"/>
              <a:gd fmla="*/ 44 w 88" name="T62"/>
              <a:gd fmla="*/ 88 h 128" name="T63"/>
              <a:gd fmla="*/ 24 w 88" name="T64"/>
              <a:gd fmla="*/ 68 h 128" name="T65"/>
              <a:gd fmla="*/ 24 w 88" name="T66"/>
              <a:gd fmla="*/ 28 h 12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8" w="88">
                <a:moveTo>
                  <a:pt x="88" y="76"/>
                </a:moveTo>
                <a:cubicBezTo>
                  <a:pt x="88" y="74"/>
                  <a:pt x="86" y="72"/>
                  <a:pt x="84" y="72"/>
                </a:cubicBezTo>
                <a:cubicBezTo>
                  <a:pt x="82" y="72"/>
                  <a:pt x="80" y="74"/>
                  <a:pt x="80" y="76"/>
                </a:cubicBezTo>
                <a:cubicBezTo>
                  <a:pt x="77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8" y="74"/>
                  <a:pt x="6" y="72"/>
                  <a:pt x="4" y="72"/>
                </a:cubicBezTo>
                <a:cubicBezTo>
                  <a:pt x="2" y="72"/>
                  <a:pt x="0" y="74"/>
                  <a:pt x="0" y="76"/>
                </a:cubicBezTo>
                <a:cubicBezTo>
                  <a:pt x="4" y="96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7"/>
                  <a:pt x="34" y="128"/>
                  <a:pt x="36" y="128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7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5" y="96"/>
                  <a:pt x="88" y="76"/>
                </a:cubicBezTo>
                <a:close/>
                <a:moveTo>
                  <a:pt x="44" y="96"/>
                </a:moveTo>
                <a:cubicBezTo>
                  <a:pt x="60" y="96"/>
                  <a:pt x="72" y="84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60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4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8" name="Freeform 22"/>
          <p:cNvSpPr>
            <a:spLocks noEditPoints="1"/>
          </p:cNvSpPr>
          <p:nvPr/>
        </p:nvSpPr>
        <p:spPr bwMode="auto">
          <a:xfrm>
            <a:off x="10230219" y="2747625"/>
            <a:ext cx="204818" cy="204818"/>
          </a:xfrm>
          <a:custGeom>
            <a:gdLst>
              <a:gd fmla="*/ 24 w 128" name="T0"/>
              <a:gd fmla="*/ 48 h 128" name="T1"/>
              <a:gd fmla="*/ 16 w 128" name="T2"/>
              <a:gd fmla="*/ 104 h 128" name="T3"/>
              <a:gd fmla="*/ 72 w 128" name="T4"/>
              <a:gd fmla="*/ 112 h 128" name="T5"/>
              <a:gd fmla="*/ 80 w 128" name="T6"/>
              <a:gd fmla="*/ 56 h 128" name="T7"/>
              <a:gd fmla="*/ 72 w 128" name="T8"/>
              <a:gd fmla="*/ 100 h 128" name="T9"/>
              <a:gd fmla="*/ 28 w 128" name="T10"/>
              <a:gd fmla="*/ 104 h 128" name="T11"/>
              <a:gd fmla="*/ 24 w 128" name="T12"/>
              <a:gd fmla="*/ 60 h 128" name="T13"/>
              <a:gd fmla="*/ 68 w 128" name="T14"/>
              <a:gd fmla="*/ 56 h 128" name="T15"/>
              <a:gd fmla="*/ 72 w 128" name="T16"/>
              <a:gd fmla="*/ 100 h 128" name="T17"/>
              <a:gd fmla="*/ 92 w 128" name="T18"/>
              <a:gd fmla="*/ 104 h 128" name="T19"/>
              <a:gd fmla="*/ 92 w 128" name="T20"/>
              <a:gd fmla="*/ 112 h 128" name="T21"/>
              <a:gd fmla="*/ 112 w 128" name="T22"/>
              <a:gd fmla="*/ 108 h 128" name="T23"/>
              <a:gd fmla="*/ 108 w 128" name="T24"/>
              <a:gd fmla="*/ 92 h 128" name="T25"/>
              <a:gd fmla="*/ 88 w 128" name="T26"/>
              <a:gd fmla="*/ 96 h 128" name="T27"/>
              <a:gd fmla="*/ 108 w 128" name="T28"/>
              <a:gd fmla="*/ 100 h 128" name="T29"/>
              <a:gd fmla="*/ 108 w 128" name="T30"/>
              <a:gd fmla="*/ 92 h 128" name="T31"/>
              <a:gd fmla="*/ 88 w 128" name="T32"/>
              <a:gd fmla="*/ 60 h 128" name="T33"/>
              <a:gd fmla="*/ 112 w 128" name="T34"/>
              <a:gd fmla="*/ 60 h 128" name="T35"/>
              <a:gd fmla="*/ 100 w 128" name="T36"/>
              <a:gd fmla="*/ 64 h 128" name="T37"/>
              <a:gd fmla="*/ 100 w 128" name="T38"/>
              <a:gd fmla="*/ 56 h 128" name="T39"/>
              <a:gd fmla="*/ 100 w 128" name="T40"/>
              <a:gd fmla="*/ 64 h 128" name="T41"/>
              <a:gd fmla="*/ 82 w 128" name="T42"/>
              <a:gd fmla="*/ 32 h 128" name="T43"/>
              <a:gd fmla="*/ 107 w 128" name="T44"/>
              <a:gd fmla="*/ 2 h 128" name="T45"/>
              <a:gd fmla="*/ 74 w 128" name="T46"/>
              <a:gd fmla="*/ 29 h 128" name="T47"/>
              <a:gd fmla="*/ 41 w 128" name="T48"/>
              <a:gd fmla="*/ 1 h 128" name="T49"/>
              <a:gd fmla="*/ 67 w 128" name="T50"/>
              <a:gd fmla="*/ 32 h 128" name="T51"/>
              <a:gd fmla="*/ 0 w 128" name="T52"/>
              <a:gd fmla="*/ 44 h 128" name="T53"/>
              <a:gd fmla="*/ 12 w 128" name="T54"/>
              <a:gd fmla="*/ 128 h 128" name="T55"/>
              <a:gd fmla="*/ 128 w 128" name="T56"/>
              <a:gd fmla="*/ 116 h 128" name="T57"/>
              <a:gd fmla="*/ 116 w 128" name="T58"/>
              <a:gd fmla="*/ 32 h 128" name="T59"/>
              <a:gd fmla="*/ 112 w 128" name="T60"/>
              <a:gd fmla="*/ 120 h 128" name="T61"/>
              <a:gd fmla="*/ 8 w 128" name="T62"/>
              <a:gd fmla="*/ 112 h 128" name="T63"/>
              <a:gd fmla="*/ 16 w 128" name="T64"/>
              <a:gd fmla="*/ 40 h 128" name="T65"/>
              <a:gd fmla="*/ 120 w 128" name="T66"/>
              <a:gd fmla="*/ 48 h 12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8" w="128">
                <a:moveTo>
                  <a:pt x="7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0" y="48"/>
                  <a:pt x="16" y="52"/>
                  <a:pt x="16" y="5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9"/>
                  <a:pt x="20" y="112"/>
                  <a:pt x="24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7" y="112"/>
                  <a:pt x="80" y="109"/>
                  <a:pt x="80" y="104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7" y="48"/>
                  <a:pt x="72" y="48"/>
                </a:cubicBezTo>
                <a:close/>
                <a:moveTo>
                  <a:pt x="72" y="100"/>
                </a:moveTo>
                <a:cubicBezTo>
                  <a:pt x="72" y="103"/>
                  <a:pt x="70" y="104"/>
                  <a:pt x="6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3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58"/>
                  <a:pt x="26" y="56"/>
                  <a:pt x="2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0" y="56"/>
                  <a:pt x="72" y="58"/>
                  <a:pt x="72" y="60"/>
                </a:cubicBezTo>
                <a:lnTo>
                  <a:pt x="72" y="100"/>
                </a:lnTo>
                <a:close/>
                <a:moveTo>
                  <a:pt x="108" y="104"/>
                </a:moveTo>
                <a:cubicBezTo>
                  <a:pt x="92" y="104"/>
                  <a:pt x="92" y="104"/>
                  <a:pt x="92" y="104"/>
                </a:cubicBezTo>
                <a:cubicBezTo>
                  <a:pt x="90" y="104"/>
                  <a:pt x="88" y="106"/>
                  <a:pt x="88" y="108"/>
                </a:cubicBezTo>
                <a:cubicBezTo>
                  <a:pt x="88" y="111"/>
                  <a:pt x="90" y="112"/>
                  <a:pt x="92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0" y="112"/>
                  <a:pt x="112" y="111"/>
                  <a:pt x="112" y="108"/>
                </a:cubicBezTo>
                <a:cubicBezTo>
                  <a:pt x="112" y="106"/>
                  <a:pt x="110" y="104"/>
                  <a:pt x="108" y="104"/>
                </a:cubicBezTo>
                <a:close/>
                <a:moveTo>
                  <a:pt x="108" y="92"/>
                </a:moveTo>
                <a:cubicBezTo>
                  <a:pt x="92" y="92"/>
                  <a:pt x="92" y="92"/>
                  <a:pt x="92" y="92"/>
                </a:cubicBezTo>
                <a:cubicBezTo>
                  <a:pt x="90" y="92"/>
                  <a:pt x="88" y="94"/>
                  <a:pt x="88" y="96"/>
                </a:cubicBezTo>
                <a:cubicBezTo>
                  <a:pt x="88" y="99"/>
                  <a:pt x="90" y="100"/>
                  <a:pt x="92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10" y="100"/>
                  <a:pt x="112" y="99"/>
                  <a:pt x="112" y="96"/>
                </a:cubicBezTo>
                <a:cubicBezTo>
                  <a:pt x="112" y="94"/>
                  <a:pt x="110" y="92"/>
                  <a:pt x="108" y="92"/>
                </a:cubicBezTo>
                <a:close/>
                <a:moveTo>
                  <a:pt x="100" y="48"/>
                </a:moveTo>
                <a:cubicBezTo>
                  <a:pt x="94" y="48"/>
                  <a:pt x="88" y="54"/>
                  <a:pt x="88" y="60"/>
                </a:cubicBezTo>
                <a:cubicBezTo>
                  <a:pt x="88" y="67"/>
                  <a:pt x="94" y="72"/>
                  <a:pt x="100" y="72"/>
                </a:cubicBezTo>
                <a:cubicBezTo>
                  <a:pt x="107" y="72"/>
                  <a:pt x="112" y="67"/>
                  <a:pt x="112" y="60"/>
                </a:cubicBezTo>
                <a:cubicBezTo>
                  <a:pt x="112" y="54"/>
                  <a:pt x="107" y="48"/>
                  <a:pt x="100" y="48"/>
                </a:cubicBezTo>
                <a:close/>
                <a:moveTo>
                  <a:pt x="100" y="64"/>
                </a:moveTo>
                <a:cubicBezTo>
                  <a:pt x="98" y="64"/>
                  <a:pt x="96" y="63"/>
                  <a:pt x="96" y="60"/>
                </a:cubicBezTo>
                <a:cubicBezTo>
                  <a:pt x="96" y="58"/>
                  <a:pt x="98" y="56"/>
                  <a:pt x="100" y="56"/>
                </a:cubicBezTo>
                <a:cubicBezTo>
                  <a:pt x="102" y="56"/>
                  <a:pt x="104" y="58"/>
                  <a:pt x="104" y="60"/>
                </a:cubicBezTo>
                <a:cubicBezTo>
                  <a:pt x="104" y="63"/>
                  <a:pt x="102" y="64"/>
                  <a:pt x="100" y="64"/>
                </a:cubicBezTo>
                <a:close/>
                <a:moveTo>
                  <a:pt x="116" y="32"/>
                </a:moveTo>
                <a:cubicBezTo>
                  <a:pt x="82" y="32"/>
                  <a:pt x="82" y="32"/>
                  <a:pt x="82" y="32"/>
                </a:cubicBezTo>
                <a:cubicBezTo>
                  <a:pt x="107" y="7"/>
                  <a:pt x="107" y="7"/>
                  <a:pt x="107" y="7"/>
                </a:cubicBezTo>
                <a:cubicBezTo>
                  <a:pt x="108" y="6"/>
                  <a:pt x="108" y="3"/>
                  <a:pt x="107" y="2"/>
                </a:cubicBezTo>
                <a:cubicBezTo>
                  <a:pt x="105" y="0"/>
                  <a:pt x="103" y="0"/>
                  <a:pt x="101" y="2"/>
                </a:cubicBezTo>
                <a:cubicBezTo>
                  <a:pt x="74" y="29"/>
                  <a:pt x="74" y="29"/>
                  <a:pt x="74" y="29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3" y="0"/>
                  <a:pt x="41" y="1"/>
                </a:cubicBezTo>
                <a:cubicBezTo>
                  <a:pt x="40" y="3"/>
                  <a:pt x="40" y="6"/>
                  <a:pt x="41" y="7"/>
                </a:cubicBezTo>
                <a:cubicBezTo>
                  <a:pt x="67" y="32"/>
                  <a:pt x="67" y="32"/>
                  <a:pt x="67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6" y="32"/>
                  <a:pt x="0" y="38"/>
                  <a:pt x="0" y="4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38"/>
                  <a:pt x="123" y="32"/>
                  <a:pt x="116" y="32"/>
                </a:cubicBezTo>
                <a:close/>
                <a:moveTo>
                  <a:pt x="120" y="112"/>
                </a:moveTo>
                <a:cubicBezTo>
                  <a:pt x="120" y="117"/>
                  <a:pt x="117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7" y="40"/>
                  <a:pt x="120" y="44"/>
                  <a:pt x="120" y="48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9" name="Freeform 23"/>
          <p:cNvSpPr>
            <a:spLocks noEditPoints="1"/>
          </p:cNvSpPr>
          <p:nvPr/>
        </p:nvSpPr>
        <p:spPr bwMode="auto">
          <a:xfrm>
            <a:off x="9680657" y="2747625"/>
            <a:ext cx="166288" cy="204818"/>
          </a:xfrm>
          <a:custGeom>
            <a:gdLst>
              <a:gd fmla="*/ 84 w 104" name="T0"/>
              <a:gd fmla="*/ 20 h 128" name="T1"/>
              <a:gd fmla="*/ 72 w 104" name="T2"/>
              <a:gd fmla="*/ 12 h 128" name="T3"/>
              <a:gd fmla="*/ 64 w 104" name="T4"/>
              <a:gd fmla="*/ 0 h 128" name="T5"/>
              <a:gd fmla="*/ 32 w 104" name="T6"/>
              <a:gd fmla="*/ 8 h 128" name="T7"/>
              <a:gd fmla="*/ 28 w 104" name="T8"/>
              <a:gd fmla="*/ 12 h 128" name="T9"/>
              <a:gd fmla="*/ 12 w 104" name="T10"/>
              <a:gd fmla="*/ 20 h 128" name="T11"/>
              <a:gd fmla="*/ 0 w 104" name="T12"/>
              <a:gd fmla="*/ 116 h 128" name="T13"/>
              <a:gd fmla="*/ 92 w 104" name="T14"/>
              <a:gd fmla="*/ 128 h 128" name="T15"/>
              <a:gd fmla="*/ 104 w 104" name="T16"/>
              <a:gd fmla="*/ 32 h 128" name="T17"/>
              <a:gd fmla="*/ 34 w 104" name="T18"/>
              <a:gd fmla="*/ 20 h 128" name="T19"/>
              <a:gd fmla="*/ 40 w 104" name="T20"/>
              <a:gd fmla="*/ 16 h 128" name="T21"/>
              <a:gd fmla="*/ 56 w 104" name="T22"/>
              <a:gd fmla="*/ 8 h 128" name="T23"/>
              <a:gd fmla="*/ 64 w 104" name="T24"/>
              <a:gd fmla="*/ 20 h 128" name="T25"/>
              <a:gd fmla="*/ 76 w 104" name="T26"/>
              <a:gd fmla="*/ 26 h 128" name="T27"/>
              <a:gd fmla="*/ 34 w 104" name="T28"/>
              <a:gd fmla="*/ 32 h 128" name="T29"/>
              <a:gd fmla="*/ 34 w 104" name="T30"/>
              <a:gd fmla="*/ 20 h 128" name="T31"/>
              <a:gd fmla="*/ 88 w 104" name="T32"/>
              <a:gd fmla="*/ 120 h 128" name="T33"/>
              <a:gd fmla="*/ 8 w 104" name="T34"/>
              <a:gd fmla="*/ 112 h 128" name="T35"/>
              <a:gd fmla="*/ 16 w 104" name="T36"/>
              <a:gd fmla="*/ 28 h 128" name="T37"/>
              <a:gd fmla="*/ 20 w 104" name="T38"/>
              <a:gd fmla="*/ 32 h 128" name="T39"/>
              <a:gd fmla="*/ 76 w 104" name="T40"/>
              <a:gd fmla="*/ 40 h 128" name="T41"/>
              <a:gd fmla="*/ 84 w 104" name="T42"/>
              <a:gd fmla="*/ 28 h 128" name="T43"/>
              <a:gd fmla="*/ 96 w 104" name="T44"/>
              <a:gd fmla="*/ 36 h 128" name="T45"/>
              <a:gd fmla="*/ 76 w 104" name="T46"/>
              <a:gd fmla="*/ 96 h 128" name="T47"/>
              <a:gd fmla="*/ 24 w 104" name="T48"/>
              <a:gd fmla="*/ 100 h 128" name="T49"/>
              <a:gd fmla="*/ 76 w 104" name="T50"/>
              <a:gd fmla="*/ 104 h 128" name="T51"/>
              <a:gd fmla="*/ 76 w 104" name="T52"/>
              <a:gd fmla="*/ 96 h 128" name="T53"/>
              <a:gd fmla="*/ 28 w 104" name="T54"/>
              <a:gd fmla="*/ 56 h 128" name="T55"/>
              <a:gd fmla="*/ 28 w 104" name="T56"/>
              <a:gd fmla="*/ 64 h 128" name="T57"/>
              <a:gd fmla="*/ 80 w 104" name="T58"/>
              <a:gd fmla="*/ 60 h 128" name="T59"/>
              <a:gd fmla="*/ 76 w 104" name="T60"/>
              <a:gd fmla="*/ 76 h 128" name="T61"/>
              <a:gd fmla="*/ 24 w 104" name="T62"/>
              <a:gd fmla="*/ 80 h 128" name="T63"/>
              <a:gd fmla="*/ 76 w 104" name="T64"/>
              <a:gd fmla="*/ 84 h 128" name="T65"/>
              <a:gd fmla="*/ 76 w 104" name="T66"/>
              <a:gd fmla="*/ 76 h 12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8" w="104">
                <a:moveTo>
                  <a:pt x="92" y="20"/>
                </a:moveTo>
                <a:cubicBezTo>
                  <a:pt x="84" y="20"/>
                  <a:pt x="84" y="20"/>
                  <a:pt x="84" y="20"/>
                </a:cubicBezTo>
                <a:cubicBezTo>
                  <a:pt x="84" y="16"/>
                  <a:pt x="81" y="12"/>
                  <a:pt x="76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4" y="12"/>
                  <a:pt x="20" y="16"/>
                  <a:pt x="20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6" y="20"/>
                  <a:pt x="0" y="26"/>
                  <a:pt x="0" y="3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9" y="128"/>
                  <a:pt x="104" y="123"/>
                  <a:pt x="104" y="1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6"/>
                  <a:pt x="99" y="20"/>
                  <a:pt x="92" y="20"/>
                </a:cubicBezTo>
                <a:close/>
                <a:moveTo>
                  <a:pt x="34" y="20"/>
                </a:moveTo>
                <a:cubicBezTo>
                  <a:pt x="40" y="20"/>
                  <a:pt x="40" y="20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1" y="8"/>
                  <a:pt x="64" y="12"/>
                  <a:pt x="64" y="16"/>
                </a:cubicBezTo>
                <a:cubicBezTo>
                  <a:pt x="64" y="20"/>
                  <a:pt x="64" y="20"/>
                  <a:pt x="64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4" y="20"/>
                  <a:pt x="76" y="23"/>
                  <a:pt x="76" y="26"/>
                </a:cubicBezTo>
                <a:cubicBezTo>
                  <a:pt x="76" y="30"/>
                  <a:pt x="74" y="32"/>
                  <a:pt x="70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1" y="32"/>
                  <a:pt x="28" y="30"/>
                  <a:pt x="28" y="26"/>
                </a:cubicBezTo>
                <a:cubicBezTo>
                  <a:pt x="28" y="23"/>
                  <a:pt x="31" y="20"/>
                  <a:pt x="34" y="20"/>
                </a:cubicBezTo>
                <a:close/>
                <a:moveTo>
                  <a:pt x="96" y="112"/>
                </a:moveTo>
                <a:cubicBezTo>
                  <a:pt x="96" y="117"/>
                  <a:pt x="93" y="120"/>
                  <a:pt x="88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2"/>
                  <a:pt x="12" y="28"/>
                  <a:pt x="16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7"/>
                  <a:pt x="24" y="40"/>
                  <a:pt x="28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81" y="40"/>
                  <a:pt x="83" y="36"/>
                  <a:pt x="84" y="32"/>
                </a:cubicBezTo>
                <a:cubicBezTo>
                  <a:pt x="84" y="31"/>
                  <a:pt x="84" y="29"/>
                  <a:pt x="84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93" y="28"/>
                  <a:pt x="96" y="32"/>
                  <a:pt x="96" y="36"/>
                </a:cubicBezTo>
                <a:lnTo>
                  <a:pt x="96" y="112"/>
                </a:lnTo>
                <a:close/>
                <a:moveTo>
                  <a:pt x="76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3"/>
                  <a:pt x="26" y="104"/>
                  <a:pt x="28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3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lose/>
                <a:moveTo>
                  <a:pt x="76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3"/>
                  <a:pt x="26" y="64"/>
                  <a:pt x="28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8" y="64"/>
                  <a:pt x="80" y="63"/>
                  <a:pt x="80" y="60"/>
                </a:cubicBezTo>
                <a:cubicBezTo>
                  <a:pt x="80" y="58"/>
                  <a:pt x="78" y="56"/>
                  <a:pt x="76" y="56"/>
                </a:cubicBezTo>
                <a:close/>
                <a:moveTo>
                  <a:pt x="76" y="76"/>
                </a:moveTo>
                <a:cubicBezTo>
                  <a:pt x="28" y="76"/>
                  <a:pt x="28" y="76"/>
                  <a:pt x="28" y="76"/>
                </a:cubicBezTo>
                <a:cubicBezTo>
                  <a:pt x="26" y="76"/>
                  <a:pt x="24" y="78"/>
                  <a:pt x="24" y="80"/>
                </a:cubicBezTo>
                <a:cubicBezTo>
                  <a:pt x="24" y="83"/>
                  <a:pt x="26" y="84"/>
                  <a:pt x="28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8" y="84"/>
                  <a:pt x="80" y="83"/>
                  <a:pt x="80" y="80"/>
                </a:cubicBezTo>
                <a:cubicBezTo>
                  <a:pt x="80" y="78"/>
                  <a:pt x="78" y="76"/>
                  <a:pt x="76" y="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0" name="Freeform 24"/>
          <p:cNvSpPr>
            <a:spLocks noEditPoints="1"/>
          </p:cNvSpPr>
          <p:nvPr/>
        </p:nvSpPr>
        <p:spPr bwMode="auto">
          <a:xfrm>
            <a:off x="9099325" y="2747625"/>
            <a:ext cx="198059" cy="204818"/>
          </a:xfrm>
          <a:custGeom>
            <a:gdLst>
              <a:gd fmla="*/ 100 w 124" name="T0"/>
              <a:gd fmla="*/ 80 h 128" name="T1"/>
              <a:gd fmla="*/ 80 w 124" name="T2"/>
              <a:gd fmla="*/ 91 h 128" name="T3"/>
              <a:gd fmla="*/ 46 w 124" name="T4"/>
              <a:gd fmla="*/ 75 h 128" name="T5"/>
              <a:gd fmla="*/ 48 w 124" name="T6"/>
              <a:gd fmla="*/ 64 h 128" name="T7"/>
              <a:gd fmla="*/ 46 w 124" name="T8"/>
              <a:gd fmla="*/ 54 h 128" name="T9"/>
              <a:gd fmla="*/ 81 w 124" name="T10"/>
              <a:gd fmla="*/ 38 h 128" name="T11"/>
              <a:gd fmla="*/ 100 w 124" name="T12"/>
              <a:gd fmla="*/ 48 h 128" name="T13"/>
              <a:gd fmla="*/ 124 w 124" name="T14"/>
              <a:gd fmla="*/ 24 h 128" name="T15"/>
              <a:gd fmla="*/ 100 w 124" name="T16"/>
              <a:gd fmla="*/ 0 h 128" name="T17"/>
              <a:gd fmla="*/ 76 w 124" name="T18"/>
              <a:gd fmla="*/ 24 h 128" name="T19"/>
              <a:gd fmla="*/ 77 w 124" name="T20"/>
              <a:gd fmla="*/ 31 h 128" name="T21"/>
              <a:gd fmla="*/ 41 w 124" name="T22"/>
              <a:gd fmla="*/ 47 h 128" name="T23"/>
              <a:gd fmla="*/ 24 w 124" name="T24"/>
              <a:gd fmla="*/ 40 h 128" name="T25"/>
              <a:gd fmla="*/ 0 w 124" name="T26"/>
              <a:gd fmla="*/ 64 h 128" name="T27"/>
              <a:gd fmla="*/ 24 w 124" name="T28"/>
              <a:gd fmla="*/ 88 h 128" name="T29"/>
              <a:gd fmla="*/ 41 w 124" name="T30"/>
              <a:gd fmla="*/ 82 h 128" name="T31"/>
              <a:gd fmla="*/ 77 w 124" name="T32"/>
              <a:gd fmla="*/ 99 h 128" name="T33"/>
              <a:gd fmla="*/ 76 w 124" name="T34"/>
              <a:gd fmla="*/ 104 h 128" name="T35"/>
              <a:gd fmla="*/ 100 w 124" name="T36"/>
              <a:gd fmla="*/ 128 h 128" name="T37"/>
              <a:gd fmla="*/ 124 w 124" name="T38"/>
              <a:gd fmla="*/ 104 h 128" name="T39"/>
              <a:gd fmla="*/ 100 w 124" name="T40"/>
              <a:gd fmla="*/ 80 h 128" name="T41"/>
              <a:gd fmla="*/ 100 w 124" name="T42"/>
              <a:gd fmla="*/ 8 h 128" name="T43"/>
              <a:gd fmla="*/ 116 w 124" name="T44"/>
              <a:gd fmla="*/ 24 h 128" name="T45"/>
              <a:gd fmla="*/ 100 w 124" name="T46"/>
              <a:gd fmla="*/ 40 h 128" name="T47"/>
              <a:gd fmla="*/ 84 w 124" name="T48"/>
              <a:gd fmla="*/ 24 h 128" name="T49"/>
              <a:gd fmla="*/ 100 w 124" name="T50"/>
              <a:gd fmla="*/ 8 h 128" name="T51"/>
              <a:gd fmla="*/ 24 w 124" name="T52"/>
              <a:gd fmla="*/ 80 h 128" name="T53"/>
              <a:gd fmla="*/ 8 w 124" name="T54"/>
              <a:gd fmla="*/ 64 h 128" name="T55"/>
              <a:gd fmla="*/ 24 w 124" name="T56"/>
              <a:gd fmla="*/ 48 h 128" name="T57"/>
              <a:gd fmla="*/ 40 w 124" name="T58"/>
              <a:gd fmla="*/ 64 h 128" name="T59"/>
              <a:gd fmla="*/ 24 w 124" name="T60"/>
              <a:gd fmla="*/ 80 h 128" name="T61"/>
              <a:gd fmla="*/ 100 w 124" name="T62"/>
              <a:gd fmla="*/ 120 h 128" name="T63"/>
              <a:gd fmla="*/ 84 w 124" name="T64"/>
              <a:gd fmla="*/ 104 h 128" name="T65"/>
              <a:gd fmla="*/ 100 w 124" name="T66"/>
              <a:gd fmla="*/ 88 h 128" name="T67"/>
              <a:gd fmla="*/ 116 w 124" name="T68"/>
              <a:gd fmla="*/ 104 h 128" name="T69"/>
              <a:gd fmla="*/ 100 w 124" name="T70"/>
              <a:gd fmla="*/ 120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4">
                <a:moveTo>
                  <a:pt x="100" y="80"/>
                </a:moveTo>
                <a:cubicBezTo>
                  <a:pt x="92" y="80"/>
                  <a:pt x="85" y="85"/>
                  <a:pt x="80" y="91"/>
                </a:cubicBezTo>
                <a:cubicBezTo>
                  <a:pt x="46" y="75"/>
                  <a:pt x="46" y="75"/>
                  <a:pt x="46" y="75"/>
                </a:cubicBezTo>
                <a:cubicBezTo>
                  <a:pt x="47" y="72"/>
                  <a:pt x="48" y="68"/>
                  <a:pt x="48" y="64"/>
                </a:cubicBezTo>
                <a:cubicBezTo>
                  <a:pt x="48" y="61"/>
                  <a:pt x="47" y="57"/>
                  <a:pt x="46" y="54"/>
                </a:cubicBezTo>
                <a:cubicBezTo>
                  <a:pt x="81" y="38"/>
                  <a:pt x="81" y="38"/>
                  <a:pt x="81" y="38"/>
                </a:cubicBezTo>
                <a:cubicBezTo>
                  <a:pt x="85" y="44"/>
                  <a:pt x="92" y="48"/>
                  <a:pt x="100" y="48"/>
                </a:cubicBezTo>
                <a:cubicBezTo>
                  <a:pt x="113" y="48"/>
                  <a:pt x="124" y="38"/>
                  <a:pt x="124" y="24"/>
                </a:cubicBezTo>
                <a:cubicBezTo>
                  <a:pt x="124" y="11"/>
                  <a:pt x="113" y="0"/>
                  <a:pt x="100" y="0"/>
                </a:cubicBezTo>
                <a:cubicBezTo>
                  <a:pt x="87" y="0"/>
                  <a:pt x="76" y="11"/>
                  <a:pt x="76" y="24"/>
                </a:cubicBezTo>
                <a:cubicBezTo>
                  <a:pt x="76" y="27"/>
                  <a:pt x="77" y="29"/>
                  <a:pt x="77" y="31"/>
                </a:cubicBezTo>
                <a:cubicBezTo>
                  <a:pt x="41" y="47"/>
                  <a:pt x="41" y="47"/>
                  <a:pt x="41" y="47"/>
                </a:cubicBezTo>
                <a:cubicBezTo>
                  <a:pt x="37" y="43"/>
                  <a:pt x="31" y="40"/>
                  <a:pt x="24" y="40"/>
                </a:cubicBezTo>
                <a:cubicBezTo>
                  <a:pt x="11" y="40"/>
                  <a:pt x="0" y="51"/>
                  <a:pt x="0" y="64"/>
                </a:cubicBezTo>
                <a:cubicBezTo>
                  <a:pt x="0" y="78"/>
                  <a:pt x="11" y="88"/>
                  <a:pt x="24" y="88"/>
                </a:cubicBezTo>
                <a:cubicBezTo>
                  <a:pt x="31" y="88"/>
                  <a:pt x="36" y="86"/>
                  <a:pt x="41" y="82"/>
                </a:cubicBezTo>
                <a:cubicBezTo>
                  <a:pt x="77" y="99"/>
                  <a:pt x="77" y="99"/>
                  <a:pt x="77" y="99"/>
                </a:cubicBezTo>
                <a:cubicBezTo>
                  <a:pt x="76" y="100"/>
                  <a:pt x="76" y="102"/>
                  <a:pt x="76" y="104"/>
                </a:cubicBezTo>
                <a:cubicBezTo>
                  <a:pt x="76" y="118"/>
                  <a:pt x="87" y="128"/>
                  <a:pt x="100" y="128"/>
                </a:cubicBezTo>
                <a:cubicBezTo>
                  <a:pt x="113" y="128"/>
                  <a:pt x="124" y="118"/>
                  <a:pt x="124" y="104"/>
                </a:cubicBezTo>
                <a:cubicBezTo>
                  <a:pt x="124" y="91"/>
                  <a:pt x="113" y="80"/>
                  <a:pt x="100" y="80"/>
                </a:cubicBezTo>
                <a:close/>
                <a:moveTo>
                  <a:pt x="100" y="8"/>
                </a:moveTo>
                <a:cubicBezTo>
                  <a:pt x="109" y="8"/>
                  <a:pt x="116" y="15"/>
                  <a:pt x="116" y="24"/>
                </a:cubicBezTo>
                <a:cubicBezTo>
                  <a:pt x="116" y="33"/>
                  <a:pt x="109" y="40"/>
                  <a:pt x="100" y="40"/>
                </a:cubicBezTo>
                <a:cubicBezTo>
                  <a:pt x="91" y="40"/>
                  <a:pt x="84" y="33"/>
                  <a:pt x="84" y="24"/>
                </a:cubicBezTo>
                <a:cubicBezTo>
                  <a:pt x="84" y="15"/>
                  <a:pt x="91" y="8"/>
                  <a:pt x="100" y="8"/>
                </a:cubicBezTo>
                <a:close/>
                <a:moveTo>
                  <a:pt x="24" y="80"/>
                </a:moveTo>
                <a:cubicBezTo>
                  <a:pt x="15" y="80"/>
                  <a:pt x="8" y="73"/>
                  <a:pt x="8" y="64"/>
                </a:cubicBezTo>
                <a:cubicBezTo>
                  <a:pt x="8" y="55"/>
                  <a:pt x="15" y="48"/>
                  <a:pt x="24" y="48"/>
                </a:cubicBezTo>
                <a:cubicBezTo>
                  <a:pt x="33" y="48"/>
                  <a:pt x="40" y="55"/>
                  <a:pt x="40" y="64"/>
                </a:cubicBezTo>
                <a:cubicBezTo>
                  <a:pt x="40" y="73"/>
                  <a:pt x="33" y="80"/>
                  <a:pt x="24" y="80"/>
                </a:cubicBezTo>
                <a:close/>
                <a:moveTo>
                  <a:pt x="100" y="120"/>
                </a:moveTo>
                <a:cubicBezTo>
                  <a:pt x="91" y="120"/>
                  <a:pt x="84" y="113"/>
                  <a:pt x="84" y="104"/>
                </a:cubicBezTo>
                <a:cubicBezTo>
                  <a:pt x="84" y="95"/>
                  <a:pt x="91" y="88"/>
                  <a:pt x="100" y="88"/>
                </a:cubicBezTo>
                <a:cubicBezTo>
                  <a:pt x="109" y="88"/>
                  <a:pt x="116" y="95"/>
                  <a:pt x="116" y="104"/>
                </a:cubicBezTo>
                <a:cubicBezTo>
                  <a:pt x="116" y="113"/>
                  <a:pt x="109" y="120"/>
                  <a:pt x="100" y="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1" name="Freeform 25"/>
          <p:cNvSpPr/>
          <p:nvPr/>
        </p:nvSpPr>
        <p:spPr bwMode="auto">
          <a:xfrm>
            <a:off x="11369901" y="2178460"/>
            <a:ext cx="189947" cy="204142"/>
          </a:xfrm>
          <a:custGeom>
            <a:gdLst>
              <a:gd fmla="*/ 60 w 119" name="T0"/>
              <a:gd fmla="*/ 113 h 128" name="T1"/>
              <a:gd fmla="*/ 39 w 119" name="T2"/>
              <a:gd fmla="*/ 121 h 128" name="T3"/>
              <a:gd fmla="*/ 19 w 119" name="T4"/>
              <a:gd fmla="*/ 113 h 128" name="T5"/>
              <a:gd fmla="*/ 10 w 119" name="T6"/>
              <a:gd fmla="*/ 93 h 128" name="T7"/>
              <a:gd fmla="*/ 19 w 119" name="T8"/>
              <a:gd fmla="*/ 72 h 128" name="T9"/>
              <a:gd fmla="*/ 79 w 119" name="T10"/>
              <a:gd fmla="*/ 13 h 128" name="T11"/>
              <a:gd fmla="*/ 79 w 119" name="T12"/>
              <a:gd fmla="*/ 13 h 128" name="T13"/>
              <a:gd fmla="*/ 92 w 119" name="T14"/>
              <a:gd fmla="*/ 7 h 128" name="T15"/>
              <a:gd fmla="*/ 106 w 119" name="T16"/>
              <a:gd fmla="*/ 13 h 128" name="T17"/>
              <a:gd fmla="*/ 112 w 119" name="T18"/>
              <a:gd fmla="*/ 27 h 128" name="T19"/>
              <a:gd fmla="*/ 107 w 119" name="T20"/>
              <a:gd fmla="*/ 40 h 128" name="T21"/>
              <a:gd fmla="*/ 107 w 119" name="T22"/>
              <a:gd fmla="*/ 40 h 128" name="T23"/>
              <a:gd fmla="*/ 107 w 119" name="T24"/>
              <a:gd fmla="*/ 40 h 128" name="T25"/>
              <a:gd fmla="*/ 106 w 119" name="T26"/>
              <a:gd fmla="*/ 41 h 128" name="T27"/>
              <a:gd fmla="*/ 106 w 119" name="T28"/>
              <a:gd fmla="*/ 41 h 128" name="T29"/>
              <a:gd fmla="*/ 48 w 119" name="T30"/>
              <a:gd fmla="*/ 98 h 128" name="T31"/>
              <a:gd fmla="*/ 34 w 119" name="T32"/>
              <a:gd fmla="*/ 98 h 128" name="T33"/>
              <a:gd fmla="*/ 31 w 119" name="T34"/>
              <a:gd fmla="*/ 91 h 128" name="T35"/>
              <a:gd fmla="*/ 34 w 119" name="T36"/>
              <a:gd fmla="*/ 84 h 128" name="T37"/>
              <a:gd fmla="*/ 72 w 119" name="T38"/>
              <a:gd fmla="*/ 46 h 128" name="T39"/>
              <a:gd fmla="*/ 67 w 119" name="T40"/>
              <a:gd fmla="*/ 41 h 128" name="T41"/>
              <a:gd fmla="*/ 29 w 119" name="T42"/>
              <a:gd fmla="*/ 79 h 128" name="T43"/>
              <a:gd fmla="*/ 29 w 119" name="T44"/>
              <a:gd fmla="*/ 103 h 128" name="T45"/>
              <a:gd fmla="*/ 41 w 119" name="T46"/>
              <a:gd fmla="*/ 108 h 128" name="T47"/>
              <a:gd fmla="*/ 53 w 119" name="T48"/>
              <a:gd fmla="*/ 103 h 128" name="T49"/>
              <a:gd fmla="*/ 54 w 119" name="T50"/>
              <a:gd fmla="*/ 102 h 128" name="T51"/>
              <a:gd fmla="*/ 54 w 119" name="T52"/>
              <a:gd fmla="*/ 102 h 128" name="T53"/>
              <a:gd fmla="*/ 111 w 119" name="T54"/>
              <a:gd fmla="*/ 46 h 128" name="T55"/>
              <a:gd fmla="*/ 119 w 119" name="T56"/>
              <a:gd fmla="*/ 27 h 128" name="T57"/>
              <a:gd fmla="*/ 111 w 119" name="T58"/>
              <a:gd fmla="*/ 8 h 128" name="T59"/>
              <a:gd fmla="*/ 92 w 119" name="T60"/>
              <a:gd fmla="*/ 0 h 128" name="T61"/>
              <a:gd fmla="*/ 73 w 119" name="T62"/>
              <a:gd fmla="*/ 8 h 128" name="T63"/>
              <a:gd fmla="*/ 14 w 119" name="T64"/>
              <a:gd fmla="*/ 67 h 128" name="T65"/>
              <a:gd fmla="*/ 14 w 119" name="T66"/>
              <a:gd fmla="*/ 67 h 128" name="T67"/>
              <a:gd fmla="*/ 14 w 119" name="T68"/>
              <a:gd fmla="*/ 118 h 128" name="T69"/>
              <a:gd fmla="*/ 39 w 119" name="T70"/>
              <a:gd fmla="*/ 128 h 128" name="T71"/>
              <a:gd fmla="*/ 65 w 119" name="T72"/>
              <a:gd fmla="*/ 118 h 128" name="T73"/>
              <a:gd fmla="*/ 66 w 119" name="T74"/>
              <a:gd fmla="*/ 117 h 128" name="T75"/>
              <a:gd fmla="*/ 66 w 119" name="T76"/>
              <a:gd fmla="*/ 117 h 128" name="T77"/>
              <a:gd fmla="*/ 117 w 119" name="T78"/>
              <a:gd fmla="*/ 66 h 128" name="T79"/>
              <a:gd fmla="*/ 112 w 119" name="T80"/>
              <a:gd fmla="*/ 61 h 128" name="T81"/>
              <a:gd fmla="*/ 60 w 119" name="T82"/>
              <a:gd fmla="*/ 113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19">
                <a:moveTo>
                  <a:pt x="60" y="113"/>
                </a:moveTo>
                <a:cubicBezTo>
                  <a:pt x="54" y="118"/>
                  <a:pt x="47" y="121"/>
                  <a:pt x="39" y="121"/>
                </a:cubicBezTo>
                <a:cubicBezTo>
                  <a:pt x="32" y="121"/>
                  <a:pt x="24" y="118"/>
                  <a:pt x="19" y="113"/>
                </a:cubicBezTo>
                <a:cubicBezTo>
                  <a:pt x="13" y="107"/>
                  <a:pt x="10" y="100"/>
                  <a:pt x="10" y="93"/>
                </a:cubicBezTo>
                <a:cubicBezTo>
                  <a:pt x="10" y="85"/>
                  <a:pt x="13" y="78"/>
                  <a:pt x="19" y="72"/>
                </a:cubicBezTo>
                <a:cubicBezTo>
                  <a:pt x="79" y="13"/>
                  <a:pt x="79" y="13"/>
                  <a:pt x="79" y="13"/>
                </a:cubicBezTo>
                <a:cubicBezTo>
                  <a:pt x="79" y="13"/>
                  <a:pt x="79" y="13"/>
                  <a:pt x="79" y="13"/>
                </a:cubicBezTo>
                <a:cubicBezTo>
                  <a:pt x="82" y="9"/>
                  <a:pt x="87" y="7"/>
                  <a:pt x="92" y="7"/>
                </a:cubicBezTo>
                <a:cubicBezTo>
                  <a:pt x="98" y="7"/>
                  <a:pt x="103" y="9"/>
                  <a:pt x="106" y="13"/>
                </a:cubicBezTo>
                <a:cubicBezTo>
                  <a:pt x="110" y="17"/>
                  <a:pt x="112" y="22"/>
                  <a:pt x="112" y="27"/>
                </a:cubicBezTo>
                <a:cubicBezTo>
                  <a:pt x="112" y="32"/>
                  <a:pt x="110" y="36"/>
                  <a:pt x="107" y="40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0"/>
                  <a:pt x="106" y="41"/>
                  <a:pt x="106" y="41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48" y="98"/>
                  <a:pt x="48" y="98"/>
                  <a:pt x="48" y="98"/>
                </a:cubicBezTo>
                <a:cubicBezTo>
                  <a:pt x="44" y="102"/>
                  <a:pt x="37" y="102"/>
                  <a:pt x="34" y="98"/>
                </a:cubicBezTo>
                <a:cubicBezTo>
                  <a:pt x="32" y="96"/>
                  <a:pt x="31" y="94"/>
                  <a:pt x="31" y="91"/>
                </a:cubicBezTo>
                <a:cubicBezTo>
                  <a:pt x="31" y="88"/>
                  <a:pt x="32" y="86"/>
                  <a:pt x="34" y="84"/>
                </a:cubicBezTo>
                <a:cubicBezTo>
                  <a:pt x="72" y="46"/>
                  <a:pt x="72" y="46"/>
                  <a:pt x="72" y="46"/>
                </a:cubicBezTo>
                <a:cubicBezTo>
                  <a:pt x="67" y="41"/>
                  <a:pt x="67" y="41"/>
                  <a:pt x="67" y="41"/>
                </a:cubicBezTo>
                <a:cubicBezTo>
                  <a:pt x="29" y="79"/>
                  <a:pt x="29" y="79"/>
                  <a:pt x="29" y="79"/>
                </a:cubicBezTo>
                <a:cubicBezTo>
                  <a:pt x="22" y="86"/>
                  <a:pt x="22" y="96"/>
                  <a:pt x="29" y="103"/>
                </a:cubicBezTo>
                <a:cubicBezTo>
                  <a:pt x="32" y="106"/>
                  <a:pt x="36" y="108"/>
                  <a:pt x="41" y="108"/>
                </a:cubicBezTo>
                <a:cubicBezTo>
                  <a:pt x="45" y="108"/>
                  <a:pt x="50" y="106"/>
                  <a:pt x="53" y="103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6" y="41"/>
                  <a:pt x="119" y="34"/>
                  <a:pt x="119" y="27"/>
                </a:cubicBezTo>
                <a:cubicBezTo>
                  <a:pt x="119" y="20"/>
                  <a:pt x="116" y="13"/>
                  <a:pt x="111" y="8"/>
                </a:cubicBezTo>
                <a:cubicBezTo>
                  <a:pt x="106" y="3"/>
                  <a:pt x="99" y="0"/>
                  <a:pt x="92" y="0"/>
                </a:cubicBezTo>
                <a:cubicBezTo>
                  <a:pt x="85" y="0"/>
                  <a:pt x="78" y="3"/>
                  <a:pt x="73" y="8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0" y="81"/>
                  <a:pt x="0" y="104"/>
                  <a:pt x="14" y="118"/>
                </a:cubicBezTo>
                <a:cubicBezTo>
                  <a:pt x="21" y="125"/>
                  <a:pt x="30" y="128"/>
                  <a:pt x="39" y="128"/>
                </a:cubicBezTo>
                <a:cubicBezTo>
                  <a:pt x="49" y="128"/>
                  <a:pt x="58" y="125"/>
                  <a:pt x="65" y="118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2" y="61"/>
                  <a:pt x="112" y="61"/>
                  <a:pt x="112" y="61"/>
                </a:cubicBezTo>
                <a:lnTo>
                  <a:pt x="60" y="1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2" name="Freeform 26"/>
          <p:cNvSpPr>
            <a:spLocks noEditPoints="1"/>
          </p:cNvSpPr>
          <p:nvPr/>
        </p:nvSpPr>
        <p:spPr bwMode="auto">
          <a:xfrm>
            <a:off x="10799384" y="2175080"/>
            <a:ext cx="204142" cy="207522"/>
          </a:xfrm>
          <a:custGeom>
            <a:gdLst>
              <a:gd fmla="*/ 52 w 128" name="T0"/>
              <a:gd fmla="*/ 90 h 130" name="T1"/>
              <a:gd fmla="*/ 44 w 128" name="T2"/>
              <a:gd fmla="*/ 90 h 130" name="T3"/>
              <a:gd fmla="*/ 44 w 128" name="T4"/>
              <a:gd fmla="*/ 82 h 130" name="T5"/>
              <a:gd fmla="*/ 40 w 128" name="T6"/>
              <a:gd fmla="*/ 78 h 130" name="T7"/>
              <a:gd fmla="*/ 36 w 128" name="T8"/>
              <a:gd fmla="*/ 82 h 130" name="T9"/>
              <a:gd fmla="*/ 36 w 128" name="T10"/>
              <a:gd fmla="*/ 90 h 130" name="T11"/>
              <a:gd fmla="*/ 28 w 128" name="T12"/>
              <a:gd fmla="*/ 90 h 130" name="T13"/>
              <a:gd fmla="*/ 24 w 128" name="T14"/>
              <a:gd fmla="*/ 94 h 130" name="T15"/>
              <a:gd fmla="*/ 28 w 128" name="T16"/>
              <a:gd fmla="*/ 98 h 130" name="T17"/>
              <a:gd fmla="*/ 36 w 128" name="T18"/>
              <a:gd fmla="*/ 98 h 130" name="T19"/>
              <a:gd fmla="*/ 36 w 128" name="T20"/>
              <a:gd fmla="*/ 106 h 130" name="T21"/>
              <a:gd fmla="*/ 40 w 128" name="T22"/>
              <a:gd fmla="*/ 110 h 130" name="T23"/>
              <a:gd fmla="*/ 44 w 128" name="T24"/>
              <a:gd fmla="*/ 106 h 130" name="T25"/>
              <a:gd fmla="*/ 44 w 128" name="T26"/>
              <a:gd fmla="*/ 98 h 130" name="T27"/>
              <a:gd fmla="*/ 52 w 128" name="T28"/>
              <a:gd fmla="*/ 98 h 130" name="T29"/>
              <a:gd fmla="*/ 56 w 128" name="T30"/>
              <a:gd fmla="*/ 94 h 130" name="T31"/>
              <a:gd fmla="*/ 52 w 128" name="T32"/>
              <a:gd fmla="*/ 90 h 130" name="T33"/>
              <a:gd fmla="*/ 82 w 128" name="T34"/>
              <a:gd fmla="*/ 94 h 130" name="T35"/>
              <a:gd fmla="*/ 76 w 128" name="T36"/>
              <a:gd fmla="*/ 100 h 130" name="T37"/>
              <a:gd fmla="*/ 82 w 128" name="T38"/>
              <a:gd fmla="*/ 106 h 130" name="T39"/>
              <a:gd fmla="*/ 88 w 128" name="T40"/>
              <a:gd fmla="*/ 100 h 130" name="T41"/>
              <a:gd fmla="*/ 82 w 128" name="T42"/>
              <a:gd fmla="*/ 94 h 130" name="T43"/>
              <a:gd fmla="*/ 116 w 128" name="T44"/>
              <a:gd fmla="*/ 58 h 130" name="T45"/>
              <a:gd fmla="*/ 52 w 128" name="T46"/>
              <a:gd fmla="*/ 58 h 130" name="T47"/>
              <a:gd fmla="*/ 73 w 128" name="T48"/>
              <a:gd fmla="*/ 34 h 130" name="T49"/>
              <a:gd fmla="*/ 96 w 128" name="T50"/>
              <a:gd fmla="*/ 6 h 130" name="T51"/>
              <a:gd fmla="*/ 87 w 128" name="T52"/>
              <a:gd fmla="*/ 6 h 130" name="T53"/>
              <a:gd fmla="*/ 68 w 128" name="T54"/>
              <a:gd fmla="*/ 29 h 130" name="T55"/>
              <a:gd fmla="*/ 44 w 128" name="T56"/>
              <a:gd fmla="*/ 58 h 130" name="T57"/>
              <a:gd fmla="*/ 12 w 128" name="T58"/>
              <a:gd fmla="*/ 58 h 130" name="T59"/>
              <a:gd fmla="*/ 0 w 128" name="T60"/>
              <a:gd fmla="*/ 70 h 130" name="T61"/>
              <a:gd fmla="*/ 0 w 128" name="T62"/>
              <a:gd fmla="*/ 118 h 130" name="T63"/>
              <a:gd fmla="*/ 12 w 128" name="T64"/>
              <a:gd fmla="*/ 130 h 130" name="T65"/>
              <a:gd fmla="*/ 116 w 128" name="T66"/>
              <a:gd fmla="*/ 130 h 130" name="T67"/>
              <a:gd fmla="*/ 128 w 128" name="T68"/>
              <a:gd fmla="*/ 118 h 130" name="T69"/>
              <a:gd fmla="*/ 128 w 128" name="T70"/>
              <a:gd fmla="*/ 70 h 130" name="T71"/>
              <a:gd fmla="*/ 116 w 128" name="T72"/>
              <a:gd fmla="*/ 58 h 130" name="T73"/>
              <a:gd fmla="*/ 120 w 128" name="T74"/>
              <a:gd fmla="*/ 114 h 130" name="T75"/>
              <a:gd fmla="*/ 112 w 128" name="T76"/>
              <a:gd fmla="*/ 122 h 130" name="T77"/>
              <a:gd fmla="*/ 16 w 128" name="T78"/>
              <a:gd fmla="*/ 122 h 130" name="T79"/>
              <a:gd fmla="*/ 8 w 128" name="T80"/>
              <a:gd fmla="*/ 114 h 130" name="T81"/>
              <a:gd fmla="*/ 8 w 128" name="T82"/>
              <a:gd fmla="*/ 74 h 130" name="T83"/>
              <a:gd fmla="*/ 16 w 128" name="T84"/>
              <a:gd fmla="*/ 66 h 130" name="T85"/>
              <a:gd fmla="*/ 112 w 128" name="T86"/>
              <a:gd fmla="*/ 66 h 130" name="T87"/>
              <a:gd fmla="*/ 120 w 128" name="T88"/>
              <a:gd fmla="*/ 74 h 130" name="T89"/>
              <a:gd fmla="*/ 120 w 128" name="T90"/>
              <a:gd fmla="*/ 114 h 130" name="T91"/>
              <a:gd fmla="*/ 98 w 128" name="T92"/>
              <a:gd fmla="*/ 82 h 130" name="T93"/>
              <a:gd fmla="*/ 92 w 128" name="T94"/>
              <a:gd fmla="*/ 88 h 130" name="T95"/>
              <a:gd fmla="*/ 98 w 128" name="T96"/>
              <a:gd fmla="*/ 94 h 130" name="T97"/>
              <a:gd fmla="*/ 104 w 128" name="T98"/>
              <a:gd fmla="*/ 88 h 130" name="T99"/>
              <a:gd fmla="*/ 98 w 128" name="T100"/>
              <a:gd fmla="*/ 82 h 130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30" w="128">
                <a:moveTo>
                  <a:pt x="52" y="90"/>
                </a:moveTo>
                <a:cubicBezTo>
                  <a:pt x="44" y="90"/>
                  <a:pt x="44" y="90"/>
                  <a:pt x="44" y="90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0"/>
                  <a:pt x="42" y="78"/>
                  <a:pt x="40" y="78"/>
                </a:cubicBezTo>
                <a:cubicBezTo>
                  <a:pt x="38" y="78"/>
                  <a:pt x="36" y="80"/>
                  <a:pt x="36" y="82"/>
                </a:cubicBezTo>
                <a:cubicBezTo>
                  <a:pt x="36" y="90"/>
                  <a:pt x="36" y="90"/>
                  <a:pt x="36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90"/>
                  <a:pt x="24" y="92"/>
                  <a:pt x="24" y="94"/>
                </a:cubicBezTo>
                <a:cubicBezTo>
                  <a:pt x="24" y="97"/>
                  <a:pt x="26" y="98"/>
                  <a:pt x="28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9"/>
                  <a:pt x="38" y="110"/>
                  <a:pt x="40" y="110"/>
                </a:cubicBezTo>
                <a:cubicBezTo>
                  <a:pt x="42" y="110"/>
                  <a:pt x="44" y="109"/>
                  <a:pt x="44" y="106"/>
                </a:cubicBezTo>
                <a:cubicBezTo>
                  <a:pt x="44" y="98"/>
                  <a:pt x="44" y="98"/>
                  <a:pt x="44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4" y="98"/>
                  <a:pt x="56" y="97"/>
                  <a:pt x="56" y="94"/>
                </a:cubicBezTo>
                <a:cubicBezTo>
                  <a:pt x="56" y="92"/>
                  <a:pt x="54" y="90"/>
                  <a:pt x="52" y="90"/>
                </a:cubicBezTo>
                <a:close/>
                <a:moveTo>
                  <a:pt x="82" y="94"/>
                </a:moveTo>
                <a:cubicBezTo>
                  <a:pt x="79" y="94"/>
                  <a:pt x="76" y="97"/>
                  <a:pt x="76" y="100"/>
                </a:cubicBezTo>
                <a:cubicBezTo>
                  <a:pt x="76" y="104"/>
                  <a:pt x="79" y="106"/>
                  <a:pt x="82" y="106"/>
                </a:cubicBezTo>
                <a:cubicBezTo>
                  <a:pt x="86" y="106"/>
                  <a:pt x="88" y="104"/>
                  <a:pt x="88" y="100"/>
                </a:cubicBezTo>
                <a:cubicBezTo>
                  <a:pt x="88" y="97"/>
                  <a:pt x="86" y="94"/>
                  <a:pt x="82" y="94"/>
                </a:cubicBezTo>
                <a:close/>
                <a:moveTo>
                  <a:pt x="116" y="58"/>
                </a:moveTo>
                <a:cubicBezTo>
                  <a:pt x="52" y="58"/>
                  <a:pt x="52" y="58"/>
                  <a:pt x="52" y="58"/>
                </a:cubicBezTo>
                <a:cubicBezTo>
                  <a:pt x="52" y="45"/>
                  <a:pt x="62" y="40"/>
                  <a:pt x="73" y="34"/>
                </a:cubicBezTo>
                <a:cubicBezTo>
                  <a:pt x="84" y="27"/>
                  <a:pt x="93" y="20"/>
                  <a:pt x="96" y="6"/>
                </a:cubicBezTo>
                <a:cubicBezTo>
                  <a:pt x="96" y="1"/>
                  <a:pt x="88" y="0"/>
                  <a:pt x="87" y="6"/>
                </a:cubicBezTo>
                <a:cubicBezTo>
                  <a:pt x="85" y="17"/>
                  <a:pt x="78" y="23"/>
                  <a:pt x="68" y="29"/>
                </a:cubicBezTo>
                <a:cubicBezTo>
                  <a:pt x="56" y="36"/>
                  <a:pt x="44" y="42"/>
                  <a:pt x="44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6" y="58"/>
                  <a:pt x="0" y="64"/>
                  <a:pt x="0" y="7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5"/>
                  <a:pt x="6" y="130"/>
                  <a:pt x="12" y="130"/>
                </a:cubicBezTo>
                <a:cubicBezTo>
                  <a:pt x="116" y="130"/>
                  <a:pt x="116" y="130"/>
                  <a:pt x="116" y="130"/>
                </a:cubicBezTo>
                <a:cubicBezTo>
                  <a:pt x="123" y="130"/>
                  <a:pt x="128" y="125"/>
                  <a:pt x="128" y="118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8" y="64"/>
                  <a:pt x="123" y="58"/>
                  <a:pt x="116" y="58"/>
                </a:cubicBezTo>
                <a:close/>
                <a:moveTo>
                  <a:pt x="120" y="114"/>
                </a:moveTo>
                <a:cubicBezTo>
                  <a:pt x="120" y="119"/>
                  <a:pt x="117" y="122"/>
                  <a:pt x="112" y="122"/>
                </a:cubicBezTo>
                <a:cubicBezTo>
                  <a:pt x="16" y="122"/>
                  <a:pt x="16" y="122"/>
                  <a:pt x="16" y="122"/>
                </a:cubicBezTo>
                <a:cubicBezTo>
                  <a:pt x="12" y="122"/>
                  <a:pt x="8" y="119"/>
                  <a:pt x="8" y="114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0"/>
                  <a:pt x="12" y="66"/>
                  <a:pt x="16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7" y="66"/>
                  <a:pt x="120" y="70"/>
                  <a:pt x="120" y="74"/>
                </a:cubicBezTo>
                <a:lnTo>
                  <a:pt x="120" y="114"/>
                </a:lnTo>
                <a:close/>
                <a:moveTo>
                  <a:pt x="98" y="82"/>
                </a:moveTo>
                <a:cubicBezTo>
                  <a:pt x="95" y="82"/>
                  <a:pt x="92" y="85"/>
                  <a:pt x="92" y="88"/>
                </a:cubicBezTo>
                <a:cubicBezTo>
                  <a:pt x="92" y="92"/>
                  <a:pt x="95" y="94"/>
                  <a:pt x="98" y="94"/>
                </a:cubicBezTo>
                <a:cubicBezTo>
                  <a:pt x="102" y="94"/>
                  <a:pt x="104" y="92"/>
                  <a:pt x="104" y="88"/>
                </a:cubicBezTo>
                <a:cubicBezTo>
                  <a:pt x="104" y="85"/>
                  <a:pt x="102" y="82"/>
                  <a:pt x="98" y="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5" name="Freeform 27"/>
          <p:cNvSpPr>
            <a:spLocks noEditPoints="1"/>
          </p:cNvSpPr>
          <p:nvPr/>
        </p:nvSpPr>
        <p:spPr bwMode="auto">
          <a:xfrm>
            <a:off x="10230219" y="2178460"/>
            <a:ext cx="204818" cy="204142"/>
          </a:xfrm>
          <a:custGeom>
            <a:gdLst>
              <a:gd fmla="*/ 44 w 128" name="T0"/>
              <a:gd fmla="*/ 64 h 128" name="T1"/>
              <a:gd fmla="*/ 84 w 128" name="T2"/>
              <a:gd fmla="*/ 64 h 128" name="T3"/>
              <a:gd fmla="*/ 64 w 128" name="T4"/>
              <a:gd fmla="*/ 76 h 128" name="T5"/>
              <a:gd fmla="*/ 64 w 128" name="T6"/>
              <a:gd fmla="*/ 52 h 128" name="T7"/>
              <a:gd fmla="*/ 64 w 128" name="T8"/>
              <a:gd fmla="*/ 76 h 128" name="T9"/>
              <a:gd fmla="*/ 114 w 128" name="T10"/>
              <a:gd fmla="*/ 46 h 128" name="T11"/>
              <a:gd fmla="*/ 113 w 128" name="T12"/>
              <a:gd fmla="*/ 41 h 128" name="T13"/>
              <a:gd fmla="*/ 112 w 128" name="T14"/>
              <a:gd fmla="*/ 22 h 128" name="T15"/>
              <a:gd fmla="*/ 97 w 128" name="T16"/>
              <a:gd fmla="*/ 12 h 128" name="T17"/>
              <a:gd fmla="*/ 87 w 128" name="T18"/>
              <a:gd fmla="*/ 16 h 128" name="T19"/>
              <a:gd fmla="*/ 82 w 128" name="T20"/>
              <a:gd fmla="*/ 13 h 128" name="T21"/>
              <a:gd fmla="*/ 61 w 128" name="T22"/>
              <a:gd fmla="*/ 0 h 128" name="T23"/>
              <a:gd fmla="*/ 46 w 128" name="T24"/>
              <a:gd fmla="*/ 14 h 128" name="T25"/>
              <a:gd fmla="*/ 41 w 128" name="T26"/>
              <a:gd fmla="*/ 16 h 128" name="T27"/>
              <a:gd fmla="*/ 21 w 128" name="T28"/>
              <a:gd fmla="*/ 17 h 128" name="T29"/>
              <a:gd fmla="*/ 12 w 128" name="T30"/>
              <a:gd fmla="*/ 32 h 128" name="T31"/>
              <a:gd fmla="*/ 16 w 128" name="T32"/>
              <a:gd fmla="*/ 42 h 128" name="T33"/>
              <a:gd fmla="*/ 13 w 128" name="T34"/>
              <a:gd fmla="*/ 47 h 128" name="T35"/>
              <a:gd fmla="*/ 0 w 128" name="T36"/>
              <a:gd fmla="*/ 68 h 128" name="T37"/>
              <a:gd fmla="*/ 14 w 128" name="T38"/>
              <a:gd fmla="*/ 82 h 128" name="T39"/>
              <a:gd fmla="*/ 16 w 128" name="T40"/>
              <a:gd fmla="*/ 88 h 128" name="T41"/>
              <a:gd fmla="*/ 16 w 128" name="T42"/>
              <a:gd fmla="*/ 107 h 128" name="T43"/>
              <a:gd fmla="*/ 32 w 128" name="T44"/>
              <a:gd fmla="*/ 116 h 128" name="T45"/>
              <a:gd fmla="*/ 41 w 128" name="T46"/>
              <a:gd fmla="*/ 113 h 128" name="T47"/>
              <a:gd fmla="*/ 46 w 128" name="T48"/>
              <a:gd fmla="*/ 115 h 128" name="T49"/>
              <a:gd fmla="*/ 68 w 128" name="T50"/>
              <a:gd fmla="*/ 128 h 128" name="T51"/>
              <a:gd fmla="*/ 82 w 128" name="T52"/>
              <a:gd fmla="*/ 114 h 128" name="T53"/>
              <a:gd fmla="*/ 88 w 128" name="T54"/>
              <a:gd fmla="*/ 113 h 128" name="T55"/>
              <a:gd fmla="*/ 107 w 128" name="T56"/>
              <a:gd fmla="*/ 112 h 128" name="T57"/>
              <a:gd fmla="*/ 116 w 128" name="T58"/>
              <a:gd fmla="*/ 97 h 128" name="T59"/>
              <a:gd fmla="*/ 112 w 128" name="T60"/>
              <a:gd fmla="*/ 87 h 128" name="T61"/>
              <a:gd fmla="*/ 115 w 128" name="T62"/>
              <a:gd fmla="*/ 82 h 128" name="T63"/>
              <a:gd fmla="*/ 128 w 128" name="T64"/>
              <a:gd fmla="*/ 61 h 128" name="T65"/>
              <a:gd fmla="*/ 120 w 128" name="T66"/>
              <a:gd fmla="*/ 68 h 128" name="T67"/>
              <a:gd fmla="*/ 108 w 128" name="T68"/>
              <a:gd fmla="*/ 77 h 128" name="T69"/>
              <a:gd fmla="*/ 106 w 128" name="T70"/>
              <a:gd fmla="*/ 92 h 128" name="T71"/>
              <a:gd fmla="*/ 101 w 128" name="T72"/>
              <a:gd fmla="*/ 106 h 128" name="T73"/>
              <a:gd fmla="*/ 91 w 128" name="T74"/>
              <a:gd fmla="*/ 106 h 128" name="T75"/>
              <a:gd fmla="*/ 76 w 128" name="T76"/>
              <a:gd fmla="*/ 108 h 128" name="T77"/>
              <a:gd fmla="*/ 68 w 128" name="T78"/>
              <a:gd fmla="*/ 120 h 128" name="T79"/>
              <a:gd fmla="*/ 54 w 128" name="T80"/>
              <a:gd fmla="*/ 113 h 128" name="T81"/>
              <a:gd fmla="*/ 42 w 128" name="T82"/>
              <a:gd fmla="*/ 104 h 128" name="T83"/>
              <a:gd fmla="*/ 32 w 128" name="T84"/>
              <a:gd fmla="*/ 108 h 128" name="T85"/>
              <a:gd fmla="*/ 22 w 128" name="T86"/>
              <a:gd fmla="*/ 101 h 128" name="T87"/>
              <a:gd fmla="*/ 25 w 128" name="T88"/>
              <a:gd fmla="*/ 87 h 128" name="T89"/>
              <a:gd fmla="*/ 15 w 128" name="T90"/>
              <a:gd fmla="*/ 75 h 128" name="T91"/>
              <a:gd fmla="*/ 8 w 128" name="T92"/>
              <a:gd fmla="*/ 61 h 128" name="T93"/>
              <a:gd fmla="*/ 20 w 128" name="T94"/>
              <a:gd fmla="*/ 52 h 128" name="T95"/>
              <a:gd fmla="*/ 22 w 128" name="T96"/>
              <a:gd fmla="*/ 37 h 128" name="T97"/>
              <a:gd fmla="*/ 27 w 128" name="T98"/>
              <a:gd fmla="*/ 22 h 128" name="T99"/>
              <a:gd fmla="*/ 37 w 128" name="T100"/>
              <a:gd fmla="*/ 22 h 128" name="T101"/>
              <a:gd fmla="*/ 52 w 128" name="T102"/>
              <a:gd fmla="*/ 20 h 128" name="T103"/>
              <a:gd fmla="*/ 61 w 128" name="T104"/>
              <a:gd fmla="*/ 8 h 128" name="T105"/>
              <a:gd fmla="*/ 75 w 128" name="T106"/>
              <a:gd fmla="*/ 15 h 128" name="T107"/>
              <a:gd fmla="*/ 87 w 128" name="T108"/>
              <a:gd fmla="*/ 25 h 128" name="T109"/>
              <a:gd fmla="*/ 97 w 128" name="T110"/>
              <a:gd fmla="*/ 20 h 128" name="T111"/>
              <a:gd fmla="*/ 106 w 128" name="T112"/>
              <a:gd fmla="*/ 27 h 128" name="T113"/>
              <a:gd fmla="*/ 104 w 128" name="T114"/>
              <a:gd fmla="*/ 42 h 128" name="T115"/>
              <a:gd fmla="*/ 113 w 128" name="T116"/>
              <a:gd fmla="*/ 54 h 128" name="T117"/>
              <a:gd fmla="*/ 120 w 128" name="T118"/>
              <a:gd fmla="*/ 68 h 12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28" w="128">
                <a:moveTo>
                  <a:pt x="64" y="44"/>
                </a:moveTo>
                <a:cubicBezTo>
                  <a:pt x="53" y="44"/>
                  <a:pt x="44" y="53"/>
                  <a:pt x="44" y="64"/>
                </a:cubicBezTo>
                <a:cubicBezTo>
                  <a:pt x="44" y="75"/>
                  <a:pt x="53" y="84"/>
                  <a:pt x="64" y="84"/>
                </a:cubicBezTo>
                <a:cubicBezTo>
                  <a:pt x="75" y="84"/>
                  <a:pt x="84" y="75"/>
                  <a:pt x="84" y="64"/>
                </a:cubicBezTo>
                <a:cubicBezTo>
                  <a:pt x="84" y="53"/>
                  <a:pt x="75" y="44"/>
                  <a:pt x="64" y="44"/>
                </a:cubicBezTo>
                <a:close/>
                <a:moveTo>
                  <a:pt x="64" y="76"/>
                </a:moveTo>
                <a:cubicBezTo>
                  <a:pt x="58" y="76"/>
                  <a:pt x="52" y="71"/>
                  <a:pt x="52" y="64"/>
                </a:cubicBezTo>
                <a:cubicBezTo>
                  <a:pt x="52" y="58"/>
                  <a:pt x="58" y="52"/>
                  <a:pt x="64" y="52"/>
                </a:cubicBezTo>
                <a:cubicBezTo>
                  <a:pt x="71" y="52"/>
                  <a:pt x="76" y="58"/>
                  <a:pt x="76" y="64"/>
                </a:cubicBezTo>
                <a:cubicBezTo>
                  <a:pt x="76" y="71"/>
                  <a:pt x="71" y="76"/>
                  <a:pt x="64" y="76"/>
                </a:cubicBezTo>
                <a:close/>
                <a:moveTo>
                  <a:pt x="115" y="47"/>
                </a:moveTo>
                <a:cubicBezTo>
                  <a:pt x="114" y="46"/>
                  <a:pt x="114" y="46"/>
                  <a:pt x="114" y="46"/>
                </a:cubicBezTo>
                <a:cubicBezTo>
                  <a:pt x="114" y="45"/>
                  <a:pt x="113" y="43"/>
                  <a:pt x="112" y="42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5" y="38"/>
                  <a:pt x="116" y="35"/>
                  <a:pt x="116" y="32"/>
                </a:cubicBezTo>
                <a:cubicBezTo>
                  <a:pt x="116" y="28"/>
                  <a:pt x="115" y="24"/>
                  <a:pt x="112" y="22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4" y="14"/>
                  <a:pt x="101" y="12"/>
                  <a:pt x="97" y="12"/>
                </a:cubicBezTo>
                <a:cubicBezTo>
                  <a:pt x="94" y="12"/>
                  <a:pt x="90" y="14"/>
                  <a:pt x="88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5" y="15"/>
                  <a:pt x="84" y="15"/>
                  <a:pt x="82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6"/>
                  <a:pt x="75" y="0"/>
                  <a:pt x="68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3" y="0"/>
                  <a:pt x="47" y="6"/>
                  <a:pt x="46" y="13"/>
                </a:cubicBezTo>
                <a:cubicBezTo>
                  <a:pt x="46" y="14"/>
                  <a:pt x="46" y="14"/>
                  <a:pt x="46" y="14"/>
                </a:cubicBezTo>
                <a:cubicBezTo>
                  <a:pt x="45" y="15"/>
                  <a:pt x="43" y="15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38" y="14"/>
                  <a:pt x="35" y="12"/>
                  <a:pt x="32" y="12"/>
                </a:cubicBezTo>
                <a:cubicBezTo>
                  <a:pt x="28" y="12"/>
                  <a:pt x="24" y="14"/>
                  <a:pt x="21" y="17"/>
                </a:cubicBezTo>
                <a:cubicBezTo>
                  <a:pt x="16" y="22"/>
                  <a:pt x="16" y="22"/>
                  <a:pt x="16" y="22"/>
                </a:cubicBezTo>
                <a:cubicBezTo>
                  <a:pt x="14" y="24"/>
                  <a:pt x="12" y="28"/>
                  <a:pt x="12" y="32"/>
                </a:cubicBezTo>
                <a:cubicBezTo>
                  <a:pt x="12" y="35"/>
                  <a:pt x="13" y="38"/>
                  <a:pt x="16" y="41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3"/>
                  <a:pt x="15" y="45"/>
                  <a:pt x="14" y="46"/>
                </a:cubicBezTo>
                <a:cubicBezTo>
                  <a:pt x="13" y="47"/>
                  <a:pt x="13" y="47"/>
                  <a:pt x="13" y="47"/>
                </a:cubicBezTo>
                <a:cubicBezTo>
                  <a:pt x="6" y="47"/>
                  <a:pt x="0" y="53"/>
                  <a:pt x="0" y="6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6" y="81"/>
                  <a:pt x="13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5" y="84"/>
                  <a:pt x="15" y="86"/>
                  <a:pt x="16" y="87"/>
                </a:cubicBezTo>
                <a:cubicBezTo>
                  <a:pt x="16" y="88"/>
                  <a:pt x="16" y="88"/>
                  <a:pt x="16" y="88"/>
                </a:cubicBezTo>
                <a:cubicBezTo>
                  <a:pt x="13" y="90"/>
                  <a:pt x="12" y="94"/>
                  <a:pt x="12" y="97"/>
                </a:cubicBezTo>
                <a:cubicBezTo>
                  <a:pt x="12" y="101"/>
                  <a:pt x="14" y="104"/>
                  <a:pt x="16" y="107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15"/>
                  <a:pt x="28" y="116"/>
                  <a:pt x="32" y="116"/>
                </a:cubicBezTo>
                <a:cubicBezTo>
                  <a:pt x="35" y="116"/>
                  <a:pt x="38" y="115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3" y="113"/>
                  <a:pt x="45" y="114"/>
                  <a:pt x="46" y="114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7" y="123"/>
                  <a:pt x="53" y="128"/>
                  <a:pt x="61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1" y="123"/>
                  <a:pt x="82" y="115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4" y="114"/>
                  <a:pt x="85" y="113"/>
                  <a:pt x="87" y="113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90" y="115"/>
                  <a:pt x="94" y="116"/>
                  <a:pt x="97" y="116"/>
                </a:cubicBezTo>
                <a:cubicBezTo>
                  <a:pt x="101" y="116"/>
                  <a:pt x="104" y="115"/>
                  <a:pt x="107" y="112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5" y="104"/>
                  <a:pt x="116" y="101"/>
                  <a:pt x="116" y="97"/>
                </a:cubicBezTo>
                <a:cubicBezTo>
                  <a:pt x="116" y="94"/>
                  <a:pt x="115" y="90"/>
                  <a:pt x="113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3" y="86"/>
                  <a:pt x="114" y="84"/>
                  <a:pt x="114" y="82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3" y="81"/>
                  <a:pt x="128" y="75"/>
                  <a:pt x="128" y="68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8" y="53"/>
                  <a:pt x="123" y="47"/>
                  <a:pt x="115" y="47"/>
                </a:cubicBezTo>
                <a:close/>
                <a:moveTo>
                  <a:pt x="120" y="68"/>
                </a:moveTo>
                <a:cubicBezTo>
                  <a:pt x="120" y="72"/>
                  <a:pt x="117" y="75"/>
                  <a:pt x="113" y="75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7" y="80"/>
                  <a:pt x="106" y="84"/>
                  <a:pt x="104" y="87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9" y="94"/>
                  <a:pt x="109" y="99"/>
                  <a:pt x="106" y="101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0" y="108"/>
                  <a:pt x="98" y="108"/>
                  <a:pt x="96" y="108"/>
                </a:cubicBezTo>
                <a:cubicBezTo>
                  <a:pt x="95" y="108"/>
                  <a:pt x="93" y="108"/>
                  <a:pt x="91" y="106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3" y="106"/>
                  <a:pt x="80" y="107"/>
                  <a:pt x="76" y="108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5" y="117"/>
                  <a:pt x="72" y="120"/>
                  <a:pt x="68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7" y="120"/>
                  <a:pt x="54" y="117"/>
                  <a:pt x="54" y="113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48" y="107"/>
                  <a:pt x="45" y="106"/>
                  <a:pt x="42" y="104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6" y="108"/>
                  <a:pt x="34" y="108"/>
                  <a:pt x="32" y="108"/>
                </a:cubicBezTo>
                <a:cubicBezTo>
                  <a:pt x="30" y="108"/>
                  <a:pt x="28" y="108"/>
                  <a:pt x="27" y="106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9" y="99"/>
                  <a:pt x="19" y="94"/>
                  <a:pt x="22" y="92"/>
                </a:cubicBezTo>
                <a:cubicBezTo>
                  <a:pt x="25" y="87"/>
                  <a:pt x="25" y="87"/>
                  <a:pt x="25" y="87"/>
                </a:cubicBezTo>
                <a:cubicBezTo>
                  <a:pt x="23" y="84"/>
                  <a:pt x="21" y="80"/>
                  <a:pt x="20" y="77"/>
                </a:cubicBezTo>
                <a:cubicBezTo>
                  <a:pt x="15" y="75"/>
                  <a:pt x="15" y="75"/>
                  <a:pt x="15" y="75"/>
                </a:cubicBezTo>
                <a:cubicBezTo>
                  <a:pt x="11" y="75"/>
                  <a:pt x="8" y="72"/>
                  <a:pt x="8" y="68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7"/>
                  <a:pt x="11" y="54"/>
                  <a:pt x="15" y="54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49"/>
                  <a:pt x="23" y="45"/>
                  <a:pt x="25" y="42"/>
                </a:cubicBezTo>
                <a:cubicBezTo>
                  <a:pt x="22" y="37"/>
                  <a:pt x="22" y="37"/>
                  <a:pt x="22" y="37"/>
                </a:cubicBezTo>
                <a:cubicBezTo>
                  <a:pt x="19" y="34"/>
                  <a:pt x="19" y="30"/>
                  <a:pt x="22" y="27"/>
                </a:cubicBezTo>
                <a:cubicBezTo>
                  <a:pt x="27" y="22"/>
                  <a:pt x="27" y="22"/>
                  <a:pt x="27" y="22"/>
                </a:cubicBezTo>
                <a:cubicBezTo>
                  <a:pt x="28" y="21"/>
                  <a:pt x="30" y="20"/>
                  <a:pt x="32" y="20"/>
                </a:cubicBezTo>
                <a:cubicBezTo>
                  <a:pt x="34" y="20"/>
                  <a:pt x="35" y="20"/>
                  <a:pt x="37" y="22"/>
                </a:cubicBezTo>
                <a:cubicBezTo>
                  <a:pt x="42" y="24"/>
                  <a:pt x="42" y="24"/>
                  <a:pt x="42" y="24"/>
                </a:cubicBezTo>
                <a:cubicBezTo>
                  <a:pt x="45" y="22"/>
                  <a:pt x="48" y="21"/>
                  <a:pt x="52" y="20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1"/>
                  <a:pt x="57" y="8"/>
                  <a:pt x="61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72" y="8"/>
                  <a:pt x="75" y="11"/>
                  <a:pt x="75" y="15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2"/>
                  <a:pt x="83" y="23"/>
                  <a:pt x="87" y="25"/>
                </a:cubicBezTo>
                <a:cubicBezTo>
                  <a:pt x="91" y="22"/>
                  <a:pt x="91" y="22"/>
                  <a:pt x="91" y="22"/>
                </a:cubicBezTo>
                <a:cubicBezTo>
                  <a:pt x="93" y="21"/>
                  <a:pt x="95" y="20"/>
                  <a:pt x="97" y="20"/>
                </a:cubicBezTo>
                <a:cubicBezTo>
                  <a:pt x="99" y="20"/>
                  <a:pt x="100" y="21"/>
                  <a:pt x="101" y="22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9" y="30"/>
                  <a:pt x="109" y="34"/>
                  <a:pt x="106" y="37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6" y="45"/>
                  <a:pt x="107" y="49"/>
                  <a:pt x="108" y="52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7" y="54"/>
                  <a:pt x="120" y="57"/>
                  <a:pt x="120" y="61"/>
                </a:cubicBezTo>
                <a:lnTo>
                  <a:pt x="120" y="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6" name="Freeform 28"/>
          <p:cNvSpPr>
            <a:spLocks noEditPoints="1"/>
          </p:cNvSpPr>
          <p:nvPr/>
        </p:nvSpPr>
        <p:spPr bwMode="auto">
          <a:xfrm>
            <a:off x="9661730" y="2178460"/>
            <a:ext cx="204818" cy="204142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70 w 128" name="T20"/>
              <a:gd fmla="*/ 61 h 128" name="T21"/>
              <a:gd fmla="*/ 58 w 128" name="T22"/>
              <a:gd fmla="*/ 55 h 128" name="T23"/>
              <a:gd fmla="*/ 64 w 128" name="T24"/>
              <a:gd fmla="*/ 51 h 128" name="T25"/>
              <a:gd fmla="*/ 69 w 128" name="T26"/>
              <a:gd fmla="*/ 53 h 128" name="T27"/>
              <a:gd fmla="*/ 70 w 128" name="T28"/>
              <a:gd fmla="*/ 55 h 128" name="T29"/>
              <a:gd fmla="*/ 72 w 128" name="T30"/>
              <a:gd fmla="*/ 56 h 128" name="T31"/>
              <a:gd fmla="*/ 77 w 128" name="T32"/>
              <a:gd fmla="*/ 56 h 128" name="T33"/>
              <a:gd fmla="*/ 79 w 128" name="T34"/>
              <a:gd fmla="*/ 55 h 128" name="T35"/>
              <a:gd fmla="*/ 68 w 128" name="T36"/>
              <a:gd fmla="*/ 43 h 128" name="T37"/>
              <a:gd fmla="*/ 68 w 128" name="T38"/>
              <a:gd fmla="*/ 38 h 128" name="T39"/>
              <a:gd fmla="*/ 67 w 128" name="T40"/>
              <a:gd fmla="*/ 36 h 128" name="T41"/>
              <a:gd fmla="*/ 62 w 128" name="T42"/>
              <a:gd fmla="*/ 36 h 128" name="T43"/>
              <a:gd fmla="*/ 60 w 128" name="T44"/>
              <a:gd fmla="*/ 38 h 128" name="T45"/>
              <a:gd fmla="*/ 60 w 128" name="T46"/>
              <a:gd fmla="*/ 43 h 128" name="T47"/>
              <a:gd fmla="*/ 49 w 128" name="T48"/>
              <a:gd fmla="*/ 55 h 128" name="T49"/>
              <a:gd fmla="*/ 60 w 128" name="T50"/>
              <a:gd fmla="*/ 68 h 128" name="T51"/>
              <a:gd fmla="*/ 71 w 128" name="T52"/>
              <a:gd fmla="*/ 73 h 128" name="T53"/>
              <a:gd fmla="*/ 65 w 128" name="T54"/>
              <a:gd fmla="*/ 77 h 128" name="T55"/>
              <a:gd fmla="*/ 59 w 128" name="T56"/>
              <a:gd fmla="*/ 75 h 128" name="T57"/>
              <a:gd fmla="*/ 58 w 128" name="T58"/>
              <a:gd fmla="*/ 73 h 128" name="T59"/>
              <a:gd fmla="*/ 56 w 128" name="T60"/>
              <a:gd fmla="*/ 71 h 128" name="T61"/>
              <a:gd fmla="*/ 50 w 128" name="T62"/>
              <a:gd fmla="*/ 71 h 128" name="T63"/>
              <a:gd fmla="*/ 48 w 128" name="T64"/>
              <a:gd fmla="*/ 73 h 128" name="T65"/>
              <a:gd fmla="*/ 60 w 128" name="T66"/>
              <a:gd fmla="*/ 86 h 128" name="T67"/>
              <a:gd fmla="*/ 60 w 128" name="T68"/>
              <a:gd fmla="*/ 90 h 128" name="T69"/>
              <a:gd fmla="*/ 62 w 128" name="T70"/>
              <a:gd fmla="*/ 92 h 128" name="T71"/>
              <a:gd fmla="*/ 67 w 128" name="T72"/>
              <a:gd fmla="*/ 92 h 128" name="T73"/>
              <a:gd fmla="*/ 68 w 128" name="T74"/>
              <a:gd fmla="*/ 90 h 128" name="T75"/>
              <a:gd fmla="*/ 68 w 128" name="T76"/>
              <a:gd fmla="*/ 86 h 128" name="T77"/>
              <a:gd fmla="*/ 80 w 128" name="T78"/>
              <a:gd fmla="*/ 73 h 128" name="T79"/>
              <a:gd fmla="*/ 70 w 128" name="T80"/>
              <a:gd fmla="*/ 61 h 128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70" y="61"/>
                </a:moveTo>
                <a:cubicBezTo>
                  <a:pt x="67" y="60"/>
                  <a:pt x="58" y="59"/>
                  <a:pt x="58" y="55"/>
                </a:cubicBezTo>
                <a:cubicBezTo>
                  <a:pt x="58" y="52"/>
                  <a:pt x="62" y="51"/>
                  <a:pt x="64" y="51"/>
                </a:cubicBezTo>
                <a:cubicBezTo>
                  <a:pt x="65" y="51"/>
                  <a:pt x="68" y="52"/>
                  <a:pt x="69" y="53"/>
                </a:cubicBezTo>
                <a:cubicBezTo>
                  <a:pt x="69" y="53"/>
                  <a:pt x="70" y="54"/>
                  <a:pt x="70" y="55"/>
                </a:cubicBezTo>
                <a:cubicBezTo>
                  <a:pt x="70" y="56"/>
                  <a:pt x="70" y="56"/>
                  <a:pt x="72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9" y="56"/>
                  <a:pt x="79" y="56"/>
                  <a:pt x="79" y="55"/>
                </a:cubicBezTo>
                <a:cubicBezTo>
                  <a:pt x="79" y="48"/>
                  <a:pt x="74" y="44"/>
                  <a:pt x="68" y="43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7"/>
                  <a:pt x="68" y="36"/>
                  <a:pt x="67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0" y="36"/>
                  <a:pt x="60" y="37"/>
                  <a:pt x="60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54" y="44"/>
                  <a:pt x="49" y="48"/>
                  <a:pt x="49" y="55"/>
                </a:cubicBezTo>
                <a:cubicBezTo>
                  <a:pt x="49" y="63"/>
                  <a:pt x="54" y="66"/>
                  <a:pt x="60" y="68"/>
                </a:cubicBezTo>
                <a:cubicBezTo>
                  <a:pt x="65" y="69"/>
                  <a:pt x="71" y="69"/>
                  <a:pt x="71" y="73"/>
                </a:cubicBezTo>
                <a:cubicBezTo>
                  <a:pt x="71" y="77"/>
                  <a:pt x="68" y="77"/>
                  <a:pt x="65" y="77"/>
                </a:cubicBezTo>
                <a:cubicBezTo>
                  <a:pt x="63" y="77"/>
                  <a:pt x="60" y="77"/>
                  <a:pt x="59" y="75"/>
                </a:cubicBezTo>
                <a:cubicBezTo>
                  <a:pt x="58" y="74"/>
                  <a:pt x="58" y="73"/>
                  <a:pt x="58" y="73"/>
                </a:cubicBezTo>
                <a:cubicBezTo>
                  <a:pt x="58" y="71"/>
                  <a:pt x="57" y="71"/>
                  <a:pt x="56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49" y="71"/>
                  <a:pt x="48" y="71"/>
                  <a:pt x="48" y="73"/>
                </a:cubicBezTo>
                <a:cubicBezTo>
                  <a:pt x="48" y="80"/>
                  <a:pt x="54" y="84"/>
                  <a:pt x="60" y="86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92"/>
                  <a:pt x="60" y="92"/>
                  <a:pt x="62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8" y="92"/>
                  <a:pt x="68" y="92"/>
                  <a:pt x="68" y="90"/>
                </a:cubicBezTo>
                <a:cubicBezTo>
                  <a:pt x="68" y="86"/>
                  <a:pt x="68" y="86"/>
                  <a:pt x="68" y="86"/>
                </a:cubicBezTo>
                <a:cubicBezTo>
                  <a:pt x="75" y="85"/>
                  <a:pt x="80" y="80"/>
                  <a:pt x="80" y="73"/>
                </a:cubicBezTo>
                <a:cubicBezTo>
                  <a:pt x="80" y="64"/>
                  <a:pt x="74" y="62"/>
                  <a:pt x="70" y="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8" name="Freeform 29"/>
          <p:cNvSpPr>
            <a:spLocks noEditPoints="1"/>
          </p:cNvSpPr>
          <p:nvPr/>
        </p:nvSpPr>
        <p:spPr bwMode="auto">
          <a:xfrm>
            <a:off x="9093241" y="2178460"/>
            <a:ext cx="204142" cy="204142"/>
          </a:xfrm>
          <a:custGeom>
            <a:gdLst>
              <a:gd fmla="*/ 30 w 128" name="T0"/>
              <a:gd fmla="*/ 89 h 128" name="T1"/>
              <a:gd fmla="*/ 28 w 128" name="T2"/>
              <a:gd fmla="*/ 92 h 128" name="T3"/>
              <a:gd fmla="*/ 33 w 128" name="T4"/>
              <a:gd fmla="*/ 96 h 128" name="T5"/>
              <a:gd fmla="*/ 55 w 128" name="T6"/>
              <a:gd fmla="*/ 96 h 128" name="T7"/>
              <a:gd fmla="*/ 60 w 128" name="T8"/>
              <a:gd fmla="*/ 92 h 128" name="T9"/>
              <a:gd fmla="*/ 55 w 128" name="T10"/>
              <a:gd fmla="*/ 88 h 128" name="T11"/>
              <a:gd fmla="*/ 43 w 128" name="T12"/>
              <a:gd fmla="*/ 88 h 128" name="T13"/>
              <a:gd fmla="*/ 59 w 128" name="T14"/>
              <a:gd fmla="*/ 65 h 128" name="T15"/>
              <a:gd fmla="*/ 44 w 128" name="T16"/>
              <a:gd fmla="*/ 52 h 128" name="T17"/>
              <a:gd fmla="*/ 29 w 128" name="T18"/>
              <a:gd fmla="*/ 66 h 128" name="T19"/>
              <a:gd fmla="*/ 33 w 128" name="T20"/>
              <a:gd fmla="*/ 71 h 128" name="T21"/>
              <a:gd fmla="*/ 44 w 128" name="T22"/>
              <a:gd fmla="*/ 61 h 128" name="T23"/>
              <a:gd fmla="*/ 49 w 128" name="T24"/>
              <a:gd fmla="*/ 65 h 128" name="T25"/>
              <a:gd fmla="*/ 46 w 128" name="T26"/>
              <a:gd fmla="*/ 71 h 128" name="T27"/>
              <a:gd fmla="*/ 30 w 128" name="T28"/>
              <a:gd fmla="*/ 89 h 128" name="T29"/>
              <a:gd fmla="*/ 116 w 128" name="T30"/>
              <a:gd fmla="*/ 0 h 128" name="T31"/>
              <a:gd fmla="*/ 12 w 128" name="T32"/>
              <a:gd fmla="*/ 0 h 128" name="T33"/>
              <a:gd fmla="*/ 0 w 128" name="T34"/>
              <a:gd fmla="*/ 12 h 128" name="T35"/>
              <a:gd fmla="*/ 0 w 128" name="T36"/>
              <a:gd fmla="*/ 116 h 128" name="T37"/>
              <a:gd fmla="*/ 12 w 128" name="T38"/>
              <a:gd fmla="*/ 128 h 128" name="T39"/>
              <a:gd fmla="*/ 116 w 128" name="T40"/>
              <a:gd fmla="*/ 128 h 128" name="T41"/>
              <a:gd fmla="*/ 128 w 128" name="T42"/>
              <a:gd fmla="*/ 116 h 128" name="T43"/>
              <a:gd fmla="*/ 128 w 128" name="T44"/>
              <a:gd fmla="*/ 12 h 128" name="T45"/>
              <a:gd fmla="*/ 116 w 128" name="T46"/>
              <a:gd fmla="*/ 0 h 128" name="T47"/>
              <a:gd fmla="*/ 120 w 128" name="T48"/>
              <a:gd fmla="*/ 112 h 128" name="T49"/>
              <a:gd fmla="*/ 112 w 128" name="T50"/>
              <a:gd fmla="*/ 120 h 128" name="T51"/>
              <a:gd fmla="*/ 16 w 128" name="T52"/>
              <a:gd fmla="*/ 120 h 128" name="T53"/>
              <a:gd fmla="*/ 8 w 128" name="T54"/>
              <a:gd fmla="*/ 112 h 128" name="T55"/>
              <a:gd fmla="*/ 8 w 128" name="T56"/>
              <a:gd fmla="*/ 28 h 128" name="T57"/>
              <a:gd fmla="*/ 120 w 128" name="T58"/>
              <a:gd fmla="*/ 28 h 128" name="T59"/>
              <a:gd fmla="*/ 120 w 128" name="T60"/>
              <a:gd fmla="*/ 112 h 128" name="T61"/>
              <a:gd fmla="*/ 120 w 128" name="T62"/>
              <a:gd fmla="*/ 20 h 128" name="T63"/>
              <a:gd fmla="*/ 8 w 128" name="T64"/>
              <a:gd fmla="*/ 20 h 128" name="T65"/>
              <a:gd fmla="*/ 8 w 128" name="T66"/>
              <a:gd fmla="*/ 16 h 128" name="T67"/>
              <a:gd fmla="*/ 16 w 128" name="T68"/>
              <a:gd fmla="*/ 8 h 128" name="T69"/>
              <a:gd fmla="*/ 112 w 128" name="T70"/>
              <a:gd fmla="*/ 8 h 128" name="T71"/>
              <a:gd fmla="*/ 120 w 128" name="T72"/>
              <a:gd fmla="*/ 16 h 128" name="T73"/>
              <a:gd fmla="*/ 120 w 128" name="T74"/>
              <a:gd fmla="*/ 20 h 128" name="T75"/>
              <a:gd fmla="*/ 84 w 128" name="T76"/>
              <a:gd fmla="*/ 96 h 128" name="T77"/>
              <a:gd fmla="*/ 100 w 128" name="T78"/>
              <a:gd fmla="*/ 83 h 128" name="T79"/>
              <a:gd fmla="*/ 92 w 128" name="T80"/>
              <a:gd fmla="*/ 72 h 128" name="T81"/>
              <a:gd fmla="*/ 98 w 128" name="T82"/>
              <a:gd fmla="*/ 63 h 128" name="T83"/>
              <a:gd fmla="*/ 84 w 128" name="T84"/>
              <a:gd fmla="*/ 52 h 128" name="T85"/>
              <a:gd fmla="*/ 69 w 128" name="T86"/>
              <a:gd fmla="*/ 62 h 128" name="T87"/>
              <a:gd fmla="*/ 74 w 128" name="T88"/>
              <a:gd fmla="*/ 66 h 128" name="T89"/>
              <a:gd fmla="*/ 83 w 128" name="T90"/>
              <a:gd fmla="*/ 61 h 128" name="T91"/>
              <a:gd fmla="*/ 88 w 128" name="T92"/>
              <a:gd fmla="*/ 65 h 128" name="T93"/>
              <a:gd fmla="*/ 79 w 128" name="T94"/>
              <a:gd fmla="*/ 73 h 128" name="T95"/>
              <a:gd fmla="*/ 90 w 128" name="T96"/>
              <a:gd fmla="*/ 82 h 128" name="T97"/>
              <a:gd fmla="*/ 84 w 128" name="T98"/>
              <a:gd fmla="*/ 88 h 128" name="T99"/>
              <a:gd fmla="*/ 73 w 128" name="T100"/>
              <a:gd fmla="*/ 81 h 128" name="T101"/>
              <a:gd fmla="*/ 68 w 128" name="T102"/>
              <a:gd fmla="*/ 85 h 128" name="T103"/>
              <a:gd fmla="*/ 84 w 128" name="T104"/>
              <a:gd fmla="*/ 96 h 128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28" w="128">
                <a:moveTo>
                  <a:pt x="30" y="89"/>
                </a:moveTo>
                <a:cubicBezTo>
                  <a:pt x="29" y="90"/>
                  <a:pt x="28" y="91"/>
                  <a:pt x="28" y="92"/>
                </a:cubicBezTo>
                <a:cubicBezTo>
                  <a:pt x="28" y="95"/>
                  <a:pt x="30" y="96"/>
                  <a:pt x="33" y="96"/>
                </a:cubicBezTo>
                <a:cubicBezTo>
                  <a:pt x="55" y="96"/>
                  <a:pt x="55" y="96"/>
                  <a:pt x="55" y="96"/>
                </a:cubicBezTo>
                <a:cubicBezTo>
                  <a:pt x="58" y="96"/>
                  <a:pt x="60" y="95"/>
                  <a:pt x="60" y="92"/>
                </a:cubicBezTo>
                <a:cubicBezTo>
                  <a:pt x="60" y="89"/>
                  <a:pt x="58" y="88"/>
                  <a:pt x="55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9" y="82"/>
                  <a:pt x="59" y="73"/>
                  <a:pt x="59" y="65"/>
                </a:cubicBezTo>
                <a:cubicBezTo>
                  <a:pt x="59" y="57"/>
                  <a:pt x="52" y="52"/>
                  <a:pt x="44" y="52"/>
                </a:cubicBezTo>
                <a:cubicBezTo>
                  <a:pt x="36" y="52"/>
                  <a:pt x="29" y="58"/>
                  <a:pt x="29" y="66"/>
                </a:cubicBezTo>
                <a:cubicBezTo>
                  <a:pt x="29" y="68"/>
                  <a:pt x="30" y="71"/>
                  <a:pt x="33" y="71"/>
                </a:cubicBezTo>
                <a:cubicBezTo>
                  <a:pt x="40" y="71"/>
                  <a:pt x="36" y="61"/>
                  <a:pt x="44" y="61"/>
                </a:cubicBezTo>
                <a:cubicBezTo>
                  <a:pt x="46" y="61"/>
                  <a:pt x="49" y="63"/>
                  <a:pt x="49" y="65"/>
                </a:cubicBezTo>
                <a:cubicBezTo>
                  <a:pt x="49" y="68"/>
                  <a:pt x="47" y="69"/>
                  <a:pt x="46" y="71"/>
                </a:cubicBezTo>
                <a:cubicBezTo>
                  <a:pt x="41" y="78"/>
                  <a:pt x="35" y="83"/>
                  <a:pt x="30" y="89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6"/>
                  <a:pt x="123" y="0"/>
                  <a:pt x="116" y="0"/>
                </a:cubicBezTo>
                <a:close/>
                <a:moveTo>
                  <a:pt x="120" y="112"/>
                </a:moveTo>
                <a:cubicBezTo>
                  <a:pt x="120" y="117"/>
                  <a:pt x="117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28"/>
                  <a:pt x="8" y="28"/>
                  <a:pt x="8" y="28"/>
                </a:cubicBezTo>
                <a:cubicBezTo>
                  <a:pt x="120" y="28"/>
                  <a:pt x="120" y="28"/>
                  <a:pt x="120" y="28"/>
                </a:cubicBezTo>
                <a:lnTo>
                  <a:pt x="120" y="112"/>
                </a:lnTo>
                <a:close/>
                <a:moveTo>
                  <a:pt x="120" y="20"/>
                </a:moveTo>
                <a:cubicBezTo>
                  <a:pt x="8" y="20"/>
                  <a:pt x="8" y="20"/>
                  <a:pt x="8" y="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0" y="12"/>
                  <a:pt x="120" y="16"/>
                </a:cubicBezTo>
                <a:lnTo>
                  <a:pt x="120" y="20"/>
                </a:lnTo>
                <a:close/>
                <a:moveTo>
                  <a:pt x="84" y="96"/>
                </a:moveTo>
                <a:cubicBezTo>
                  <a:pt x="93" y="96"/>
                  <a:pt x="100" y="90"/>
                  <a:pt x="100" y="83"/>
                </a:cubicBezTo>
                <a:cubicBezTo>
                  <a:pt x="100" y="78"/>
                  <a:pt x="97" y="74"/>
                  <a:pt x="92" y="72"/>
                </a:cubicBezTo>
                <a:cubicBezTo>
                  <a:pt x="96" y="70"/>
                  <a:pt x="98" y="67"/>
                  <a:pt x="98" y="63"/>
                </a:cubicBezTo>
                <a:cubicBezTo>
                  <a:pt x="98" y="59"/>
                  <a:pt x="93" y="52"/>
                  <a:pt x="84" y="52"/>
                </a:cubicBezTo>
                <a:cubicBezTo>
                  <a:pt x="76" y="52"/>
                  <a:pt x="69" y="57"/>
                  <a:pt x="69" y="62"/>
                </a:cubicBezTo>
                <a:cubicBezTo>
                  <a:pt x="69" y="64"/>
                  <a:pt x="71" y="66"/>
                  <a:pt x="74" y="66"/>
                </a:cubicBezTo>
                <a:cubicBezTo>
                  <a:pt x="78" y="66"/>
                  <a:pt x="77" y="61"/>
                  <a:pt x="83" y="61"/>
                </a:cubicBezTo>
                <a:cubicBezTo>
                  <a:pt x="86" y="61"/>
                  <a:pt x="88" y="62"/>
                  <a:pt x="88" y="65"/>
                </a:cubicBezTo>
                <a:cubicBezTo>
                  <a:pt x="88" y="71"/>
                  <a:pt x="79" y="67"/>
                  <a:pt x="79" y="73"/>
                </a:cubicBezTo>
                <a:cubicBezTo>
                  <a:pt x="79" y="80"/>
                  <a:pt x="90" y="74"/>
                  <a:pt x="90" y="82"/>
                </a:cubicBezTo>
                <a:cubicBezTo>
                  <a:pt x="90" y="86"/>
                  <a:pt x="87" y="88"/>
                  <a:pt x="84" y="88"/>
                </a:cubicBezTo>
                <a:cubicBezTo>
                  <a:pt x="77" y="88"/>
                  <a:pt x="78" y="81"/>
                  <a:pt x="73" y="81"/>
                </a:cubicBezTo>
                <a:cubicBezTo>
                  <a:pt x="71" y="81"/>
                  <a:pt x="68" y="83"/>
                  <a:pt x="68" y="85"/>
                </a:cubicBezTo>
                <a:cubicBezTo>
                  <a:pt x="68" y="90"/>
                  <a:pt x="74" y="96"/>
                  <a:pt x="84" y="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9" name="Freeform 30"/>
          <p:cNvSpPr>
            <a:spLocks noEditPoints="1"/>
          </p:cNvSpPr>
          <p:nvPr/>
        </p:nvSpPr>
        <p:spPr bwMode="auto">
          <a:xfrm>
            <a:off x="8549763" y="4455795"/>
            <a:ext cx="204818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63 w 128" name="T20"/>
              <a:gd fmla="*/ 79 h 128" name="T21"/>
              <a:gd fmla="*/ 60 w 128" name="T22"/>
              <a:gd fmla="*/ 80 h 128" name="T23"/>
              <a:gd fmla="*/ 58 w 128" name="T24"/>
              <a:gd fmla="*/ 84 h 128" name="T25"/>
              <a:gd fmla="*/ 60 w 128" name="T26"/>
              <a:gd fmla="*/ 87 h 128" name="T27"/>
              <a:gd fmla="*/ 63 w 128" name="T28"/>
              <a:gd fmla="*/ 88 h 128" name="T29"/>
              <a:gd fmla="*/ 67 w 128" name="T30"/>
              <a:gd fmla="*/ 87 h 128" name="T31"/>
              <a:gd fmla="*/ 68 w 128" name="T32"/>
              <a:gd fmla="*/ 84 h 128" name="T33"/>
              <a:gd fmla="*/ 67 w 128" name="T34"/>
              <a:gd fmla="*/ 80 h 128" name="T35"/>
              <a:gd fmla="*/ 63 w 128" name="T36"/>
              <a:gd fmla="*/ 79 h 128" name="T37"/>
              <a:gd fmla="*/ 72 w 128" name="T38"/>
              <a:gd fmla="*/ 41 h 128" name="T39"/>
              <a:gd fmla="*/ 64 w 128" name="T40"/>
              <a:gd fmla="*/ 40 h 128" name="T41"/>
              <a:gd fmla="*/ 55 w 128" name="T42"/>
              <a:gd fmla="*/ 42 h 128" name="T43"/>
              <a:gd fmla="*/ 50 w 128" name="T44"/>
              <a:gd fmla="*/ 46 h 128" name="T45"/>
              <a:gd fmla="*/ 48 w 128" name="T46"/>
              <a:gd fmla="*/ 52 h 128" name="T47"/>
              <a:gd fmla="*/ 49 w 128" name="T48"/>
              <a:gd fmla="*/ 54 h 128" name="T49"/>
              <a:gd fmla="*/ 52 w 128" name="T50"/>
              <a:gd fmla="*/ 56 h 128" name="T51"/>
              <a:gd fmla="*/ 56 w 128" name="T52"/>
              <a:gd fmla="*/ 52 h 128" name="T53"/>
              <a:gd fmla="*/ 59 w 128" name="T54"/>
              <a:gd fmla="*/ 48 h 128" name="T55"/>
              <a:gd fmla="*/ 64 w 128" name="T56"/>
              <a:gd fmla="*/ 46 h 128" name="T57"/>
              <a:gd fmla="*/ 69 w 128" name="T58"/>
              <a:gd fmla="*/ 48 h 128" name="T59"/>
              <a:gd fmla="*/ 71 w 128" name="T60"/>
              <a:gd fmla="*/ 52 h 128" name="T61"/>
              <a:gd fmla="*/ 70 w 128" name="T62"/>
              <a:gd fmla="*/ 54 h 128" name="T63"/>
              <a:gd fmla="*/ 69 w 128" name="T64"/>
              <a:gd fmla="*/ 56 h 128" name="T65"/>
              <a:gd fmla="*/ 66 w 128" name="T66"/>
              <a:gd fmla="*/ 58 h 128" name="T67"/>
              <a:gd fmla="*/ 62 w 128" name="T68"/>
              <a:gd fmla="*/ 61 h 128" name="T69"/>
              <a:gd fmla="*/ 60 w 128" name="T70"/>
              <a:gd fmla="*/ 64 h 128" name="T71"/>
              <a:gd fmla="*/ 59 w 128" name="T72"/>
              <a:gd fmla="*/ 69 h 128" name="T73"/>
              <a:gd fmla="*/ 60 w 128" name="T74"/>
              <a:gd fmla="*/ 72 h 128" name="T75"/>
              <a:gd fmla="*/ 63 w 128" name="T76"/>
              <a:gd fmla="*/ 73 h 128" name="T77"/>
              <a:gd fmla="*/ 67 w 128" name="T78"/>
              <a:gd fmla="*/ 70 h 128" name="T79"/>
              <a:gd fmla="*/ 67 w 128" name="T80"/>
              <a:gd fmla="*/ 68 h 128" name="T81"/>
              <a:gd fmla="*/ 68 w 128" name="T82"/>
              <a:gd fmla="*/ 66 h 128" name="T83"/>
              <a:gd fmla="*/ 69 w 128" name="T84"/>
              <a:gd fmla="*/ 65 h 128" name="T85"/>
              <a:gd fmla="*/ 71 w 128" name="T86"/>
              <a:gd fmla="*/ 64 h 128" name="T87"/>
              <a:gd fmla="*/ 76 w 128" name="T88"/>
              <a:gd fmla="*/ 59 h 128" name="T89"/>
              <a:gd fmla="*/ 79 w 128" name="T90"/>
              <a:gd fmla="*/ 56 h 128" name="T91"/>
              <a:gd fmla="*/ 80 w 128" name="T92"/>
              <a:gd fmla="*/ 51 h 128" name="T93"/>
              <a:gd fmla="*/ 78 w 128" name="T94"/>
              <a:gd fmla="*/ 46 h 128" name="T95"/>
              <a:gd fmla="*/ 72 w 128" name="T96"/>
              <a:gd fmla="*/ 41 h 12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63" y="79"/>
                </a:moveTo>
                <a:cubicBezTo>
                  <a:pt x="62" y="79"/>
                  <a:pt x="61" y="80"/>
                  <a:pt x="60" y="80"/>
                </a:cubicBezTo>
                <a:cubicBezTo>
                  <a:pt x="59" y="81"/>
                  <a:pt x="58" y="82"/>
                  <a:pt x="58" y="84"/>
                </a:cubicBezTo>
                <a:cubicBezTo>
                  <a:pt x="58" y="85"/>
                  <a:pt x="59" y="86"/>
                  <a:pt x="60" y="87"/>
                </a:cubicBezTo>
                <a:cubicBezTo>
                  <a:pt x="61" y="87"/>
                  <a:pt x="62" y="88"/>
                  <a:pt x="63" y="88"/>
                </a:cubicBezTo>
                <a:cubicBezTo>
                  <a:pt x="65" y="88"/>
                  <a:pt x="66" y="87"/>
                  <a:pt x="67" y="87"/>
                </a:cubicBezTo>
                <a:cubicBezTo>
                  <a:pt x="68" y="86"/>
                  <a:pt x="68" y="85"/>
                  <a:pt x="68" y="84"/>
                </a:cubicBezTo>
                <a:cubicBezTo>
                  <a:pt x="68" y="82"/>
                  <a:pt x="68" y="81"/>
                  <a:pt x="67" y="80"/>
                </a:cubicBezTo>
                <a:cubicBezTo>
                  <a:pt x="66" y="80"/>
                  <a:pt x="65" y="79"/>
                  <a:pt x="63" y="79"/>
                </a:cubicBezTo>
                <a:close/>
                <a:moveTo>
                  <a:pt x="72" y="41"/>
                </a:moveTo>
                <a:cubicBezTo>
                  <a:pt x="70" y="40"/>
                  <a:pt x="67" y="40"/>
                  <a:pt x="64" y="40"/>
                </a:cubicBezTo>
                <a:cubicBezTo>
                  <a:pt x="61" y="40"/>
                  <a:pt x="58" y="40"/>
                  <a:pt x="55" y="42"/>
                </a:cubicBezTo>
                <a:cubicBezTo>
                  <a:pt x="53" y="43"/>
                  <a:pt x="51" y="45"/>
                  <a:pt x="50" y="46"/>
                </a:cubicBezTo>
                <a:cubicBezTo>
                  <a:pt x="48" y="48"/>
                  <a:pt x="48" y="50"/>
                  <a:pt x="48" y="52"/>
                </a:cubicBezTo>
                <a:cubicBezTo>
                  <a:pt x="48" y="53"/>
                  <a:pt x="48" y="54"/>
                  <a:pt x="49" y="54"/>
                </a:cubicBezTo>
                <a:cubicBezTo>
                  <a:pt x="50" y="55"/>
                  <a:pt x="51" y="56"/>
                  <a:pt x="52" y="56"/>
                </a:cubicBezTo>
                <a:cubicBezTo>
                  <a:pt x="54" y="56"/>
                  <a:pt x="55" y="55"/>
                  <a:pt x="56" y="52"/>
                </a:cubicBezTo>
                <a:cubicBezTo>
                  <a:pt x="57" y="50"/>
                  <a:pt x="58" y="49"/>
                  <a:pt x="59" y="48"/>
                </a:cubicBezTo>
                <a:cubicBezTo>
                  <a:pt x="60" y="47"/>
                  <a:pt x="62" y="46"/>
                  <a:pt x="64" y="46"/>
                </a:cubicBezTo>
                <a:cubicBezTo>
                  <a:pt x="66" y="46"/>
                  <a:pt x="68" y="47"/>
                  <a:pt x="69" y="48"/>
                </a:cubicBezTo>
                <a:cubicBezTo>
                  <a:pt x="70" y="49"/>
                  <a:pt x="71" y="50"/>
                  <a:pt x="71" y="52"/>
                </a:cubicBezTo>
                <a:cubicBezTo>
                  <a:pt x="71" y="52"/>
                  <a:pt x="71" y="53"/>
                  <a:pt x="70" y="54"/>
                </a:cubicBezTo>
                <a:cubicBezTo>
                  <a:pt x="70" y="54"/>
                  <a:pt x="69" y="55"/>
                  <a:pt x="69" y="56"/>
                </a:cubicBezTo>
                <a:cubicBezTo>
                  <a:pt x="68" y="56"/>
                  <a:pt x="67" y="57"/>
                  <a:pt x="66" y="58"/>
                </a:cubicBezTo>
                <a:cubicBezTo>
                  <a:pt x="64" y="59"/>
                  <a:pt x="63" y="60"/>
                  <a:pt x="62" y="61"/>
                </a:cubicBezTo>
                <a:cubicBezTo>
                  <a:pt x="61" y="62"/>
                  <a:pt x="60" y="63"/>
                  <a:pt x="60" y="64"/>
                </a:cubicBezTo>
                <a:cubicBezTo>
                  <a:pt x="59" y="66"/>
                  <a:pt x="59" y="67"/>
                  <a:pt x="59" y="69"/>
                </a:cubicBezTo>
                <a:cubicBezTo>
                  <a:pt x="59" y="70"/>
                  <a:pt x="59" y="71"/>
                  <a:pt x="60" y="72"/>
                </a:cubicBezTo>
                <a:cubicBezTo>
                  <a:pt x="61" y="72"/>
                  <a:pt x="62" y="73"/>
                  <a:pt x="63" y="73"/>
                </a:cubicBezTo>
                <a:cubicBezTo>
                  <a:pt x="65" y="73"/>
                  <a:pt x="66" y="72"/>
                  <a:pt x="67" y="70"/>
                </a:cubicBezTo>
                <a:cubicBezTo>
                  <a:pt x="67" y="69"/>
                  <a:pt x="67" y="68"/>
                  <a:pt x="67" y="68"/>
                </a:cubicBezTo>
                <a:cubicBezTo>
                  <a:pt x="67" y="67"/>
                  <a:pt x="68" y="67"/>
                  <a:pt x="68" y="66"/>
                </a:cubicBezTo>
                <a:cubicBezTo>
                  <a:pt x="68" y="66"/>
                  <a:pt x="68" y="66"/>
                  <a:pt x="69" y="65"/>
                </a:cubicBezTo>
                <a:cubicBezTo>
                  <a:pt x="69" y="65"/>
                  <a:pt x="70" y="64"/>
                  <a:pt x="71" y="64"/>
                </a:cubicBezTo>
                <a:cubicBezTo>
                  <a:pt x="73" y="61"/>
                  <a:pt x="75" y="60"/>
                  <a:pt x="76" y="59"/>
                </a:cubicBezTo>
                <a:cubicBezTo>
                  <a:pt x="77" y="58"/>
                  <a:pt x="78" y="57"/>
                  <a:pt x="79" y="56"/>
                </a:cubicBezTo>
                <a:cubicBezTo>
                  <a:pt x="79" y="55"/>
                  <a:pt x="80" y="53"/>
                  <a:pt x="80" y="51"/>
                </a:cubicBezTo>
                <a:cubicBezTo>
                  <a:pt x="80" y="49"/>
                  <a:pt x="79" y="47"/>
                  <a:pt x="78" y="46"/>
                </a:cubicBezTo>
                <a:cubicBezTo>
                  <a:pt x="76" y="44"/>
                  <a:pt x="75" y="42"/>
                  <a:pt x="72" y="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0" name="Freeform 31"/>
          <p:cNvSpPr>
            <a:spLocks noEditPoints="1"/>
          </p:cNvSpPr>
          <p:nvPr/>
        </p:nvSpPr>
        <p:spPr bwMode="auto">
          <a:xfrm>
            <a:off x="7981274" y="4455795"/>
            <a:ext cx="204142" cy="204818"/>
          </a:xfrm>
          <a:custGeom>
            <a:gdLst>
              <a:gd fmla="*/ 64 w 128" name="T0"/>
              <a:gd fmla="*/ 80 h 128" name="T1"/>
              <a:gd fmla="*/ 61 w 128" name="T2"/>
              <a:gd fmla="*/ 81 h 128" name="T3"/>
              <a:gd fmla="*/ 60 w 128" name="T4"/>
              <a:gd fmla="*/ 84 h 128" name="T5"/>
              <a:gd fmla="*/ 61 w 128" name="T6"/>
              <a:gd fmla="*/ 87 h 128" name="T7"/>
              <a:gd fmla="*/ 64 w 128" name="T8"/>
              <a:gd fmla="*/ 88 h 128" name="T9"/>
              <a:gd fmla="*/ 67 w 128" name="T10"/>
              <a:gd fmla="*/ 87 h 128" name="T11"/>
              <a:gd fmla="*/ 68 w 128" name="T12"/>
              <a:gd fmla="*/ 84 h 128" name="T13"/>
              <a:gd fmla="*/ 67 w 128" name="T14"/>
              <a:gd fmla="*/ 81 h 128" name="T15"/>
              <a:gd fmla="*/ 64 w 128" name="T16"/>
              <a:gd fmla="*/ 80 h 128" name="T17"/>
              <a:gd fmla="*/ 64 w 128" name="T18"/>
              <a:gd fmla="*/ 0 h 128" name="T19"/>
              <a:gd fmla="*/ 0 w 128" name="T20"/>
              <a:gd fmla="*/ 64 h 128" name="T21"/>
              <a:gd fmla="*/ 64 w 128" name="T22"/>
              <a:gd fmla="*/ 128 h 128" name="T23"/>
              <a:gd fmla="*/ 128 w 128" name="T24"/>
              <a:gd fmla="*/ 64 h 128" name="T25"/>
              <a:gd fmla="*/ 64 w 128" name="T26"/>
              <a:gd fmla="*/ 0 h 128" name="T27"/>
              <a:gd fmla="*/ 64 w 128" name="T28"/>
              <a:gd fmla="*/ 120 h 128" name="T29"/>
              <a:gd fmla="*/ 8 w 128" name="T30"/>
              <a:gd fmla="*/ 64 h 128" name="T31"/>
              <a:gd fmla="*/ 64 w 128" name="T32"/>
              <a:gd fmla="*/ 8 h 128" name="T33"/>
              <a:gd fmla="*/ 120 w 128" name="T34"/>
              <a:gd fmla="*/ 64 h 128" name="T35"/>
              <a:gd fmla="*/ 64 w 128" name="T36"/>
              <a:gd fmla="*/ 120 h 128" name="T37"/>
              <a:gd fmla="*/ 64 w 128" name="T38"/>
              <a:gd fmla="*/ 72 h 128" name="T39"/>
              <a:gd fmla="*/ 68 w 128" name="T40"/>
              <a:gd fmla="*/ 68 h 128" name="T41"/>
              <a:gd fmla="*/ 68 w 128" name="T42"/>
              <a:gd fmla="*/ 44 h 128" name="T43"/>
              <a:gd fmla="*/ 64 w 128" name="T44"/>
              <a:gd fmla="*/ 40 h 128" name="T45"/>
              <a:gd fmla="*/ 60 w 128" name="T46"/>
              <a:gd fmla="*/ 44 h 128" name="T47"/>
              <a:gd fmla="*/ 60 w 128" name="T48"/>
              <a:gd fmla="*/ 68 h 128" name="T49"/>
              <a:gd fmla="*/ 64 w 128" name="T50"/>
              <a:gd fmla="*/ 72 h 12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28" w="128">
                <a:moveTo>
                  <a:pt x="64" y="80"/>
                </a:moveTo>
                <a:cubicBezTo>
                  <a:pt x="63" y="80"/>
                  <a:pt x="62" y="80"/>
                  <a:pt x="61" y="81"/>
                </a:cubicBezTo>
                <a:cubicBezTo>
                  <a:pt x="60" y="82"/>
                  <a:pt x="60" y="83"/>
                  <a:pt x="60" y="84"/>
                </a:cubicBezTo>
                <a:cubicBezTo>
                  <a:pt x="60" y="85"/>
                  <a:pt x="60" y="86"/>
                  <a:pt x="61" y="87"/>
                </a:cubicBezTo>
                <a:cubicBezTo>
                  <a:pt x="62" y="88"/>
                  <a:pt x="63" y="88"/>
                  <a:pt x="64" y="88"/>
                </a:cubicBezTo>
                <a:cubicBezTo>
                  <a:pt x="65" y="88"/>
                  <a:pt x="66" y="88"/>
                  <a:pt x="67" y="87"/>
                </a:cubicBezTo>
                <a:cubicBezTo>
                  <a:pt x="67" y="86"/>
                  <a:pt x="68" y="85"/>
                  <a:pt x="68" y="84"/>
                </a:cubicBezTo>
                <a:cubicBezTo>
                  <a:pt x="68" y="83"/>
                  <a:pt x="67" y="82"/>
                  <a:pt x="67" y="81"/>
                </a:cubicBezTo>
                <a:cubicBezTo>
                  <a:pt x="66" y="80"/>
                  <a:pt x="65" y="80"/>
                  <a:pt x="64" y="80"/>
                </a:cubicBezTo>
                <a:close/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64" y="72"/>
                </a:moveTo>
                <a:cubicBezTo>
                  <a:pt x="66" y="72"/>
                  <a:pt x="68" y="70"/>
                  <a:pt x="68" y="6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2"/>
                  <a:pt x="66" y="40"/>
                  <a:pt x="64" y="40"/>
                </a:cubicBezTo>
                <a:cubicBezTo>
                  <a:pt x="61" y="40"/>
                  <a:pt x="60" y="42"/>
                  <a:pt x="60" y="44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70"/>
                  <a:pt x="61" y="72"/>
                  <a:pt x="64" y="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1" name="Freeform 32"/>
          <p:cNvSpPr>
            <a:spLocks noEditPoints="1"/>
          </p:cNvSpPr>
          <p:nvPr/>
        </p:nvSpPr>
        <p:spPr bwMode="auto">
          <a:xfrm>
            <a:off x="7412109" y="4455795"/>
            <a:ext cx="204818" cy="204818"/>
          </a:xfrm>
          <a:custGeom>
            <a:gdLst>
              <a:gd fmla="*/ 45 w 128" name="T0"/>
              <a:gd fmla="*/ 77 h 128" name="T1"/>
              <a:gd fmla="*/ 34 w 128" name="T2"/>
              <a:gd fmla="*/ 77 h 128" name="T3"/>
              <a:gd fmla="*/ 29 w 128" name="T4"/>
              <a:gd fmla="*/ 82 h 128" name="T5"/>
              <a:gd fmla="*/ 29 w 128" name="T6"/>
              <a:gd fmla="*/ 93 h 128" name="T7"/>
              <a:gd fmla="*/ 34 w 128" name="T8"/>
              <a:gd fmla="*/ 99 h 128" name="T9"/>
              <a:gd fmla="*/ 45 w 128" name="T10"/>
              <a:gd fmla="*/ 99 h 128" name="T11"/>
              <a:gd fmla="*/ 51 w 128" name="T12"/>
              <a:gd fmla="*/ 93 h 128" name="T13"/>
              <a:gd fmla="*/ 51 w 128" name="T14"/>
              <a:gd fmla="*/ 82 h 128" name="T15"/>
              <a:gd fmla="*/ 52 w 128" name="T16"/>
              <a:gd fmla="*/ 36 h 128" name="T17"/>
              <a:gd fmla="*/ 44 w 128" name="T18"/>
              <a:gd fmla="*/ 28 h 128" name="T19"/>
              <a:gd fmla="*/ 36 w 128" name="T20"/>
              <a:gd fmla="*/ 28 h 128" name="T21"/>
              <a:gd fmla="*/ 28 w 128" name="T22"/>
              <a:gd fmla="*/ 36 h 128" name="T23"/>
              <a:gd fmla="*/ 28 w 128" name="T24"/>
              <a:gd fmla="*/ 44 h 128" name="T25"/>
              <a:gd fmla="*/ 36 w 128" name="T26"/>
              <a:gd fmla="*/ 52 h 128" name="T27"/>
              <a:gd fmla="*/ 44 w 128" name="T28"/>
              <a:gd fmla="*/ 52 h 128" name="T29"/>
              <a:gd fmla="*/ 52 w 128" name="T30"/>
              <a:gd fmla="*/ 44 h 128" name="T31"/>
              <a:gd fmla="*/ 52 w 128" name="T32"/>
              <a:gd fmla="*/ 36 h 128" name="T33"/>
              <a:gd fmla="*/ 12 w 128" name="T34"/>
              <a:gd fmla="*/ 0 h 128" name="T35"/>
              <a:gd fmla="*/ 0 w 128" name="T36"/>
              <a:gd fmla="*/ 116 h 128" name="T37"/>
              <a:gd fmla="*/ 116 w 128" name="T38"/>
              <a:gd fmla="*/ 128 h 128" name="T39"/>
              <a:gd fmla="*/ 128 w 128" name="T40"/>
              <a:gd fmla="*/ 12 h 128" name="T41"/>
              <a:gd fmla="*/ 120 w 128" name="T42"/>
              <a:gd fmla="*/ 112 h 128" name="T43"/>
              <a:gd fmla="*/ 16 w 128" name="T44"/>
              <a:gd fmla="*/ 120 h 128" name="T45"/>
              <a:gd fmla="*/ 8 w 128" name="T46"/>
              <a:gd fmla="*/ 16 h 128" name="T47"/>
              <a:gd fmla="*/ 112 w 128" name="T48"/>
              <a:gd fmla="*/ 8 h 128" name="T49"/>
              <a:gd fmla="*/ 120 w 128" name="T50"/>
              <a:gd fmla="*/ 112 h 128" name="T51"/>
              <a:gd fmla="*/ 76 w 128" name="T52"/>
              <a:gd fmla="*/ 36 h 128" name="T53"/>
              <a:gd fmla="*/ 76 w 128" name="T54"/>
              <a:gd fmla="*/ 44 h 128" name="T55"/>
              <a:gd fmla="*/ 104 w 128" name="T56"/>
              <a:gd fmla="*/ 40 h 128" name="T57"/>
              <a:gd fmla="*/ 100 w 128" name="T58"/>
              <a:gd fmla="*/ 76 h 128" name="T59"/>
              <a:gd fmla="*/ 72 w 128" name="T60"/>
              <a:gd fmla="*/ 80 h 128" name="T61"/>
              <a:gd fmla="*/ 100 w 128" name="T62"/>
              <a:gd fmla="*/ 84 h 128" name="T63"/>
              <a:gd fmla="*/ 100 w 128" name="T64"/>
              <a:gd fmla="*/ 76 h 128" name="T65"/>
              <a:gd fmla="*/ 76 w 128" name="T66"/>
              <a:gd fmla="*/ 92 h 128" name="T67"/>
              <a:gd fmla="*/ 76 w 128" name="T68"/>
              <a:gd fmla="*/ 100 h 128" name="T69"/>
              <a:gd fmla="*/ 104 w 128" name="T70"/>
              <a:gd fmla="*/ 96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51" y="77"/>
                </a:moveTo>
                <a:cubicBezTo>
                  <a:pt x="49" y="75"/>
                  <a:pt x="47" y="75"/>
                  <a:pt x="45" y="77"/>
                </a:cubicBezTo>
                <a:cubicBezTo>
                  <a:pt x="40" y="82"/>
                  <a:pt x="40" y="82"/>
                  <a:pt x="40" y="82"/>
                </a:cubicBezTo>
                <a:cubicBezTo>
                  <a:pt x="34" y="77"/>
                  <a:pt x="34" y="77"/>
                  <a:pt x="34" y="77"/>
                </a:cubicBezTo>
                <a:cubicBezTo>
                  <a:pt x="33" y="75"/>
                  <a:pt x="30" y="75"/>
                  <a:pt x="29" y="77"/>
                </a:cubicBezTo>
                <a:cubicBezTo>
                  <a:pt x="27" y="78"/>
                  <a:pt x="27" y="81"/>
                  <a:pt x="29" y="82"/>
                </a:cubicBezTo>
                <a:cubicBezTo>
                  <a:pt x="34" y="88"/>
                  <a:pt x="34" y="88"/>
                  <a:pt x="34" y="88"/>
                </a:cubicBezTo>
                <a:cubicBezTo>
                  <a:pt x="29" y="93"/>
                  <a:pt x="29" y="93"/>
                  <a:pt x="29" y="93"/>
                </a:cubicBezTo>
                <a:cubicBezTo>
                  <a:pt x="27" y="95"/>
                  <a:pt x="27" y="97"/>
                  <a:pt x="29" y="99"/>
                </a:cubicBezTo>
                <a:cubicBezTo>
                  <a:pt x="30" y="100"/>
                  <a:pt x="33" y="100"/>
                  <a:pt x="34" y="99"/>
                </a:cubicBezTo>
                <a:cubicBezTo>
                  <a:pt x="40" y="93"/>
                  <a:pt x="40" y="93"/>
                  <a:pt x="40" y="93"/>
                </a:cubicBezTo>
                <a:cubicBezTo>
                  <a:pt x="45" y="99"/>
                  <a:pt x="45" y="99"/>
                  <a:pt x="45" y="99"/>
                </a:cubicBezTo>
                <a:cubicBezTo>
                  <a:pt x="47" y="100"/>
                  <a:pt x="49" y="100"/>
                  <a:pt x="51" y="99"/>
                </a:cubicBezTo>
                <a:cubicBezTo>
                  <a:pt x="52" y="97"/>
                  <a:pt x="52" y="95"/>
                  <a:pt x="51" y="93"/>
                </a:cubicBezTo>
                <a:cubicBezTo>
                  <a:pt x="45" y="88"/>
                  <a:pt x="45" y="88"/>
                  <a:pt x="45" y="88"/>
                </a:cubicBezTo>
                <a:cubicBezTo>
                  <a:pt x="51" y="82"/>
                  <a:pt x="51" y="82"/>
                  <a:pt x="51" y="82"/>
                </a:cubicBezTo>
                <a:cubicBezTo>
                  <a:pt x="52" y="81"/>
                  <a:pt x="52" y="78"/>
                  <a:pt x="51" y="77"/>
                </a:cubicBezTo>
                <a:close/>
                <a:moveTo>
                  <a:pt x="52" y="36"/>
                </a:moveTo>
                <a:cubicBezTo>
                  <a:pt x="44" y="36"/>
                  <a:pt x="44" y="36"/>
                  <a:pt x="44" y="36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6"/>
                  <a:pt x="42" y="24"/>
                  <a:pt x="40" y="24"/>
                </a:cubicBezTo>
                <a:cubicBezTo>
                  <a:pt x="37" y="24"/>
                  <a:pt x="36" y="26"/>
                  <a:pt x="36" y="28"/>
                </a:cubicBezTo>
                <a:cubicBezTo>
                  <a:pt x="36" y="36"/>
                  <a:pt x="36" y="36"/>
                  <a:pt x="36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5" y="36"/>
                  <a:pt x="24" y="38"/>
                  <a:pt x="24" y="40"/>
                </a:cubicBezTo>
                <a:cubicBezTo>
                  <a:pt x="24" y="42"/>
                  <a:pt x="25" y="44"/>
                  <a:pt x="28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4"/>
                  <a:pt x="37" y="56"/>
                  <a:pt x="40" y="56"/>
                </a:cubicBezTo>
                <a:cubicBezTo>
                  <a:pt x="42" y="56"/>
                  <a:pt x="44" y="54"/>
                  <a:pt x="44" y="52"/>
                </a:cubicBezTo>
                <a:cubicBezTo>
                  <a:pt x="44" y="44"/>
                  <a:pt x="44" y="44"/>
                  <a:pt x="44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38"/>
                  <a:pt x="54" y="36"/>
                  <a:pt x="52" y="36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112"/>
                </a:lnTo>
                <a:close/>
                <a:moveTo>
                  <a:pt x="100" y="36"/>
                </a:moveTo>
                <a:cubicBezTo>
                  <a:pt x="76" y="36"/>
                  <a:pt x="76" y="36"/>
                  <a:pt x="76" y="36"/>
                </a:cubicBezTo>
                <a:cubicBezTo>
                  <a:pt x="73" y="36"/>
                  <a:pt x="72" y="38"/>
                  <a:pt x="72" y="40"/>
                </a:cubicBezTo>
                <a:cubicBezTo>
                  <a:pt x="72" y="42"/>
                  <a:pt x="73" y="44"/>
                  <a:pt x="76" y="44"/>
                </a:cubicBezTo>
                <a:cubicBezTo>
                  <a:pt x="100" y="44"/>
                  <a:pt x="100" y="44"/>
                  <a:pt x="100" y="44"/>
                </a:cubicBezTo>
                <a:cubicBezTo>
                  <a:pt x="102" y="44"/>
                  <a:pt x="104" y="42"/>
                  <a:pt x="104" y="40"/>
                </a:cubicBezTo>
                <a:cubicBezTo>
                  <a:pt x="104" y="38"/>
                  <a:pt x="102" y="36"/>
                  <a:pt x="100" y="36"/>
                </a:cubicBezTo>
                <a:close/>
                <a:moveTo>
                  <a:pt x="100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73" y="76"/>
                  <a:pt x="72" y="78"/>
                  <a:pt x="72" y="80"/>
                </a:cubicBezTo>
                <a:cubicBezTo>
                  <a:pt x="72" y="82"/>
                  <a:pt x="73" y="84"/>
                  <a:pt x="76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2" y="84"/>
                  <a:pt x="104" y="82"/>
                  <a:pt x="104" y="80"/>
                </a:cubicBezTo>
                <a:cubicBezTo>
                  <a:pt x="104" y="78"/>
                  <a:pt x="102" y="76"/>
                  <a:pt x="100" y="76"/>
                </a:cubicBezTo>
                <a:close/>
                <a:moveTo>
                  <a:pt x="100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3" y="92"/>
                  <a:pt x="72" y="94"/>
                  <a:pt x="72" y="96"/>
                </a:cubicBezTo>
                <a:cubicBezTo>
                  <a:pt x="72" y="98"/>
                  <a:pt x="73" y="100"/>
                  <a:pt x="76" y="100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2" y="100"/>
                  <a:pt x="104" y="98"/>
                  <a:pt x="104" y="96"/>
                </a:cubicBezTo>
                <a:cubicBezTo>
                  <a:pt x="104" y="94"/>
                  <a:pt x="102" y="92"/>
                  <a:pt x="100" y="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2" name="Freeform 33"/>
          <p:cNvSpPr>
            <a:spLocks noEditPoints="1"/>
          </p:cNvSpPr>
          <p:nvPr/>
        </p:nvSpPr>
        <p:spPr bwMode="auto">
          <a:xfrm>
            <a:off x="6843620" y="4475398"/>
            <a:ext cx="204818" cy="191975"/>
          </a:xfrm>
          <a:custGeom>
            <a:gdLst>
              <a:gd fmla="*/ 72 w 128" name="T0"/>
              <a:gd fmla="*/ 52 h 120" name="T1"/>
              <a:gd fmla="*/ 28 w 128" name="T2"/>
              <a:gd fmla="*/ 52 h 120" name="T3"/>
              <a:gd fmla="*/ 24 w 128" name="T4"/>
              <a:gd fmla="*/ 56 h 120" name="T5"/>
              <a:gd fmla="*/ 28 w 128" name="T6"/>
              <a:gd fmla="*/ 60 h 120" name="T7"/>
              <a:gd fmla="*/ 72 w 128" name="T8"/>
              <a:gd fmla="*/ 60 h 120" name="T9"/>
              <a:gd fmla="*/ 76 w 128" name="T10"/>
              <a:gd fmla="*/ 56 h 120" name="T11"/>
              <a:gd fmla="*/ 72 w 128" name="T12"/>
              <a:gd fmla="*/ 52 h 120" name="T13"/>
              <a:gd fmla="*/ 64 w 128" name="T14"/>
              <a:gd fmla="*/ 68 h 120" name="T15"/>
              <a:gd fmla="*/ 28 w 128" name="T16"/>
              <a:gd fmla="*/ 68 h 120" name="T17"/>
              <a:gd fmla="*/ 24 w 128" name="T18"/>
              <a:gd fmla="*/ 72 h 120" name="T19"/>
              <a:gd fmla="*/ 28 w 128" name="T20"/>
              <a:gd fmla="*/ 76 h 120" name="T21"/>
              <a:gd fmla="*/ 64 w 128" name="T22"/>
              <a:gd fmla="*/ 76 h 120" name="T23"/>
              <a:gd fmla="*/ 68 w 128" name="T24"/>
              <a:gd fmla="*/ 72 h 120" name="T25"/>
              <a:gd fmla="*/ 64 w 128" name="T26"/>
              <a:gd fmla="*/ 68 h 120" name="T27"/>
              <a:gd fmla="*/ 88 w 128" name="T28"/>
              <a:gd fmla="*/ 28 h 120" name="T29"/>
              <a:gd fmla="*/ 12 w 128" name="T30"/>
              <a:gd fmla="*/ 28 h 120" name="T31"/>
              <a:gd fmla="*/ 0 w 128" name="T32"/>
              <a:gd fmla="*/ 40 h 120" name="T33"/>
              <a:gd fmla="*/ 0 w 128" name="T34"/>
              <a:gd fmla="*/ 88 h 120" name="T35"/>
              <a:gd fmla="*/ 12 w 128" name="T36"/>
              <a:gd fmla="*/ 100 h 120" name="T37"/>
              <a:gd fmla="*/ 20 w 128" name="T38"/>
              <a:gd fmla="*/ 100 h 120" name="T39"/>
              <a:gd fmla="*/ 20 w 128" name="T40"/>
              <a:gd fmla="*/ 109 h 120" name="T41"/>
              <a:gd fmla="*/ 36 w 128" name="T42"/>
              <a:gd fmla="*/ 113 h 120" name="T43"/>
              <a:gd fmla="*/ 51 w 128" name="T44"/>
              <a:gd fmla="*/ 100 h 120" name="T45"/>
              <a:gd fmla="*/ 88 w 128" name="T46"/>
              <a:gd fmla="*/ 100 h 120" name="T47"/>
              <a:gd fmla="*/ 100 w 128" name="T48"/>
              <a:gd fmla="*/ 88 h 120" name="T49"/>
              <a:gd fmla="*/ 100 w 128" name="T50"/>
              <a:gd fmla="*/ 40 h 120" name="T51"/>
              <a:gd fmla="*/ 88 w 128" name="T52"/>
              <a:gd fmla="*/ 28 h 120" name="T53"/>
              <a:gd fmla="*/ 92 w 128" name="T54"/>
              <a:gd fmla="*/ 84 h 120" name="T55"/>
              <a:gd fmla="*/ 84 w 128" name="T56"/>
              <a:gd fmla="*/ 92 h 120" name="T57"/>
              <a:gd fmla="*/ 58 w 128" name="T58"/>
              <a:gd fmla="*/ 92 h 120" name="T59"/>
              <a:gd fmla="*/ 48 w 128" name="T60"/>
              <a:gd fmla="*/ 92 h 120" name="T61"/>
              <a:gd fmla="*/ 31 w 128" name="T62"/>
              <a:gd fmla="*/ 107 h 120" name="T63"/>
              <a:gd fmla="*/ 28 w 128" name="T64"/>
              <a:gd fmla="*/ 104 h 120" name="T65"/>
              <a:gd fmla="*/ 28 w 128" name="T66"/>
              <a:gd fmla="*/ 98 h 120" name="T67"/>
              <a:gd fmla="*/ 28 w 128" name="T68"/>
              <a:gd fmla="*/ 92 h 120" name="T69"/>
              <a:gd fmla="*/ 24 w 128" name="T70"/>
              <a:gd fmla="*/ 92 h 120" name="T71"/>
              <a:gd fmla="*/ 16 w 128" name="T72"/>
              <a:gd fmla="*/ 92 h 120" name="T73"/>
              <a:gd fmla="*/ 8 w 128" name="T74"/>
              <a:gd fmla="*/ 84 h 120" name="T75"/>
              <a:gd fmla="*/ 8 w 128" name="T76"/>
              <a:gd fmla="*/ 44 h 120" name="T77"/>
              <a:gd fmla="*/ 16 w 128" name="T78"/>
              <a:gd fmla="*/ 36 h 120" name="T79"/>
              <a:gd fmla="*/ 84 w 128" name="T80"/>
              <a:gd fmla="*/ 36 h 120" name="T81"/>
              <a:gd fmla="*/ 92 w 128" name="T82"/>
              <a:gd fmla="*/ 44 h 120" name="T83"/>
              <a:gd fmla="*/ 92 w 128" name="T84"/>
              <a:gd fmla="*/ 84 h 120" name="T85"/>
              <a:gd fmla="*/ 116 w 128" name="T86"/>
              <a:gd fmla="*/ 0 h 120" name="T87"/>
              <a:gd fmla="*/ 44 w 128" name="T88"/>
              <a:gd fmla="*/ 0 h 120" name="T89"/>
              <a:gd fmla="*/ 32 w 128" name="T90"/>
              <a:gd fmla="*/ 12 h 120" name="T91"/>
              <a:gd fmla="*/ 32 w 128" name="T92"/>
              <a:gd fmla="*/ 20 h 120" name="T93"/>
              <a:gd fmla="*/ 40 w 128" name="T94"/>
              <a:gd fmla="*/ 20 h 120" name="T95"/>
              <a:gd fmla="*/ 40 w 128" name="T96"/>
              <a:gd fmla="*/ 16 h 120" name="T97"/>
              <a:gd fmla="*/ 48 w 128" name="T98"/>
              <a:gd fmla="*/ 8 h 120" name="T99"/>
              <a:gd fmla="*/ 112 w 128" name="T100"/>
              <a:gd fmla="*/ 8 h 120" name="T101"/>
              <a:gd fmla="*/ 120 w 128" name="T102"/>
              <a:gd fmla="*/ 16 h 120" name="T103"/>
              <a:gd fmla="*/ 120 w 128" name="T104"/>
              <a:gd fmla="*/ 56 h 120" name="T105"/>
              <a:gd fmla="*/ 112 w 128" name="T106"/>
              <a:gd fmla="*/ 64 h 120" name="T107"/>
              <a:gd fmla="*/ 108 w 128" name="T108"/>
              <a:gd fmla="*/ 64 h 120" name="T109"/>
              <a:gd fmla="*/ 108 w 128" name="T110"/>
              <a:gd fmla="*/ 72 h 120" name="T111"/>
              <a:gd fmla="*/ 116 w 128" name="T112"/>
              <a:gd fmla="*/ 72 h 120" name="T113"/>
              <a:gd fmla="*/ 128 w 128" name="T114"/>
              <a:gd fmla="*/ 60 h 120" name="T115"/>
              <a:gd fmla="*/ 128 w 128" name="T116"/>
              <a:gd fmla="*/ 12 h 120" name="T117"/>
              <a:gd fmla="*/ 116 w 128" name="T118"/>
              <a:gd fmla="*/ 0 h 120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20" w="128">
                <a:moveTo>
                  <a:pt x="72" y="52"/>
                </a:moveTo>
                <a:cubicBezTo>
                  <a:pt x="28" y="52"/>
                  <a:pt x="28" y="52"/>
                  <a:pt x="28" y="52"/>
                </a:cubicBezTo>
                <a:cubicBezTo>
                  <a:pt x="25" y="52"/>
                  <a:pt x="24" y="54"/>
                  <a:pt x="24" y="56"/>
                </a:cubicBezTo>
                <a:cubicBezTo>
                  <a:pt x="24" y="58"/>
                  <a:pt x="25" y="60"/>
                  <a:pt x="28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74" y="60"/>
                  <a:pt x="76" y="58"/>
                  <a:pt x="76" y="56"/>
                </a:cubicBezTo>
                <a:cubicBezTo>
                  <a:pt x="76" y="54"/>
                  <a:pt x="74" y="52"/>
                  <a:pt x="72" y="52"/>
                </a:cubicBezTo>
                <a:close/>
                <a:moveTo>
                  <a:pt x="64" y="68"/>
                </a:moveTo>
                <a:cubicBezTo>
                  <a:pt x="28" y="68"/>
                  <a:pt x="28" y="68"/>
                  <a:pt x="28" y="68"/>
                </a:cubicBezTo>
                <a:cubicBezTo>
                  <a:pt x="25" y="68"/>
                  <a:pt x="24" y="70"/>
                  <a:pt x="24" y="72"/>
                </a:cubicBezTo>
                <a:cubicBezTo>
                  <a:pt x="24" y="74"/>
                  <a:pt x="25" y="76"/>
                  <a:pt x="28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66" y="76"/>
                  <a:pt x="68" y="74"/>
                  <a:pt x="68" y="72"/>
                </a:cubicBezTo>
                <a:cubicBezTo>
                  <a:pt x="68" y="70"/>
                  <a:pt x="66" y="68"/>
                  <a:pt x="64" y="68"/>
                </a:cubicBezTo>
                <a:close/>
                <a:moveTo>
                  <a:pt x="88" y="28"/>
                </a:moveTo>
                <a:cubicBezTo>
                  <a:pt x="12" y="28"/>
                  <a:pt x="12" y="28"/>
                  <a:pt x="12" y="28"/>
                </a:cubicBezTo>
                <a:cubicBezTo>
                  <a:pt x="5" y="28"/>
                  <a:pt x="0" y="33"/>
                  <a:pt x="0" y="4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1" y="114"/>
                  <a:pt x="27" y="120"/>
                  <a:pt x="36" y="113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94" y="100"/>
                  <a:pt x="100" y="95"/>
                  <a:pt x="100" y="88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33"/>
                  <a:pt x="94" y="28"/>
                  <a:pt x="88" y="28"/>
                </a:cubicBezTo>
                <a:close/>
                <a:moveTo>
                  <a:pt x="92" y="84"/>
                </a:moveTo>
                <a:cubicBezTo>
                  <a:pt x="92" y="88"/>
                  <a:pt x="88" y="92"/>
                  <a:pt x="84" y="92"/>
                </a:cubicBezTo>
                <a:cubicBezTo>
                  <a:pt x="58" y="92"/>
                  <a:pt x="58" y="92"/>
                  <a:pt x="58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27" y="110"/>
                  <a:pt x="28" y="104"/>
                  <a:pt x="28" y="104"/>
                </a:cubicBezTo>
                <a:cubicBezTo>
                  <a:pt x="28" y="98"/>
                  <a:pt x="28" y="98"/>
                  <a:pt x="28" y="98"/>
                </a:cubicBezTo>
                <a:cubicBezTo>
                  <a:pt x="28" y="95"/>
                  <a:pt x="28" y="92"/>
                  <a:pt x="28" y="92"/>
                </a:cubicBezTo>
                <a:cubicBezTo>
                  <a:pt x="28" y="92"/>
                  <a:pt x="25" y="92"/>
                  <a:pt x="24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1" y="92"/>
                  <a:pt x="8" y="88"/>
                  <a:pt x="8" y="8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39"/>
                  <a:pt x="11" y="36"/>
                  <a:pt x="16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8" y="36"/>
                  <a:pt x="92" y="39"/>
                  <a:pt x="92" y="44"/>
                </a:cubicBezTo>
                <a:lnTo>
                  <a:pt x="92" y="84"/>
                </a:lnTo>
                <a:close/>
                <a:moveTo>
                  <a:pt x="116" y="0"/>
                </a:move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2" y="5"/>
                  <a:pt x="32" y="12"/>
                </a:cubicBezTo>
                <a:cubicBezTo>
                  <a:pt x="32" y="20"/>
                  <a:pt x="32" y="20"/>
                  <a:pt x="32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1"/>
                  <a:pt x="43" y="8"/>
                  <a:pt x="48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60"/>
                  <a:pt x="116" y="64"/>
                  <a:pt x="11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22" y="72"/>
                  <a:pt x="128" y="66"/>
                  <a:pt x="128" y="6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3" name="Freeform 34"/>
          <p:cNvSpPr>
            <a:spLocks noEditPoints="1"/>
          </p:cNvSpPr>
          <p:nvPr/>
        </p:nvSpPr>
        <p:spPr bwMode="auto">
          <a:xfrm>
            <a:off x="6275131" y="4475398"/>
            <a:ext cx="204142" cy="191975"/>
          </a:xfrm>
          <a:custGeom>
            <a:gdLst>
              <a:gd fmla="*/ 72 w 128" name="T0"/>
              <a:gd fmla="*/ 56 h 120" name="T1"/>
              <a:gd fmla="*/ 28 w 128" name="T2"/>
              <a:gd fmla="*/ 56 h 120" name="T3"/>
              <a:gd fmla="*/ 24 w 128" name="T4"/>
              <a:gd fmla="*/ 60 h 120" name="T5"/>
              <a:gd fmla="*/ 28 w 128" name="T6"/>
              <a:gd fmla="*/ 64 h 120" name="T7"/>
              <a:gd fmla="*/ 72 w 128" name="T8"/>
              <a:gd fmla="*/ 64 h 120" name="T9"/>
              <a:gd fmla="*/ 76 w 128" name="T10"/>
              <a:gd fmla="*/ 60 h 120" name="T11"/>
              <a:gd fmla="*/ 72 w 128" name="T12"/>
              <a:gd fmla="*/ 56 h 120" name="T13"/>
              <a:gd fmla="*/ 116 w 128" name="T14"/>
              <a:gd fmla="*/ 0 h 120" name="T15"/>
              <a:gd fmla="*/ 12 w 128" name="T16"/>
              <a:gd fmla="*/ 0 h 120" name="T17"/>
              <a:gd fmla="*/ 0 w 128" name="T18"/>
              <a:gd fmla="*/ 12 h 120" name="T19"/>
              <a:gd fmla="*/ 0 w 128" name="T20"/>
              <a:gd fmla="*/ 80 h 120" name="T21"/>
              <a:gd fmla="*/ 12 w 128" name="T22"/>
              <a:gd fmla="*/ 92 h 120" name="T23"/>
              <a:gd fmla="*/ 28 w 128" name="T24"/>
              <a:gd fmla="*/ 92 h 120" name="T25"/>
              <a:gd fmla="*/ 28 w 128" name="T26"/>
              <a:gd fmla="*/ 109 h 120" name="T27"/>
              <a:gd fmla="*/ 44 w 128" name="T28"/>
              <a:gd fmla="*/ 113 h 120" name="T29"/>
              <a:gd fmla="*/ 68 w 128" name="T30"/>
              <a:gd fmla="*/ 92 h 120" name="T31"/>
              <a:gd fmla="*/ 116 w 128" name="T32"/>
              <a:gd fmla="*/ 92 h 120" name="T33"/>
              <a:gd fmla="*/ 128 w 128" name="T34"/>
              <a:gd fmla="*/ 80 h 120" name="T35"/>
              <a:gd fmla="*/ 128 w 128" name="T36"/>
              <a:gd fmla="*/ 12 h 120" name="T37"/>
              <a:gd fmla="*/ 116 w 128" name="T38"/>
              <a:gd fmla="*/ 0 h 120" name="T39"/>
              <a:gd fmla="*/ 120 w 128" name="T40"/>
              <a:gd fmla="*/ 76 h 120" name="T41"/>
              <a:gd fmla="*/ 112 w 128" name="T42"/>
              <a:gd fmla="*/ 84 h 120" name="T43"/>
              <a:gd fmla="*/ 66 w 128" name="T44"/>
              <a:gd fmla="*/ 84 h 120" name="T45"/>
              <a:gd fmla="*/ 39 w 128" name="T46"/>
              <a:gd fmla="*/ 107 h 120" name="T47"/>
              <a:gd fmla="*/ 36 w 128" name="T48"/>
              <a:gd fmla="*/ 92 h 120" name="T49"/>
              <a:gd fmla="*/ 36 w 128" name="T50"/>
              <a:gd fmla="*/ 92 h 120" name="T51"/>
              <a:gd fmla="*/ 36 w 128" name="T52"/>
              <a:gd fmla="*/ 84 h 120" name="T53"/>
              <a:gd fmla="*/ 16 w 128" name="T54"/>
              <a:gd fmla="*/ 84 h 120" name="T55"/>
              <a:gd fmla="*/ 8 w 128" name="T56"/>
              <a:gd fmla="*/ 76 h 120" name="T57"/>
              <a:gd fmla="*/ 8 w 128" name="T58"/>
              <a:gd fmla="*/ 16 h 120" name="T59"/>
              <a:gd fmla="*/ 16 w 128" name="T60"/>
              <a:gd fmla="*/ 8 h 120" name="T61"/>
              <a:gd fmla="*/ 112 w 128" name="T62"/>
              <a:gd fmla="*/ 8 h 120" name="T63"/>
              <a:gd fmla="*/ 120 w 128" name="T64"/>
              <a:gd fmla="*/ 16 h 120" name="T65"/>
              <a:gd fmla="*/ 120 w 128" name="T66"/>
              <a:gd fmla="*/ 76 h 120" name="T67"/>
              <a:gd fmla="*/ 100 w 128" name="T68"/>
              <a:gd fmla="*/ 40 h 120" name="T69"/>
              <a:gd fmla="*/ 28 w 128" name="T70"/>
              <a:gd fmla="*/ 40 h 120" name="T71"/>
              <a:gd fmla="*/ 24 w 128" name="T72"/>
              <a:gd fmla="*/ 44 h 120" name="T73"/>
              <a:gd fmla="*/ 28 w 128" name="T74"/>
              <a:gd fmla="*/ 48 h 120" name="T75"/>
              <a:gd fmla="*/ 100 w 128" name="T76"/>
              <a:gd fmla="*/ 48 h 120" name="T77"/>
              <a:gd fmla="*/ 104 w 128" name="T78"/>
              <a:gd fmla="*/ 44 h 120" name="T79"/>
              <a:gd fmla="*/ 100 w 128" name="T80"/>
              <a:gd fmla="*/ 40 h 120" name="T81"/>
              <a:gd fmla="*/ 100 w 128" name="T82"/>
              <a:gd fmla="*/ 24 h 120" name="T83"/>
              <a:gd fmla="*/ 28 w 128" name="T84"/>
              <a:gd fmla="*/ 24 h 120" name="T85"/>
              <a:gd fmla="*/ 24 w 128" name="T86"/>
              <a:gd fmla="*/ 28 h 120" name="T87"/>
              <a:gd fmla="*/ 28 w 128" name="T88"/>
              <a:gd fmla="*/ 32 h 120" name="T89"/>
              <a:gd fmla="*/ 100 w 128" name="T90"/>
              <a:gd fmla="*/ 32 h 120" name="T91"/>
              <a:gd fmla="*/ 104 w 128" name="T92"/>
              <a:gd fmla="*/ 28 h 120" name="T93"/>
              <a:gd fmla="*/ 100 w 128" name="T94"/>
              <a:gd fmla="*/ 24 h 12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0" w="128">
                <a:moveTo>
                  <a:pt x="72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4" y="64"/>
                  <a:pt x="76" y="62"/>
                  <a:pt x="76" y="60"/>
                </a:cubicBezTo>
                <a:cubicBezTo>
                  <a:pt x="76" y="58"/>
                  <a:pt x="74" y="56"/>
                  <a:pt x="72" y="56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5" y="92"/>
                  <a:pt x="12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9" y="114"/>
                  <a:pt x="35" y="120"/>
                  <a:pt x="44" y="113"/>
                </a:cubicBezTo>
                <a:cubicBezTo>
                  <a:pt x="68" y="92"/>
                  <a:pt x="68" y="92"/>
                  <a:pt x="68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22" y="92"/>
                  <a:pt x="128" y="86"/>
                  <a:pt x="128" y="8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20" y="76"/>
                </a:moveTo>
                <a:cubicBezTo>
                  <a:pt x="120" y="80"/>
                  <a:pt x="116" y="84"/>
                  <a:pt x="112" y="84"/>
                </a:cubicBezTo>
                <a:cubicBezTo>
                  <a:pt x="66" y="84"/>
                  <a:pt x="66" y="84"/>
                  <a:pt x="66" y="8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5" y="113"/>
                  <a:pt x="36" y="98"/>
                  <a:pt x="36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84"/>
                  <a:pt x="36" y="84"/>
                  <a:pt x="3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1" y="84"/>
                  <a:pt x="8" y="80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76"/>
                </a:lnTo>
                <a:close/>
                <a:moveTo>
                  <a:pt x="100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6"/>
                  <a:pt x="25" y="48"/>
                  <a:pt x="28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46"/>
                  <a:pt x="104" y="44"/>
                </a:cubicBezTo>
                <a:cubicBezTo>
                  <a:pt x="104" y="42"/>
                  <a:pt x="102" y="40"/>
                  <a:pt x="100" y="40"/>
                </a:cubicBezTo>
                <a:close/>
                <a:moveTo>
                  <a:pt x="100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5" y="24"/>
                  <a:pt x="24" y="26"/>
                  <a:pt x="24" y="28"/>
                </a:cubicBezTo>
                <a:cubicBezTo>
                  <a:pt x="24" y="30"/>
                  <a:pt x="25" y="32"/>
                  <a:pt x="28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2" y="32"/>
                  <a:pt x="104" y="30"/>
                  <a:pt x="104" y="28"/>
                </a:cubicBezTo>
                <a:cubicBezTo>
                  <a:pt x="104" y="26"/>
                  <a:pt x="102" y="24"/>
                  <a:pt x="100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4" name="Freeform 35"/>
          <p:cNvSpPr>
            <a:spLocks noEditPoints="1"/>
          </p:cNvSpPr>
          <p:nvPr/>
        </p:nvSpPr>
        <p:spPr bwMode="auto">
          <a:xfrm>
            <a:off x="8549763" y="3886630"/>
            <a:ext cx="204818" cy="204818"/>
          </a:xfrm>
          <a:custGeom>
            <a:gdLst>
              <a:gd fmla="*/ 151 w 303" name="T0"/>
              <a:gd fmla="*/ 0 h 303" name="T1"/>
              <a:gd fmla="*/ 0 w 303" name="T2"/>
              <a:gd fmla="*/ 76 h 303" name="T3"/>
              <a:gd fmla="*/ 0 w 303" name="T4"/>
              <a:gd fmla="*/ 76 h 303" name="T5"/>
              <a:gd fmla="*/ 0 w 303" name="T6"/>
              <a:gd fmla="*/ 227 h 303" name="T7"/>
              <a:gd fmla="*/ 151 w 303" name="T8"/>
              <a:gd fmla="*/ 303 h 303" name="T9"/>
              <a:gd fmla="*/ 303 w 303" name="T10"/>
              <a:gd fmla="*/ 227 h 303" name="T11"/>
              <a:gd fmla="*/ 303 w 303" name="T12"/>
              <a:gd fmla="*/ 76 h 303" name="T13"/>
              <a:gd fmla="*/ 151 w 303" name="T14"/>
              <a:gd fmla="*/ 0 h 303" name="T15"/>
              <a:gd fmla="*/ 151 w 303" name="T16"/>
              <a:gd fmla="*/ 19 h 303" name="T17"/>
              <a:gd fmla="*/ 265 w 303" name="T18"/>
              <a:gd fmla="*/ 76 h 303" name="T19"/>
              <a:gd fmla="*/ 220 w 303" name="T20"/>
              <a:gd fmla="*/ 97 h 303" name="T21"/>
              <a:gd fmla="*/ 107 w 303" name="T22"/>
              <a:gd fmla="*/ 40 h 303" name="T23"/>
              <a:gd fmla="*/ 151 w 303" name="T24"/>
              <a:gd fmla="*/ 19 h 303" name="T25"/>
              <a:gd fmla="*/ 142 w 303" name="T26"/>
              <a:gd fmla="*/ 279 h 303" name="T27"/>
              <a:gd fmla="*/ 19 w 303" name="T28"/>
              <a:gd fmla="*/ 218 h 303" name="T29"/>
              <a:gd fmla="*/ 19 w 303" name="T30"/>
              <a:gd fmla="*/ 95 h 303" name="T31"/>
              <a:gd fmla="*/ 24 w 303" name="T32"/>
              <a:gd fmla="*/ 95 h 303" name="T33"/>
              <a:gd fmla="*/ 19 w 303" name="T34"/>
              <a:gd fmla="*/ 95 h 303" name="T35"/>
              <a:gd fmla="*/ 19 w 303" name="T36"/>
              <a:gd fmla="*/ 85 h 303" name="T37"/>
              <a:gd fmla="*/ 142 w 303" name="T38"/>
              <a:gd fmla="*/ 147 h 303" name="T39"/>
              <a:gd fmla="*/ 142 w 303" name="T40"/>
              <a:gd fmla="*/ 279 h 303" name="T41"/>
              <a:gd fmla="*/ 38 w 303" name="T42"/>
              <a:gd fmla="*/ 76 h 303" name="T43"/>
              <a:gd fmla="*/ 88 w 303" name="T44"/>
              <a:gd fmla="*/ 50 h 303" name="T45"/>
              <a:gd fmla="*/ 203 w 303" name="T46"/>
              <a:gd fmla="*/ 106 h 303" name="T47"/>
              <a:gd fmla="*/ 151 w 303" name="T48"/>
              <a:gd fmla="*/ 132 h 303" name="T49"/>
              <a:gd fmla="*/ 38 w 303" name="T50"/>
              <a:gd fmla="*/ 76 h 303" name="T51"/>
              <a:gd fmla="*/ 284 w 303" name="T52"/>
              <a:gd fmla="*/ 104 h 303" name="T53"/>
              <a:gd fmla="*/ 284 w 303" name="T54"/>
              <a:gd fmla="*/ 218 h 303" name="T55"/>
              <a:gd fmla="*/ 161 w 303" name="T56"/>
              <a:gd fmla="*/ 279 h 303" name="T57"/>
              <a:gd fmla="*/ 161 w 303" name="T58"/>
              <a:gd fmla="*/ 147 h 303" name="T59"/>
              <a:gd fmla="*/ 284 w 303" name="T60"/>
              <a:gd fmla="*/ 85 h 303" name="T61"/>
              <a:gd fmla="*/ 284 w 303" name="T62"/>
              <a:gd fmla="*/ 104 h 30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03" w="303">
                <a:moveTo>
                  <a:pt x="151" y="0"/>
                </a:moveTo>
                <a:lnTo>
                  <a:pt x="0" y="76"/>
                </a:lnTo>
                <a:lnTo>
                  <a:pt x="0" y="76"/>
                </a:lnTo>
                <a:lnTo>
                  <a:pt x="0" y="227"/>
                </a:lnTo>
                <a:lnTo>
                  <a:pt x="151" y="303"/>
                </a:lnTo>
                <a:lnTo>
                  <a:pt x="303" y="227"/>
                </a:lnTo>
                <a:lnTo>
                  <a:pt x="303" y="76"/>
                </a:lnTo>
                <a:lnTo>
                  <a:pt x="151" y="0"/>
                </a:lnTo>
                <a:close/>
                <a:moveTo>
                  <a:pt x="151" y="19"/>
                </a:moveTo>
                <a:lnTo>
                  <a:pt x="265" y="76"/>
                </a:lnTo>
                <a:lnTo>
                  <a:pt x="220" y="97"/>
                </a:lnTo>
                <a:lnTo>
                  <a:pt x="107" y="40"/>
                </a:lnTo>
                <a:lnTo>
                  <a:pt x="151" y="19"/>
                </a:lnTo>
                <a:close/>
                <a:moveTo>
                  <a:pt x="142" y="279"/>
                </a:moveTo>
                <a:lnTo>
                  <a:pt x="19" y="218"/>
                </a:lnTo>
                <a:lnTo>
                  <a:pt x="19" y="95"/>
                </a:lnTo>
                <a:lnTo>
                  <a:pt x="24" y="95"/>
                </a:lnTo>
                <a:lnTo>
                  <a:pt x="19" y="95"/>
                </a:lnTo>
                <a:lnTo>
                  <a:pt x="19" y="85"/>
                </a:lnTo>
                <a:lnTo>
                  <a:pt x="142" y="147"/>
                </a:lnTo>
                <a:lnTo>
                  <a:pt x="142" y="279"/>
                </a:lnTo>
                <a:close/>
                <a:moveTo>
                  <a:pt x="38" y="76"/>
                </a:moveTo>
                <a:lnTo>
                  <a:pt x="88" y="50"/>
                </a:lnTo>
                <a:lnTo>
                  <a:pt x="203" y="106"/>
                </a:lnTo>
                <a:lnTo>
                  <a:pt x="151" y="132"/>
                </a:lnTo>
                <a:lnTo>
                  <a:pt x="38" y="76"/>
                </a:lnTo>
                <a:close/>
                <a:moveTo>
                  <a:pt x="284" y="104"/>
                </a:moveTo>
                <a:lnTo>
                  <a:pt x="284" y="218"/>
                </a:lnTo>
                <a:lnTo>
                  <a:pt x="161" y="279"/>
                </a:lnTo>
                <a:lnTo>
                  <a:pt x="161" y="147"/>
                </a:lnTo>
                <a:lnTo>
                  <a:pt x="284" y="85"/>
                </a:lnTo>
                <a:lnTo>
                  <a:pt x="284" y="1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5" name="Freeform 36"/>
          <p:cNvSpPr>
            <a:spLocks noEditPoints="1"/>
          </p:cNvSpPr>
          <p:nvPr/>
        </p:nvSpPr>
        <p:spPr bwMode="auto">
          <a:xfrm>
            <a:off x="7981274" y="3899474"/>
            <a:ext cx="204142" cy="191975"/>
          </a:xfrm>
          <a:custGeom>
            <a:gdLst>
              <a:gd fmla="*/ 116 w 128" name="T0"/>
              <a:gd fmla="*/ 28 h 120" name="T1"/>
              <a:gd fmla="*/ 112 w 128" name="T2"/>
              <a:gd fmla="*/ 28 h 120" name="T3"/>
              <a:gd fmla="*/ 112 w 128" name="T4"/>
              <a:gd fmla="*/ 20 h 120" name="T5"/>
              <a:gd fmla="*/ 100 w 128" name="T6"/>
              <a:gd fmla="*/ 8 h 120" name="T7"/>
              <a:gd fmla="*/ 56 w 128" name="T8"/>
              <a:gd fmla="*/ 8 h 120" name="T9"/>
              <a:gd fmla="*/ 36 w 128" name="T10"/>
              <a:gd fmla="*/ 0 h 120" name="T11"/>
              <a:gd fmla="*/ 12 w 128" name="T12"/>
              <a:gd fmla="*/ 0 h 120" name="T13"/>
              <a:gd fmla="*/ 0 w 128" name="T14"/>
              <a:gd fmla="*/ 12 h 120" name="T15"/>
              <a:gd fmla="*/ 0 w 128" name="T16"/>
              <a:gd fmla="*/ 108 h 120" name="T17"/>
              <a:gd fmla="*/ 12 w 128" name="T18"/>
              <a:gd fmla="*/ 120 h 120" name="T19"/>
              <a:gd fmla="*/ 20 w 128" name="T20"/>
              <a:gd fmla="*/ 120 h 120" name="T21"/>
              <a:gd fmla="*/ 88 w 128" name="T22"/>
              <a:gd fmla="*/ 120 h 120" name="T23"/>
              <a:gd fmla="*/ 116 w 128" name="T24"/>
              <a:gd fmla="*/ 120 h 120" name="T25"/>
              <a:gd fmla="*/ 128 w 128" name="T26"/>
              <a:gd fmla="*/ 108 h 120" name="T27"/>
              <a:gd fmla="*/ 128 w 128" name="T28"/>
              <a:gd fmla="*/ 40 h 120" name="T29"/>
              <a:gd fmla="*/ 116 w 128" name="T30"/>
              <a:gd fmla="*/ 28 h 120" name="T31"/>
              <a:gd fmla="*/ 16 w 128" name="T32"/>
              <a:gd fmla="*/ 112 h 120" name="T33"/>
              <a:gd fmla="*/ 8 w 128" name="T34"/>
              <a:gd fmla="*/ 104 h 120" name="T35"/>
              <a:gd fmla="*/ 8 w 128" name="T36"/>
              <a:gd fmla="*/ 16 h 120" name="T37"/>
              <a:gd fmla="*/ 16 w 128" name="T38"/>
              <a:gd fmla="*/ 8 h 120" name="T39"/>
              <a:gd fmla="*/ 36 w 128" name="T40"/>
              <a:gd fmla="*/ 8 h 120" name="T41"/>
              <a:gd fmla="*/ 56 w 128" name="T42"/>
              <a:gd fmla="*/ 16 h 120" name="T43"/>
              <a:gd fmla="*/ 96 w 128" name="T44"/>
              <a:gd fmla="*/ 16 h 120" name="T45"/>
              <a:gd fmla="*/ 104 w 128" name="T46"/>
              <a:gd fmla="*/ 24 h 120" name="T47"/>
              <a:gd fmla="*/ 104 w 128" name="T48"/>
              <a:gd fmla="*/ 28 h 120" name="T49"/>
              <a:gd fmla="*/ 32 w 128" name="T50"/>
              <a:gd fmla="*/ 28 h 120" name="T51"/>
              <a:gd fmla="*/ 20 w 128" name="T52"/>
              <a:gd fmla="*/ 40 h 120" name="T53"/>
              <a:gd fmla="*/ 20 w 128" name="T54"/>
              <a:gd fmla="*/ 108 h 120" name="T55"/>
              <a:gd fmla="*/ 20 w 128" name="T56"/>
              <a:gd fmla="*/ 112 h 120" name="T57"/>
              <a:gd fmla="*/ 16 w 128" name="T58"/>
              <a:gd fmla="*/ 112 h 120" name="T59"/>
              <a:gd fmla="*/ 120 w 128" name="T60"/>
              <a:gd fmla="*/ 104 h 120" name="T61"/>
              <a:gd fmla="*/ 112 w 128" name="T62"/>
              <a:gd fmla="*/ 112 h 120" name="T63"/>
              <a:gd fmla="*/ 88 w 128" name="T64"/>
              <a:gd fmla="*/ 112 h 120" name="T65"/>
              <a:gd fmla="*/ 28 w 128" name="T66"/>
              <a:gd fmla="*/ 112 h 120" name="T67"/>
              <a:gd fmla="*/ 28 w 128" name="T68"/>
              <a:gd fmla="*/ 104 h 120" name="T69"/>
              <a:gd fmla="*/ 28 w 128" name="T70"/>
              <a:gd fmla="*/ 44 h 120" name="T71"/>
              <a:gd fmla="*/ 36 w 128" name="T72"/>
              <a:gd fmla="*/ 36 h 120" name="T73"/>
              <a:gd fmla="*/ 112 w 128" name="T74"/>
              <a:gd fmla="*/ 36 h 120" name="T75"/>
              <a:gd fmla="*/ 120 w 128" name="T76"/>
              <a:gd fmla="*/ 44 h 120" name="T77"/>
              <a:gd fmla="*/ 120 w 128" name="T78"/>
              <a:gd fmla="*/ 104 h 120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20" w="128">
                <a:moveTo>
                  <a:pt x="116" y="28"/>
                </a:moveTo>
                <a:cubicBezTo>
                  <a:pt x="112" y="28"/>
                  <a:pt x="112" y="28"/>
                  <a:pt x="112" y="28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13"/>
                  <a:pt x="106" y="8"/>
                  <a:pt x="100" y="8"/>
                </a:cubicBezTo>
                <a:cubicBezTo>
                  <a:pt x="100" y="8"/>
                  <a:pt x="78" y="8"/>
                  <a:pt x="56" y="8"/>
                </a:cubicBezTo>
                <a:cubicBezTo>
                  <a:pt x="52" y="8"/>
                  <a:pt x="39" y="0"/>
                  <a:pt x="36" y="0"/>
                </a:cubicBezTo>
                <a:cubicBezTo>
                  <a:pt x="18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4"/>
                  <a:pt x="5" y="120"/>
                  <a:pt x="12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22" y="120"/>
                  <a:pt x="128" y="114"/>
                  <a:pt x="128" y="108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3"/>
                  <a:pt x="122" y="28"/>
                  <a:pt x="116" y="28"/>
                </a:cubicBezTo>
                <a:close/>
                <a:moveTo>
                  <a:pt x="16" y="112"/>
                </a:moveTo>
                <a:cubicBezTo>
                  <a:pt x="11" y="112"/>
                  <a:pt x="8" y="108"/>
                  <a:pt x="8" y="10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6" y="8"/>
                  <a:pt x="20" y="8"/>
                  <a:pt x="36" y="8"/>
                </a:cubicBezTo>
                <a:cubicBezTo>
                  <a:pt x="40" y="8"/>
                  <a:pt x="52" y="16"/>
                  <a:pt x="56" y="16"/>
                </a:cubicBezTo>
                <a:cubicBezTo>
                  <a:pt x="76" y="16"/>
                  <a:pt x="96" y="16"/>
                  <a:pt x="96" y="16"/>
                </a:cubicBezTo>
                <a:cubicBezTo>
                  <a:pt x="100" y="16"/>
                  <a:pt x="104" y="19"/>
                  <a:pt x="104" y="24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25" y="28"/>
                  <a:pt x="20" y="33"/>
                  <a:pt x="20" y="4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0" y="112"/>
                  <a:pt x="20" y="112"/>
                  <a:pt x="20" y="112"/>
                </a:cubicBezTo>
                <a:lnTo>
                  <a:pt x="16" y="1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9"/>
                  <a:pt x="31" y="36"/>
                  <a:pt x="36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6" y="36"/>
                  <a:pt x="120" y="39"/>
                  <a:pt x="120" y="44"/>
                </a:cubicBezTo>
                <a:lnTo>
                  <a:pt x="120" y="1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6" name="Freeform 37"/>
          <p:cNvSpPr>
            <a:spLocks noEditPoints="1"/>
          </p:cNvSpPr>
          <p:nvPr/>
        </p:nvSpPr>
        <p:spPr bwMode="auto">
          <a:xfrm>
            <a:off x="7412109" y="3944087"/>
            <a:ext cx="204818" cy="147361"/>
          </a:xfrm>
          <a:custGeom>
            <a:gdLst>
              <a:gd fmla="*/ 84 w 128" name="T0"/>
              <a:gd fmla="*/ 68 h 92" name="T1"/>
              <a:gd fmla="*/ 90 w 128" name="T2"/>
              <a:gd fmla="*/ 65 h 92" name="T3"/>
              <a:gd fmla="*/ 96 w 128" name="T4"/>
              <a:gd fmla="*/ 68 h 92" name="T5"/>
              <a:gd fmla="*/ 104 w 128" name="T6"/>
              <a:gd fmla="*/ 60 h 92" name="T7"/>
              <a:gd fmla="*/ 96 w 128" name="T8"/>
              <a:gd fmla="*/ 52 h 92" name="T9"/>
              <a:gd fmla="*/ 90 w 128" name="T10"/>
              <a:gd fmla="*/ 55 h 92" name="T11"/>
              <a:gd fmla="*/ 84 w 128" name="T12"/>
              <a:gd fmla="*/ 52 h 92" name="T13"/>
              <a:gd fmla="*/ 76 w 128" name="T14"/>
              <a:gd fmla="*/ 60 h 92" name="T15"/>
              <a:gd fmla="*/ 84 w 128" name="T16"/>
              <a:gd fmla="*/ 68 h 92" name="T17"/>
              <a:gd fmla="*/ 116 w 128" name="T18"/>
              <a:gd fmla="*/ 0 h 92" name="T19"/>
              <a:gd fmla="*/ 12 w 128" name="T20"/>
              <a:gd fmla="*/ 0 h 92" name="T21"/>
              <a:gd fmla="*/ 0 w 128" name="T22"/>
              <a:gd fmla="*/ 12 h 92" name="T23"/>
              <a:gd fmla="*/ 0 w 128" name="T24"/>
              <a:gd fmla="*/ 80 h 92" name="T25"/>
              <a:gd fmla="*/ 12 w 128" name="T26"/>
              <a:gd fmla="*/ 92 h 92" name="T27"/>
              <a:gd fmla="*/ 116 w 128" name="T28"/>
              <a:gd fmla="*/ 92 h 92" name="T29"/>
              <a:gd fmla="*/ 128 w 128" name="T30"/>
              <a:gd fmla="*/ 80 h 92" name="T31"/>
              <a:gd fmla="*/ 128 w 128" name="T32"/>
              <a:gd fmla="*/ 12 h 92" name="T33"/>
              <a:gd fmla="*/ 116 w 128" name="T34"/>
              <a:gd fmla="*/ 0 h 92" name="T35"/>
              <a:gd fmla="*/ 120 w 128" name="T36"/>
              <a:gd fmla="*/ 76 h 92" name="T37"/>
              <a:gd fmla="*/ 112 w 128" name="T38"/>
              <a:gd fmla="*/ 84 h 92" name="T39"/>
              <a:gd fmla="*/ 16 w 128" name="T40"/>
              <a:gd fmla="*/ 84 h 92" name="T41"/>
              <a:gd fmla="*/ 8 w 128" name="T42"/>
              <a:gd fmla="*/ 76 h 92" name="T43"/>
              <a:gd fmla="*/ 8 w 128" name="T44"/>
              <a:gd fmla="*/ 36 h 92" name="T45"/>
              <a:gd fmla="*/ 120 w 128" name="T46"/>
              <a:gd fmla="*/ 36 h 92" name="T47"/>
              <a:gd fmla="*/ 120 w 128" name="T48"/>
              <a:gd fmla="*/ 76 h 92" name="T49"/>
              <a:gd fmla="*/ 120 w 128" name="T50"/>
              <a:gd fmla="*/ 24 h 92" name="T51"/>
              <a:gd fmla="*/ 8 w 128" name="T52"/>
              <a:gd fmla="*/ 24 h 92" name="T53"/>
              <a:gd fmla="*/ 8 w 128" name="T54"/>
              <a:gd fmla="*/ 16 h 92" name="T55"/>
              <a:gd fmla="*/ 16 w 128" name="T56"/>
              <a:gd fmla="*/ 8 h 92" name="T57"/>
              <a:gd fmla="*/ 112 w 128" name="T58"/>
              <a:gd fmla="*/ 8 h 92" name="T59"/>
              <a:gd fmla="*/ 120 w 128" name="T60"/>
              <a:gd fmla="*/ 16 h 92" name="T61"/>
              <a:gd fmla="*/ 120 w 128" name="T62"/>
              <a:gd fmla="*/ 24 h 9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92" w="128">
                <a:moveTo>
                  <a:pt x="84" y="68"/>
                </a:moveTo>
                <a:cubicBezTo>
                  <a:pt x="86" y="68"/>
                  <a:pt x="88" y="67"/>
                  <a:pt x="90" y="65"/>
                </a:cubicBezTo>
                <a:cubicBezTo>
                  <a:pt x="91" y="67"/>
                  <a:pt x="93" y="68"/>
                  <a:pt x="96" y="68"/>
                </a:cubicBezTo>
                <a:cubicBezTo>
                  <a:pt x="100" y="68"/>
                  <a:pt x="104" y="64"/>
                  <a:pt x="104" y="60"/>
                </a:cubicBezTo>
                <a:cubicBezTo>
                  <a:pt x="104" y="55"/>
                  <a:pt x="100" y="52"/>
                  <a:pt x="96" y="52"/>
                </a:cubicBezTo>
                <a:cubicBezTo>
                  <a:pt x="93" y="52"/>
                  <a:pt x="91" y="53"/>
                  <a:pt x="90" y="55"/>
                </a:cubicBezTo>
                <a:cubicBezTo>
                  <a:pt x="88" y="53"/>
                  <a:pt x="86" y="52"/>
                  <a:pt x="84" y="52"/>
                </a:cubicBezTo>
                <a:cubicBezTo>
                  <a:pt x="79" y="52"/>
                  <a:pt x="76" y="55"/>
                  <a:pt x="76" y="60"/>
                </a:cubicBezTo>
                <a:cubicBezTo>
                  <a:pt x="76" y="64"/>
                  <a:pt x="79" y="68"/>
                  <a:pt x="84" y="68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5" y="92"/>
                  <a:pt x="12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22" y="92"/>
                  <a:pt x="128" y="86"/>
                  <a:pt x="128" y="8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20" y="76"/>
                </a:moveTo>
                <a:cubicBezTo>
                  <a:pt x="120" y="80"/>
                  <a:pt x="116" y="84"/>
                  <a:pt x="112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1" y="84"/>
                  <a:pt x="8" y="80"/>
                  <a:pt x="8" y="76"/>
                </a:cubicBezTo>
                <a:cubicBezTo>
                  <a:pt x="8" y="36"/>
                  <a:pt x="8" y="36"/>
                  <a:pt x="8" y="36"/>
                </a:cubicBezTo>
                <a:cubicBezTo>
                  <a:pt x="120" y="36"/>
                  <a:pt x="120" y="36"/>
                  <a:pt x="120" y="36"/>
                </a:cubicBezTo>
                <a:lnTo>
                  <a:pt x="120" y="76"/>
                </a:lnTo>
                <a:close/>
                <a:moveTo>
                  <a:pt x="120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7" name="Freeform 38"/>
          <p:cNvSpPr>
            <a:spLocks noEditPoints="1"/>
          </p:cNvSpPr>
          <p:nvPr/>
        </p:nvSpPr>
        <p:spPr bwMode="auto">
          <a:xfrm>
            <a:off x="6862547" y="3886630"/>
            <a:ext cx="166288" cy="204818"/>
          </a:xfrm>
          <a:custGeom>
            <a:gdLst>
              <a:gd fmla="*/ 92 w 104" name="T0"/>
              <a:gd fmla="*/ 48 h 128" name="T1"/>
              <a:gd fmla="*/ 24 w 104" name="T2"/>
              <a:gd fmla="*/ 48 h 128" name="T3"/>
              <a:gd fmla="*/ 24 w 104" name="T4"/>
              <a:gd fmla="*/ 36 h 128" name="T5"/>
              <a:gd fmla="*/ 52 w 104" name="T6"/>
              <a:gd fmla="*/ 8 h 128" name="T7"/>
              <a:gd fmla="*/ 80 w 104" name="T8"/>
              <a:gd fmla="*/ 32 h 128" name="T9"/>
              <a:gd fmla="*/ 88 w 104" name="T10"/>
              <a:gd fmla="*/ 32 h 128" name="T11"/>
              <a:gd fmla="*/ 52 w 104" name="T12"/>
              <a:gd fmla="*/ 0 h 128" name="T13"/>
              <a:gd fmla="*/ 16 w 104" name="T14"/>
              <a:gd fmla="*/ 36 h 128" name="T15"/>
              <a:gd fmla="*/ 16 w 104" name="T16"/>
              <a:gd fmla="*/ 48 h 128" name="T17"/>
              <a:gd fmla="*/ 12 w 104" name="T18"/>
              <a:gd fmla="*/ 48 h 128" name="T19"/>
              <a:gd fmla="*/ 0 w 104" name="T20"/>
              <a:gd fmla="*/ 60 h 128" name="T21"/>
              <a:gd fmla="*/ 0 w 104" name="T22"/>
              <a:gd fmla="*/ 116 h 128" name="T23"/>
              <a:gd fmla="*/ 12 w 104" name="T24"/>
              <a:gd fmla="*/ 128 h 128" name="T25"/>
              <a:gd fmla="*/ 92 w 104" name="T26"/>
              <a:gd fmla="*/ 128 h 128" name="T27"/>
              <a:gd fmla="*/ 104 w 104" name="T28"/>
              <a:gd fmla="*/ 116 h 128" name="T29"/>
              <a:gd fmla="*/ 104 w 104" name="T30"/>
              <a:gd fmla="*/ 60 h 128" name="T31"/>
              <a:gd fmla="*/ 92 w 104" name="T32"/>
              <a:gd fmla="*/ 48 h 128" name="T33"/>
              <a:gd fmla="*/ 96 w 104" name="T34"/>
              <a:gd fmla="*/ 112 h 128" name="T35"/>
              <a:gd fmla="*/ 88 w 104" name="T36"/>
              <a:gd fmla="*/ 120 h 128" name="T37"/>
              <a:gd fmla="*/ 16 w 104" name="T38"/>
              <a:gd fmla="*/ 120 h 128" name="T39"/>
              <a:gd fmla="*/ 8 w 104" name="T40"/>
              <a:gd fmla="*/ 112 h 128" name="T41"/>
              <a:gd fmla="*/ 8 w 104" name="T42"/>
              <a:gd fmla="*/ 64 h 128" name="T43"/>
              <a:gd fmla="*/ 16 w 104" name="T44"/>
              <a:gd fmla="*/ 56 h 128" name="T45"/>
              <a:gd fmla="*/ 88 w 104" name="T46"/>
              <a:gd fmla="*/ 56 h 128" name="T47"/>
              <a:gd fmla="*/ 96 w 104" name="T48"/>
              <a:gd fmla="*/ 64 h 128" name="T49"/>
              <a:gd fmla="*/ 96 w 104" name="T50"/>
              <a:gd fmla="*/ 112 h 128" name="T51"/>
              <a:gd fmla="*/ 58 w 104" name="T52"/>
              <a:gd fmla="*/ 88 h 128" name="T53"/>
              <a:gd fmla="*/ 66 w 104" name="T54"/>
              <a:gd fmla="*/ 79 h 128" name="T55"/>
              <a:gd fmla="*/ 66 w 104" name="T56"/>
              <a:gd fmla="*/ 73 h 128" name="T57"/>
              <a:gd fmla="*/ 60 w 104" name="T58"/>
              <a:gd fmla="*/ 73 h 128" name="T59"/>
              <a:gd fmla="*/ 52 w 104" name="T60"/>
              <a:gd fmla="*/ 81 h 128" name="T61"/>
              <a:gd fmla="*/ 43 w 104" name="T62"/>
              <a:gd fmla="*/ 73 h 128" name="T63"/>
              <a:gd fmla="*/ 37 w 104" name="T64"/>
              <a:gd fmla="*/ 73 h 128" name="T65"/>
              <a:gd fmla="*/ 37 w 104" name="T66"/>
              <a:gd fmla="*/ 79 h 128" name="T67"/>
              <a:gd fmla="*/ 45 w 104" name="T68"/>
              <a:gd fmla="*/ 88 h 128" name="T69"/>
              <a:gd fmla="*/ 37 w 104" name="T70"/>
              <a:gd fmla="*/ 96 h 128" name="T71"/>
              <a:gd fmla="*/ 37 w 104" name="T72"/>
              <a:gd fmla="*/ 102 h 128" name="T73"/>
              <a:gd fmla="*/ 43 w 104" name="T74"/>
              <a:gd fmla="*/ 102 h 128" name="T75"/>
              <a:gd fmla="*/ 52 w 104" name="T76"/>
              <a:gd fmla="*/ 94 h 128" name="T77"/>
              <a:gd fmla="*/ 60 w 104" name="T78"/>
              <a:gd fmla="*/ 102 h 128" name="T79"/>
              <a:gd fmla="*/ 66 w 104" name="T80"/>
              <a:gd fmla="*/ 102 h 128" name="T81"/>
              <a:gd fmla="*/ 66 w 104" name="T82"/>
              <a:gd fmla="*/ 96 h 128" name="T83"/>
              <a:gd fmla="*/ 58 w 104" name="T84"/>
              <a:gd fmla="*/ 88 h 12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28" w="104">
                <a:moveTo>
                  <a:pt x="9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0"/>
                  <a:pt x="36" y="8"/>
                  <a:pt x="52" y="8"/>
                </a:cubicBezTo>
                <a:cubicBezTo>
                  <a:pt x="66" y="8"/>
                  <a:pt x="78" y="18"/>
                  <a:pt x="80" y="32"/>
                </a:cubicBezTo>
                <a:cubicBezTo>
                  <a:pt x="88" y="32"/>
                  <a:pt x="88" y="32"/>
                  <a:pt x="88" y="32"/>
                </a:cubicBezTo>
                <a:cubicBezTo>
                  <a:pt x="86" y="14"/>
                  <a:pt x="70" y="0"/>
                  <a:pt x="52" y="0"/>
                </a:cubicBezTo>
                <a:cubicBezTo>
                  <a:pt x="32" y="0"/>
                  <a:pt x="16" y="16"/>
                  <a:pt x="16" y="36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53"/>
                  <a:pt x="0" y="60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8" y="128"/>
                  <a:pt x="104" y="122"/>
                  <a:pt x="104" y="116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3"/>
                  <a:pt x="98" y="48"/>
                  <a:pt x="92" y="48"/>
                </a:cubicBezTo>
                <a:close/>
                <a:moveTo>
                  <a:pt x="96" y="112"/>
                </a:moveTo>
                <a:cubicBezTo>
                  <a:pt x="96" y="116"/>
                  <a:pt x="92" y="120"/>
                  <a:pt x="88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59"/>
                  <a:pt x="11" y="56"/>
                  <a:pt x="16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92" y="56"/>
                  <a:pt x="96" y="59"/>
                  <a:pt x="96" y="64"/>
                </a:cubicBezTo>
                <a:lnTo>
                  <a:pt x="96" y="112"/>
                </a:lnTo>
                <a:close/>
                <a:moveTo>
                  <a:pt x="58" y="88"/>
                </a:moveTo>
                <a:cubicBezTo>
                  <a:pt x="66" y="79"/>
                  <a:pt x="66" y="79"/>
                  <a:pt x="66" y="79"/>
                </a:cubicBezTo>
                <a:cubicBezTo>
                  <a:pt x="68" y="78"/>
                  <a:pt x="68" y="75"/>
                  <a:pt x="66" y="73"/>
                </a:cubicBezTo>
                <a:cubicBezTo>
                  <a:pt x="65" y="71"/>
                  <a:pt x="62" y="71"/>
                  <a:pt x="60" y="73"/>
                </a:cubicBezTo>
                <a:cubicBezTo>
                  <a:pt x="52" y="81"/>
                  <a:pt x="52" y="81"/>
                  <a:pt x="52" y="81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1"/>
                  <a:pt x="39" y="71"/>
                  <a:pt x="37" y="73"/>
                </a:cubicBezTo>
                <a:cubicBezTo>
                  <a:pt x="35" y="75"/>
                  <a:pt x="35" y="78"/>
                  <a:pt x="37" y="79"/>
                </a:cubicBezTo>
                <a:cubicBezTo>
                  <a:pt x="45" y="88"/>
                  <a:pt x="45" y="88"/>
                  <a:pt x="45" y="88"/>
                </a:cubicBezTo>
                <a:cubicBezTo>
                  <a:pt x="37" y="96"/>
                  <a:pt x="37" y="96"/>
                  <a:pt x="37" y="96"/>
                </a:cubicBezTo>
                <a:cubicBezTo>
                  <a:pt x="35" y="98"/>
                  <a:pt x="35" y="101"/>
                  <a:pt x="37" y="102"/>
                </a:cubicBezTo>
                <a:cubicBezTo>
                  <a:pt x="39" y="104"/>
                  <a:pt x="42" y="104"/>
                  <a:pt x="43" y="102"/>
                </a:cubicBezTo>
                <a:cubicBezTo>
                  <a:pt x="52" y="94"/>
                  <a:pt x="52" y="94"/>
                  <a:pt x="52" y="94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2" y="104"/>
                  <a:pt x="65" y="104"/>
                  <a:pt x="66" y="102"/>
                </a:cubicBezTo>
                <a:cubicBezTo>
                  <a:pt x="68" y="101"/>
                  <a:pt x="68" y="98"/>
                  <a:pt x="66" y="96"/>
                </a:cubicBezTo>
                <a:lnTo>
                  <a:pt x="58" y="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8" name="Freeform 39"/>
          <p:cNvSpPr>
            <a:spLocks noEditPoints="1"/>
          </p:cNvSpPr>
          <p:nvPr/>
        </p:nvSpPr>
        <p:spPr bwMode="auto">
          <a:xfrm>
            <a:off x="6294059" y="3886630"/>
            <a:ext cx="166288" cy="204818"/>
          </a:xfrm>
          <a:custGeom>
            <a:gdLst>
              <a:gd fmla="*/ 52 w 104" name="T0"/>
              <a:gd fmla="*/ 72 h 128" name="T1"/>
              <a:gd fmla="*/ 36 w 104" name="T2"/>
              <a:gd fmla="*/ 88 h 128" name="T3"/>
              <a:gd fmla="*/ 52 w 104" name="T4"/>
              <a:gd fmla="*/ 104 h 128" name="T5"/>
              <a:gd fmla="*/ 68 w 104" name="T6"/>
              <a:gd fmla="*/ 88 h 128" name="T7"/>
              <a:gd fmla="*/ 52 w 104" name="T8"/>
              <a:gd fmla="*/ 72 h 128" name="T9"/>
              <a:gd fmla="*/ 52 w 104" name="T10"/>
              <a:gd fmla="*/ 96 h 128" name="T11"/>
              <a:gd fmla="*/ 44 w 104" name="T12"/>
              <a:gd fmla="*/ 88 h 128" name="T13"/>
              <a:gd fmla="*/ 52 w 104" name="T14"/>
              <a:gd fmla="*/ 80 h 128" name="T15"/>
              <a:gd fmla="*/ 60 w 104" name="T16"/>
              <a:gd fmla="*/ 88 h 128" name="T17"/>
              <a:gd fmla="*/ 52 w 104" name="T18"/>
              <a:gd fmla="*/ 96 h 128" name="T19"/>
              <a:gd fmla="*/ 92 w 104" name="T20"/>
              <a:gd fmla="*/ 48 h 128" name="T21"/>
              <a:gd fmla="*/ 24 w 104" name="T22"/>
              <a:gd fmla="*/ 48 h 128" name="T23"/>
              <a:gd fmla="*/ 24 w 104" name="T24"/>
              <a:gd fmla="*/ 36 h 128" name="T25"/>
              <a:gd fmla="*/ 52 w 104" name="T26"/>
              <a:gd fmla="*/ 8 h 128" name="T27"/>
              <a:gd fmla="*/ 80 w 104" name="T28"/>
              <a:gd fmla="*/ 32 h 128" name="T29"/>
              <a:gd fmla="*/ 88 w 104" name="T30"/>
              <a:gd fmla="*/ 32 h 128" name="T31"/>
              <a:gd fmla="*/ 52 w 104" name="T32"/>
              <a:gd fmla="*/ 0 h 128" name="T33"/>
              <a:gd fmla="*/ 16 w 104" name="T34"/>
              <a:gd fmla="*/ 36 h 128" name="T35"/>
              <a:gd fmla="*/ 16 w 104" name="T36"/>
              <a:gd fmla="*/ 48 h 128" name="T37"/>
              <a:gd fmla="*/ 12 w 104" name="T38"/>
              <a:gd fmla="*/ 48 h 128" name="T39"/>
              <a:gd fmla="*/ 0 w 104" name="T40"/>
              <a:gd fmla="*/ 60 h 128" name="T41"/>
              <a:gd fmla="*/ 0 w 104" name="T42"/>
              <a:gd fmla="*/ 116 h 128" name="T43"/>
              <a:gd fmla="*/ 12 w 104" name="T44"/>
              <a:gd fmla="*/ 128 h 128" name="T45"/>
              <a:gd fmla="*/ 92 w 104" name="T46"/>
              <a:gd fmla="*/ 128 h 128" name="T47"/>
              <a:gd fmla="*/ 104 w 104" name="T48"/>
              <a:gd fmla="*/ 116 h 128" name="T49"/>
              <a:gd fmla="*/ 104 w 104" name="T50"/>
              <a:gd fmla="*/ 60 h 128" name="T51"/>
              <a:gd fmla="*/ 92 w 104" name="T52"/>
              <a:gd fmla="*/ 48 h 128" name="T53"/>
              <a:gd fmla="*/ 96 w 104" name="T54"/>
              <a:gd fmla="*/ 112 h 128" name="T55"/>
              <a:gd fmla="*/ 88 w 104" name="T56"/>
              <a:gd fmla="*/ 120 h 128" name="T57"/>
              <a:gd fmla="*/ 16 w 104" name="T58"/>
              <a:gd fmla="*/ 120 h 128" name="T59"/>
              <a:gd fmla="*/ 8 w 104" name="T60"/>
              <a:gd fmla="*/ 112 h 128" name="T61"/>
              <a:gd fmla="*/ 8 w 104" name="T62"/>
              <a:gd fmla="*/ 64 h 128" name="T63"/>
              <a:gd fmla="*/ 16 w 104" name="T64"/>
              <a:gd fmla="*/ 56 h 128" name="T65"/>
              <a:gd fmla="*/ 88 w 104" name="T66"/>
              <a:gd fmla="*/ 56 h 128" name="T67"/>
              <a:gd fmla="*/ 96 w 104" name="T68"/>
              <a:gd fmla="*/ 64 h 128" name="T69"/>
              <a:gd fmla="*/ 96 w 104" name="T70"/>
              <a:gd fmla="*/ 112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04">
                <a:moveTo>
                  <a:pt x="52" y="72"/>
                </a:moveTo>
                <a:cubicBezTo>
                  <a:pt x="43" y="72"/>
                  <a:pt x="36" y="79"/>
                  <a:pt x="36" y="88"/>
                </a:cubicBezTo>
                <a:cubicBezTo>
                  <a:pt x="36" y="97"/>
                  <a:pt x="43" y="104"/>
                  <a:pt x="52" y="104"/>
                </a:cubicBezTo>
                <a:cubicBezTo>
                  <a:pt x="61" y="104"/>
                  <a:pt x="68" y="97"/>
                  <a:pt x="68" y="88"/>
                </a:cubicBezTo>
                <a:cubicBezTo>
                  <a:pt x="68" y="79"/>
                  <a:pt x="61" y="72"/>
                  <a:pt x="52" y="72"/>
                </a:cubicBezTo>
                <a:close/>
                <a:moveTo>
                  <a:pt x="52" y="96"/>
                </a:moveTo>
                <a:cubicBezTo>
                  <a:pt x="47" y="96"/>
                  <a:pt x="44" y="92"/>
                  <a:pt x="44" y="88"/>
                </a:cubicBezTo>
                <a:cubicBezTo>
                  <a:pt x="44" y="83"/>
                  <a:pt x="47" y="80"/>
                  <a:pt x="52" y="80"/>
                </a:cubicBezTo>
                <a:cubicBezTo>
                  <a:pt x="56" y="80"/>
                  <a:pt x="60" y="83"/>
                  <a:pt x="60" y="88"/>
                </a:cubicBezTo>
                <a:cubicBezTo>
                  <a:pt x="60" y="92"/>
                  <a:pt x="56" y="96"/>
                  <a:pt x="52" y="96"/>
                </a:cubicBezTo>
                <a:close/>
                <a:moveTo>
                  <a:pt x="9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0"/>
                  <a:pt x="36" y="8"/>
                  <a:pt x="52" y="8"/>
                </a:cubicBezTo>
                <a:cubicBezTo>
                  <a:pt x="66" y="8"/>
                  <a:pt x="78" y="18"/>
                  <a:pt x="80" y="32"/>
                </a:cubicBezTo>
                <a:cubicBezTo>
                  <a:pt x="88" y="32"/>
                  <a:pt x="88" y="32"/>
                  <a:pt x="88" y="32"/>
                </a:cubicBezTo>
                <a:cubicBezTo>
                  <a:pt x="86" y="14"/>
                  <a:pt x="70" y="0"/>
                  <a:pt x="52" y="0"/>
                </a:cubicBezTo>
                <a:cubicBezTo>
                  <a:pt x="32" y="0"/>
                  <a:pt x="16" y="16"/>
                  <a:pt x="16" y="36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53"/>
                  <a:pt x="0" y="60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8" y="128"/>
                  <a:pt x="104" y="122"/>
                  <a:pt x="104" y="116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3"/>
                  <a:pt x="98" y="48"/>
                  <a:pt x="92" y="48"/>
                </a:cubicBezTo>
                <a:close/>
                <a:moveTo>
                  <a:pt x="96" y="112"/>
                </a:moveTo>
                <a:cubicBezTo>
                  <a:pt x="96" y="116"/>
                  <a:pt x="92" y="120"/>
                  <a:pt x="88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59"/>
                  <a:pt x="11" y="56"/>
                  <a:pt x="16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92" y="56"/>
                  <a:pt x="96" y="59"/>
                  <a:pt x="96" y="64"/>
                </a:cubicBezTo>
                <a:lnTo>
                  <a:pt x="96" y="1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9" name="Freeform 40"/>
          <p:cNvSpPr>
            <a:spLocks noEditPoints="1"/>
          </p:cNvSpPr>
          <p:nvPr/>
        </p:nvSpPr>
        <p:spPr bwMode="auto">
          <a:xfrm>
            <a:off x="8549763" y="3316789"/>
            <a:ext cx="204818" cy="204818"/>
          </a:xfrm>
          <a:custGeom>
            <a:gdLst>
              <a:gd fmla="*/ 40 w 128" name="T0"/>
              <a:gd fmla="*/ 56 h 128" name="T1"/>
              <a:gd fmla="*/ 56 w 128" name="T2"/>
              <a:gd fmla="*/ 40 h 128" name="T3"/>
              <a:gd fmla="*/ 40 w 128" name="T4"/>
              <a:gd fmla="*/ 24 h 128" name="T5"/>
              <a:gd fmla="*/ 24 w 128" name="T6"/>
              <a:gd fmla="*/ 40 h 128" name="T7"/>
              <a:gd fmla="*/ 40 w 128" name="T8"/>
              <a:gd fmla="*/ 56 h 128" name="T9"/>
              <a:gd fmla="*/ 40 w 128" name="T10"/>
              <a:gd fmla="*/ 32 h 128" name="T11"/>
              <a:gd fmla="*/ 48 w 128" name="T12"/>
              <a:gd fmla="*/ 40 h 128" name="T13"/>
              <a:gd fmla="*/ 40 w 128" name="T14"/>
              <a:gd fmla="*/ 48 h 128" name="T15"/>
              <a:gd fmla="*/ 32 w 128" name="T16"/>
              <a:gd fmla="*/ 40 h 128" name="T17"/>
              <a:gd fmla="*/ 40 w 128" name="T18"/>
              <a:gd fmla="*/ 32 h 128" name="T19"/>
              <a:gd fmla="*/ 116 w 128" name="T20"/>
              <a:gd fmla="*/ 0 h 128" name="T21"/>
              <a:gd fmla="*/ 12 w 128" name="T22"/>
              <a:gd fmla="*/ 0 h 128" name="T23"/>
              <a:gd fmla="*/ 0 w 128" name="T24"/>
              <a:gd fmla="*/ 12 h 128" name="T25"/>
              <a:gd fmla="*/ 0 w 128" name="T26"/>
              <a:gd fmla="*/ 116 h 128" name="T27"/>
              <a:gd fmla="*/ 12 w 128" name="T28"/>
              <a:gd fmla="*/ 128 h 128" name="T29"/>
              <a:gd fmla="*/ 116 w 128" name="T30"/>
              <a:gd fmla="*/ 128 h 128" name="T31"/>
              <a:gd fmla="*/ 128 w 128" name="T32"/>
              <a:gd fmla="*/ 116 h 128" name="T33"/>
              <a:gd fmla="*/ 128 w 128" name="T34"/>
              <a:gd fmla="*/ 12 h 128" name="T35"/>
              <a:gd fmla="*/ 116 w 128" name="T36"/>
              <a:gd fmla="*/ 0 h 128" name="T37"/>
              <a:gd fmla="*/ 120 w 128" name="T38"/>
              <a:gd fmla="*/ 112 h 128" name="T39"/>
              <a:gd fmla="*/ 112 w 128" name="T40"/>
              <a:gd fmla="*/ 120 h 128" name="T41"/>
              <a:gd fmla="*/ 16 w 128" name="T42"/>
              <a:gd fmla="*/ 120 h 128" name="T43"/>
              <a:gd fmla="*/ 8 w 128" name="T44"/>
              <a:gd fmla="*/ 112 h 128" name="T45"/>
              <a:gd fmla="*/ 8 w 128" name="T46"/>
              <a:gd fmla="*/ 16 h 128" name="T47"/>
              <a:gd fmla="*/ 16 w 128" name="T48"/>
              <a:gd fmla="*/ 8 h 128" name="T49"/>
              <a:gd fmla="*/ 112 w 128" name="T50"/>
              <a:gd fmla="*/ 8 h 128" name="T51"/>
              <a:gd fmla="*/ 120 w 128" name="T52"/>
              <a:gd fmla="*/ 16 h 128" name="T53"/>
              <a:gd fmla="*/ 120 w 128" name="T54"/>
              <a:gd fmla="*/ 112 h 128" name="T55"/>
              <a:gd fmla="*/ 95 w 128" name="T56"/>
              <a:gd fmla="*/ 70 h 128" name="T57"/>
              <a:gd fmla="*/ 95 w 128" name="T58"/>
              <a:gd fmla="*/ 69 h 128" name="T59"/>
              <a:gd fmla="*/ 90 w 128" name="T60"/>
              <a:gd fmla="*/ 68 h 128" name="T61"/>
              <a:gd fmla="*/ 89 w 128" name="T62"/>
              <a:gd fmla="*/ 69 h 128" name="T63"/>
              <a:gd fmla="*/ 89 w 128" name="T64"/>
              <a:gd fmla="*/ 69 h 128" name="T65"/>
              <a:gd fmla="*/ 53 w 128" name="T66"/>
              <a:gd fmla="*/ 105 h 128" name="T67"/>
              <a:gd fmla="*/ 53 w 128" name="T68"/>
              <a:gd fmla="*/ 111 h 128" name="T69"/>
              <a:gd fmla="*/ 58 w 128" name="T70"/>
              <a:gd fmla="*/ 111 h 128" name="T71"/>
              <a:gd fmla="*/ 92 w 128" name="T72"/>
              <a:gd fmla="*/ 77 h 128" name="T73"/>
              <a:gd fmla="*/ 105 w 128" name="T74"/>
              <a:gd fmla="*/ 91 h 128" name="T75"/>
              <a:gd fmla="*/ 111 w 128" name="T76"/>
              <a:gd fmla="*/ 91 h 128" name="T77"/>
              <a:gd fmla="*/ 111 w 128" name="T78"/>
              <a:gd fmla="*/ 85 h 128" name="T79"/>
              <a:gd fmla="*/ 95 w 128" name="T80"/>
              <a:gd fmla="*/ 70 h 128" name="T81"/>
              <a:gd fmla="*/ 55 w 128" name="T82"/>
              <a:gd fmla="*/ 95 h 128" name="T83"/>
              <a:gd fmla="*/ 55 w 128" name="T84"/>
              <a:gd fmla="*/ 89 h 128" name="T85"/>
              <a:gd fmla="*/ 43 w 128" name="T86"/>
              <a:gd fmla="*/ 78 h 128" name="T87"/>
              <a:gd fmla="*/ 43 w 128" name="T88"/>
              <a:gd fmla="*/ 77 h 128" name="T89"/>
              <a:gd fmla="*/ 38 w 128" name="T90"/>
              <a:gd fmla="*/ 76 h 128" name="T91"/>
              <a:gd fmla="*/ 37 w 128" name="T92"/>
              <a:gd fmla="*/ 77 h 128" name="T93"/>
              <a:gd fmla="*/ 36 w 128" name="T94"/>
              <a:gd fmla="*/ 77 h 128" name="T95"/>
              <a:gd fmla="*/ 17 w 128" name="T96"/>
              <a:gd fmla="*/ 97 h 128" name="T97"/>
              <a:gd fmla="*/ 17 w 128" name="T98"/>
              <a:gd fmla="*/ 103 h 128" name="T99"/>
              <a:gd fmla="*/ 22 w 128" name="T100"/>
              <a:gd fmla="*/ 103 h 128" name="T101"/>
              <a:gd fmla="*/ 40 w 128" name="T102"/>
              <a:gd fmla="*/ 85 h 128" name="T103"/>
              <a:gd fmla="*/ 49 w 128" name="T104"/>
              <a:gd fmla="*/ 95 h 128" name="T105"/>
              <a:gd fmla="*/ 55 w 128" name="T106"/>
              <a:gd fmla="*/ 95 h 1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8" w="128">
                <a:moveTo>
                  <a:pt x="40" y="56"/>
                </a:move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lose/>
                <a:moveTo>
                  <a:pt x="40" y="32"/>
                </a:moveTo>
                <a:cubicBezTo>
                  <a:pt x="44" y="32"/>
                  <a:pt x="48" y="35"/>
                  <a:pt x="48" y="40"/>
                </a:cubicBezTo>
                <a:cubicBezTo>
                  <a:pt x="48" y="44"/>
                  <a:pt x="44" y="48"/>
                  <a:pt x="40" y="48"/>
                </a:cubicBezTo>
                <a:cubicBezTo>
                  <a:pt x="35" y="48"/>
                  <a:pt x="32" y="44"/>
                  <a:pt x="32" y="40"/>
                </a:cubicBezTo>
                <a:cubicBezTo>
                  <a:pt x="32" y="35"/>
                  <a:pt x="35" y="32"/>
                  <a:pt x="40" y="32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112"/>
                </a:lnTo>
                <a:close/>
                <a:moveTo>
                  <a:pt x="95" y="70"/>
                </a:moveTo>
                <a:cubicBezTo>
                  <a:pt x="95" y="70"/>
                  <a:pt x="95" y="69"/>
                  <a:pt x="95" y="69"/>
                </a:cubicBezTo>
                <a:cubicBezTo>
                  <a:pt x="93" y="68"/>
                  <a:pt x="92" y="67"/>
                  <a:pt x="90" y="68"/>
                </a:cubicBezTo>
                <a:cubicBezTo>
                  <a:pt x="90" y="68"/>
                  <a:pt x="89" y="69"/>
                  <a:pt x="89" y="69"/>
                </a:cubicBezTo>
                <a:cubicBezTo>
                  <a:pt x="89" y="69"/>
                  <a:pt x="89" y="69"/>
                  <a:pt x="89" y="69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51" y="107"/>
                  <a:pt x="51" y="109"/>
                  <a:pt x="53" y="111"/>
                </a:cubicBezTo>
                <a:cubicBezTo>
                  <a:pt x="54" y="112"/>
                  <a:pt x="57" y="112"/>
                  <a:pt x="58" y="111"/>
                </a:cubicBezTo>
                <a:cubicBezTo>
                  <a:pt x="92" y="77"/>
                  <a:pt x="92" y="77"/>
                  <a:pt x="92" y="77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7" y="92"/>
                  <a:pt x="109" y="92"/>
                  <a:pt x="111" y="91"/>
                </a:cubicBezTo>
                <a:cubicBezTo>
                  <a:pt x="112" y="89"/>
                  <a:pt x="112" y="87"/>
                  <a:pt x="111" y="85"/>
                </a:cubicBezTo>
                <a:lnTo>
                  <a:pt x="95" y="70"/>
                </a:lnTo>
                <a:close/>
                <a:moveTo>
                  <a:pt x="55" y="95"/>
                </a:moveTo>
                <a:cubicBezTo>
                  <a:pt x="56" y="93"/>
                  <a:pt x="56" y="91"/>
                  <a:pt x="55" y="89"/>
                </a:cubicBezTo>
                <a:cubicBezTo>
                  <a:pt x="43" y="78"/>
                  <a:pt x="43" y="78"/>
                  <a:pt x="43" y="78"/>
                </a:cubicBezTo>
                <a:cubicBezTo>
                  <a:pt x="43" y="78"/>
                  <a:pt x="43" y="77"/>
                  <a:pt x="43" y="77"/>
                </a:cubicBezTo>
                <a:cubicBezTo>
                  <a:pt x="41" y="76"/>
                  <a:pt x="40" y="75"/>
                  <a:pt x="38" y="76"/>
                </a:cubicBezTo>
                <a:cubicBezTo>
                  <a:pt x="38" y="76"/>
                  <a:pt x="37" y="77"/>
                  <a:pt x="37" y="77"/>
                </a:cubicBezTo>
                <a:cubicBezTo>
                  <a:pt x="37" y="77"/>
                  <a:pt x="37" y="77"/>
                  <a:pt x="36" y="7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9"/>
                  <a:pt x="15" y="101"/>
                  <a:pt x="17" y="103"/>
                </a:cubicBezTo>
                <a:cubicBezTo>
                  <a:pt x="18" y="104"/>
                  <a:pt x="21" y="104"/>
                  <a:pt x="22" y="103"/>
                </a:cubicBezTo>
                <a:cubicBezTo>
                  <a:pt x="40" y="85"/>
                  <a:pt x="40" y="85"/>
                  <a:pt x="40" y="85"/>
                </a:cubicBezTo>
                <a:cubicBezTo>
                  <a:pt x="49" y="95"/>
                  <a:pt x="49" y="95"/>
                  <a:pt x="49" y="95"/>
                </a:cubicBezTo>
                <a:cubicBezTo>
                  <a:pt x="51" y="96"/>
                  <a:pt x="53" y="96"/>
                  <a:pt x="55" y="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0" name="Freeform 41"/>
          <p:cNvSpPr>
            <a:spLocks noEditPoints="1"/>
          </p:cNvSpPr>
          <p:nvPr/>
        </p:nvSpPr>
        <p:spPr bwMode="auto">
          <a:xfrm>
            <a:off x="7981274" y="3316789"/>
            <a:ext cx="204142" cy="204818"/>
          </a:xfrm>
          <a:custGeom>
            <a:gdLst>
              <a:gd fmla="*/ 83 w 128" name="T0"/>
              <a:gd fmla="*/ 45 h 128" name="T1"/>
              <a:gd fmla="*/ 77 w 128" name="T2"/>
              <a:gd fmla="*/ 45 h 128" name="T3"/>
              <a:gd fmla="*/ 64 w 128" name="T4"/>
              <a:gd fmla="*/ 58 h 128" name="T5"/>
              <a:gd fmla="*/ 50 w 128" name="T6"/>
              <a:gd fmla="*/ 45 h 128" name="T7"/>
              <a:gd fmla="*/ 45 w 128" name="T8"/>
              <a:gd fmla="*/ 45 h 128" name="T9"/>
              <a:gd fmla="*/ 45 w 128" name="T10"/>
              <a:gd fmla="*/ 50 h 128" name="T11"/>
              <a:gd fmla="*/ 58 w 128" name="T12"/>
              <a:gd fmla="*/ 64 h 128" name="T13"/>
              <a:gd fmla="*/ 45 w 128" name="T14"/>
              <a:gd fmla="*/ 77 h 128" name="T15"/>
              <a:gd fmla="*/ 45 w 128" name="T16"/>
              <a:gd fmla="*/ 83 h 128" name="T17"/>
              <a:gd fmla="*/ 50 w 128" name="T18"/>
              <a:gd fmla="*/ 83 h 128" name="T19"/>
              <a:gd fmla="*/ 64 w 128" name="T20"/>
              <a:gd fmla="*/ 69 h 128" name="T21"/>
              <a:gd fmla="*/ 77 w 128" name="T22"/>
              <a:gd fmla="*/ 83 h 128" name="T23"/>
              <a:gd fmla="*/ 83 w 128" name="T24"/>
              <a:gd fmla="*/ 83 h 128" name="T25"/>
              <a:gd fmla="*/ 83 w 128" name="T26"/>
              <a:gd fmla="*/ 77 h 128" name="T27"/>
              <a:gd fmla="*/ 69 w 128" name="T28"/>
              <a:gd fmla="*/ 64 h 128" name="T29"/>
              <a:gd fmla="*/ 83 w 128" name="T30"/>
              <a:gd fmla="*/ 50 h 128" name="T31"/>
              <a:gd fmla="*/ 83 w 128" name="T32"/>
              <a:gd fmla="*/ 45 h 128" name="T33"/>
              <a:gd fmla="*/ 64 w 128" name="T34"/>
              <a:gd fmla="*/ 0 h 128" name="T35"/>
              <a:gd fmla="*/ 0 w 128" name="T36"/>
              <a:gd fmla="*/ 64 h 128" name="T37"/>
              <a:gd fmla="*/ 64 w 128" name="T38"/>
              <a:gd fmla="*/ 128 h 128" name="T39"/>
              <a:gd fmla="*/ 128 w 128" name="T40"/>
              <a:gd fmla="*/ 64 h 128" name="T41"/>
              <a:gd fmla="*/ 64 w 128" name="T42"/>
              <a:gd fmla="*/ 0 h 128" name="T43"/>
              <a:gd fmla="*/ 64 w 128" name="T44"/>
              <a:gd fmla="*/ 120 h 128" name="T45"/>
              <a:gd fmla="*/ 8 w 128" name="T46"/>
              <a:gd fmla="*/ 64 h 128" name="T47"/>
              <a:gd fmla="*/ 64 w 128" name="T48"/>
              <a:gd fmla="*/ 8 h 128" name="T49"/>
              <a:gd fmla="*/ 120 w 128" name="T50"/>
              <a:gd fmla="*/ 64 h 128" name="T51"/>
              <a:gd fmla="*/ 64 w 128" name="T52"/>
              <a:gd fmla="*/ 120 h 128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28" w="128">
                <a:moveTo>
                  <a:pt x="83" y="45"/>
                </a:moveTo>
                <a:cubicBezTo>
                  <a:pt x="81" y="43"/>
                  <a:pt x="79" y="43"/>
                  <a:pt x="77" y="45"/>
                </a:cubicBezTo>
                <a:cubicBezTo>
                  <a:pt x="64" y="58"/>
                  <a:pt x="64" y="58"/>
                  <a:pt x="64" y="58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3"/>
                  <a:pt x="46" y="43"/>
                  <a:pt x="45" y="45"/>
                </a:cubicBezTo>
                <a:cubicBezTo>
                  <a:pt x="43" y="46"/>
                  <a:pt x="43" y="49"/>
                  <a:pt x="45" y="50"/>
                </a:cubicBezTo>
                <a:cubicBezTo>
                  <a:pt x="58" y="64"/>
                  <a:pt x="58" y="64"/>
                  <a:pt x="58" y="64"/>
                </a:cubicBezTo>
                <a:cubicBezTo>
                  <a:pt x="45" y="77"/>
                  <a:pt x="45" y="77"/>
                  <a:pt x="45" y="77"/>
                </a:cubicBezTo>
                <a:cubicBezTo>
                  <a:pt x="43" y="79"/>
                  <a:pt x="43" y="81"/>
                  <a:pt x="45" y="83"/>
                </a:cubicBezTo>
                <a:cubicBezTo>
                  <a:pt x="46" y="84"/>
                  <a:pt x="49" y="84"/>
                  <a:pt x="50" y="83"/>
                </a:cubicBezTo>
                <a:cubicBezTo>
                  <a:pt x="64" y="69"/>
                  <a:pt x="64" y="69"/>
                  <a:pt x="64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79" y="84"/>
                  <a:pt x="81" y="84"/>
                  <a:pt x="83" y="83"/>
                </a:cubicBezTo>
                <a:cubicBezTo>
                  <a:pt x="84" y="81"/>
                  <a:pt x="84" y="79"/>
                  <a:pt x="83" y="77"/>
                </a:cubicBezTo>
                <a:cubicBezTo>
                  <a:pt x="69" y="64"/>
                  <a:pt x="69" y="64"/>
                  <a:pt x="69" y="64"/>
                </a:cubicBezTo>
                <a:cubicBezTo>
                  <a:pt x="83" y="50"/>
                  <a:pt x="83" y="50"/>
                  <a:pt x="83" y="50"/>
                </a:cubicBezTo>
                <a:cubicBezTo>
                  <a:pt x="84" y="49"/>
                  <a:pt x="84" y="46"/>
                  <a:pt x="83" y="45"/>
                </a:cubicBezTo>
                <a:close/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1" name="Freeform 42"/>
          <p:cNvSpPr>
            <a:spLocks noEditPoints="1"/>
          </p:cNvSpPr>
          <p:nvPr/>
        </p:nvSpPr>
        <p:spPr bwMode="auto">
          <a:xfrm>
            <a:off x="7412109" y="3316789"/>
            <a:ext cx="204818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85 w 128" name="T20"/>
              <a:gd fmla="*/ 49 h 128" name="T21"/>
              <a:gd fmla="*/ 60 w 128" name="T22"/>
              <a:gd fmla="*/ 74 h 128" name="T23"/>
              <a:gd fmla="*/ 46 w 128" name="T24"/>
              <a:gd fmla="*/ 61 h 128" name="T25"/>
              <a:gd fmla="*/ 41 w 128" name="T26"/>
              <a:gd fmla="*/ 61 h 128" name="T27"/>
              <a:gd fmla="*/ 41 w 128" name="T28"/>
              <a:gd fmla="*/ 66 h 128" name="T29"/>
              <a:gd fmla="*/ 56 w 128" name="T30"/>
              <a:gd fmla="*/ 82 h 128" name="T31"/>
              <a:gd fmla="*/ 57 w 128" name="T32"/>
              <a:gd fmla="*/ 83 h 128" name="T33"/>
              <a:gd fmla="*/ 60 w 128" name="T34"/>
              <a:gd fmla="*/ 84 h 128" name="T35"/>
              <a:gd fmla="*/ 63 w 128" name="T36"/>
              <a:gd fmla="*/ 83 h 128" name="T37"/>
              <a:gd fmla="*/ 63 w 128" name="T38"/>
              <a:gd fmla="*/ 82 h 128" name="T39"/>
              <a:gd fmla="*/ 91 w 128" name="T40"/>
              <a:gd fmla="*/ 54 h 128" name="T41"/>
              <a:gd fmla="*/ 91 w 128" name="T42"/>
              <a:gd fmla="*/ 49 h 128" name="T43"/>
              <a:gd fmla="*/ 85 w 128" name="T44"/>
              <a:gd fmla="*/ 49 h 12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85" y="49"/>
                </a:moveTo>
                <a:cubicBezTo>
                  <a:pt x="60" y="74"/>
                  <a:pt x="60" y="74"/>
                  <a:pt x="60" y="74"/>
                </a:cubicBezTo>
                <a:cubicBezTo>
                  <a:pt x="46" y="61"/>
                  <a:pt x="46" y="61"/>
                  <a:pt x="46" y="61"/>
                </a:cubicBezTo>
                <a:cubicBezTo>
                  <a:pt x="45" y="59"/>
                  <a:pt x="42" y="59"/>
                  <a:pt x="41" y="61"/>
                </a:cubicBezTo>
                <a:cubicBezTo>
                  <a:pt x="39" y="62"/>
                  <a:pt x="39" y="65"/>
                  <a:pt x="41" y="66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2"/>
                  <a:pt x="57" y="82"/>
                  <a:pt x="57" y="83"/>
                </a:cubicBezTo>
                <a:cubicBezTo>
                  <a:pt x="58" y="83"/>
                  <a:pt x="59" y="84"/>
                  <a:pt x="60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3" y="82"/>
                  <a:pt x="63" y="82"/>
                  <a:pt x="63" y="82"/>
                </a:cubicBezTo>
                <a:cubicBezTo>
                  <a:pt x="91" y="54"/>
                  <a:pt x="91" y="54"/>
                  <a:pt x="91" y="54"/>
                </a:cubicBezTo>
                <a:cubicBezTo>
                  <a:pt x="92" y="53"/>
                  <a:pt x="92" y="50"/>
                  <a:pt x="91" y="49"/>
                </a:cubicBezTo>
                <a:cubicBezTo>
                  <a:pt x="89" y="47"/>
                  <a:pt x="87" y="47"/>
                  <a:pt x="85" y="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2" name="Freeform 43"/>
          <p:cNvSpPr>
            <a:spLocks noEditPoints="1"/>
          </p:cNvSpPr>
          <p:nvPr/>
        </p:nvSpPr>
        <p:spPr bwMode="auto">
          <a:xfrm>
            <a:off x="6843620" y="3316789"/>
            <a:ext cx="204818" cy="204818"/>
          </a:xfrm>
          <a:custGeom>
            <a:gdLst>
              <a:gd fmla="*/ 44 w 128" name="T0"/>
              <a:gd fmla="*/ 36 h 128" name="T1"/>
              <a:gd fmla="*/ 76 w 128" name="T2"/>
              <a:gd fmla="*/ 40 h 128" name="T3"/>
              <a:gd fmla="*/ 88 w 128" name="T4"/>
              <a:gd fmla="*/ 44 h 128" name="T5"/>
              <a:gd fmla="*/ 44 w 128" name="T6"/>
              <a:gd fmla="*/ 48 h 128" name="T7"/>
              <a:gd fmla="*/ 88 w 128" name="T8"/>
              <a:gd fmla="*/ 44 h 128" name="T9"/>
              <a:gd fmla="*/ 124 w 128" name="T10"/>
              <a:gd fmla="*/ 46 h 128" name="T11"/>
              <a:gd fmla="*/ 108 w 128" name="T12"/>
              <a:gd fmla="*/ 16 h 128" name="T13"/>
              <a:gd fmla="*/ 72 w 128" name="T14"/>
              <a:gd fmla="*/ 3 h 128" name="T15"/>
              <a:gd fmla="*/ 40 w 128" name="T16"/>
              <a:gd fmla="*/ 16 h 128" name="T17"/>
              <a:gd fmla="*/ 24 w 128" name="T18"/>
              <a:gd fmla="*/ 30 h 128" name="T19"/>
              <a:gd fmla="*/ 0 w 128" name="T20"/>
              <a:gd fmla="*/ 56 h 128" name="T21"/>
              <a:gd fmla="*/ 12 w 128" name="T22"/>
              <a:gd fmla="*/ 128 h 128" name="T23"/>
              <a:gd fmla="*/ 128 w 128" name="T24"/>
              <a:gd fmla="*/ 116 h 128" name="T25"/>
              <a:gd fmla="*/ 124 w 128" name="T26"/>
              <a:gd fmla="*/ 46 h 128" name="T27"/>
              <a:gd fmla="*/ 115 w 128" name="T28"/>
              <a:gd fmla="*/ 50 h 128" name="T29"/>
              <a:gd fmla="*/ 112 w 128" name="T30"/>
              <a:gd fmla="*/ 52 h 128" name="T31"/>
              <a:gd fmla="*/ 108 w 128" name="T32"/>
              <a:gd fmla="*/ 56 h 128" name="T33"/>
              <a:gd fmla="*/ 61 w 128" name="T34"/>
              <a:gd fmla="*/ 10 h 128" name="T35"/>
              <a:gd fmla="*/ 67 w 128" name="T36"/>
              <a:gd fmla="*/ 9 h 128" name="T37"/>
              <a:gd fmla="*/ 52 w 128" name="T38"/>
              <a:gd fmla="*/ 16 h 128" name="T39"/>
              <a:gd fmla="*/ 32 w 128" name="T40"/>
              <a:gd fmla="*/ 24 h 128" name="T41"/>
              <a:gd fmla="*/ 100 w 128" name="T42"/>
              <a:gd fmla="*/ 63 h 128" name="T43"/>
              <a:gd fmla="*/ 64 w 128" name="T44"/>
              <a:gd fmla="*/ 92 h 128" name="T45"/>
              <a:gd fmla="*/ 32 w 128" name="T46"/>
              <a:gd fmla="*/ 65 h 128" name="T47"/>
              <a:gd fmla="*/ 24 w 128" name="T48"/>
              <a:gd fmla="*/ 40 h 128" name="T49"/>
              <a:gd fmla="*/ 14 w 128" name="T50"/>
              <a:gd fmla="*/ 48 h 128" name="T51"/>
              <a:gd fmla="*/ 8 w 128" name="T52"/>
              <a:gd fmla="*/ 114 h 128" name="T53"/>
              <a:gd fmla="*/ 8 w 128" name="T54"/>
              <a:gd fmla="*/ 60 h 128" name="T55"/>
              <a:gd fmla="*/ 42 w 128" name="T56"/>
              <a:gd fmla="*/ 84 h 128" name="T57"/>
              <a:gd fmla="*/ 112 w 128" name="T58"/>
              <a:gd fmla="*/ 120 h 128" name="T59"/>
              <a:gd fmla="*/ 14 w 128" name="T60"/>
              <a:gd fmla="*/ 120 h 128" name="T61"/>
              <a:gd fmla="*/ 48 w 128" name="T62"/>
              <a:gd fmla="*/ 90 h 128" name="T63"/>
              <a:gd fmla="*/ 72 w 128" name="T64"/>
              <a:gd fmla="*/ 97 h 128" name="T65"/>
              <a:gd fmla="*/ 113 w 128" name="T66"/>
              <a:gd fmla="*/ 120 h 128" name="T67"/>
              <a:gd fmla="*/ 120 w 128" name="T68"/>
              <a:gd fmla="*/ 112 h 128" name="T69"/>
              <a:gd fmla="*/ 86 w 128" name="T70"/>
              <a:gd fmla="*/ 85 h 128" name="T71"/>
              <a:gd fmla="*/ 120 w 128" name="T72"/>
              <a:gd fmla="*/ 60 h 128" name="T73"/>
              <a:gd fmla="*/ 84 w 128" name="T74"/>
              <a:gd fmla="*/ 52 h 128" name="T75"/>
              <a:gd fmla="*/ 44 w 128" name="T76"/>
              <a:gd fmla="*/ 56 h 128" name="T77"/>
              <a:gd fmla="*/ 84 w 128" name="T78"/>
              <a:gd fmla="*/ 52 h 12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28" w="128">
                <a:moveTo>
                  <a:pt x="76" y="36"/>
                </a:moveTo>
                <a:cubicBezTo>
                  <a:pt x="44" y="36"/>
                  <a:pt x="44" y="36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76" y="40"/>
                  <a:pt x="76" y="40"/>
                  <a:pt x="76" y="40"/>
                </a:cubicBezTo>
                <a:lnTo>
                  <a:pt x="76" y="36"/>
                </a:lnTo>
                <a:close/>
                <a:moveTo>
                  <a:pt x="88" y="44"/>
                </a:moveTo>
                <a:cubicBezTo>
                  <a:pt x="44" y="44"/>
                  <a:pt x="44" y="44"/>
                  <a:pt x="44" y="44"/>
                </a:cubicBezTo>
                <a:cubicBezTo>
                  <a:pt x="44" y="48"/>
                  <a:pt x="44" y="48"/>
                  <a:pt x="44" y="48"/>
                </a:cubicBezTo>
                <a:cubicBezTo>
                  <a:pt x="88" y="48"/>
                  <a:pt x="88" y="48"/>
                  <a:pt x="88" y="48"/>
                </a:cubicBezTo>
                <a:lnTo>
                  <a:pt x="88" y="44"/>
                </a:lnTo>
                <a:close/>
                <a:moveTo>
                  <a:pt x="124" y="46"/>
                </a:moveTo>
                <a:cubicBezTo>
                  <a:pt x="124" y="46"/>
                  <a:pt x="124" y="46"/>
                  <a:pt x="124" y="46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72" y="3"/>
                  <a:pt x="72" y="3"/>
                  <a:pt x="72" y="3"/>
                </a:cubicBezTo>
                <a:cubicBezTo>
                  <a:pt x="67" y="0"/>
                  <a:pt x="61" y="0"/>
                  <a:pt x="56" y="4"/>
                </a:cubicBezTo>
                <a:cubicBezTo>
                  <a:pt x="40" y="16"/>
                  <a:pt x="40" y="16"/>
                  <a:pt x="4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30"/>
                  <a:pt x="24" y="30"/>
                  <a:pt x="24" y="30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48"/>
                  <a:pt x="0" y="51"/>
                  <a:pt x="0" y="5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1"/>
                  <a:pt x="126" y="48"/>
                  <a:pt x="124" y="46"/>
                </a:cubicBezTo>
                <a:close/>
                <a:moveTo>
                  <a:pt x="108" y="43"/>
                </a:moveTo>
                <a:cubicBezTo>
                  <a:pt x="115" y="50"/>
                  <a:pt x="115" y="50"/>
                  <a:pt x="115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8" y="56"/>
                  <a:pt x="108" y="56"/>
                  <a:pt x="108" y="56"/>
                </a:cubicBezTo>
                <a:lnTo>
                  <a:pt x="108" y="43"/>
                </a:lnTo>
                <a:close/>
                <a:moveTo>
                  <a:pt x="61" y="10"/>
                </a:moveTo>
                <a:cubicBezTo>
                  <a:pt x="62" y="9"/>
                  <a:pt x="63" y="8"/>
                  <a:pt x="64" y="8"/>
                </a:cubicBezTo>
                <a:cubicBezTo>
                  <a:pt x="65" y="8"/>
                  <a:pt x="66" y="9"/>
                  <a:pt x="67" y="9"/>
                </a:cubicBezTo>
                <a:cubicBezTo>
                  <a:pt x="76" y="16"/>
                  <a:pt x="76" y="16"/>
                  <a:pt x="76" y="16"/>
                </a:cubicBezTo>
                <a:cubicBezTo>
                  <a:pt x="52" y="16"/>
                  <a:pt x="52" y="16"/>
                  <a:pt x="52" y="16"/>
                </a:cubicBezTo>
                <a:lnTo>
                  <a:pt x="61" y="10"/>
                </a:lnTo>
                <a:close/>
                <a:moveTo>
                  <a:pt x="32" y="24"/>
                </a:moveTo>
                <a:cubicBezTo>
                  <a:pt x="100" y="24"/>
                  <a:pt x="100" y="24"/>
                  <a:pt x="100" y="24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67" y="91"/>
                  <a:pt x="67" y="91"/>
                  <a:pt x="67" y="91"/>
                </a:cubicBezTo>
                <a:cubicBezTo>
                  <a:pt x="66" y="92"/>
                  <a:pt x="65" y="92"/>
                  <a:pt x="64" y="92"/>
                </a:cubicBezTo>
                <a:cubicBezTo>
                  <a:pt x="63" y="92"/>
                  <a:pt x="62" y="92"/>
                  <a:pt x="61" y="91"/>
                </a:cubicBezTo>
                <a:cubicBezTo>
                  <a:pt x="32" y="65"/>
                  <a:pt x="32" y="65"/>
                  <a:pt x="32" y="65"/>
                </a:cubicBezTo>
                <a:lnTo>
                  <a:pt x="32" y="24"/>
                </a:lnTo>
                <a:close/>
                <a:moveTo>
                  <a:pt x="24" y="40"/>
                </a:moveTo>
                <a:cubicBezTo>
                  <a:pt x="24" y="57"/>
                  <a:pt x="24" y="57"/>
                  <a:pt x="24" y="57"/>
                </a:cubicBezTo>
                <a:cubicBezTo>
                  <a:pt x="14" y="48"/>
                  <a:pt x="14" y="48"/>
                  <a:pt x="14" y="48"/>
                </a:cubicBezTo>
                <a:lnTo>
                  <a:pt x="24" y="40"/>
                </a:lnTo>
                <a:close/>
                <a:moveTo>
                  <a:pt x="8" y="114"/>
                </a:moveTo>
                <a:cubicBezTo>
                  <a:pt x="8" y="113"/>
                  <a:pt x="8" y="113"/>
                  <a:pt x="8" y="112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58"/>
                  <a:pt x="8" y="57"/>
                  <a:pt x="9" y="55"/>
                </a:cubicBezTo>
                <a:cubicBezTo>
                  <a:pt x="42" y="84"/>
                  <a:pt x="42" y="84"/>
                  <a:pt x="42" y="84"/>
                </a:cubicBezTo>
                <a:lnTo>
                  <a:pt x="8" y="114"/>
                </a:lnTo>
                <a:close/>
                <a:moveTo>
                  <a:pt x="112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5" y="120"/>
                  <a:pt x="14" y="120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0"/>
                  <a:pt x="48" y="90"/>
                  <a:pt x="48" y="90"/>
                </a:cubicBezTo>
                <a:cubicBezTo>
                  <a:pt x="56" y="97"/>
                  <a:pt x="56" y="97"/>
                  <a:pt x="56" y="97"/>
                </a:cubicBezTo>
                <a:cubicBezTo>
                  <a:pt x="61" y="101"/>
                  <a:pt x="67" y="101"/>
                  <a:pt x="72" y="97"/>
                </a:cubicBezTo>
                <a:cubicBezTo>
                  <a:pt x="80" y="90"/>
                  <a:pt x="80" y="90"/>
                  <a:pt x="80" y="9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3" y="120"/>
                  <a:pt x="112" y="120"/>
                  <a:pt x="112" y="120"/>
                </a:cubicBezTo>
                <a:close/>
                <a:moveTo>
                  <a:pt x="120" y="112"/>
                </a:moveTo>
                <a:cubicBezTo>
                  <a:pt x="120" y="113"/>
                  <a:pt x="120" y="113"/>
                  <a:pt x="119" y="114"/>
                </a:cubicBezTo>
                <a:cubicBezTo>
                  <a:pt x="86" y="85"/>
                  <a:pt x="86" y="85"/>
                  <a:pt x="86" y="85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9" y="58"/>
                  <a:pt x="120" y="59"/>
                  <a:pt x="120" y="60"/>
                </a:cubicBezTo>
                <a:lnTo>
                  <a:pt x="120" y="112"/>
                </a:lnTo>
                <a:close/>
                <a:moveTo>
                  <a:pt x="84" y="52"/>
                </a:moveTo>
                <a:cubicBezTo>
                  <a:pt x="44" y="52"/>
                  <a:pt x="44" y="52"/>
                  <a:pt x="44" y="52"/>
                </a:cubicBezTo>
                <a:cubicBezTo>
                  <a:pt x="44" y="56"/>
                  <a:pt x="44" y="56"/>
                  <a:pt x="44" y="56"/>
                </a:cubicBezTo>
                <a:cubicBezTo>
                  <a:pt x="84" y="56"/>
                  <a:pt x="84" y="56"/>
                  <a:pt x="84" y="56"/>
                </a:cubicBezTo>
                <a:lnTo>
                  <a:pt x="84" y="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3" name="Freeform 44"/>
          <p:cNvSpPr>
            <a:spLocks noEditPoints="1"/>
          </p:cNvSpPr>
          <p:nvPr/>
        </p:nvSpPr>
        <p:spPr bwMode="auto">
          <a:xfrm>
            <a:off x="6275131" y="3387766"/>
            <a:ext cx="204142" cy="133842"/>
          </a:xfrm>
          <a:custGeom>
            <a:gdLst>
              <a:gd fmla="*/ 116 w 128" name="T0"/>
              <a:gd fmla="*/ 0 h 84" name="T1"/>
              <a:gd fmla="*/ 12 w 128" name="T2"/>
              <a:gd fmla="*/ 0 h 84" name="T3"/>
              <a:gd fmla="*/ 0 w 128" name="T4"/>
              <a:gd fmla="*/ 12 h 84" name="T5"/>
              <a:gd fmla="*/ 0 w 128" name="T6"/>
              <a:gd fmla="*/ 72 h 84" name="T7"/>
              <a:gd fmla="*/ 12 w 128" name="T8"/>
              <a:gd fmla="*/ 84 h 84" name="T9"/>
              <a:gd fmla="*/ 116 w 128" name="T10"/>
              <a:gd fmla="*/ 84 h 84" name="T11"/>
              <a:gd fmla="*/ 128 w 128" name="T12"/>
              <a:gd fmla="*/ 72 h 84" name="T13"/>
              <a:gd fmla="*/ 128 w 128" name="T14"/>
              <a:gd fmla="*/ 12 h 84" name="T15"/>
              <a:gd fmla="*/ 116 w 128" name="T16"/>
              <a:gd fmla="*/ 0 h 84" name="T17"/>
              <a:gd fmla="*/ 16 w 128" name="T18"/>
              <a:gd fmla="*/ 8 h 84" name="T19"/>
              <a:gd fmla="*/ 112 w 128" name="T20"/>
              <a:gd fmla="*/ 8 h 84" name="T21"/>
              <a:gd fmla="*/ 115 w 128" name="T22"/>
              <a:gd fmla="*/ 8 h 84" name="T23"/>
              <a:gd fmla="*/ 67 w 128" name="T24"/>
              <a:gd fmla="*/ 51 h 84" name="T25"/>
              <a:gd fmla="*/ 64 w 128" name="T26"/>
              <a:gd fmla="*/ 52 h 84" name="T27"/>
              <a:gd fmla="*/ 61 w 128" name="T28"/>
              <a:gd fmla="*/ 51 h 84" name="T29"/>
              <a:gd fmla="*/ 14 w 128" name="T30"/>
              <a:gd fmla="*/ 8 h 84" name="T31"/>
              <a:gd fmla="*/ 16 w 128" name="T32"/>
              <a:gd fmla="*/ 8 h 84" name="T33"/>
              <a:gd fmla="*/ 8 w 128" name="T34"/>
              <a:gd fmla="*/ 70 h 84" name="T35"/>
              <a:gd fmla="*/ 8 w 128" name="T36"/>
              <a:gd fmla="*/ 68 h 84" name="T37"/>
              <a:gd fmla="*/ 8 w 128" name="T38"/>
              <a:gd fmla="*/ 16 h 84" name="T39"/>
              <a:gd fmla="*/ 8 w 128" name="T40"/>
              <a:gd fmla="*/ 14 h 84" name="T41"/>
              <a:gd fmla="*/ 40 w 128" name="T42"/>
              <a:gd fmla="*/ 42 h 84" name="T43"/>
              <a:gd fmla="*/ 8 w 128" name="T44"/>
              <a:gd fmla="*/ 70 h 84" name="T45"/>
              <a:gd fmla="*/ 112 w 128" name="T46"/>
              <a:gd fmla="*/ 76 h 84" name="T47"/>
              <a:gd fmla="*/ 16 w 128" name="T48"/>
              <a:gd fmla="*/ 76 h 84" name="T49"/>
              <a:gd fmla="*/ 14 w 128" name="T50"/>
              <a:gd fmla="*/ 76 h 84" name="T51"/>
              <a:gd fmla="*/ 46 w 128" name="T52"/>
              <a:gd fmla="*/ 48 h 84" name="T53"/>
              <a:gd fmla="*/ 56 w 128" name="T54"/>
              <a:gd fmla="*/ 57 h 84" name="T55"/>
              <a:gd fmla="*/ 72 w 128" name="T56"/>
              <a:gd fmla="*/ 57 h 84" name="T57"/>
              <a:gd fmla="*/ 82 w 128" name="T58"/>
              <a:gd fmla="*/ 48 h 84" name="T59"/>
              <a:gd fmla="*/ 113 w 128" name="T60"/>
              <a:gd fmla="*/ 76 h 84" name="T61"/>
              <a:gd fmla="*/ 112 w 128" name="T62"/>
              <a:gd fmla="*/ 76 h 84" name="T63"/>
              <a:gd fmla="*/ 120 w 128" name="T64"/>
              <a:gd fmla="*/ 68 h 84" name="T65"/>
              <a:gd fmla="*/ 119 w 128" name="T66"/>
              <a:gd fmla="*/ 70 h 84" name="T67"/>
              <a:gd fmla="*/ 88 w 128" name="T68"/>
              <a:gd fmla="*/ 43 h 84" name="T69"/>
              <a:gd fmla="*/ 120 w 128" name="T70"/>
              <a:gd fmla="*/ 15 h 84" name="T71"/>
              <a:gd fmla="*/ 120 w 128" name="T72"/>
              <a:gd fmla="*/ 16 h 84" name="T73"/>
              <a:gd fmla="*/ 120 w 128" name="T74"/>
              <a:gd fmla="*/ 68 h 84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84" w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5" y="84"/>
                  <a:pt x="12" y="84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22" y="84"/>
                  <a:pt x="128" y="78"/>
                  <a:pt x="128" y="7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6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3" y="8"/>
                  <a:pt x="114" y="8"/>
                  <a:pt x="115" y="8"/>
                </a:cubicBezTo>
                <a:cubicBezTo>
                  <a:pt x="67" y="51"/>
                  <a:pt x="67" y="51"/>
                  <a:pt x="67" y="51"/>
                </a:cubicBezTo>
                <a:cubicBezTo>
                  <a:pt x="66" y="52"/>
                  <a:pt x="65" y="52"/>
                  <a:pt x="64" y="52"/>
                </a:cubicBezTo>
                <a:cubicBezTo>
                  <a:pt x="63" y="52"/>
                  <a:pt x="62" y="52"/>
                  <a:pt x="61" y="5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5" y="8"/>
                  <a:pt x="16" y="8"/>
                </a:cubicBezTo>
                <a:close/>
                <a:moveTo>
                  <a:pt x="8" y="70"/>
                </a:moveTo>
                <a:cubicBezTo>
                  <a:pt x="8" y="69"/>
                  <a:pt x="8" y="69"/>
                  <a:pt x="8" y="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4"/>
                  <a:pt x="8" y="14"/>
                </a:cubicBezTo>
                <a:cubicBezTo>
                  <a:pt x="40" y="42"/>
                  <a:pt x="40" y="42"/>
                  <a:pt x="40" y="42"/>
                </a:cubicBezTo>
                <a:lnTo>
                  <a:pt x="8" y="70"/>
                </a:lnTo>
                <a:close/>
                <a:moveTo>
                  <a:pt x="112" y="76"/>
                </a:moveTo>
                <a:cubicBezTo>
                  <a:pt x="16" y="76"/>
                  <a:pt x="16" y="76"/>
                  <a:pt x="16" y="76"/>
                </a:cubicBezTo>
                <a:cubicBezTo>
                  <a:pt x="15" y="76"/>
                  <a:pt x="15" y="76"/>
                  <a:pt x="14" y="76"/>
                </a:cubicBezTo>
                <a:cubicBezTo>
                  <a:pt x="46" y="48"/>
                  <a:pt x="46" y="48"/>
                  <a:pt x="46" y="48"/>
                </a:cubicBezTo>
                <a:cubicBezTo>
                  <a:pt x="56" y="57"/>
                  <a:pt x="56" y="57"/>
                  <a:pt x="56" y="57"/>
                </a:cubicBezTo>
                <a:cubicBezTo>
                  <a:pt x="61" y="61"/>
                  <a:pt x="67" y="61"/>
                  <a:pt x="72" y="57"/>
                </a:cubicBezTo>
                <a:cubicBezTo>
                  <a:pt x="82" y="48"/>
                  <a:pt x="82" y="48"/>
                  <a:pt x="82" y="48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3" y="76"/>
                  <a:pt x="112" y="76"/>
                  <a:pt x="112" y="76"/>
                </a:cubicBezTo>
                <a:close/>
                <a:moveTo>
                  <a:pt x="120" y="68"/>
                </a:moveTo>
                <a:cubicBezTo>
                  <a:pt x="120" y="69"/>
                  <a:pt x="120" y="69"/>
                  <a:pt x="119" y="70"/>
                </a:cubicBezTo>
                <a:cubicBezTo>
                  <a:pt x="88" y="43"/>
                  <a:pt x="88" y="43"/>
                  <a:pt x="88" y="43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15"/>
                  <a:pt x="120" y="15"/>
                  <a:pt x="120" y="16"/>
                </a:cubicBezTo>
                <a:lnTo>
                  <a:pt x="120" y="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4" name="Freeform 45"/>
          <p:cNvSpPr>
            <a:spLocks noEditPoints="1"/>
          </p:cNvSpPr>
          <p:nvPr/>
        </p:nvSpPr>
        <p:spPr bwMode="auto">
          <a:xfrm>
            <a:off x="8549763" y="2747625"/>
            <a:ext cx="204818" cy="204818"/>
          </a:xfrm>
          <a:custGeom>
            <a:gdLst>
              <a:gd fmla="*/ 126 w 128" name="T0"/>
              <a:gd fmla="*/ 120 h 128" name="T1"/>
              <a:gd fmla="*/ 91 w 128" name="T2"/>
              <a:gd fmla="*/ 85 h 128" name="T3"/>
              <a:gd fmla="*/ 104 w 128" name="T4"/>
              <a:gd fmla="*/ 52 h 128" name="T5"/>
              <a:gd fmla="*/ 52 w 128" name="T6"/>
              <a:gd fmla="*/ 0 h 128" name="T7"/>
              <a:gd fmla="*/ 0 w 128" name="T8"/>
              <a:gd fmla="*/ 52 h 128" name="T9"/>
              <a:gd fmla="*/ 52 w 128" name="T10"/>
              <a:gd fmla="*/ 104 h 128" name="T11"/>
              <a:gd fmla="*/ 85 w 128" name="T12"/>
              <a:gd fmla="*/ 91 h 128" name="T13"/>
              <a:gd fmla="*/ 120 w 128" name="T14"/>
              <a:gd fmla="*/ 127 h 128" name="T15"/>
              <a:gd fmla="*/ 126 w 128" name="T16"/>
              <a:gd fmla="*/ 127 h 128" name="T17"/>
              <a:gd fmla="*/ 126 w 128" name="T18"/>
              <a:gd fmla="*/ 120 h 128" name="T19"/>
              <a:gd fmla="*/ 52 w 128" name="T20"/>
              <a:gd fmla="*/ 96 h 128" name="T21"/>
              <a:gd fmla="*/ 8 w 128" name="T22"/>
              <a:gd fmla="*/ 52 h 128" name="T23"/>
              <a:gd fmla="*/ 52 w 128" name="T24"/>
              <a:gd fmla="*/ 8 h 128" name="T25"/>
              <a:gd fmla="*/ 96 w 128" name="T26"/>
              <a:gd fmla="*/ 52 h 128" name="T27"/>
              <a:gd fmla="*/ 52 w 128" name="T28"/>
              <a:gd fmla="*/ 96 h 12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8" w="128">
                <a:moveTo>
                  <a:pt x="126" y="120"/>
                </a:moveTo>
                <a:cubicBezTo>
                  <a:pt x="91" y="85"/>
                  <a:pt x="91" y="85"/>
                  <a:pt x="91" y="85"/>
                </a:cubicBezTo>
                <a:cubicBezTo>
                  <a:pt x="99" y="76"/>
                  <a:pt x="104" y="65"/>
                  <a:pt x="104" y="52"/>
                </a:cubicBezTo>
                <a:cubicBezTo>
                  <a:pt x="104" y="23"/>
                  <a:pt x="80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65" y="104"/>
                  <a:pt x="76" y="99"/>
                  <a:pt x="85" y="91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2" y="128"/>
                  <a:pt x="125" y="128"/>
                  <a:pt x="126" y="127"/>
                </a:cubicBezTo>
                <a:cubicBezTo>
                  <a:pt x="128" y="125"/>
                  <a:pt x="128" y="122"/>
                  <a:pt x="126" y="120"/>
                </a:cubicBezTo>
                <a:close/>
                <a:moveTo>
                  <a:pt x="52" y="96"/>
                </a:moveTo>
                <a:cubicBezTo>
                  <a:pt x="27" y="96"/>
                  <a:pt x="8" y="76"/>
                  <a:pt x="8" y="52"/>
                </a:cubicBezTo>
                <a:cubicBezTo>
                  <a:pt x="8" y="28"/>
                  <a:pt x="27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76"/>
                  <a:pt x="76" y="96"/>
                  <a:pt x="52" y="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5" name="Freeform 46"/>
          <p:cNvSpPr>
            <a:spLocks noEditPoints="1"/>
          </p:cNvSpPr>
          <p:nvPr/>
        </p:nvSpPr>
        <p:spPr bwMode="auto">
          <a:xfrm>
            <a:off x="7981274" y="2747625"/>
            <a:ext cx="204142" cy="204818"/>
          </a:xfrm>
          <a:custGeom>
            <a:gdLst>
              <a:gd fmla="*/ 20 w 128" name="T0"/>
              <a:gd fmla="*/ 24 h 128" name="T1"/>
              <a:gd fmla="*/ 108 w 128" name="T2"/>
              <a:gd fmla="*/ 24 h 128" name="T3"/>
              <a:gd fmla="*/ 112 w 128" name="T4"/>
              <a:gd fmla="*/ 20 h 128" name="T5"/>
              <a:gd fmla="*/ 108 w 128" name="T6"/>
              <a:gd fmla="*/ 16 h 128" name="T7"/>
              <a:gd fmla="*/ 20 w 128" name="T8"/>
              <a:gd fmla="*/ 16 h 128" name="T9"/>
              <a:gd fmla="*/ 16 w 128" name="T10"/>
              <a:gd fmla="*/ 20 h 128" name="T11"/>
              <a:gd fmla="*/ 20 w 128" name="T12"/>
              <a:gd fmla="*/ 24 h 128" name="T13"/>
              <a:gd fmla="*/ 116 w 128" name="T14"/>
              <a:gd fmla="*/ 32 h 128" name="T15"/>
              <a:gd fmla="*/ 12 w 128" name="T16"/>
              <a:gd fmla="*/ 32 h 128" name="T17"/>
              <a:gd fmla="*/ 0 w 128" name="T18"/>
              <a:gd fmla="*/ 44 h 128" name="T19"/>
              <a:gd fmla="*/ 0 w 128" name="T20"/>
              <a:gd fmla="*/ 116 h 128" name="T21"/>
              <a:gd fmla="*/ 12 w 128" name="T22"/>
              <a:gd fmla="*/ 128 h 128" name="T23"/>
              <a:gd fmla="*/ 116 w 128" name="T24"/>
              <a:gd fmla="*/ 128 h 128" name="T25"/>
              <a:gd fmla="*/ 128 w 128" name="T26"/>
              <a:gd fmla="*/ 116 h 128" name="T27"/>
              <a:gd fmla="*/ 128 w 128" name="T28"/>
              <a:gd fmla="*/ 44 h 128" name="T29"/>
              <a:gd fmla="*/ 116 w 128" name="T30"/>
              <a:gd fmla="*/ 32 h 128" name="T31"/>
              <a:gd fmla="*/ 120 w 128" name="T32"/>
              <a:gd fmla="*/ 112 h 128" name="T33"/>
              <a:gd fmla="*/ 112 w 128" name="T34"/>
              <a:gd fmla="*/ 120 h 128" name="T35"/>
              <a:gd fmla="*/ 16 w 128" name="T36"/>
              <a:gd fmla="*/ 120 h 128" name="T37"/>
              <a:gd fmla="*/ 8 w 128" name="T38"/>
              <a:gd fmla="*/ 112 h 128" name="T39"/>
              <a:gd fmla="*/ 8 w 128" name="T40"/>
              <a:gd fmla="*/ 48 h 128" name="T41"/>
              <a:gd fmla="*/ 16 w 128" name="T42"/>
              <a:gd fmla="*/ 40 h 128" name="T43"/>
              <a:gd fmla="*/ 112 w 128" name="T44"/>
              <a:gd fmla="*/ 40 h 128" name="T45"/>
              <a:gd fmla="*/ 120 w 128" name="T46"/>
              <a:gd fmla="*/ 48 h 128" name="T47"/>
              <a:gd fmla="*/ 120 w 128" name="T48"/>
              <a:gd fmla="*/ 112 h 128" name="T49"/>
              <a:gd fmla="*/ 32 w 128" name="T50"/>
              <a:gd fmla="*/ 8 h 128" name="T51"/>
              <a:gd fmla="*/ 96 w 128" name="T52"/>
              <a:gd fmla="*/ 8 h 128" name="T53"/>
              <a:gd fmla="*/ 100 w 128" name="T54"/>
              <a:gd fmla="*/ 4 h 128" name="T55"/>
              <a:gd fmla="*/ 96 w 128" name="T56"/>
              <a:gd fmla="*/ 0 h 128" name="T57"/>
              <a:gd fmla="*/ 32 w 128" name="T58"/>
              <a:gd fmla="*/ 0 h 128" name="T59"/>
              <a:gd fmla="*/ 28 w 128" name="T60"/>
              <a:gd fmla="*/ 4 h 128" name="T61"/>
              <a:gd fmla="*/ 32 w 128" name="T62"/>
              <a:gd fmla="*/ 8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28">
                <a:moveTo>
                  <a:pt x="20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7" y="16"/>
                  <a:pt x="16" y="18"/>
                  <a:pt x="16" y="20"/>
                </a:cubicBezTo>
                <a:cubicBezTo>
                  <a:pt x="16" y="22"/>
                  <a:pt x="17" y="24"/>
                  <a:pt x="20" y="24"/>
                </a:cubicBezTo>
                <a:close/>
                <a:moveTo>
                  <a:pt x="116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37"/>
                  <a:pt x="122" y="32"/>
                  <a:pt x="116" y="32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3"/>
                  <a:pt x="11" y="40"/>
                  <a:pt x="16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6" y="40"/>
                  <a:pt x="120" y="43"/>
                  <a:pt x="120" y="48"/>
                </a:cubicBezTo>
                <a:lnTo>
                  <a:pt x="120" y="1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8" y="8"/>
                  <a:pt x="100" y="6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0"/>
                  <a:pt x="28" y="2"/>
                  <a:pt x="28" y="4"/>
                </a:cubicBezTo>
                <a:cubicBezTo>
                  <a:pt x="28" y="6"/>
                  <a:pt x="29" y="8"/>
                  <a:pt x="3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6" name="Freeform 47"/>
          <p:cNvSpPr>
            <a:spLocks noEditPoints="1"/>
          </p:cNvSpPr>
          <p:nvPr/>
        </p:nvSpPr>
        <p:spPr bwMode="auto">
          <a:xfrm>
            <a:off x="7444556" y="2747625"/>
            <a:ext cx="140601" cy="204818"/>
          </a:xfrm>
          <a:custGeom>
            <a:gdLst>
              <a:gd fmla="*/ 76 w 88" name="T0"/>
              <a:gd fmla="*/ 0 h 128" name="T1"/>
              <a:gd fmla="*/ 12 w 88" name="T2"/>
              <a:gd fmla="*/ 0 h 128" name="T3"/>
              <a:gd fmla="*/ 0 w 88" name="T4"/>
              <a:gd fmla="*/ 12 h 128" name="T5"/>
              <a:gd fmla="*/ 0 w 88" name="T6"/>
              <a:gd fmla="*/ 116 h 128" name="T7"/>
              <a:gd fmla="*/ 12 w 88" name="T8"/>
              <a:gd fmla="*/ 128 h 128" name="T9"/>
              <a:gd fmla="*/ 76 w 88" name="T10"/>
              <a:gd fmla="*/ 128 h 128" name="T11"/>
              <a:gd fmla="*/ 88 w 88" name="T12"/>
              <a:gd fmla="*/ 116 h 128" name="T13"/>
              <a:gd fmla="*/ 88 w 88" name="T14"/>
              <a:gd fmla="*/ 12 h 128" name="T15"/>
              <a:gd fmla="*/ 76 w 88" name="T16"/>
              <a:gd fmla="*/ 0 h 128" name="T17"/>
              <a:gd fmla="*/ 80 w 88" name="T18"/>
              <a:gd fmla="*/ 112 h 128" name="T19"/>
              <a:gd fmla="*/ 72 w 88" name="T20"/>
              <a:gd fmla="*/ 120 h 128" name="T21"/>
              <a:gd fmla="*/ 16 w 88" name="T22"/>
              <a:gd fmla="*/ 120 h 128" name="T23"/>
              <a:gd fmla="*/ 8 w 88" name="T24"/>
              <a:gd fmla="*/ 112 h 128" name="T25"/>
              <a:gd fmla="*/ 8 w 88" name="T26"/>
              <a:gd fmla="*/ 16 h 128" name="T27"/>
              <a:gd fmla="*/ 16 w 88" name="T28"/>
              <a:gd fmla="*/ 8 h 128" name="T29"/>
              <a:gd fmla="*/ 72 w 88" name="T30"/>
              <a:gd fmla="*/ 8 h 128" name="T31"/>
              <a:gd fmla="*/ 80 w 88" name="T32"/>
              <a:gd fmla="*/ 16 h 128" name="T33"/>
              <a:gd fmla="*/ 80 w 88" name="T34"/>
              <a:gd fmla="*/ 112 h 128" name="T35"/>
              <a:gd fmla="*/ 44 w 88" name="T36"/>
              <a:gd fmla="*/ 96 h 128" name="T37"/>
              <a:gd fmla="*/ 36 w 88" name="T38"/>
              <a:gd fmla="*/ 104 h 128" name="T39"/>
              <a:gd fmla="*/ 44 w 88" name="T40"/>
              <a:gd fmla="*/ 112 h 128" name="T41"/>
              <a:gd fmla="*/ 52 w 88" name="T42"/>
              <a:gd fmla="*/ 104 h 128" name="T43"/>
              <a:gd fmla="*/ 44 w 88" name="T44"/>
              <a:gd fmla="*/ 96 h 128" name="T45"/>
              <a:gd fmla="*/ 52 w 88" name="T46"/>
              <a:gd fmla="*/ 16 h 128" name="T47"/>
              <a:gd fmla="*/ 36 w 88" name="T48"/>
              <a:gd fmla="*/ 16 h 128" name="T49"/>
              <a:gd fmla="*/ 32 w 88" name="T50"/>
              <a:gd fmla="*/ 20 h 128" name="T51"/>
              <a:gd fmla="*/ 36 w 88" name="T52"/>
              <a:gd fmla="*/ 24 h 128" name="T53"/>
              <a:gd fmla="*/ 52 w 88" name="T54"/>
              <a:gd fmla="*/ 24 h 128" name="T55"/>
              <a:gd fmla="*/ 56 w 88" name="T56"/>
              <a:gd fmla="*/ 20 h 128" name="T57"/>
              <a:gd fmla="*/ 52 w 88" name="T58"/>
              <a:gd fmla="*/ 16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88">
                <a:moveTo>
                  <a:pt x="7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82" y="128"/>
                  <a:pt x="88" y="122"/>
                  <a:pt x="88" y="11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5"/>
                  <a:pt x="82" y="0"/>
                  <a:pt x="76" y="0"/>
                </a:cubicBezTo>
                <a:close/>
                <a:moveTo>
                  <a:pt x="80" y="112"/>
                </a:moveTo>
                <a:cubicBezTo>
                  <a:pt x="80" y="116"/>
                  <a:pt x="76" y="120"/>
                  <a:pt x="7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6" y="8"/>
                  <a:pt x="80" y="11"/>
                  <a:pt x="80" y="16"/>
                </a:cubicBezTo>
                <a:lnTo>
                  <a:pt x="80" y="112"/>
                </a:lnTo>
                <a:close/>
                <a:moveTo>
                  <a:pt x="44" y="96"/>
                </a:moveTo>
                <a:cubicBezTo>
                  <a:pt x="39" y="96"/>
                  <a:pt x="36" y="99"/>
                  <a:pt x="36" y="104"/>
                </a:cubicBezTo>
                <a:cubicBezTo>
                  <a:pt x="36" y="108"/>
                  <a:pt x="39" y="112"/>
                  <a:pt x="44" y="112"/>
                </a:cubicBezTo>
                <a:cubicBezTo>
                  <a:pt x="48" y="112"/>
                  <a:pt x="52" y="108"/>
                  <a:pt x="52" y="104"/>
                </a:cubicBezTo>
                <a:cubicBezTo>
                  <a:pt x="52" y="99"/>
                  <a:pt x="48" y="96"/>
                  <a:pt x="44" y="96"/>
                </a:cubicBezTo>
                <a:close/>
                <a:moveTo>
                  <a:pt x="52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33" y="16"/>
                  <a:pt x="32" y="18"/>
                  <a:pt x="32" y="20"/>
                </a:cubicBezTo>
                <a:cubicBezTo>
                  <a:pt x="32" y="22"/>
                  <a:pt x="33" y="24"/>
                  <a:pt x="36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7" name="Freeform 48"/>
          <p:cNvSpPr>
            <a:spLocks noEditPoints="1"/>
          </p:cNvSpPr>
          <p:nvPr/>
        </p:nvSpPr>
        <p:spPr bwMode="auto">
          <a:xfrm>
            <a:off x="6843620" y="2747625"/>
            <a:ext cx="204818" cy="204818"/>
          </a:xfrm>
          <a:custGeom>
            <a:gdLst>
              <a:gd fmla="*/ 116 w 128" name="T0"/>
              <a:gd fmla="*/ 0 h 128" name="T1"/>
              <a:gd fmla="*/ 12 w 128" name="T2"/>
              <a:gd fmla="*/ 0 h 128" name="T3"/>
              <a:gd fmla="*/ 0 w 128" name="T4"/>
              <a:gd fmla="*/ 12 h 128" name="T5"/>
              <a:gd fmla="*/ 0 w 128" name="T6"/>
              <a:gd fmla="*/ 92 h 128" name="T7"/>
              <a:gd fmla="*/ 12 w 128" name="T8"/>
              <a:gd fmla="*/ 104 h 128" name="T9"/>
              <a:gd fmla="*/ 44 w 128" name="T10"/>
              <a:gd fmla="*/ 104 h 128" name="T11"/>
              <a:gd fmla="*/ 44 w 128" name="T12"/>
              <a:gd fmla="*/ 120 h 128" name="T13"/>
              <a:gd fmla="*/ 40 w 128" name="T14"/>
              <a:gd fmla="*/ 120 h 128" name="T15"/>
              <a:gd fmla="*/ 36 w 128" name="T16"/>
              <a:gd fmla="*/ 124 h 128" name="T17"/>
              <a:gd fmla="*/ 40 w 128" name="T18"/>
              <a:gd fmla="*/ 128 h 128" name="T19"/>
              <a:gd fmla="*/ 88 w 128" name="T20"/>
              <a:gd fmla="*/ 128 h 128" name="T21"/>
              <a:gd fmla="*/ 92 w 128" name="T22"/>
              <a:gd fmla="*/ 124 h 128" name="T23"/>
              <a:gd fmla="*/ 88 w 128" name="T24"/>
              <a:gd fmla="*/ 120 h 128" name="T25"/>
              <a:gd fmla="*/ 84 w 128" name="T26"/>
              <a:gd fmla="*/ 120 h 128" name="T27"/>
              <a:gd fmla="*/ 84 w 128" name="T28"/>
              <a:gd fmla="*/ 104 h 128" name="T29"/>
              <a:gd fmla="*/ 116 w 128" name="T30"/>
              <a:gd fmla="*/ 104 h 128" name="T31"/>
              <a:gd fmla="*/ 128 w 128" name="T32"/>
              <a:gd fmla="*/ 92 h 128" name="T33"/>
              <a:gd fmla="*/ 128 w 128" name="T34"/>
              <a:gd fmla="*/ 12 h 128" name="T35"/>
              <a:gd fmla="*/ 116 w 128" name="T36"/>
              <a:gd fmla="*/ 0 h 128" name="T37"/>
              <a:gd fmla="*/ 76 w 128" name="T38"/>
              <a:gd fmla="*/ 120 h 128" name="T39"/>
              <a:gd fmla="*/ 52 w 128" name="T40"/>
              <a:gd fmla="*/ 120 h 128" name="T41"/>
              <a:gd fmla="*/ 52 w 128" name="T42"/>
              <a:gd fmla="*/ 104 h 128" name="T43"/>
              <a:gd fmla="*/ 76 w 128" name="T44"/>
              <a:gd fmla="*/ 104 h 128" name="T45"/>
              <a:gd fmla="*/ 76 w 128" name="T46"/>
              <a:gd fmla="*/ 120 h 128" name="T47"/>
              <a:gd fmla="*/ 120 w 128" name="T48"/>
              <a:gd fmla="*/ 88 h 128" name="T49"/>
              <a:gd fmla="*/ 112 w 128" name="T50"/>
              <a:gd fmla="*/ 96 h 128" name="T51"/>
              <a:gd fmla="*/ 16 w 128" name="T52"/>
              <a:gd fmla="*/ 96 h 128" name="T53"/>
              <a:gd fmla="*/ 8 w 128" name="T54"/>
              <a:gd fmla="*/ 88 h 128" name="T55"/>
              <a:gd fmla="*/ 8 w 128" name="T56"/>
              <a:gd fmla="*/ 84 h 128" name="T57"/>
              <a:gd fmla="*/ 120 w 128" name="T58"/>
              <a:gd fmla="*/ 84 h 128" name="T59"/>
              <a:gd fmla="*/ 120 w 128" name="T60"/>
              <a:gd fmla="*/ 88 h 128" name="T61"/>
              <a:gd fmla="*/ 120 w 128" name="T62"/>
              <a:gd fmla="*/ 76 h 128" name="T63"/>
              <a:gd fmla="*/ 8 w 128" name="T64"/>
              <a:gd fmla="*/ 76 h 128" name="T65"/>
              <a:gd fmla="*/ 8 w 128" name="T66"/>
              <a:gd fmla="*/ 16 h 128" name="T67"/>
              <a:gd fmla="*/ 16 w 128" name="T68"/>
              <a:gd fmla="*/ 8 h 128" name="T69"/>
              <a:gd fmla="*/ 112 w 128" name="T70"/>
              <a:gd fmla="*/ 8 h 128" name="T71"/>
              <a:gd fmla="*/ 120 w 128" name="T72"/>
              <a:gd fmla="*/ 16 h 128" name="T73"/>
              <a:gd fmla="*/ 120 w 128" name="T74"/>
              <a:gd fmla="*/ 76 h 12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8" w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8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7" y="120"/>
                  <a:pt x="36" y="122"/>
                  <a:pt x="36" y="124"/>
                </a:cubicBezTo>
                <a:cubicBezTo>
                  <a:pt x="36" y="126"/>
                  <a:pt x="37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2" y="104"/>
                  <a:pt x="128" y="98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1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8" name="Freeform 49"/>
          <p:cNvSpPr>
            <a:spLocks noEditPoints="1"/>
          </p:cNvSpPr>
          <p:nvPr/>
        </p:nvSpPr>
        <p:spPr bwMode="auto">
          <a:xfrm>
            <a:off x="6275131" y="2747625"/>
            <a:ext cx="204142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88 w 128" name="T20"/>
              <a:gd fmla="*/ 60 h 128" name="T21"/>
              <a:gd fmla="*/ 68 w 128" name="T22"/>
              <a:gd fmla="*/ 60 h 128" name="T23"/>
              <a:gd fmla="*/ 68 w 128" name="T24"/>
              <a:gd fmla="*/ 32 h 128" name="T25"/>
              <a:gd fmla="*/ 64 w 128" name="T26"/>
              <a:gd fmla="*/ 28 h 128" name="T27"/>
              <a:gd fmla="*/ 60 w 128" name="T28"/>
              <a:gd fmla="*/ 32 h 128" name="T29"/>
              <a:gd fmla="*/ 60 w 128" name="T30"/>
              <a:gd fmla="*/ 64 h 128" name="T31"/>
              <a:gd fmla="*/ 64 w 128" name="T32"/>
              <a:gd fmla="*/ 68 h 128" name="T33"/>
              <a:gd fmla="*/ 88 w 128" name="T34"/>
              <a:gd fmla="*/ 68 h 128" name="T35"/>
              <a:gd fmla="*/ 92 w 128" name="T36"/>
              <a:gd fmla="*/ 64 h 128" name="T37"/>
              <a:gd fmla="*/ 88 w 128" name="T38"/>
              <a:gd fmla="*/ 60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6" y="28"/>
                  <a:pt x="64" y="28"/>
                </a:cubicBezTo>
                <a:cubicBezTo>
                  <a:pt x="61" y="28"/>
                  <a:pt x="60" y="30"/>
                  <a:pt x="60" y="3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6"/>
                  <a:pt x="61" y="68"/>
                  <a:pt x="64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9" name="Freeform 50"/>
          <p:cNvSpPr>
            <a:spLocks noEditPoints="1"/>
          </p:cNvSpPr>
          <p:nvPr/>
        </p:nvSpPr>
        <p:spPr bwMode="auto">
          <a:xfrm>
            <a:off x="8556523" y="2178460"/>
            <a:ext cx="191299" cy="204142"/>
          </a:xfrm>
          <a:custGeom>
            <a:gdLst>
              <a:gd fmla="*/ 84 w 120" name="T0"/>
              <a:gd fmla="*/ 24 h 128" name="T1"/>
              <a:gd fmla="*/ 12 w 120" name="T2"/>
              <a:gd fmla="*/ 24 h 128" name="T3"/>
              <a:gd fmla="*/ 0 w 120" name="T4"/>
              <a:gd fmla="*/ 36 h 128" name="T5"/>
              <a:gd fmla="*/ 0 w 120" name="T6"/>
              <a:gd fmla="*/ 116 h 128" name="T7"/>
              <a:gd fmla="*/ 12 w 120" name="T8"/>
              <a:gd fmla="*/ 128 h 128" name="T9"/>
              <a:gd fmla="*/ 84 w 120" name="T10"/>
              <a:gd fmla="*/ 128 h 128" name="T11"/>
              <a:gd fmla="*/ 96 w 120" name="T12"/>
              <a:gd fmla="*/ 116 h 128" name="T13"/>
              <a:gd fmla="*/ 96 w 120" name="T14"/>
              <a:gd fmla="*/ 36 h 128" name="T15"/>
              <a:gd fmla="*/ 84 w 120" name="T16"/>
              <a:gd fmla="*/ 24 h 128" name="T17"/>
              <a:gd fmla="*/ 88 w 120" name="T18"/>
              <a:gd fmla="*/ 112 h 128" name="T19"/>
              <a:gd fmla="*/ 80 w 120" name="T20"/>
              <a:gd fmla="*/ 120 h 128" name="T21"/>
              <a:gd fmla="*/ 16 w 120" name="T22"/>
              <a:gd fmla="*/ 120 h 128" name="T23"/>
              <a:gd fmla="*/ 8 w 120" name="T24"/>
              <a:gd fmla="*/ 112 h 128" name="T25"/>
              <a:gd fmla="*/ 8 w 120" name="T26"/>
              <a:gd fmla="*/ 40 h 128" name="T27"/>
              <a:gd fmla="*/ 16 w 120" name="T28"/>
              <a:gd fmla="*/ 32 h 128" name="T29"/>
              <a:gd fmla="*/ 80 w 120" name="T30"/>
              <a:gd fmla="*/ 32 h 128" name="T31"/>
              <a:gd fmla="*/ 88 w 120" name="T32"/>
              <a:gd fmla="*/ 40 h 128" name="T33"/>
              <a:gd fmla="*/ 88 w 120" name="T34"/>
              <a:gd fmla="*/ 112 h 128" name="T35"/>
              <a:gd fmla="*/ 108 w 120" name="T36"/>
              <a:gd fmla="*/ 0 h 128" name="T37"/>
              <a:gd fmla="*/ 36 w 120" name="T38"/>
              <a:gd fmla="*/ 0 h 128" name="T39"/>
              <a:gd fmla="*/ 24 w 120" name="T40"/>
              <a:gd fmla="*/ 12 h 128" name="T41"/>
              <a:gd fmla="*/ 24 w 120" name="T42"/>
              <a:gd fmla="*/ 16 h 128" name="T43"/>
              <a:gd fmla="*/ 32 w 120" name="T44"/>
              <a:gd fmla="*/ 16 h 128" name="T45"/>
              <a:gd fmla="*/ 40 w 120" name="T46"/>
              <a:gd fmla="*/ 8 h 128" name="T47"/>
              <a:gd fmla="*/ 104 w 120" name="T48"/>
              <a:gd fmla="*/ 8 h 128" name="T49"/>
              <a:gd fmla="*/ 112 w 120" name="T50"/>
              <a:gd fmla="*/ 16 h 128" name="T51"/>
              <a:gd fmla="*/ 112 w 120" name="T52"/>
              <a:gd fmla="*/ 88 h 128" name="T53"/>
              <a:gd fmla="*/ 104 w 120" name="T54"/>
              <a:gd fmla="*/ 96 h 128" name="T55"/>
              <a:gd fmla="*/ 104 w 120" name="T56"/>
              <a:gd fmla="*/ 104 h 128" name="T57"/>
              <a:gd fmla="*/ 108 w 120" name="T58"/>
              <a:gd fmla="*/ 104 h 128" name="T59"/>
              <a:gd fmla="*/ 120 w 120" name="T60"/>
              <a:gd fmla="*/ 92 h 128" name="T61"/>
              <a:gd fmla="*/ 120 w 120" name="T62"/>
              <a:gd fmla="*/ 12 h 128" name="T63"/>
              <a:gd fmla="*/ 108 w 120" name="T64"/>
              <a:gd fmla="*/ 0 h 12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8" w="120">
                <a:moveTo>
                  <a:pt x="84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29"/>
                  <a:pt x="0" y="3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90" y="128"/>
                  <a:pt x="96" y="122"/>
                  <a:pt x="96" y="116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29"/>
                  <a:pt x="90" y="24"/>
                  <a:pt x="84" y="24"/>
                </a:cubicBezTo>
                <a:close/>
                <a:moveTo>
                  <a:pt x="88" y="112"/>
                </a:moveTo>
                <a:cubicBezTo>
                  <a:pt x="88" y="116"/>
                  <a:pt x="84" y="120"/>
                  <a:pt x="8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5"/>
                  <a:pt x="11" y="32"/>
                  <a:pt x="16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4" y="32"/>
                  <a:pt x="88" y="35"/>
                  <a:pt x="88" y="40"/>
                </a:cubicBezTo>
                <a:lnTo>
                  <a:pt x="88" y="112"/>
                </a:lnTo>
                <a:close/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24" y="16"/>
                  <a:pt x="24" y="16"/>
                  <a:pt x="2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1"/>
                  <a:pt x="35" y="8"/>
                  <a:pt x="40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1"/>
                  <a:pt x="112" y="16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92"/>
                  <a:pt x="108" y="96"/>
                  <a:pt x="104" y="96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114" y="104"/>
                  <a:pt x="120" y="98"/>
                  <a:pt x="120" y="9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5"/>
                  <a:pt x="114" y="0"/>
                  <a:pt x="10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7981274" y="2178460"/>
            <a:ext cx="204142" cy="204142"/>
          </a:xfrm>
          <a:custGeom>
            <a:gdLst>
              <a:gd fmla="*/ 88 w 128" name="T0"/>
              <a:gd fmla="*/ 60 h 128" name="T1"/>
              <a:gd fmla="*/ 68 w 128" name="T2"/>
              <a:gd fmla="*/ 60 h 128" name="T3"/>
              <a:gd fmla="*/ 68 w 128" name="T4"/>
              <a:gd fmla="*/ 40 h 128" name="T5"/>
              <a:gd fmla="*/ 64 w 128" name="T6"/>
              <a:gd fmla="*/ 36 h 128" name="T7"/>
              <a:gd fmla="*/ 60 w 128" name="T8"/>
              <a:gd fmla="*/ 40 h 128" name="T9"/>
              <a:gd fmla="*/ 60 w 128" name="T10"/>
              <a:gd fmla="*/ 60 h 128" name="T11"/>
              <a:gd fmla="*/ 40 w 128" name="T12"/>
              <a:gd fmla="*/ 60 h 128" name="T13"/>
              <a:gd fmla="*/ 36 w 128" name="T14"/>
              <a:gd fmla="*/ 64 h 128" name="T15"/>
              <a:gd fmla="*/ 40 w 128" name="T16"/>
              <a:gd fmla="*/ 68 h 128" name="T17"/>
              <a:gd fmla="*/ 60 w 128" name="T18"/>
              <a:gd fmla="*/ 68 h 128" name="T19"/>
              <a:gd fmla="*/ 60 w 128" name="T20"/>
              <a:gd fmla="*/ 88 h 128" name="T21"/>
              <a:gd fmla="*/ 64 w 128" name="T22"/>
              <a:gd fmla="*/ 92 h 128" name="T23"/>
              <a:gd fmla="*/ 68 w 128" name="T24"/>
              <a:gd fmla="*/ 88 h 128" name="T25"/>
              <a:gd fmla="*/ 68 w 128" name="T26"/>
              <a:gd fmla="*/ 68 h 128" name="T27"/>
              <a:gd fmla="*/ 88 w 128" name="T28"/>
              <a:gd fmla="*/ 68 h 128" name="T29"/>
              <a:gd fmla="*/ 92 w 128" name="T30"/>
              <a:gd fmla="*/ 64 h 128" name="T31"/>
              <a:gd fmla="*/ 88 w 128" name="T32"/>
              <a:gd fmla="*/ 60 h 128" name="T33"/>
              <a:gd fmla="*/ 64 w 128" name="T34"/>
              <a:gd fmla="*/ 0 h 128" name="T35"/>
              <a:gd fmla="*/ 0 w 128" name="T36"/>
              <a:gd fmla="*/ 64 h 128" name="T37"/>
              <a:gd fmla="*/ 64 w 128" name="T38"/>
              <a:gd fmla="*/ 128 h 128" name="T39"/>
              <a:gd fmla="*/ 128 w 128" name="T40"/>
              <a:gd fmla="*/ 64 h 128" name="T41"/>
              <a:gd fmla="*/ 64 w 128" name="T42"/>
              <a:gd fmla="*/ 0 h 128" name="T43"/>
              <a:gd fmla="*/ 64 w 128" name="T44"/>
              <a:gd fmla="*/ 120 h 128" name="T45"/>
              <a:gd fmla="*/ 8 w 128" name="T46"/>
              <a:gd fmla="*/ 64 h 128" name="T47"/>
              <a:gd fmla="*/ 64 w 128" name="T48"/>
              <a:gd fmla="*/ 8 h 128" name="T49"/>
              <a:gd fmla="*/ 120 w 128" name="T50"/>
              <a:gd fmla="*/ 64 h 128" name="T51"/>
              <a:gd fmla="*/ 64 w 128" name="T52"/>
              <a:gd fmla="*/ 120 h 128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28" w="128"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8"/>
                  <a:pt x="66" y="36"/>
                  <a:pt x="64" y="36"/>
                </a:cubicBezTo>
                <a:cubicBezTo>
                  <a:pt x="61" y="36"/>
                  <a:pt x="60" y="38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37" y="60"/>
                  <a:pt x="36" y="62"/>
                  <a:pt x="36" y="64"/>
                </a:cubicBezTo>
                <a:cubicBezTo>
                  <a:pt x="36" y="66"/>
                  <a:pt x="37" y="68"/>
                  <a:pt x="4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90"/>
                  <a:pt x="61" y="92"/>
                  <a:pt x="64" y="92"/>
                </a:cubicBezTo>
                <a:cubicBezTo>
                  <a:pt x="66" y="92"/>
                  <a:pt x="68" y="90"/>
                  <a:pt x="68" y="88"/>
                </a:cubicBezTo>
                <a:cubicBezTo>
                  <a:pt x="68" y="68"/>
                  <a:pt x="68" y="68"/>
                  <a:pt x="68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61" name="Freeform 52"/>
          <p:cNvSpPr>
            <a:spLocks noEditPoints="1"/>
          </p:cNvSpPr>
          <p:nvPr/>
        </p:nvSpPr>
        <p:spPr bwMode="auto">
          <a:xfrm>
            <a:off x="7412109" y="2178460"/>
            <a:ext cx="204818" cy="204142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88 w 128" name="T20"/>
              <a:gd fmla="*/ 60 h 128" name="T21"/>
              <a:gd fmla="*/ 40 w 128" name="T22"/>
              <a:gd fmla="*/ 60 h 128" name="T23"/>
              <a:gd fmla="*/ 36 w 128" name="T24"/>
              <a:gd fmla="*/ 64 h 128" name="T25"/>
              <a:gd fmla="*/ 40 w 128" name="T26"/>
              <a:gd fmla="*/ 68 h 128" name="T27"/>
              <a:gd fmla="*/ 88 w 128" name="T28"/>
              <a:gd fmla="*/ 68 h 128" name="T29"/>
              <a:gd fmla="*/ 92 w 128" name="T30"/>
              <a:gd fmla="*/ 64 h 128" name="T31"/>
              <a:gd fmla="*/ 88 w 128" name="T32"/>
              <a:gd fmla="*/ 60 h 128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88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7" y="60"/>
                  <a:pt x="36" y="62"/>
                  <a:pt x="36" y="64"/>
                </a:cubicBezTo>
                <a:cubicBezTo>
                  <a:pt x="36" y="66"/>
                  <a:pt x="37" y="68"/>
                  <a:pt x="40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62" name="Freeform 53"/>
          <p:cNvSpPr>
            <a:spLocks noEditPoints="1"/>
          </p:cNvSpPr>
          <p:nvPr/>
        </p:nvSpPr>
        <p:spPr bwMode="auto">
          <a:xfrm>
            <a:off x="6843620" y="2178460"/>
            <a:ext cx="204818" cy="204142"/>
          </a:xfrm>
          <a:custGeom>
            <a:gdLst>
              <a:gd fmla="*/ 100 w 128" name="T0"/>
              <a:gd fmla="*/ 32 h 128" name="T1"/>
              <a:gd fmla="*/ 92 w 128" name="T2"/>
              <a:gd fmla="*/ 0 h 128" name="T3"/>
              <a:gd fmla="*/ 28 w 128" name="T4"/>
              <a:gd fmla="*/ 8 h 128" name="T5"/>
              <a:gd fmla="*/ 12 w 128" name="T6"/>
              <a:gd fmla="*/ 32 h 128" name="T7"/>
              <a:gd fmla="*/ 0 w 128" name="T8"/>
              <a:gd fmla="*/ 92 h 128" name="T9"/>
              <a:gd fmla="*/ 28 w 128" name="T10"/>
              <a:gd fmla="*/ 104 h 128" name="T11"/>
              <a:gd fmla="*/ 36 w 128" name="T12"/>
              <a:gd fmla="*/ 128 h 128" name="T13"/>
              <a:gd fmla="*/ 100 w 128" name="T14"/>
              <a:gd fmla="*/ 120 h 128" name="T15"/>
              <a:gd fmla="*/ 116 w 128" name="T16"/>
              <a:gd fmla="*/ 104 h 128" name="T17"/>
              <a:gd fmla="*/ 128 w 128" name="T18"/>
              <a:gd fmla="*/ 44 h 128" name="T19"/>
              <a:gd fmla="*/ 36 w 128" name="T20"/>
              <a:gd fmla="*/ 12 h 128" name="T21"/>
              <a:gd fmla="*/ 88 w 128" name="T22"/>
              <a:gd fmla="*/ 8 h 128" name="T23"/>
              <a:gd fmla="*/ 92 w 128" name="T24"/>
              <a:gd fmla="*/ 32 h 128" name="T25"/>
              <a:gd fmla="*/ 36 w 128" name="T26"/>
              <a:gd fmla="*/ 12 h 128" name="T27"/>
              <a:gd fmla="*/ 88 w 128" name="T28"/>
              <a:gd fmla="*/ 120 h 128" name="T29"/>
              <a:gd fmla="*/ 36 w 128" name="T30"/>
              <a:gd fmla="*/ 116 h 128" name="T31"/>
              <a:gd fmla="*/ 40 w 128" name="T32"/>
              <a:gd fmla="*/ 88 h 128" name="T33"/>
              <a:gd fmla="*/ 92 w 128" name="T34"/>
              <a:gd fmla="*/ 92 h 128" name="T35"/>
              <a:gd fmla="*/ 120 w 128" name="T36"/>
              <a:gd fmla="*/ 88 h 128" name="T37"/>
              <a:gd fmla="*/ 100 w 128" name="T38"/>
              <a:gd fmla="*/ 96 h 128" name="T39"/>
              <a:gd fmla="*/ 92 w 128" name="T40"/>
              <a:gd fmla="*/ 80 h 128" name="T41"/>
              <a:gd fmla="*/ 28 w 128" name="T42"/>
              <a:gd fmla="*/ 88 h 128" name="T43"/>
              <a:gd fmla="*/ 16 w 128" name="T44"/>
              <a:gd fmla="*/ 96 h 128" name="T45"/>
              <a:gd fmla="*/ 8 w 128" name="T46"/>
              <a:gd fmla="*/ 48 h 128" name="T47"/>
              <a:gd fmla="*/ 28 w 128" name="T48"/>
              <a:gd fmla="*/ 40 h 128" name="T49"/>
              <a:gd fmla="*/ 88 w 128" name="T50"/>
              <a:gd fmla="*/ 40 h 128" name="T51"/>
              <a:gd fmla="*/ 112 w 128" name="T52"/>
              <a:gd fmla="*/ 40 h 128" name="T53"/>
              <a:gd fmla="*/ 120 w 128" name="T54"/>
              <a:gd fmla="*/ 88 h 128" name="T55"/>
              <a:gd fmla="*/ 28 w 128" name="T56"/>
              <a:gd fmla="*/ 60 h 128" name="T57"/>
              <a:gd fmla="*/ 36 w 128" name="T58"/>
              <a:gd fmla="*/ 60 h 128" name="T59"/>
              <a:gd fmla="*/ 48 w 128" name="T60"/>
              <a:gd fmla="*/ 56 h 128" name="T61"/>
              <a:gd fmla="*/ 48 w 128" name="T62"/>
              <a:gd fmla="*/ 64 h 128" name="T63"/>
              <a:gd fmla="*/ 48 w 128" name="T64"/>
              <a:gd fmla="*/ 56 h 12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8" w="128">
                <a:moveTo>
                  <a:pt x="116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100" y="8"/>
                  <a:pt x="100" y="8"/>
                  <a:pt x="100" y="8"/>
                </a:cubicBezTo>
                <a:cubicBezTo>
                  <a:pt x="100" y="3"/>
                  <a:pt x="96" y="0"/>
                  <a:pt x="9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1" y="0"/>
                  <a:pt x="28" y="3"/>
                  <a:pt x="28" y="8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8"/>
                  <a:pt x="5" y="104"/>
                  <a:pt x="12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8" y="124"/>
                  <a:pt x="31" y="128"/>
                  <a:pt x="36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6" y="128"/>
                  <a:pt x="100" y="124"/>
                  <a:pt x="100" y="120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2" y="104"/>
                  <a:pt x="128" y="98"/>
                  <a:pt x="128" y="92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37"/>
                  <a:pt x="122" y="32"/>
                  <a:pt x="116" y="32"/>
                </a:cubicBezTo>
                <a:close/>
                <a:moveTo>
                  <a:pt x="36" y="12"/>
                </a:moveTo>
                <a:cubicBezTo>
                  <a:pt x="36" y="10"/>
                  <a:pt x="37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2" y="10"/>
                  <a:pt x="92" y="12"/>
                </a:cubicBezTo>
                <a:cubicBezTo>
                  <a:pt x="92" y="32"/>
                  <a:pt x="92" y="32"/>
                  <a:pt x="92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12"/>
                </a:lnTo>
                <a:close/>
                <a:moveTo>
                  <a:pt x="92" y="116"/>
                </a:moveTo>
                <a:cubicBezTo>
                  <a:pt x="92" y="118"/>
                  <a:pt x="90" y="120"/>
                  <a:pt x="8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7" y="120"/>
                  <a:pt x="36" y="118"/>
                  <a:pt x="36" y="116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0"/>
                  <a:pt x="37" y="88"/>
                  <a:pt x="4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0" y="88"/>
                  <a:pt x="92" y="90"/>
                  <a:pt x="92" y="92"/>
                </a:cubicBezTo>
                <a:lnTo>
                  <a:pt x="92" y="116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00" y="83"/>
                  <a:pt x="96" y="80"/>
                  <a:pt x="92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0"/>
                  <a:pt x="28" y="83"/>
                  <a:pt x="28" y="88"/>
                </a:cubicBezTo>
                <a:cubicBezTo>
                  <a:pt x="28" y="96"/>
                  <a:pt x="28" y="96"/>
                  <a:pt x="28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1" y="96"/>
                  <a:pt x="8" y="92"/>
                  <a:pt x="8" y="8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3"/>
                  <a:pt x="11" y="40"/>
                  <a:pt x="16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88" y="40"/>
                  <a:pt x="88" y="40"/>
                  <a:pt x="88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6" y="40"/>
                  <a:pt x="120" y="43"/>
                  <a:pt x="120" y="48"/>
                </a:cubicBezTo>
                <a:lnTo>
                  <a:pt x="120" y="88"/>
                </a:lnTo>
                <a:close/>
                <a:moveTo>
                  <a:pt x="32" y="56"/>
                </a:moveTo>
                <a:cubicBezTo>
                  <a:pt x="29" y="56"/>
                  <a:pt x="28" y="58"/>
                  <a:pt x="28" y="60"/>
                </a:cubicBezTo>
                <a:cubicBezTo>
                  <a:pt x="28" y="62"/>
                  <a:pt x="29" y="64"/>
                  <a:pt x="32" y="64"/>
                </a:cubicBezTo>
                <a:cubicBezTo>
                  <a:pt x="34" y="64"/>
                  <a:pt x="36" y="62"/>
                  <a:pt x="36" y="60"/>
                </a:cubicBezTo>
                <a:cubicBezTo>
                  <a:pt x="36" y="58"/>
                  <a:pt x="34" y="56"/>
                  <a:pt x="32" y="56"/>
                </a:cubicBezTo>
                <a:close/>
                <a:moveTo>
                  <a:pt x="48" y="56"/>
                </a:moveTo>
                <a:cubicBezTo>
                  <a:pt x="45" y="56"/>
                  <a:pt x="44" y="58"/>
                  <a:pt x="44" y="60"/>
                </a:cubicBezTo>
                <a:cubicBezTo>
                  <a:pt x="44" y="62"/>
                  <a:pt x="45" y="64"/>
                  <a:pt x="48" y="64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8"/>
                  <a:pt x="50" y="56"/>
                  <a:pt x="48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63" name="Freeform 54"/>
          <p:cNvSpPr>
            <a:spLocks noEditPoints="1"/>
          </p:cNvSpPr>
          <p:nvPr/>
        </p:nvSpPr>
        <p:spPr bwMode="auto">
          <a:xfrm>
            <a:off x="6287975" y="2178460"/>
            <a:ext cx="178455" cy="204142"/>
          </a:xfrm>
          <a:custGeom>
            <a:gdLst>
              <a:gd fmla="*/ 80 w 112" name="T0"/>
              <a:gd fmla="*/ 16 h 128" name="T1"/>
              <a:gd fmla="*/ 72 w 112" name="T2"/>
              <a:gd fmla="*/ 0 h 128" name="T3"/>
              <a:gd fmla="*/ 32 w 112" name="T4"/>
              <a:gd fmla="*/ 8 h 128" name="T5"/>
              <a:gd fmla="*/ 8 w 112" name="T6"/>
              <a:gd fmla="*/ 16 h 128" name="T7"/>
              <a:gd fmla="*/ 0 w 112" name="T8"/>
              <a:gd fmla="*/ 32 h 128" name="T9"/>
              <a:gd fmla="*/ 104 w 112" name="T10"/>
              <a:gd fmla="*/ 40 h 128" name="T11"/>
              <a:gd fmla="*/ 112 w 112" name="T12"/>
              <a:gd fmla="*/ 24 h 128" name="T13"/>
              <a:gd fmla="*/ 44 w 112" name="T14"/>
              <a:gd fmla="*/ 8 h 128" name="T15"/>
              <a:gd fmla="*/ 72 w 112" name="T16"/>
              <a:gd fmla="*/ 12 h 128" name="T17"/>
              <a:gd fmla="*/ 44 w 112" name="T18"/>
              <a:gd fmla="*/ 16 h 128" name="T19"/>
              <a:gd fmla="*/ 44 w 112" name="T20"/>
              <a:gd fmla="*/ 8 h 128" name="T21"/>
              <a:gd fmla="*/ 12 w 112" name="T22"/>
              <a:gd fmla="*/ 32 h 128" name="T23"/>
              <a:gd fmla="*/ 12 w 112" name="T24"/>
              <a:gd fmla="*/ 24 h 128" name="T25"/>
              <a:gd fmla="*/ 104 w 112" name="T26"/>
              <a:gd fmla="*/ 28 h 128" name="T27"/>
              <a:gd fmla="*/ 56 w 112" name="T28"/>
              <a:gd fmla="*/ 108 h 128" name="T29"/>
              <a:gd fmla="*/ 60 w 112" name="T30"/>
              <a:gd fmla="*/ 72 h 128" name="T31"/>
              <a:gd fmla="*/ 52 w 112" name="T32"/>
              <a:gd fmla="*/ 72 h 128" name="T33"/>
              <a:gd fmla="*/ 56 w 112" name="T34"/>
              <a:gd fmla="*/ 108 h 128" name="T35"/>
              <a:gd fmla="*/ 80 w 112" name="T36"/>
              <a:gd fmla="*/ 104 h 128" name="T37"/>
              <a:gd fmla="*/ 76 w 112" name="T38"/>
              <a:gd fmla="*/ 68 h 128" name="T39"/>
              <a:gd fmla="*/ 72 w 112" name="T40"/>
              <a:gd fmla="*/ 104 h 128" name="T41"/>
              <a:gd fmla="*/ 8 w 112" name="T42"/>
              <a:gd fmla="*/ 116 h 128" name="T43"/>
              <a:gd fmla="*/ 92 w 112" name="T44"/>
              <a:gd fmla="*/ 128 h 128" name="T45"/>
              <a:gd fmla="*/ 104 w 112" name="T46"/>
              <a:gd fmla="*/ 48 h 128" name="T47"/>
              <a:gd fmla="*/ 8 w 112" name="T48"/>
              <a:gd fmla="*/ 116 h 128" name="T49"/>
              <a:gd fmla="*/ 96 w 112" name="T50"/>
              <a:gd fmla="*/ 56 h 128" name="T51"/>
              <a:gd fmla="*/ 88 w 112" name="T52"/>
              <a:gd fmla="*/ 120 h 128" name="T53"/>
              <a:gd fmla="*/ 16 w 112" name="T54"/>
              <a:gd fmla="*/ 112 h 128" name="T55"/>
              <a:gd fmla="*/ 36 w 112" name="T56"/>
              <a:gd fmla="*/ 108 h 128" name="T57"/>
              <a:gd fmla="*/ 40 w 112" name="T58"/>
              <a:gd fmla="*/ 72 h 128" name="T59"/>
              <a:gd fmla="*/ 32 w 112" name="T60"/>
              <a:gd fmla="*/ 72 h 128" name="T61"/>
              <a:gd fmla="*/ 36 w 112" name="T62"/>
              <a:gd fmla="*/ 108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12">
                <a:moveTo>
                  <a:pt x="104" y="16"/>
                </a:moveTo>
                <a:cubicBezTo>
                  <a:pt x="80" y="16"/>
                  <a:pt x="80" y="16"/>
                  <a:pt x="80" y="16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3"/>
                  <a:pt x="76" y="0"/>
                  <a:pt x="7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32" y="3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9"/>
                  <a:pt x="0" y="2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3" y="40"/>
                  <a:pt x="8" y="40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8" y="40"/>
                  <a:pt x="112" y="36"/>
                  <a:pt x="112" y="3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19"/>
                  <a:pt x="108" y="16"/>
                  <a:pt x="104" y="16"/>
                </a:cubicBezTo>
                <a:close/>
                <a:moveTo>
                  <a:pt x="44" y="8"/>
                </a:moveTo>
                <a:cubicBezTo>
                  <a:pt x="68" y="8"/>
                  <a:pt x="68" y="8"/>
                  <a:pt x="68" y="8"/>
                </a:cubicBezTo>
                <a:cubicBezTo>
                  <a:pt x="70" y="8"/>
                  <a:pt x="72" y="10"/>
                  <a:pt x="72" y="12"/>
                </a:cubicBezTo>
                <a:cubicBezTo>
                  <a:pt x="72" y="14"/>
                  <a:pt x="70" y="16"/>
                  <a:pt x="68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6"/>
                  <a:pt x="40" y="14"/>
                  <a:pt x="40" y="12"/>
                </a:cubicBezTo>
                <a:cubicBezTo>
                  <a:pt x="40" y="10"/>
                  <a:pt x="41" y="8"/>
                  <a:pt x="44" y="8"/>
                </a:cubicBezTo>
                <a:close/>
                <a:moveTo>
                  <a:pt x="100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9" y="32"/>
                  <a:pt x="8" y="30"/>
                  <a:pt x="8" y="28"/>
                </a:cubicBezTo>
                <a:cubicBezTo>
                  <a:pt x="8" y="26"/>
                  <a:pt x="9" y="24"/>
                  <a:pt x="1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4"/>
                  <a:pt x="104" y="26"/>
                  <a:pt x="104" y="28"/>
                </a:cubicBezTo>
                <a:cubicBezTo>
                  <a:pt x="104" y="30"/>
                  <a:pt x="102" y="32"/>
                  <a:pt x="100" y="32"/>
                </a:cubicBezTo>
                <a:close/>
                <a:moveTo>
                  <a:pt x="56" y="108"/>
                </a:moveTo>
                <a:cubicBezTo>
                  <a:pt x="58" y="108"/>
                  <a:pt x="60" y="106"/>
                  <a:pt x="60" y="104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70"/>
                  <a:pt x="58" y="68"/>
                  <a:pt x="56" y="68"/>
                </a:cubicBezTo>
                <a:cubicBezTo>
                  <a:pt x="53" y="68"/>
                  <a:pt x="52" y="70"/>
                  <a:pt x="52" y="72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6"/>
                  <a:pt x="53" y="108"/>
                  <a:pt x="56" y="108"/>
                </a:cubicBezTo>
                <a:close/>
                <a:moveTo>
                  <a:pt x="76" y="108"/>
                </a:moveTo>
                <a:cubicBezTo>
                  <a:pt x="78" y="108"/>
                  <a:pt x="80" y="106"/>
                  <a:pt x="80" y="104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78" y="68"/>
                  <a:pt x="76" y="68"/>
                </a:cubicBezTo>
                <a:cubicBezTo>
                  <a:pt x="73" y="68"/>
                  <a:pt x="72" y="70"/>
                  <a:pt x="72" y="72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6"/>
                  <a:pt x="73" y="108"/>
                  <a:pt x="76" y="108"/>
                </a:cubicBezTo>
                <a:close/>
                <a:moveTo>
                  <a:pt x="8" y="116"/>
                </a:moveTo>
                <a:cubicBezTo>
                  <a:pt x="8" y="122"/>
                  <a:pt x="13" y="128"/>
                  <a:pt x="20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8" y="128"/>
                  <a:pt x="104" y="122"/>
                  <a:pt x="104" y="116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8" y="48"/>
                  <a:pt x="8" y="48"/>
                  <a:pt x="8" y="48"/>
                </a:cubicBezTo>
                <a:lnTo>
                  <a:pt x="8" y="116"/>
                </a:lnTo>
                <a:close/>
                <a:moveTo>
                  <a:pt x="16" y="56"/>
                </a:moveTo>
                <a:cubicBezTo>
                  <a:pt x="96" y="56"/>
                  <a:pt x="96" y="56"/>
                  <a:pt x="96" y="56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16"/>
                  <a:pt x="92" y="120"/>
                  <a:pt x="8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19" y="120"/>
                  <a:pt x="16" y="116"/>
                  <a:pt x="16" y="112"/>
                </a:cubicBezTo>
                <a:lnTo>
                  <a:pt x="16" y="56"/>
                </a:lnTo>
                <a:close/>
                <a:moveTo>
                  <a:pt x="36" y="108"/>
                </a:moveTo>
                <a:cubicBezTo>
                  <a:pt x="38" y="108"/>
                  <a:pt x="40" y="106"/>
                  <a:pt x="40" y="104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38" y="68"/>
                  <a:pt x="36" y="68"/>
                </a:cubicBezTo>
                <a:cubicBezTo>
                  <a:pt x="33" y="68"/>
                  <a:pt x="32" y="70"/>
                  <a:pt x="32" y="72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2" y="106"/>
                  <a:pt x="33" y="108"/>
                  <a:pt x="36" y="1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64" name="Freeform 55"/>
          <p:cNvSpPr>
            <a:spLocks noEditPoints="1"/>
          </p:cNvSpPr>
          <p:nvPr/>
        </p:nvSpPr>
        <p:spPr bwMode="auto">
          <a:xfrm>
            <a:off x="5159785" y="4481482"/>
            <a:ext cx="153445" cy="204818"/>
          </a:xfrm>
          <a:custGeom>
            <a:gdLst>
              <a:gd fmla="*/ 48 w 96" name="T0"/>
              <a:gd fmla="*/ 0 h 128" name="T1"/>
              <a:gd fmla="*/ 0 w 96" name="T2"/>
              <a:gd fmla="*/ 80 h 128" name="T3"/>
              <a:gd fmla="*/ 48 w 96" name="T4"/>
              <a:gd fmla="*/ 128 h 128" name="T5"/>
              <a:gd fmla="*/ 96 w 96" name="T6"/>
              <a:gd fmla="*/ 80 h 128" name="T7"/>
              <a:gd fmla="*/ 48 w 96" name="T8"/>
              <a:gd fmla="*/ 0 h 128" name="T9"/>
              <a:gd fmla="*/ 48 w 96" name="T10"/>
              <a:gd fmla="*/ 120 h 128" name="T11"/>
              <a:gd fmla="*/ 8 w 96" name="T12"/>
              <a:gd fmla="*/ 80 h 128" name="T13"/>
              <a:gd fmla="*/ 48 w 96" name="T14"/>
              <a:gd fmla="*/ 12 h 128" name="T15"/>
              <a:gd fmla="*/ 88 w 96" name="T16"/>
              <a:gd fmla="*/ 80 h 128" name="T17"/>
              <a:gd fmla="*/ 48 w 96" name="T18"/>
              <a:gd fmla="*/ 120 h 12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28" w="96">
                <a:moveTo>
                  <a:pt x="48" y="0"/>
                </a:moveTo>
                <a:cubicBezTo>
                  <a:pt x="48" y="0"/>
                  <a:pt x="0" y="48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75" y="128"/>
                  <a:pt x="96" y="107"/>
                  <a:pt x="96" y="80"/>
                </a:cubicBezTo>
                <a:cubicBezTo>
                  <a:pt x="96" y="49"/>
                  <a:pt x="48" y="0"/>
                  <a:pt x="48" y="0"/>
                </a:cubicBezTo>
                <a:close/>
                <a:moveTo>
                  <a:pt x="48" y="120"/>
                </a:moveTo>
                <a:cubicBezTo>
                  <a:pt x="26" y="120"/>
                  <a:pt x="8" y="102"/>
                  <a:pt x="8" y="80"/>
                </a:cubicBezTo>
                <a:cubicBezTo>
                  <a:pt x="8" y="53"/>
                  <a:pt x="48" y="12"/>
                  <a:pt x="48" y="12"/>
                </a:cubicBezTo>
                <a:cubicBezTo>
                  <a:pt x="48" y="12"/>
                  <a:pt x="88" y="53"/>
                  <a:pt x="88" y="80"/>
                </a:cubicBezTo>
                <a:cubicBezTo>
                  <a:pt x="88" y="102"/>
                  <a:pt x="70" y="120"/>
                  <a:pt x="48" y="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65" name="Freeform 56"/>
          <p:cNvSpPr>
            <a:spLocks noEditPoints="1"/>
          </p:cNvSpPr>
          <p:nvPr/>
        </p:nvSpPr>
        <p:spPr bwMode="auto">
          <a:xfrm>
            <a:off x="5703263" y="4481482"/>
            <a:ext cx="204142" cy="204818"/>
          </a:xfrm>
          <a:custGeom>
            <a:gdLst>
              <a:gd fmla="*/ 36 w 128" name="T0"/>
              <a:gd fmla="*/ 16 h 128" name="T1"/>
              <a:gd fmla="*/ 32 w 128" name="T2"/>
              <a:gd fmla="*/ 20 h 128" name="T3"/>
              <a:gd fmla="*/ 36 w 128" name="T4"/>
              <a:gd fmla="*/ 24 h 128" name="T5"/>
              <a:gd fmla="*/ 40 w 128" name="T6"/>
              <a:gd fmla="*/ 20 h 128" name="T7"/>
              <a:gd fmla="*/ 36 w 128" name="T8"/>
              <a:gd fmla="*/ 16 h 128" name="T9"/>
              <a:gd fmla="*/ 20 w 128" name="T10"/>
              <a:gd fmla="*/ 16 h 128" name="T11"/>
              <a:gd fmla="*/ 16 w 128" name="T12"/>
              <a:gd fmla="*/ 20 h 128" name="T13"/>
              <a:gd fmla="*/ 20 w 128" name="T14"/>
              <a:gd fmla="*/ 24 h 128" name="T15"/>
              <a:gd fmla="*/ 24 w 128" name="T16"/>
              <a:gd fmla="*/ 20 h 128" name="T17"/>
              <a:gd fmla="*/ 20 w 128" name="T18"/>
              <a:gd fmla="*/ 16 h 128" name="T19"/>
              <a:gd fmla="*/ 116 w 128" name="T20"/>
              <a:gd fmla="*/ 0 h 128" name="T21"/>
              <a:gd fmla="*/ 12 w 128" name="T22"/>
              <a:gd fmla="*/ 0 h 128" name="T23"/>
              <a:gd fmla="*/ 0 w 128" name="T24"/>
              <a:gd fmla="*/ 12 h 128" name="T25"/>
              <a:gd fmla="*/ 0 w 128" name="T26"/>
              <a:gd fmla="*/ 116 h 128" name="T27"/>
              <a:gd fmla="*/ 12 w 128" name="T28"/>
              <a:gd fmla="*/ 128 h 128" name="T29"/>
              <a:gd fmla="*/ 116 w 128" name="T30"/>
              <a:gd fmla="*/ 128 h 128" name="T31"/>
              <a:gd fmla="*/ 128 w 128" name="T32"/>
              <a:gd fmla="*/ 116 h 128" name="T33"/>
              <a:gd fmla="*/ 128 w 128" name="T34"/>
              <a:gd fmla="*/ 12 h 128" name="T35"/>
              <a:gd fmla="*/ 116 w 128" name="T36"/>
              <a:gd fmla="*/ 0 h 128" name="T37"/>
              <a:gd fmla="*/ 120 w 128" name="T38"/>
              <a:gd fmla="*/ 112 h 128" name="T39"/>
              <a:gd fmla="*/ 112 w 128" name="T40"/>
              <a:gd fmla="*/ 120 h 128" name="T41"/>
              <a:gd fmla="*/ 16 w 128" name="T42"/>
              <a:gd fmla="*/ 120 h 128" name="T43"/>
              <a:gd fmla="*/ 8 w 128" name="T44"/>
              <a:gd fmla="*/ 112 h 128" name="T45"/>
              <a:gd fmla="*/ 8 w 128" name="T46"/>
              <a:gd fmla="*/ 40 h 128" name="T47"/>
              <a:gd fmla="*/ 120 w 128" name="T48"/>
              <a:gd fmla="*/ 40 h 128" name="T49"/>
              <a:gd fmla="*/ 120 w 128" name="T50"/>
              <a:gd fmla="*/ 112 h 128" name="T51"/>
              <a:gd fmla="*/ 120 w 128" name="T52"/>
              <a:gd fmla="*/ 32 h 128" name="T53"/>
              <a:gd fmla="*/ 8 w 128" name="T54"/>
              <a:gd fmla="*/ 32 h 128" name="T55"/>
              <a:gd fmla="*/ 8 w 128" name="T56"/>
              <a:gd fmla="*/ 16 h 128" name="T57"/>
              <a:gd fmla="*/ 16 w 128" name="T58"/>
              <a:gd fmla="*/ 8 h 128" name="T59"/>
              <a:gd fmla="*/ 112 w 128" name="T60"/>
              <a:gd fmla="*/ 8 h 128" name="T61"/>
              <a:gd fmla="*/ 120 w 128" name="T62"/>
              <a:gd fmla="*/ 16 h 128" name="T63"/>
              <a:gd fmla="*/ 120 w 128" name="T64"/>
              <a:gd fmla="*/ 32 h 128" name="T65"/>
              <a:gd fmla="*/ 52 w 128" name="T66"/>
              <a:gd fmla="*/ 16 h 128" name="T67"/>
              <a:gd fmla="*/ 48 w 128" name="T68"/>
              <a:gd fmla="*/ 20 h 128" name="T69"/>
              <a:gd fmla="*/ 52 w 128" name="T70"/>
              <a:gd fmla="*/ 24 h 128" name="T71"/>
              <a:gd fmla="*/ 56 w 128" name="T72"/>
              <a:gd fmla="*/ 20 h 128" name="T73"/>
              <a:gd fmla="*/ 52 w 128" name="T74"/>
              <a:gd fmla="*/ 16 h 12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8" w="128"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close/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40"/>
                  <a:pt x="8" y="40"/>
                  <a:pt x="8" y="40"/>
                </a:cubicBezTo>
                <a:cubicBezTo>
                  <a:pt x="120" y="40"/>
                  <a:pt x="120" y="40"/>
                  <a:pt x="120" y="40"/>
                </a:cubicBezTo>
                <a:lnTo>
                  <a:pt x="120" y="112"/>
                </a:lnTo>
                <a:close/>
                <a:moveTo>
                  <a:pt x="120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32"/>
                </a:lnTo>
                <a:close/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66" name="Freeform 57"/>
          <p:cNvSpPr>
            <a:spLocks noEditPoints="1"/>
          </p:cNvSpPr>
          <p:nvPr/>
        </p:nvSpPr>
        <p:spPr bwMode="auto">
          <a:xfrm>
            <a:off x="4571693" y="4481482"/>
            <a:ext cx="191975" cy="204818"/>
          </a:xfrm>
          <a:custGeom>
            <a:gdLst>
              <a:gd fmla="*/ 189 w 284" name="T0"/>
              <a:gd fmla="*/ 38 h 303" name="T1"/>
              <a:gd fmla="*/ 95 w 284" name="T2"/>
              <a:gd fmla="*/ 0 h 303" name="T3"/>
              <a:gd fmla="*/ 0 w 284" name="T4"/>
              <a:gd fmla="*/ 38 h 303" name="T5"/>
              <a:gd fmla="*/ 0 w 284" name="T6"/>
              <a:gd fmla="*/ 303 h 303" name="T7"/>
              <a:gd fmla="*/ 95 w 284" name="T8"/>
              <a:gd fmla="*/ 265 h 303" name="T9"/>
              <a:gd fmla="*/ 189 w 284" name="T10"/>
              <a:gd fmla="*/ 303 h 303" name="T11"/>
              <a:gd fmla="*/ 284 w 284" name="T12"/>
              <a:gd fmla="*/ 265 h 303" name="T13"/>
              <a:gd fmla="*/ 284 w 284" name="T14"/>
              <a:gd fmla="*/ 0 h 303" name="T15"/>
              <a:gd fmla="*/ 189 w 284" name="T16"/>
              <a:gd fmla="*/ 38 h 303" name="T17"/>
              <a:gd fmla="*/ 85 w 284" name="T18"/>
              <a:gd fmla="*/ 246 h 303" name="T19"/>
              <a:gd fmla="*/ 19 w 284" name="T20"/>
              <a:gd fmla="*/ 272 h 303" name="T21"/>
              <a:gd fmla="*/ 19 w 284" name="T22"/>
              <a:gd fmla="*/ 55 h 303" name="T23"/>
              <a:gd fmla="*/ 85 w 284" name="T24"/>
              <a:gd fmla="*/ 29 h 303" name="T25"/>
              <a:gd fmla="*/ 85 w 284" name="T26"/>
              <a:gd fmla="*/ 246 h 303" name="T27"/>
              <a:gd fmla="*/ 180 w 284" name="T28"/>
              <a:gd fmla="*/ 275 h 303" name="T29"/>
              <a:gd fmla="*/ 104 w 284" name="T30"/>
              <a:gd fmla="*/ 246 h 303" name="T31"/>
              <a:gd fmla="*/ 104 w 284" name="T32"/>
              <a:gd fmla="*/ 29 h 303" name="T33"/>
              <a:gd fmla="*/ 180 w 284" name="T34"/>
              <a:gd fmla="*/ 57 h 303" name="T35"/>
              <a:gd fmla="*/ 180 w 284" name="T36"/>
              <a:gd fmla="*/ 275 h 303" name="T37"/>
              <a:gd fmla="*/ 265 w 284" name="T38"/>
              <a:gd fmla="*/ 249 h 303" name="T39"/>
              <a:gd fmla="*/ 199 w 284" name="T40"/>
              <a:gd fmla="*/ 275 h 303" name="T41"/>
              <a:gd fmla="*/ 199 w 284" name="T42"/>
              <a:gd fmla="*/ 57 h 303" name="T43"/>
              <a:gd fmla="*/ 265 w 284" name="T44"/>
              <a:gd fmla="*/ 31 h 303" name="T45"/>
              <a:gd fmla="*/ 265 w 284" name="T46"/>
              <a:gd fmla="*/ 249 h 303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303" w="284">
                <a:moveTo>
                  <a:pt x="189" y="38"/>
                </a:moveTo>
                <a:lnTo>
                  <a:pt x="95" y="0"/>
                </a:lnTo>
                <a:lnTo>
                  <a:pt x="0" y="38"/>
                </a:lnTo>
                <a:lnTo>
                  <a:pt x="0" y="303"/>
                </a:lnTo>
                <a:lnTo>
                  <a:pt x="95" y="265"/>
                </a:lnTo>
                <a:lnTo>
                  <a:pt x="189" y="303"/>
                </a:lnTo>
                <a:lnTo>
                  <a:pt x="284" y="265"/>
                </a:lnTo>
                <a:lnTo>
                  <a:pt x="284" y="0"/>
                </a:lnTo>
                <a:lnTo>
                  <a:pt x="189" y="38"/>
                </a:lnTo>
                <a:close/>
                <a:moveTo>
                  <a:pt x="85" y="246"/>
                </a:moveTo>
                <a:lnTo>
                  <a:pt x="19" y="272"/>
                </a:lnTo>
                <a:lnTo>
                  <a:pt x="19" y="55"/>
                </a:lnTo>
                <a:lnTo>
                  <a:pt x="85" y="29"/>
                </a:lnTo>
                <a:lnTo>
                  <a:pt x="85" y="246"/>
                </a:lnTo>
                <a:close/>
                <a:moveTo>
                  <a:pt x="180" y="275"/>
                </a:moveTo>
                <a:lnTo>
                  <a:pt x="104" y="246"/>
                </a:lnTo>
                <a:lnTo>
                  <a:pt x="104" y="29"/>
                </a:lnTo>
                <a:lnTo>
                  <a:pt x="180" y="57"/>
                </a:lnTo>
                <a:lnTo>
                  <a:pt x="180" y="275"/>
                </a:lnTo>
                <a:close/>
                <a:moveTo>
                  <a:pt x="265" y="249"/>
                </a:moveTo>
                <a:lnTo>
                  <a:pt x="199" y="275"/>
                </a:lnTo>
                <a:lnTo>
                  <a:pt x="199" y="57"/>
                </a:lnTo>
                <a:lnTo>
                  <a:pt x="265" y="31"/>
                </a:lnTo>
                <a:lnTo>
                  <a:pt x="265" y="24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67" name="Freeform 58"/>
          <p:cNvSpPr>
            <a:spLocks noEditPoints="1"/>
          </p:cNvSpPr>
          <p:nvPr/>
        </p:nvSpPr>
        <p:spPr bwMode="auto">
          <a:xfrm>
            <a:off x="4009287" y="4481482"/>
            <a:ext cx="179131" cy="204818"/>
          </a:xfrm>
          <a:custGeom>
            <a:gdLst>
              <a:gd fmla="*/ 100 w 112" name="T0"/>
              <a:gd fmla="*/ 32 h 128" name="T1"/>
              <a:gd fmla="*/ 84 w 112" name="T2"/>
              <a:gd fmla="*/ 32 h 128" name="T3"/>
              <a:gd fmla="*/ 84 w 112" name="T4"/>
              <a:gd fmla="*/ 29 h 128" name="T5"/>
              <a:gd fmla="*/ 56 w 112" name="T6"/>
              <a:gd fmla="*/ 0 h 128" name="T7"/>
              <a:gd fmla="*/ 28 w 112" name="T8"/>
              <a:gd fmla="*/ 29 h 128" name="T9"/>
              <a:gd fmla="*/ 28 w 112" name="T10"/>
              <a:gd fmla="*/ 32 h 128" name="T11"/>
              <a:gd fmla="*/ 12 w 112" name="T12"/>
              <a:gd fmla="*/ 32 h 128" name="T13"/>
              <a:gd fmla="*/ 0 w 112" name="T14"/>
              <a:gd fmla="*/ 44 h 128" name="T15"/>
              <a:gd fmla="*/ 0 w 112" name="T16"/>
              <a:gd fmla="*/ 116 h 128" name="T17"/>
              <a:gd fmla="*/ 12 w 112" name="T18"/>
              <a:gd fmla="*/ 128 h 128" name="T19"/>
              <a:gd fmla="*/ 100 w 112" name="T20"/>
              <a:gd fmla="*/ 128 h 128" name="T21"/>
              <a:gd fmla="*/ 112 w 112" name="T22"/>
              <a:gd fmla="*/ 116 h 128" name="T23"/>
              <a:gd fmla="*/ 112 w 112" name="T24"/>
              <a:gd fmla="*/ 44 h 128" name="T25"/>
              <a:gd fmla="*/ 100 w 112" name="T26"/>
              <a:gd fmla="*/ 32 h 128" name="T27"/>
              <a:gd fmla="*/ 36 w 112" name="T28"/>
              <a:gd fmla="*/ 29 h 128" name="T29"/>
              <a:gd fmla="*/ 56 w 112" name="T30"/>
              <a:gd fmla="*/ 8 h 128" name="T31"/>
              <a:gd fmla="*/ 76 w 112" name="T32"/>
              <a:gd fmla="*/ 29 h 128" name="T33"/>
              <a:gd fmla="*/ 76 w 112" name="T34"/>
              <a:gd fmla="*/ 32 h 128" name="T35"/>
              <a:gd fmla="*/ 36 w 112" name="T36"/>
              <a:gd fmla="*/ 32 h 128" name="T37"/>
              <a:gd fmla="*/ 36 w 112" name="T38"/>
              <a:gd fmla="*/ 29 h 128" name="T39"/>
              <a:gd fmla="*/ 104 w 112" name="T40"/>
              <a:gd fmla="*/ 112 h 128" name="T41"/>
              <a:gd fmla="*/ 96 w 112" name="T42"/>
              <a:gd fmla="*/ 120 h 128" name="T43"/>
              <a:gd fmla="*/ 16 w 112" name="T44"/>
              <a:gd fmla="*/ 120 h 128" name="T45"/>
              <a:gd fmla="*/ 8 w 112" name="T46"/>
              <a:gd fmla="*/ 112 h 128" name="T47"/>
              <a:gd fmla="*/ 8 w 112" name="T48"/>
              <a:gd fmla="*/ 48 h 128" name="T49"/>
              <a:gd fmla="*/ 16 w 112" name="T50"/>
              <a:gd fmla="*/ 40 h 128" name="T51"/>
              <a:gd fmla="*/ 28 w 112" name="T52"/>
              <a:gd fmla="*/ 40 h 128" name="T53"/>
              <a:gd fmla="*/ 28 w 112" name="T54"/>
              <a:gd fmla="*/ 53 h 128" name="T55"/>
              <a:gd fmla="*/ 24 w 112" name="T56"/>
              <a:gd fmla="*/ 60 h 128" name="T57"/>
              <a:gd fmla="*/ 32 w 112" name="T58"/>
              <a:gd fmla="*/ 68 h 128" name="T59"/>
              <a:gd fmla="*/ 40 w 112" name="T60"/>
              <a:gd fmla="*/ 60 h 128" name="T61"/>
              <a:gd fmla="*/ 36 w 112" name="T62"/>
              <a:gd fmla="*/ 53 h 128" name="T63"/>
              <a:gd fmla="*/ 36 w 112" name="T64"/>
              <a:gd fmla="*/ 40 h 128" name="T65"/>
              <a:gd fmla="*/ 76 w 112" name="T66"/>
              <a:gd fmla="*/ 40 h 128" name="T67"/>
              <a:gd fmla="*/ 76 w 112" name="T68"/>
              <a:gd fmla="*/ 53 h 128" name="T69"/>
              <a:gd fmla="*/ 72 w 112" name="T70"/>
              <a:gd fmla="*/ 60 h 128" name="T71"/>
              <a:gd fmla="*/ 80 w 112" name="T72"/>
              <a:gd fmla="*/ 68 h 128" name="T73"/>
              <a:gd fmla="*/ 88 w 112" name="T74"/>
              <a:gd fmla="*/ 60 h 128" name="T75"/>
              <a:gd fmla="*/ 84 w 112" name="T76"/>
              <a:gd fmla="*/ 53 h 128" name="T77"/>
              <a:gd fmla="*/ 84 w 112" name="T78"/>
              <a:gd fmla="*/ 40 h 128" name="T79"/>
              <a:gd fmla="*/ 96 w 112" name="T80"/>
              <a:gd fmla="*/ 40 h 128" name="T81"/>
              <a:gd fmla="*/ 104 w 112" name="T82"/>
              <a:gd fmla="*/ 48 h 128" name="T83"/>
              <a:gd fmla="*/ 104 w 112" name="T84"/>
              <a:gd fmla="*/ 112 h 12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28" w="112">
                <a:moveTo>
                  <a:pt x="100" y="32"/>
                </a:moveTo>
                <a:cubicBezTo>
                  <a:pt x="84" y="32"/>
                  <a:pt x="84" y="32"/>
                  <a:pt x="84" y="32"/>
                </a:cubicBezTo>
                <a:cubicBezTo>
                  <a:pt x="84" y="29"/>
                  <a:pt x="84" y="29"/>
                  <a:pt x="84" y="29"/>
                </a:cubicBezTo>
                <a:cubicBezTo>
                  <a:pt x="84" y="13"/>
                  <a:pt x="72" y="0"/>
                  <a:pt x="56" y="0"/>
                </a:cubicBezTo>
                <a:cubicBezTo>
                  <a:pt x="40" y="0"/>
                  <a:pt x="28" y="13"/>
                  <a:pt x="28" y="29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7" y="128"/>
                  <a:pt x="112" y="123"/>
                  <a:pt x="112" y="116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2" y="37"/>
                  <a:pt x="107" y="32"/>
                  <a:pt x="100" y="32"/>
                </a:cubicBezTo>
                <a:close/>
                <a:moveTo>
                  <a:pt x="36" y="29"/>
                </a:moveTo>
                <a:cubicBezTo>
                  <a:pt x="36" y="17"/>
                  <a:pt x="44" y="8"/>
                  <a:pt x="56" y="8"/>
                </a:cubicBezTo>
                <a:cubicBezTo>
                  <a:pt x="68" y="8"/>
                  <a:pt x="76" y="17"/>
                  <a:pt x="76" y="29"/>
                </a:cubicBezTo>
                <a:cubicBezTo>
                  <a:pt x="76" y="32"/>
                  <a:pt x="76" y="32"/>
                  <a:pt x="76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29"/>
                </a:lnTo>
                <a:close/>
                <a:moveTo>
                  <a:pt x="104" y="112"/>
                </a:moveTo>
                <a:cubicBezTo>
                  <a:pt x="104" y="116"/>
                  <a:pt x="100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53"/>
                  <a:pt x="28" y="53"/>
                  <a:pt x="28" y="53"/>
                </a:cubicBezTo>
                <a:cubicBezTo>
                  <a:pt x="26" y="54"/>
                  <a:pt x="24" y="57"/>
                  <a:pt x="24" y="60"/>
                </a:cubicBezTo>
                <a:cubicBezTo>
                  <a:pt x="24" y="64"/>
                  <a:pt x="28" y="68"/>
                  <a:pt x="32" y="68"/>
                </a:cubicBezTo>
                <a:cubicBezTo>
                  <a:pt x="36" y="68"/>
                  <a:pt x="40" y="64"/>
                  <a:pt x="40" y="60"/>
                </a:cubicBezTo>
                <a:cubicBezTo>
                  <a:pt x="40" y="57"/>
                  <a:pt x="38" y="54"/>
                  <a:pt x="36" y="53"/>
                </a:cubicBezTo>
                <a:cubicBezTo>
                  <a:pt x="36" y="40"/>
                  <a:pt x="36" y="40"/>
                  <a:pt x="3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53"/>
                  <a:pt x="76" y="53"/>
                  <a:pt x="76" y="53"/>
                </a:cubicBezTo>
                <a:cubicBezTo>
                  <a:pt x="74" y="54"/>
                  <a:pt x="72" y="57"/>
                  <a:pt x="72" y="60"/>
                </a:cubicBezTo>
                <a:cubicBezTo>
                  <a:pt x="72" y="64"/>
                  <a:pt x="76" y="68"/>
                  <a:pt x="80" y="68"/>
                </a:cubicBezTo>
                <a:cubicBezTo>
                  <a:pt x="84" y="68"/>
                  <a:pt x="88" y="64"/>
                  <a:pt x="88" y="60"/>
                </a:cubicBezTo>
                <a:cubicBezTo>
                  <a:pt x="88" y="57"/>
                  <a:pt x="86" y="54"/>
                  <a:pt x="84" y="53"/>
                </a:cubicBezTo>
                <a:cubicBezTo>
                  <a:pt x="84" y="40"/>
                  <a:pt x="84" y="40"/>
                  <a:pt x="84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lnTo>
                  <a:pt x="104" y="1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68" name="Freeform 59"/>
          <p:cNvSpPr>
            <a:spLocks noEditPoints="1"/>
          </p:cNvSpPr>
          <p:nvPr/>
        </p:nvSpPr>
        <p:spPr bwMode="auto">
          <a:xfrm>
            <a:off x="3453642" y="4481482"/>
            <a:ext cx="153445" cy="204818"/>
          </a:xfrm>
          <a:custGeom>
            <a:gdLst>
              <a:gd fmla="*/ 48 w 96" name="T0"/>
              <a:gd fmla="*/ 32 h 128" name="T1"/>
              <a:gd fmla="*/ 32 w 96" name="T2"/>
              <a:gd fmla="*/ 48 h 128" name="T3"/>
              <a:gd fmla="*/ 48 w 96" name="T4"/>
              <a:gd fmla="*/ 64 h 128" name="T5"/>
              <a:gd fmla="*/ 64 w 96" name="T6"/>
              <a:gd fmla="*/ 48 h 128" name="T7"/>
              <a:gd fmla="*/ 48 w 96" name="T8"/>
              <a:gd fmla="*/ 32 h 128" name="T9"/>
              <a:gd fmla="*/ 48 w 96" name="T10"/>
              <a:gd fmla="*/ 56 h 128" name="T11"/>
              <a:gd fmla="*/ 40 w 96" name="T12"/>
              <a:gd fmla="*/ 48 h 128" name="T13"/>
              <a:gd fmla="*/ 48 w 96" name="T14"/>
              <a:gd fmla="*/ 40 h 128" name="T15"/>
              <a:gd fmla="*/ 56 w 96" name="T16"/>
              <a:gd fmla="*/ 48 h 128" name="T17"/>
              <a:gd fmla="*/ 48 w 96" name="T18"/>
              <a:gd fmla="*/ 56 h 128" name="T19"/>
              <a:gd fmla="*/ 48 w 96" name="T20"/>
              <a:gd fmla="*/ 0 h 128" name="T21"/>
              <a:gd fmla="*/ 0 w 96" name="T22"/>
              <a:gd fmla="*/ 48 h 128" name="T23"/>
              <a:gd fmla="*/ 48 w 96" name="T24"/>
              <a:gd fmla="*/ 128 h 128" name="T25"/>
              <a:gd fmla="*/ 96 w 96" name="T26"/>
              <a:gd fmla="*/ 48 h 128" name="T27"/>
              <a:gd fmla="*/ 48 w 96" name="T28"/>
              <a:gd fmla="*/ 0 h 128" name="T29"/>
              <a:gd fmla="*/ 8 w 96" name="T30"/>
              <a:gd fmla="*/ 48 h 128" name="T31"/>
              <a:gd fmla="*/ 48 w 96" name="T32"/>
              <a:gd fmla="*/ 8 h 128" name="T33"/>
              <a:gd fmla="*/ 88 w 96" name="T34"/>
              <a:gd fmla="*/ 48 h 128" name="T35"/>
              <a:gd fmla="*/ 48 w 96" name="T36"/>
              <a:gd fmla="*/ 116 h 128" name="T37"/>
              <a:gd fmla="*/ 8 w 96" name="T38"/>
              <a:gd fmla="*/ 48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96">
                <a:moveTo>
                  <a:pt x="48" y="32"/>
                </a:moveTo>
                <a:cubicBezTo>
                  <a:pt x="39" y="32"/>
                  <a:pt x="32" y="39"/>
                  <a:pt x="32" y="48"/>
                </a:cubicBezTo>
                <a:cubicBezTo>
                  <a:pt x="32" y="57"/>
                  <a:pt x="39" y="64"/>
                  <a:pt x="48" y="64"/>
                </a:cubicBezTo>
                <a:cubicBezTo>
                  <a:pt x="57" y="64"/>
                  <a:pt x="64" y="57"/>
                  <a:pt x="64" y="48"/>
                </a:cubicBezTo>
                <a:cubicBezTo>
                  <a:pt x="64" y="39"/>
                  <a:pt x="57" y="32"/>
                  <a:pt x="48" y="32"/>
                </a:cubicBezTo>
                <a:close/>
                <a:moveTo>
                  <a:pt x="48" y="56"/>
                </a:moveTo>
                <a:cubicBezTo>
                  <a:pt x="44" y="56"/>
                  <a:pt x="40" y="52"/>
                  <a:pt x="40" y="48"/>
                </a:cubicBezTo>
                <a:cubicBezTo>
                  <a:pt x="40" y="44"/>
                  <a:pt x="44" y="40"/>
                  <a:pt x="48" y="40"/>
                </a:cubicBezTo>
                <a:cubicBezTo>
                  <a:pt x="52" y="40"/>
                  <a:pt x="56" y="44"/>
                  <a:pt x="56" y="48"/>
                </a:cubicBezTo>
                <a:cubicBezTo>
                  <a:pt x="56" y="52"/>
                  <a:pt x="52" y="56"/>
                  <a:pt x="48" y="56"/>
                </a:cubicBez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80"/>
                  <a:pt x="48" y="128"/>
                  <a:pt x="48" y="128"/>
                </a:cubicBezTo>
                <a:cubicBezTo>
                  <a:pt x="48" y="128"/>
                  <a:pt x="96" y="79"/>
                  <a:pt x="96" y="48"/>
                </a:cubicBezTo>
                <a:cubicBezTo>
                  <a:pt x="96" y="21"/>
                  <a:pt x="75" y="0"/>
                  <a:pt x="48" y="0"/>
                </a:cubicBezTo>
                <a:close/>
                <a:moveTo>
                  <a:pt x="8" y="48"/>
                </a:moveTo>
                <a:cubicBezTo>
                  <a:pt x="8" y="26"/>
                  <a:pt x="26" y="8"/>
                  <a:pt x="48" y="8"/>
                </a:cubicBezTo>
                <a:cubicBezTo>
                  <a:pt x="70" y="8"/>
                  <a:pt x="88" y="26"/>
                  <a:pt x="88" y="48"/>
                </a:cubicBezTo>
                <a:cubicBezTo>
                  <a:pt x="88" y="75"/>
                  <a:pt x="48" y="116"/>
                  <a:pt x="48" y="116"/>
                </a:cubicBezTo>
                <a:cubicBezTo>
                  <a:pt x="48" y="116"/>
                  <a:pt x="8" y="75"/>
                  <a:pt x="8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69" name="Freeform 60"/>
          <p:cNvSpPr>
            <a:spLocks noEditPoints="1"/>
          </p:cNvSpPr>
          <p:nvPr/>
        </p:nvSpPr>
        <p:spPr bwMode="auto">
          <a:xfrm>
            <a:off x="5716106" y="3912317"/>
            <a:ext cx="178455" cy="204818"/>
          </a:xfrm>
          <a:custGeom>
            <a:gdLst>
              <a:gd fmla="*/ 48 w 112" name="T0"/>
              <a:gd fmla="*/ 28 h 128" name="T1"/>
              <a:gd fmla="*/ 24 w 112" name="T2"/>
              <a:gd fmla="*/ 28 h 128" name="T3"/>
              <a:gd fmla="*/ 24 w 112" name="T4"/>
              <a:gd fmla="*/ 36 h 128" name="T5"/>
              <a:gd fmla="*/ 48 w 112" name="T6"/>
              <a:gd fmla="*/ 36 h 128" name="T7"/>
              <a:gd fmla="*/ 48 w 112" name="T8"/>
              <a:gd fmla="*/ 28 h 128" name="T9"/>
              <a:gd fmla="*/ 24 w 112" name="T10"/>
              <a:gd fmla="*/ 100 h 128" name="T11"/>
              <a:gd fmla="*/ 88 w 112" name="T12"/>
              <a:gd fmla="*/ 100 h 128" name="T13"/>
              <a:gd fmla="*/ 88 w 112" name="T14"/>
              <a:gd fmla="*/ 92 h 128" name="T15"/>
              <a:gd fmla="*/ 24 w 112" name="T16"/>
              <a:gd fmla="*/ 92 h 128" name="T17"/>
              <a:gd fmla="*/ 24 w 112" name="T18"/>
              <a:gd fmla="*/ 100 h 128" name="T19"/>
              <a:gd fmla="*/ 48 w 112" name="T20"/>
              <a:gd fmla="*/ 44 h 128" name="T21"/>
              <a:gd fmla="*/ 24 w 112" name="T22"/>
              <a:gd fmla="*/ 44 h 128" name="T23"/>
              <a:gd fmla="*/ 24 w 112" name="T24"/>
              <a:gd fmla="*/ 52 h 128" name="T25"/>
              <a:gd fmla="*/ 48 w 112" name="T26"/>
              <a:gd fmla="*/ 52 h 128" name="T27"/>
              <a:gd fmla="*/ 48 w 112" name="T28"/>
              <a:gd fmla="*/ 44 h 128" name="T29"/>
              <a:gd fmla="*/ 76 w 112" name="T30"/>
              <a:gd fmla="*/ 0 h 128" name="T31"/>
              <a:gd fmla="*/ 12 w 112" name="T32"/>
              <a:gd fmla="*/ 0 h 128" name="T33"/>
              <a:gd fmla="*/ 0 w 112" name="T34"/>
              <a:gd fmla="*/ 12 h 128" name="T35"/>
              <a:gd fmla="*/ 0 w 112" name="T36"/>
              <a:gd fmla="*/ 116 h 128" name="T37"/>
              <a:gd fmla="*/ 12 w 112" name="T38"/>
              <a:gd fmla="*/ 128 h 128" name="T39"/>
              <a:gd fmla="*/ 100 w 112" name="T40"/>
              <a:gd fmla="*/ 128 h 128" name="T41"/>
              <a:gd fmla="*/ 112 w 112" name="T42"/>
              <a:gd fmla="*/ 116 h 128" name="T43"/>
              <a:gd fmla="*/ 112 w 112" name="T44"/>
              <a:gd fmla="*/ 36 h 128" name="T45"/>
              <a:gd fmla="*/ 76 w 112" name="T46"/>
              <a:gd fmla="*/ 0 h 128" name="T47"/>
              <a:gd fmla="*/ 76 w 112" name="T48"/>
              <a:gd fmla="*/ 12 h 128" name="T49"/>
              <a:gd fmla="*/ 100 w 112" name="T50"/>
              <a:gd fmla="*/ 36 h 128" name="T51"/>
              <a:gd fmla="*/ 84 w 112" name="T52"/>
              <a:gd fmla="*/ 36 h 128" name="T53"/>
              <a:gd fmla="*/ 76 w 112" name="T54"/>
              <a:gd fmla="*/ 28 h 128" name="T55"/>
              <a:gd fmla="*/ 76 w 112" name="T56"/>
              <a:gd fmla="*/ 12 h 128" name="T57"/>
              <a:gd fmla="*/ 104 w 112" name="T58"/>
              <a:gd fmla="*/ 112 h 128" name="T59"/>
              <a:gd fmla="*/ 96 w 112" name="T60"/>
              <a:gd fmla="*/ 120 h 128" name="T61"/>
              <a:gd fmla="*/ 16 w 112" name="T62"/>
              <a:gd fmla="*/ 120 h 128" name="T63"/>
              <a:gd fmla="*/ 8 w 112" name="T64"/>
              <a:gd fmla="*/ 112 h 128" name="T65"/>
              <a:gd fmla="*/ 8 w 112" name="T66"/>
              <a:gd fmla="*/ 16 h 128" name="T67"/>
              <a:gd fmla="*/ 16 w 112" name="T68"/>
              <a:gd fmla="*/ 8 h 128" name="T69"/>
              <a:gd fmla="*/ 68 w 112" name="T70"/>
              <a:gd fmla="*/ 8 h 128" name="T71"/>
              <a:gd fmla="*/ 68 w 112" name="T72"/>
              <a:gd fmla="*/ 32 h 128" name="T73"/>
              <a:gd fmla="*/ 80 w 112" name="T74"/>
              <a:gd fmla="*/ 44 h 128" name="T75"/>
              <a:gd fmla="*/ 104 w 112" name="T76"/>
              <a:gd fmla="*/ 44 h 128" name="T77"/>
              <a:gd fmla="*/ 104 w 112" name="T78"/>
              <a:gd fmla="*/ 112 h 128" name="T79"/>
              <a:gd fmla="*/ 24 w 112" name="T80"/>
              <a:gd fmla="*/ 84 h 128" name="T81"/>
              <a:gd fmla="*/ 88 w 112" name="T82"/>
              <a:gd fmla="*/ 84 h 128" name="T83"/>
              <a:gd fmla="*/ 88 w 112" name="T84"/>
              <a:gd fmla="*/ 76 h 128" name="T85"/>
              <a:gd fmla="*/ 24 w 112" name="T86"/>
              <a:gd fmla="*/ 76 h 128" name="T87"/>
              <a:gd fmla="*/ 24 w 112" name="T88"/>
              <a:gd fmla="*/ 84 h 128" name="T89"/>
              <a:gd fmla="*/ 24 w 112" name="T90"/>
              <a:gd fmla="*/ 68 h 128" name="T91"/>
              <a:gd fmla="*/ 88 w 112" name="T92"/>
              <a:gd fmla="*/ 68 h 128" name="T93"/>
              <a:gd fmla="*/ 88 w 112" name="T94"/>
              <a:gd fmla="*/ 60 h 128" name="T95"/>
              <a:gd fmla="*/ 24 w 112" name="T96"/>
              <a:gd fmla="*/ 60 h 128" name="T97"/>
              <a:gd fmla="*/ 24 w 112" name="T98"/>
              <a:gd fmla="*/ 68 h 128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28" w="112">
                <a:moveTo>
                  <a:pt x="48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36"/>
                  <a:pt x="24" y="36"/>
                  <a:pt x="24" y="36"/>
                </a:cubicBezTo>
                <a:cubicBezTo>
                  <a:pt x="48" y="36"/>
                  <a:pt x="48" y="36"/>
                  <a:pt x="48" y="36"/>
                </a:cubicBezTo>
                <a:lnTo>
                  <a:pt x="48" y="28"/>
                </a:lnTo>
                <a:close/>
                <a:moveTo>
                  <a:pt x="24" y="100"/>
                </a:moveTo>
                <a:cubicBezTo>
                  <a:pt x="88" y="100"/>
                  <a:pt x="88" y="100"/>
                  <a:pt x="88" y="100"/>
                </a:cubicBezTo>
                <a:cubicBezTo>
                  <a:pt x="88" y="92"/>
                  <a:pt x="88" y="92"/>
                  <a:pt x="88" y="92"/>
                </a:cubicBezTo>
                <a:cubicBezTo>
                  <a:pt x="24" y="92"/>
                  <a:pt x="24" y="92"/>
                  <a:pt x="24" y="92"/>
                </a:cubicBezTo>
                <a:lnTo>
                  <a:pt x="24" y="100"/>
                </a:lnTo>
                <a:close/>
                <a:moveTo>
                  <a:pt x="48" y="44"/>
                </a:moveTo>
                <a:cubicBezTo>
                  <a:pt x="24" y="44"/>
                  <a:pt x="24" y="44"/>
                  <a:pt x="24" y="44"/>
                </a:cubicBezTo>
                <a:cubicBezTo>
                  <a:pt x="24" y="52"/>
                  <a:pt x="24" y="52"/>
                  <a:pt x="24" y="52"/>
                </a:cubicBezTo>
                <a:cubicBezTo>
                  <a:pt x="48" y="52"/>
                  <a:pt x="48" y="52"/>
                  <a:pt x="48" y="52"/>
                </a:cubicBezTo>
                <a:lnTo>
                  <a:pt x="48" y="44"/>
                </a:lnTo>
                <a:close/>
                <a:moveTo>
                  <a:pt x="7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7" y="128"/>
                  <a:pt x="112" y="123"/>
                  <a:pt x="112" y="116"/>
                </a:cubicBezTo>
                <a:cubicBezTo>
                  <a:pt x="112" y="36"/>
                  <a:pt x="112" y="36"/>
                  <a:pt x="112" y="36"/>
                </a:cubicBezTo>
                <a:lnTo>
                  <a:pt x="76" y="0"/>
                </a:lnTo>
                <a:close/>
                <a:moveTo>
                  <a:pt x="76" y="12"/>
                </a:moveTo>
                <a:cubicBezTo>
                  <a:pt x="100" y="36"/>
                  <a:pt x="100" y="36"/>
                  <a:pt x="100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0" y="36"/>
                  <a:pt x="76" y="32"/>
                  <a:pt x="76" y="28"/>
                </a:cubicBezTo>
                <a:lnTo>
                  <a:pt x="76" y="12"/>
                </a:lnTo>
                <a:close/>
                <a:moveTo>
                  <a:pt x="104" y="112"/>
                </a:moveTo>
                <a:cubicBezTo>
                  <a:pt x="104" y="116"/>
                  <a:pt x="100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9"/>
                  <a:pt x="73" y="44"/>
                  <a:pt x="80" y="44"/>
                </a:cubicBezTo>
                <a:cubicBezTo>
                  <a:pt x="104" y="44"/>
                  <a:pt x="104" y="44"/>
                  <a:pt x="104" y="44"/>
                </a:cubicBezTo>
                <a:lnTo>
                  <a:pt x="104" y="112"/>
                </a:lnTo>
                <a:close/>
                <a:moveTo>
                  <a:pt x="24" y="84"/>
                </a:moveTo>
                <a:cubicBezTo>
                  <a:pt x="88" y="84"/>
                  <a:pt x="88" y="84"/>
                  <a:pt x="88" y="84"/>
                </a:cubicBezTo>
                <a:cubicBezTo>
                  <a:pt x="88" y="76"/>
                  <a:pt x="88" y="76"/>
                  <a:pt x="88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84"/>
                </a:lnTo>
                <a:close/>
                <a:moveTo>
                  <a:pt x="24" y="68"/>
                </a:moveTo>
                <a:cubicBezTo>
                  <a:pt x="88" y="68"/>
                  <a:pt x="88" y="68"/>
                  <a:pt x="88" y="68"/>
                </a:cubicBezTo>
                <a:cubicBezTo>
                  <a:pt x="88" y="60"/>
                  <a:pt x="88" y="60"/>
                  <a:pt x="88" y="60"/>
                </a:cubicBezTo>
                <a:cubicBezTo>
                  <a:pt x="24" y="60"/>
                  <a:pt x="24" y="60"/>
                  <a:pt x="24" y="60"/>
                </a:cubicBezTo>
                <a:lnTo>
                  <a:pt x="24" y="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70" name="Freeform 61"/>
          <p:cNvSpPr>
            <a:spLocks noEditPoints="1"/>
          </p:cNvSpPr>
          <p:nvPr/>
        </p:nvSpPr>
        <p:spPr bwMode="auto">
          <a:xfrm>
            <a:off x="5134098" y="3912317"/>
            <a:ext cx="204818" cy="204818"/>
          </a:xfrm>
          <a:custGeom>
            <a:gdLst>
              <a:gd fmla="*/ 20 w 128" name="T0"/>
              <a:gd fmla="*/ 68 h 128" name="T1"/>
              <a:gd fmla="*/ 0 w 128" name="T2"/>
              <a:gd fmla="*/ 88 h 128" name="T3"/>
              <a:gd fmla="*/ 16 w 128" name="T4"/>
              <a:gd fmla="*/ 108 h 128" name="T5"/>
              <a:gd fmla="*/ 16 w 128" name="T6"/>
              <a:gd fmla="*/ 128 h 128" name="T7"/>
              <a:gd fmla="*/ 24 w 128" name="T8"/>
              <a:gd fmla="*/ 128 h 128" name="T9"/>
              <a:gd fmla="*/ 24 w 128" name="T10"/>
              <a:gd fmla="*/ 108 h 128" name="T11"/>
              <a:gd fmla="*/ 40 w 128" name="T12"/>
              <a:gd fmla="*/ 88 h 128" name="T13"/>
              <a:gd fmla="*/ 20 w 128" name="T14"/>
              <a:gd fmla="*/ 68 h 128" name="T15"/>
              <a:gd fmla="*/ 20 w 128" name="T16"/>
              <a:gd fmla="*/ 100 h 128" name="T17"/>
              <a:gd fmla="*/ 8 w 128" name="T18"/>
              <a:gd fmla="*/ 88 h 128" name="T19"/>
              <a:gd fmla="*/ 20 w 128" name="T20"/>
              <a:gd fmla="*/ 76 h 128" name="T21"/>
              <a:gd fmla="*/ 32 w 128" name="T22"/>
              <a:gd fmla="*/ 88 h 128" name="T23"/>
              <a:gd fmla="*/ 20 w 128" name="T24"/>
              <a:gd fmla="*/ 100 h 128" name="T25"/>
              <a:gd fmla="*/ 24 w 128" name="T26"/>
              <a:gd fmla="*/ 0 h 128" name="T27"/>
              <a:gd fmla="*/ 16 w 128" name="T28"/>
              <a:gd fmla="*/ 0 h 128" name="T29"/>
              <a:gd fmla="*/ 16 w 128" name="T30"/>
              <a:gd fmla="*/ 68 h 128" name="T31"/>
              <a:gd fmla="*/ 20 w 128" name="T32"/>
              <a:gd fmla="*/ 68 h 128" name="T33"/>
              <a:gd fmla="*/ 24 w 128" name="T34"/>
              <a:gd fmla="*/ 68 h 128" name="T35"/>
              <a:gd fmla="*/ 24 w 128" name="T36"/>
              <a:gd fmla="*/ 0 h 128" name="T37"/>
              <a:gd fmla="*/ 108 w 128" name="T38"/>
              <a:gd fmla="*/ 68 h 128" name="T39"/>
              <a:gd fmla="*/ 88 w 128" name="T40"/>
              <a:gd fmla="*/ 88 h 128" name="T41"/>
              <a:gd fmla="*/ 104 w 128" name="T42"/>
              <a:gd fmla="*/ 108 h 128" name="T43"/>
              <a:gd fmla="*/ 104 w 128" name="T44"/>
              <a:gd fmla="*/ 128 h 128" name="T45"/>
              <a:gd fmla="*/ 112 w 128" name="T46"/>
              <a:gd fmla="*/ 128 h 128" name="T47"/>
              <a:gd fmla="*/ 112 w 128" name="T48"/>
              <a:gd fmla="*/ 108 h 128" name="T49"/>
              <a:gd fmla="*/ 128 w 128" name="T50"/>
              <a:gd fmla="*/ 88 h 128" name="T51"/>
              <a:gd fmla="*/ 108 w 128" name="T52"/>
              <a:gd fmla="*/ 68 h 128" name="T53"/>
              <a:gd fmla="*/ 108 w 128" name="T54"/>
              <a:gd fmla="*/ 100 h 128" name="T55"/>
              <a:gd fmla="*/ 96 w 128" name="T56"/>
              <a:gd fmla="*/ 88 h 128" name="T57"/>
              <a:gd fmla="*/ 108 w 128" name="T58"/>
              <a:gd fmla="*/ 76 h 128" name="T59"/>
              <a:gd fmla="*/ 120 w 128" name="T60"/>
              <a:gd fmla="*/ 88 h 128" name="T61"/>
              <a:gd fmla="*/ 108 w 128" name="T62"/>
              <a:gd fmla="*/ 100 h 128" name="T63"/>
              <a:gd fmla="*/ 68 w 128" name="T64"/>
              <a:gd fmla="*/ 20 h 128" name="T65"/>
              <a:gd fmla="*/ 68 w 128" name="T66"/>
              <a:gd fmla="*/ 0 h 128" name="T67"/>
              <a:gd fmla="*/ 60 w 128" name="T68"/>
              <a:gd fmla="*/ 0 h 128" name="T69"/>
              <a:gd fmla="*/ 60 w 128" name="T70"/>
              <a:gd fmla="*/ 20 h 128" name="T71"/>
              <a:gd fmla="*/ 44 w 128" name="T72"/>
              <a:gd fmla="*/ 40 h 128" name="T73"/>
              <a:gd fmla="*/ 60 w 128" name="T74"/>
              <a:gd fmla="*/ 60 h 128" name="T75"/>
              <a:gd fmla="*/ 60 w 128" name="T76"/>
              <a:gd fmla="*/ 128 h 128" name="T77"/>
              <a:gd fmla="*/ 68 w 128" name="T78"/>
              <a:gd fmla="*/ 128 h 128" name="T79"/>
              <a:gd fmla="*/ 68 w 128" name="T80"/>
              <a:gd fmla="*/ 60 h 128" name="T81"/>
              <a:gd fmla="*/ 84 w 128" name="T82"/>
              <a:gd fmla="*/ 40 h 128" name="T83"/>
              <a:gd fmla="*/ 68 w 128" name="T84"/>
              <a:gd fmla="*/ 20 h 128" name="T85"/>
              <a:gd fmla="*/ 64 w 128" name="T86"/>
              <a:gd fmla="*/ 52 h 128" name="T87"/>
              <a:gd fmla="*/ 52 w 128" name="T88"/>
              <a:gd fmla="*/ 40 h 128" name="T89"/>
              <a:gd fmla="*/ 64 w 128" name="T90"/>
              <a:gd fmla="*/ 28 h 128" name="T91"/>
              <a:gd fmla="*/ 76 w 128" name="T92"/>
              <a:gd fmla="*/ 40 h 128" name="T93"/>
              <a:gd fmla="*/ 64 w 128" name="T94"/>
              <a:gd fmla="*/ 52 h 128" name="T95"/>
              <a:gd fmla="*/ 112 w 128" name="T96"/>
              <a:gd fmla="*/ 0 h 128" name="T97"/>
              <a:gd fmla="*/ 104 w 128" name="T98"/>
              <a:gd fmla="*/ 0 h 128" name="T99"/>
              <a:gd fmla="*/ 104 w 128" name="T100"/>
              <a:gd fmla="*/ 68 h 128" name="T101"/>
              <a:gd fmla="*/ 108 w 128" name="T102"/>
              <a:gd fmla="*/ 68 h 128" name="T103"/>
              <a:gd fmla="*/ 112 w 128" name="T104"/>
              <a:gd fmla="*/ 68 h 128" name="T105"/>
              <a:gd fmla="*/ 112 w 128" name="T106"/>
              <a:gd fmla="*/ 0 h 1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8" w="128">
                <a:moveTo>
                  <a:pt x="20" y="68"/>
                </a:moveTo>
                <a:cubicBezTo>
                  <a:pt x="9" y="68"/>
                  <a:pt x="0" y="77"/>
                  <a:pt x="0" y="88"/>
                </a:cubicBezTo>
                <a:cubicBezTo>
                  <a:pt x="0" y="98"/>
                  <a:pt x="7" y="106"/>
                  <a:pt x="16" y="10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33" y="106"/>
                  <a:pt x="40" y="98"/>
                  <a:pt x="40" y="88"/>
                </a:cubicBezTo>
                <a:cubicBezTo>
                  <a:pt x="40" y="77"/>
                  <a:pt x="31" y="68"/>
                  <a:pt x="20" y="68"/>
                </a:cubicBezTo>
                <a:close/>
                <a:moveTo>
                  <a:pt x="20" y="100"/>
                </a:moveTo>
                <a:cubicBezTo>
                  <a:pt x="13" y="100"/>
                  <a:pt x="8" y="95"/>
                  <a:pt x="8" y="88"/>
                </a:cubicBezTo>
                <a:cubicBezTo>
                  <a:pt x="8" y="81"/>
                  <a:pt x="13" y="76"/>
                  <a:pt x="20" y="76"/>
                </a:cubicBezTo>
                <a:cubicBezTo>
                  <a:pt x="27" y="76"/>
                  <a:pt x="32" y="81"/>
                  <a:pt x="32" y="88"/>
                </a:cubicBezTo>
                <a:cubicBezTo>
                  <a:pt x="32" y="95"/>
                  <a:pt x="27" y="100"/>
                  <a:pt x="20" y="100"/>
                </a:cubicBezTo>
                <a:close/>
                <a:moveTo>
                  <a:pt x="24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68"/>
                  <a:pt x="16" y="68"/>
                  <a:pt x="1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4" y="68"/>
                  <a:pt x="24" y="68"/>
                  <a:pt x="24" y="68"/>
                </a:cubicBezTo>
                <a:lnTo>
                  <a:pt x="24" y="0"/>
                </a:lnTo>
                <a:close/>
                <a:moveTo>
                  <a:pt x="108" y="68"/>
                </a:moveTo>
                <a:cubicBezTo>
                  <a:pt x="97" y="68"/>
                  <a:pt x="88" y="77"/>
                  <a:pt x="88" y="88"/>
                </a:cubicBezTo>
                <a:cubicBezTo>
                  <a:pt x="88" y="98"/>
                  <a:pt x="95" y="106"/>
                  <a:pt x="104" y="10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21" y="106"/>
                  <a:pt x="128" y="98"/>
                  <a:pt x="128" y="88"/>
                </a:cubicBezTo>
                <a:cubicBezTo>
                  <a:pt x="128" y="77"/>
                  <a:pt x="119" y="68"/>
                  <a:pt x="108" y="68"/>
                </a:cubicBezTo>
                <a:close/>
                <a:moveTo>
                  <a:pt x="108" y="100"/>
                </a:moveTo>
                <a:cubicBezTo>
                  <a:pt x="101" y="100"/>
                  <a:pt x="96" y="95"/>
                  <a:pt x="96" y="88"/>
                </a:cubicBezTo>
                <a:cubicBezTo>
                  <a:pt x="96" y="81"/>
                  <a:pt x="101" y="76"/>
                  <a:pt x="108" y="76"/>
                </a:cubicBezTo>
                <a:cubicBezTo>
                  <a:pt x="115" y="76"/>
                  <a:pt x="120" y="81"/>
                  <a:pt x="120" y="88"/>
                </a:cubicBezTo>
                <a:cubicBezTo>
                  <a:pt x="120" y="95"/>
                  <a:pt x="115" y="100"/>
                  <a:pt x="108" y="100"/>
                </a:cubicBezTo>
                <a:close/>
                <a:moveTo>
                  <a:pt x="68" y="20"/>
                </a:moveTo>
                <a:cubicBezTo>
                  <a:pt x="68" y="0"/>
                  <a:pt x="68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0"/>
                  <a:pt x="60" y="20"/>
                  <a:pt x="60" y="20"/>
                </a:cubicBezTo>
                <a:cubicBezTo>
                  <a:pt x="51" y="22"/>
                  <a:pt x="44" y="30"/>
                  <a:pt x="44" y="40"/>
                </a:cubicBezTo>
                <a:cubicBezTo>
                  <a:pt x="44" y="50"/>
                  <a:pt x="51" y="58"/>
                  <a:pt x="60" y="60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8" y="60"/>
                  <a:pt x="68" y="60"/>
                  <a:pt x="68" y="60"/>
                </a:cubicBezTo>
                <a:cubicBezTo>
                  <a:pt x="77" y="58"/>
                  <a:pt x="84" y="50"/>
                  <a:pt x="84" y="40"/>
                </a:cubicBezTo>
                <a:cubicBezTo>
                  <a:pt x="84" y="30"/>
                  <a:pt x="77" y="22"/>
                  <a:pt x="68" y="20"/>
                </a:cubicBezTo>
                <a:close/>
                <a:moveTo>
                  <a:pt x="64" y="52"/>
                </a:moveTo>
                <a:cubicBezTo>
                  <a:pt x="57" y="52"/>
                  <a:pt x="52" y="47"/>
                  <a:pt x="52" y="40"/>
                </a:cubicBezTo>
                <a:cubicBezTo>
                  <a:pt x="52" y="33"/>
                  <a:pt x="57" y="28"/>
                  <a:pt x="64" y="28"/>
                </a:cubicBezTo>
                <a:cubicBezTo>
                  <a:pt x="71" y="28"/>
                  <a:pt x="76" y="33"/>
                  <a:pt x="76" y="40"/>
                </a:cubicBezTo>
                <a:cubicBezTo>
                  <a:pt x="76" y="47"/>
                  <a:pt x="71" y="52"/>
                  <a:pt x="64" y="52"/>
                </a:cubicBezTo>
                <a:close/>
                <a:moveTo>
                  <a:pt x="112" y="0"/>
                </a:moveTo>
                <a:cubicBezTo>
                  <a:pt x="104" y="0"/>
                  <a:pt x="104" y="0"/>
                  <a:pt x="104" y="0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12" y="68"/>
                  <a:pt x="112" y="68"/>
                  <a:pt x="112" y="68"/>
                </a:cubicBezTo>
                <a:lnTo>
                  <a:pt x="11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71" name="Freeform 62"/>
          <p:cNvSpPr>
            <a:spLocks noEditPoints="1"/>
          </p:cNvSpPr>
          <p:nvPr/>
        </p:nvSpPr>
        <p:spPr bwMode="auto">
          <a:xfrm>
            <a:off x="4578452" y="3912317"/>
            <a:ext cx="178455" cy="204818"/>
          </a:xfrm>
          <a:custGeom>
            <a:gdLst>
              <a:gd fmla="*/ 24 w 112" name="T0"/>
              <a:gd fmla="*/ 40 h 128" name="T1"/>
              <a:gd fmla="*/ 56 w 112" name="T2"/>
              <a:gd fmla="*/ 8 h 128" name="T3"/>
              <a:gd fmla="*/ 88 w 112" name="T4"/>
              <a:gd fmla="*/ 40 h 128" name="T5"/>
              <a:gd fmla="*/ 88 w 112" name="T6"/>
              <a:gd fmla="*/ 76 h 128" name="T7"/>
              <a:gd fmla="*/ 96 w 112" name="T8"/>
              <a:gd fmla="*/ 76 h 128" name="T9"/>
              <a:gd fmla="*/ 96 w 112" name="T10"/>
              <a:gd fmla="*/ 40 h 128" name="T11"/>
              <a:gd fmla="*/ 56 w 112" name="T12"/>
              <a:gd fmla="*/ 0 h 128" name="T13"/>
              <a:gd fmla="*/ 16 w 112" name="T14"/>
              <a:gd fmla="*/ 40 h 128" name="T15"/>
              <a:gd fmla="*/ 16 w 112" name="T16"/>
              <a:gd fmla="*/ 76 h 128" name="T17"/>
              <a:gd fmla="*/ 24 w 112" name="T18"/>
              <a:gd fmla="*/ 76 h 128" name="T19"/>
              <a:gd fmla="*/ 24 w 112" name="T20"/>
              <a:gd fmla="*/ 40 h 128" name="T21"/>
              <a:gd fmla="*/ 96 w 112" name="T22"/>
              <a:gd fmla="*/ 76 h 128" name="T23"/>
              <a:gd fmla="*/ 88 w 112" name="T24"/>
              <a:gd fmla="*/ 76 h 128" name="T25"/>
              <a:gd fmla="*/ 88 w 112" name="T26"/>
              <a:gd fmla="*/ 84 h 128" name="T27"/>
              <a:gd fmla="*/ 96 w 112" name="T28"/>
              <a:gd fmla="*/ 84 h 128" name="T29"/>
              <a:gd fmla="*/ 104 w 112" name="T30"/>
              <a:gd fmla="*/ 92 h 128" name="T31"/>
              <a:gd fmla="*/ 96 w 112" name="T32"/>
              <a:gd fmla="*/ 100 h 128" name="T33"/>
              <a:gd fmla="*/ 88 w 112" name="T34"/>
              <a:gd fmla="*/ 100 h 128" name="T35"/>
              <a:gd fmla="*/ 24 w 112" name="T36"/>
              <a:gd fmla="*/ 100 h 128" name="T37"/>
              <a:gd fmla="*/ 16 w 112" name="T38"/>
              <a:gd fmla="*/ 100 h 128" name="T39"/>
              <a:gd fmla="*/ 8 w 112" name="T40"/>
              <a:gd fmla="*/ 92 h 128" name="T41"/>
              <a:gd fmla="*/ 16 w 112" name="T42"/>
              <a:gd fmla="*/ 84 h 128" name="T43"/>
              <a:gd fmla="*/ 24 w 112" name="T44"/>
              <a:gd fmla="*/ 84 h 128" name="T45"/>
              <a:gd fmla="*/ 24 w 112" name="T46"/>
              <a:gd fmla="*/ 76 h 128" name="T47"/>
              <a:gd fmla="*/ 16 w 112" name="T48"/>
              <a:gd fmla="*/ 76 h 128" name="T49"/>
              <a:gd fmla="*/ 0 w 112" name="T50"/>
              <a:gd fmla="*/ 92 h 128" name="T51"/>
              <a:gd fmla="*/ 16 w 112" name="T52"/>
              <a:gd fmla="*/ 108 h 128" name="T53"/>
              <a:gd fmla="*/ 36 w 112" name="T54"/>
              <a:gd fmla="*/ 108 h 128" name="T55"/>
              <a:gd fmla="*/ 56 w 112" name="T56"/>
              <a:gd fmla="*/ 128 h 128" name="T57"/>
              <a:gd fmla="*/ 76 w 112" name="T58"/>
              <a:gd fmla="*/ 108 h 128" name="T59"/>
              <a:gd fmla="*/ 96 w 112" name="T60"/>
              <a:gd fmla="*/ 108 h 128" name="T61"/>
              <a:gd fmla="*/ 112 w 112" name="T62"/>
              <a:gd fmla="*/ 92 h 128" name="T63"/>
              <a:gd fmla="*/ 96 w 112" name="T64"/>
              <a:gd fmla="*/ 76 h 128" name="T65"/>
              <a:gd fmla="*/ 56 w 112" name="T66"/>
              <a:gd fmla="*/ 120 h 128" name="T67"/>
              <a:gd fmla="*/ 44 w 112" name="T68"/>
              <a:gd fmla="*/ 108 h 128" name="T69"/>
              <a:gd fmla="*/ 68 w 112" name="T70"/>
              <a:gd fmla="*/ 108 h 128" name="T71"/>
              <a:gd fmla="*/ 56 w 112" name="T72"/>
              <a:gd fmla="*/ 120 h 128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8" w="112">
                <a:moveTo>
                  <a:pt x="24" y="40"/>
                </a:moveTo>
                <a:cubicBezTo>
                  <a:pt x="24" y="22"/>
                  <a:pt x="38" y="8"/>
                  <a:pt x="56" y="8"/>
                </a:cubicBezTo>
                <a:cubicBezTo>
                  <a:pt x="74" y="8"/>
                  <a:pt x="88" y="22"/>
                  <a:pt x="88" y="40"/>
                </a:cubicBezTo>
                <a:cubicBezTo>
                  <a:pt x="88" y="76"/>
                  <a:pt x="88" y="76"/>
                  <a:pt x="88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96" y="40"/>
                  <a:pt x="96" y="40"/>
                  <a:pt x="96" y="40"/>
                </a:cubicBezTo>
                <a:cubicBezTo>
                  <a:pt x="96" y="18"/>
                  <a:pt x="79" y="0"/>
                  <a:pt x="56" y="0"/>
                </a:cubicBezTo>
                <a:cubicBezTo>
                  <a:pt x="33" y="0"/>
                  <a:pt x="16" y="18"/>
                  <a:pt x="16" y="40"/>
                </a:cubicBezTo>
                <a:cubicBezTo>
                  <a:pt x="16" y="76"/>
                  <a:pt x="16" y="76"/>
                  <a:pt x="16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40"/>
                </a:lnTo>
                <a:close/>
                <a:moveTo>
                  <a:pt x="96" y="76"/>
                </a:moveTo>
                <a:cubicBezTo>
                  <a:pt x="88" y="76"/>
                  <a:pt x="88" y="76"/>
                  <a:pt x="88" y="76"/>
                </a:cubicBezTo>
                <a:cubicBezTo>
                  <a:pt x="88" y="84"/>
                  <a:pt x="88" y="84"/>
                  <a:pt x="88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100" y="84"/>
                  <a:pt x="104" y="88"/>
                  <a:pt x="104" y="92"/>
                </a:cubicBezTo>
                <a:cubicBezTo>
                  <a:pt x="104" y="96"/>
                  <a:pt x="100" y="100"/>
                  <a:pt x="96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2" y="100"/>
                  <a:pt x="8" y="96"/>
                  <a:pt x="8" y="92"/>
                </a:cubicBezTo>
                <a:cubicBezTo>
                  <a:pt x="8" y="88"/>
                  <a:pt x="12" y="84"/>
                  <a:pt x="16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76"/>
                  <a:pt x="24" y="76"/>
                  <a:pt x="24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7" y="76"/>
                  <a:pt x="0" y="83"/>
                  <a:pt x="0" y="92"/>
                </a:cubicBezTo>
                <a:cubicBezTo>
                  <a:pt x="0" y="101"/>
                  <a:pt x="7" y="108"/>
                  <a:pt x="1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9"/>
                  <a:pt x="45" y="128"/>
                  <a:pt x="56" y="128"/>
                </a:cubicBezTo>
                <a:cubicBezTo>
                  <a:pt x="67" y="128"/>
                  <a:pt x="76" y="119"/>
                  <a:pt x="76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05" y="108"/>
                  <a:pt x="112" y="101"/>
                  <a:pt x="112" y="92"/>
                </a:cubicBezTo>
                <a:cubicBezTo>
                  <a:pt x="112" y="83"/>
                  <a:pt x="105" y="76"/>
                  <a:pt x="96" y="76"/>
                </a:cubicBezTo>
                <a:close/>
                <a:moveTo>
                  <a:pt x="56" y="120"/>
                </a:moveTo>
                <a:cubicBezTo>
                  <a:pt x="49" y="120"/>
                  <a:pt x="44" y="115"/>
                  <a:pt x="44" y="108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15"/>
                  <a:pt x="63" y="120"/>
                  <a:pt x="56" y="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72" name="Freeform 63"/>
          <p:cNvSpPr>
            <a:spLocks noEditPoints="1"/>
          </p:cNvSpPr>
          <p:nvPr/>
        </p:nvSpPr>
        <p:spPr bwMode="auto">
          <a:xfrm>
            <a:off x="4016047" y="3912317"/>
            <a:ext cx="166288" cy="204818"/>
          </a:xfrm>
          <a:custGeom>
            <a:gdLst>
              <a:gd fmla="*/ 52 w 104" name="T0"/>
              <a:gd fmla="*/ 44 h 128" name="T1"/>
              <a:gd fmla="*/ 36 w 104" name="T2"/>
              <a:gd fmla="*/ 60 h 128" name="T3"/>
              <a:gd fmla="*/ 52 w 104" name="T4"/>
              <a:gd fmla="*/ 76 h 128" name="T5"/>
              <a:gd fmla="*/ 68 w 104" name="T6"/>
              <a:gd fmla="*/ 60 h 128" name="T7"/>
              <a:gd fmla="*/ 52 w 104" name="T8"/>
              <a:gd fmla="*/ 44 h 128" name="T9"/>
              <a:gd fmla="*/ 52 w 104" name="T10"/>
              <a:gd fmla="*/ 68 h 128" name="T11"/>
              <a:gd fmla="*/ 44 w 104" name="T12"/>
              <a:gd fmla="*/ 60 h 128" name="T13"/>
              <a:gd fmla="*/ 52 w 104" name="T14"/>
              <a:gd fmla="*/ 52 h 128" name="T15"/>
              <a:gd fmla="*/ 60 w 104" name="T16"/>
              <a:gd fmla="*/ 60 h 128" name="T17"/>
              <a:gd fmla="*/ 52 w 104" name="T18"/>
              <a:gd fmla="*/ 68 h 128" name="T19"/>
              <a:gd fmla="*/ 102 w 104" name="T20"/>
              <a:gd fmla="*/ 14 h 128" name="T21"/>
              <a:gd fmla="*/ 96 w 104" name="T22"/>
              <a:gd fmla="*/ 12 h 128" name="T23"/>
              <a:gd fmla="*/ 96 w 104" name="T24"/>
              <a:gd fmla="*/ 12 h 128" name="T25"/>
              <a:gd fmla="*/ 92 w 104" name="T26"/>
              <a:gd fmla="*/ 12 h 128" name="T27"/>
              <a:gd fmla="*/ 76 w 104" name="T28"/>
              <a:gd fmla="*/ 10 h 128" name="T29"/>
              <a:gd fmla="*/ 56 w 104" name="T30"/>
              <a:gd fmla="*/ 1 h 128" name="T31"/>
              <a:gd fmla="*/ 52 w 104" name="T32"/>
              <a:gd fmla="*/ 0 h 128" name="T33"/>
              <a:gd fmla="*/ 47 w 104" name="T34"/>
              <a:gd fmla="*/ 1 h 128" name="T35"/>
              <a:gd fmla="*/ 28 w 104" name="T36"/>
              <a:gd fmla="*/ 10 h 128" name="T37"/>
              <a:gd fmla="*/ 12 w 104" name="T38"/>
              <a:gd fmla="*/ 12 h 128" name="T39"/>
              <a:gd fmla="*/ 9 w 104" name="T40"/>
              <a:gd fmla="*/ 12 h 128" name="T41"/>
              <a:gd fmla="*/ 8 w 104" name="T42"/>
              <a:gd fmla="*/ 12 h 128" name="T43"/>
              <a:gd fmla="*/ 3 w 104" name="T44"/>
              <a:gd fmla="*/ 14 h 128" name="T45"/>
              <a:gd fmla="*/ 0 w 104" name="T46"/>
              <a:gd fmla="*/ 20 h 128" name="T47"/>
              <a:gd fmla="*/ 0 w 104" name="T48"/>
              <a:gd fmla="*/ 44 h 128" name="T49"/>
              <a:gd fmla="*/ 50 w 104" name="T50"/>
              <a:gd fmla="*/ 128 h 128" name="T51"/>
              <a:gd fmla="*/ 52 w 104" name="T52"/>
              <a:gd fmla="*/ 128 h 128" name="T53"/>
              <a:gd fmla="*/ 53 w 104" name="T54"/>
              <a:gd fmla="*/ 128 h 128" name="T55"/>
              <a:gd fmla="*/ 104 w 104" name="T56"/>
              <a:gd fmla="*/ 44 h 128" name="T57"/>
              <a:gd fmla="*/ 104 w 104" name="T58"/>
              <a:gd fmla="*/ 24 h 128" name="T59"/>
              <a:gd fmla="*/ 102 w 104" name="T60"/>
              <a:gd fmla="*/ 14 h 128" name="T61"/>
              <a:gd fmla="*/ 96 w 104" name="T62"/>
              <a:gd fmla="*/ 44 h 128" name="T63"/>
              <a:gd fmla="*/ 52 w 104" name="T64"/>
              <a:gd fmla="*/ 120 h 128" name="T65"/>
              <a:gd fmla="*/ 8 w 104" name="T66"/>
              <a:gd fmla="*/ 44 h 128" name="T67"/>
              <a:gd fmla="*/ 8 w 104" name="T68"/>
              <a:gd fmla="*/ 20 h 128" name="T69"/>
              <a:gd fmla="*/ 12 w 104" name="T70"/>
              <a:gd fmla="*/ 20 h 128" name="T71"/>
              <a:gd fmla="*/ 30 w 104" name="T72"/>
              <a:gd fmla="*/ 18 h 128" name="T73"/>
              <a:gd fmla="*/ 52 w 104" name="T74"/>
              <a:gd fmla="*/ 8 h 128" name="T75"/>
              <a:gd fmla="*/ 74 w 104" name="T76"/>
              <a:gd fmla="*/ 18 h 128" name="T77"/>
              <a:gd fmla="*/ 92 w 104" name="T78"/>
              <a:gd fmla="*/ 20 h 128" name="T79"/>
              <a:gd fmla="*/ 96 w 104" name="T80"/>
              <a:gd fmla="*/ 20 h 128" name="T81"/>
              <a:gd fmla="*/ 96 w 104" name="T82"/>
              <a:gd fmla="*/ 44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04">
                <a:moveTo>
                  <a:pt x="52" y="44"/>
                </a:moveTo>
                <a:cubicBezTo>
                  <a:pt x="43" y="44"/>
                  <a:pt x="36" y="51"/>
                  <a:pt x="36" y="60"/>
                </a:cubicBezTo>
                <a:cubicBezTo>
                  <a:pt x="36" y="69"/>
                  <a:pt x="43" y="76"/>
                  <a:pt x="52" y="76"/>
                </a:cubicBezTo>
                <a:cubicBezTo>
                  <a:pt x="61" y="76"/>
                  <a:pt x="68" y="69"/>
                  <a:pt x="68" y="60"/>
                </a:cubicBezTo>
                <a:cubicBezTo>
                  <a:pt x="68" y="51"/>
                  <a:pt x="61" y="44"/>
                  <a:pt x="52" y="44"/>
                </a:cubicBezTo>
                <a:close/>
                <a:moveTo>
                  <a:pt x="52" y="68"/>
                </a:moveTo>
                <a:cubicBezTo>
                  <a:pt x="48" y="68"/>
                  <a:pt x="44" y="64"/>
                  <a:pt x="44" y="60"/>
                </a:cubicBezTo>
                <a:cubicBezTo>
                  <a:pt x="44" y="56"/>
                  <a:pt x="48" y="52"/>
                  <a:pt x="52" y="52"/>
                </a:cubicBezTo>
                <a:cubicBezTo>
                  <a:pt x="56" y="52"/>
                  <a:pt x="60" y="56"/>
                  <a:pt x="60" y="60"/>
                </a:cubicBezTo>
                <a:cubicBezTo>
                  <a:pt x="60" y="64"/>
                  <a:pt x="56" y="68"/>
                  <a:pt x="52" y="68"/>
                </a:cubicBezTo>
                <a:close/>
                <a:moveTo>
                  <a:pt x="102" y="14"/>
                </a:moveTo>
                <a:cubicBezTo>
                  <a:pt x="100" y="13"/>
                  <a:pt x="98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5" y="12"/>
                  <a:pt x="94" y="12"/>
                  <a:pt x="92" y="12"/>
                </a:cubicBezTo>
                <a:cubicBezTo>
                  <a:pt x="89" y="12"/>
                  <a:pt x="82" y="12"/>
                  <a:pt x="76" y="10"/>
                </a:cubicBezTo>
                <a:cubicBezTo>
                  <a:pt x="68" y="8"/>
                  <a:pt x="59" y="3"/>
                  <a:pt x="56" y="1"/>
                </a:cubicBezTo>
                <a:cubicBezTo>
                  <a:pt x="55" y="1"/>
                  <a:pt x="53" y="0"/>
                  <a:pt x="52" y="0"/>
                </a:cubicBezTo>
                <a:cubicBezTo>
                  <a:pt x="50" y="0"/>
                  <a:pt x="49" y="1"/>
                  <a:pt x="47" y="1"/>
                </a:cubicBezTo>
                <a:cubicBezTo>
                  <a:pt x="47" y="2"/>
                  <a:pt x="37" y="8"/>
                  <a:pt x="28" y="10"/>
                </a:cubicBezTo>
                <a:cubicBezTo>
                  <a:pt x="22" y="12"/>
                  <a:pt x="15" y="12"/>
                  <a:pt x="12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6" y="12"/>
                  <a:pt x="4" y="13"/>
                  <a:pt x="3" y="14"/>
                </a:cubicBezTo>
                <a:cubicBezTo>
                  <a:pt x="1" y="16"/>
                  <a:pt x="0" y="18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18"/>
                  <a:pt x="48" y="127"/>
                  <a:pt x="50" y="128"/>
                </a:cubicBezTo>
                <a:cubicBezTo>
                  <a:pt x="51" y="128"/>
                  <a:pt x="51" y="128"/>
                  <a:pt x="52" y="128"/>
                </a:cubicBezTo>
                <a:cubicBezTo>
                  <a:pt x="52" y="128"/>
                  <a:pt x="53" y="128"/>
                  <a:pt x="53" y="128"/>
                </a:cubicBezTo>
                <a:cubicBezTo>
                  <a:pt x="55" y="127"/>
                  <a:pt x="104" y="118"/>
                  <a:pt x="104" y="4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22"/>
                  <a:pt x="103" y="16"/>
                  <a:pt x="102" y="14"/>
                </a:cubicBezTo>
                <a:close/>
                <a:moveTo>
                  <a:pt x="96" y="44"/>
                </a:moveTo>
                <a:cubicBezTo>
                  <a:pt x="96" y="112"/>
                  <a:pt x="52" y="120"/>
                  <a:pt x="52" y="120"/>
                </a:cubicBezTo>
                <a:cubicBezTo>
                  <a:pt x="52" y="120"/>
                  <a:pt x="8" y="112"/>
                  <a:pt x="8" y="44"/>
                </a:cubicBezTo>
                <a:cubicBezTo>
                  <a:pt x="8" y="26"/>
                  <a:pt x="8" y="20"/>
                  <a:pt x="8" y="20"/>
                </a:cubicBezTo>
                <a:cubicBezTo>
                  <a:pt x="8" y="20"/>
                  <a:pt x="9" y="20"/>
                  <a:pt x="12" y="20"/>
                </a:cubicBezTo>
                <a:cubicBezTo>
                  <a:pt x="16" y="20"/>
                  <a:pt x="23" y="20"/>
                  <a:pt x="30" y="18"/>
                </a:cubicBezTo>
                <a:cubicBezTo>
                  <a:pt x="41" y="15"/>
                  <a:pt x="52" y="8"/>
                  <a:pt x="52" y="8"/>
                </a:cubicBezTo>
                <a:cubicBezTo>
                  <a:pt x="52" y="8"/>
                  <a:pt x="63" y="15"/>
                  <a:pt x="74" y="18"/>
                </a:cubicBezTo>
                <a:cubicBezTo>
                  <a:pt x="81" y="20"/>
                  <a:pt x="88" y="20"/>
                  <a:pt x="92" y="20"/>
                </a:cubicBezTo>
                <a:cubicBezTo>
                  <a:pt x="95" y="20"/>
                  <a:pt x="96" y="20"/>
                  <a:pt x="96" y="20"/>
                </a:cubicBezTo>
                <a:cubicBezTo>
                  <a:pt x="96" y="20"/>
                  <a:pt x="96" y="26"/>
                  <a:pt x="96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73" name="Freeform 64"/>
          <p:cNvSpPr>
            <a:spLocks noEditPoints="1"/>
          </p:cNvSpPr>
          <p:nvPr/>
        </p:nvSpPr>
        <p:spPr bwMode="auto">
          <a:xfrm>
            <a:off x="3427955" y="3912317"/>
            <a:ext cx="204818" cy="204818"/>
          </a:xfrm>
          <a:custGeom>
            <a:gdLst>
              <a:gd fmla="*/ 116 w 128" name="T0"/>
              <a:gd fmla="*/ 0 h 128" name="T1"/>
              <a:gd fmla="*/ 12 w 128" name="T2"/>
              <a:gd fmla="*/ 0 h 128" name="T3"/>
              <a:gd fmla="*/ 0 w 128" name="T4"/>
              <a:gd fmla="*/ 12 h 128" name="T5"/>
              <a:gd fmla="*/ 0 w 128" name="T6"/>
              <a:gd fmla="*/ 116 h 128" name="T7"/>
              <a:gd fmla="*/ 12 w 128" name="T8"/>
              <a:gd fmla="*/ 128 h 128" name="T9"/>
              <a:gd fmla="*/ 116 w 128" name="T10"/>
              <a:gd fmla="*/ 128 h 128" name="T11"/>
              <a:gd fmla="*/ 128 w 128" name="T12"/>
              <a:gd fmla="*/ 116 h 128" name="T13"/>
              <a:gd fmla="*/ 128 w 128" name="T14"/>
              <a:gd fmla="*/ 12 h 128" name="T15"/>
              <a:gd fmla="*/ 116 w 128" name="T16"/>
              <a:gd fmla="*/ 0 h 128" name="T17"/>
              <a:gd fmla="*/ 24 w 128" name="T18"/>
              <a:gd fmla="*/ 8 h 128" name="T19"/>
              <a:gd fmla="*/ 76 w 128" name="T20"/>
              <a:gd fmla="*/ 8 h 128" name="T21"/>
              <a:gd fmla="*/ 76 w 128" name="T22"/>
              <a:gd fmla="*/ 40 h 128" name="T23"/>
              <a:gd fmla="*/ 88 w 128" name="T24"/>
              <a:gd fmla="*/ 32 h 128" name="T25"/>
              <a:gd fmla="*/ 100 w 128" name="T26"/>
              <a:gd fmla="*/ 40 h 128" name="T27"/>
              <a:gd fmla="*/ 100 w 128" name="T28"/>
              <a:gd fmla="*/ 8 h 128" name="T29"/>
              <a:gd fmla="*/ 112 w 128" name="T30"/>
              <a:gd fmla="*/ 8 h 128" name="T31"/>
              <a:gd fmla="*/ 120 w 128" name="T32"/>
              <a:gd fmla="*/ 16 h 128" name="T33"/>
              <a:gd fmla="*/ 120 w 128" name="T34"/>
              <a:gd fmla="*/ 76 h 128" name="T35"/>
              <a:gd fmla="*/ 24 w 128" name="T36"/>
              <a:gd fmla="*/ 76 h 128" name="T37"/>
              <a:gd fmla="*/ 24 w 128" name="T38"/>
              <a:gd fmla="*/ 8 h 128" name="T39"/>
              <a:gd fmla="*/ 8 w 128" name="T40"/>
              <a:gd fmla="*/ 16 h 128" name="T41"/>
              <a:gd fmla="*/ 16 w 128" name="T42"/>
              <a:gd fmla="*/ 8 h 128" name="T43"/>
              <a:gd fmla="*/ 16 w 128" name="T44"/>
              <a:gd fmla="*/ 76 h 128" name="T45"/>
              <a:gd fmla="*/ 8 w 128" name="T46"/>
              <a:gd fmla="*/ 77 h 128" name="T47"/>
              <a:gd fmla="*/ 8 w 128" name="T48"/>
              <a:gd fmla="*/ 16 h 128" name="T49"/>
              <a:gd fmla="*/ 120 w 128" name="T50"/>
              <a:gd fmla="*/ 92 h 128" name="T51"/>
              <a:gd fmla="*/ 120 w 128" name="T52"/>
              <a:gd fmla="*/ 112 h 128" name="T53"/>
              <a:gd fmla="*/ 112 w 128" name="T54"/>
              <a:gd fmla="*/ 120 h 128" name="T55"/>
              <a:gd fmla="*/ 16 w 128" name="T56"/>
              <a:gd fmla="*/ 120 h 128" name="T57"/>
              <a:gd fmla="*/ 8 w 128" name="T58"/>
              <a:gd fmla="*/ 112 h 128" name="T59"/>
              <a:gd fmla="*/ 8 w 128" name="T60"/>
              <a:gd fmla="*/ 92 h 128" name="T61"/>
              <a:gd fmla="*/ 16 w 128" name="T62"/>
              <a:gd fmla="*/ 84 h 128" name="T63"/>
              <a:gd fmla="*/ 120 w 128" name="T64"/>
              <a:gd fmla="*/ 84 h 128" name="T65"/>
              <a:gd fmla="*/ 120 w 128" name="T66"/>
              <a:gd fmla="*/ 92 h 128" name="T67"/>
              <a:gd fmla="*/ 108 w 128" name="T68"/>
              <a:gd fmla="*/ 104 h 128" name="T69"/>
              <a:gd fmla="*/ 20 w 128" name="T70"/>
              <a:gd fmla="*/ 104 h 128" name="T71"/>
              <a:gd fmla="*/ 16 w 128" name="T72"/>
              <a:gd fmla="*/ 108 h 128" name="T73"/>
              <a:gd fmla="*/ 20 w 128" name="T74"/>
              <a:gd fmla="*/ 112 h 128" name="T75"/>
              <a:gd fmla="*/ 108 w 128" name="T76"/>
              <a:gd fmla="*/ 112 h 128" name="T77"/>
              <a:gd fmla="*/ 112 w 128" name="T78"/>
              <a:gd fmla="*/ 108 h 128" name="T79"/>
              <a:gd fmla="*/ 108 w 128" name="T80"/>
              <a:gd fmla="*/ 104 h 128" name="T81"/>
              <a:gd fmla="*/ 108 w 128" name="T82"/>
              <a:gd fmla="*/ 92 h 128" name="T83"/>
              <a:gd fmla="*/ 20 w 128" name="T84"/>
              <a:gd fmla="*/ 92 h 128" name="T85"/>
              <a:gd fmla="*/ 16 w 128" name="T86"/>
              <a:gd fmla="*/ 96 h 128" name="T87"/>
              <a:gd fmla="*/ 20 w 128" name="T88"/>
              <a:gd fmla="*/ 100 h 128" name="T89"/>
              <a:gd fmla="*/ 108 w 128" name="T90"/>
              <a:gd fmla="*/ 100 h 128" name="T91"/>
              <a:gd fmla="*/ 112 w 128" name="T92"/>
              <a:gd fmla="*/ 96 h 128" name="T93"/>
              <a:gd fmla="*/ 108 w 128" name="T94"/>
              <a:gd fmla="*/ 92 h 12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8" w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24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ubicBezTo>
                  <a:pt x="88" y="32"/>
                  <a:pt x="88" y="32"/>
                  <a:pt x="88" y="32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8"/>
                  <a:pt x="100" y="8"/>
                  <a:pt x="10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8"/>
                </a:lnTo>
                <a:close/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6" y="76"/>
                  <a:pt x="16" y="76"/>
                  <a:pt x="16" y="76"/>
                </a:cubicBezTo>
                <a:cubicBezTo>
                  <a:pt x="13" y="76"/>
                  <a:pt x="10" y="76"/>
                  <a:pt x="8" y="77"/>
                </a:cubicBezTo>
                <a:lnTo>
                  <a:pt x="8" y="16"/>
                </a:lnTo>
                <a:close/>
                <a:moveTo>
                  <a:pt x="120" y="9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2" y="120"/>
                </a:cubicBezTo>
                <a:cubicBezTo>
                  <a:pt x="88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88"/>
                  <a:pt x="12" y="84"/>
                  <a:pt x="16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4"/>
                  <a:pt x="120" y="88"/>
                  <a:pt x="120" y="92"/>
                </a:cubicBezTo>
                <a:close/>
                <a:moveTo>
                  <a:pt x="108" y="104"/>
                </a:moveTo>
                <a:cubicBezTo>
                  <a:pt x="20" y="104"/>
                  <a:pt x="20" y="104"/>
                  <a:pt x="20" y="104"/>
                </a:cubicBezTo>
                <a:cubicBezTo>
                  <a:pt x="18" y="104"/>
                  <a:pt x="16" y="106"/>
                  <a:pt x="16" y="108"/>
                </a:cubicBezTo>
                <a:cubicBezTo>
                  <a:pt x="16" y="110"/>
                  <a:pt x="18" y="112"/>
                  <a:pt x="2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0" y="112"/>
                  <a:pt x="112" y="110"/>
                  <a:pt x="112" y="108"/>
                </a:cubicBezTo>
                <a:cubicBezTo>
                  <a:pt x="112" y="106"/>
                  <a:pt x="110" y="104"/>
                  <a:pt x="108" y="104"/>
                </a:cubicBezTo>
                <a:close/>
                <a:moveTo>
                  <a:pt x="108" y="92"/>
                </a:moveTo>
                <a:cubicBezTo>
                  <a:pt x="20" y="92"/>
                  <a:pt x="20" y="92"/>
                  <a:pt x="20" y="92"/>
                </a:cubicBezTo>
                <a:cubicBezTo>
                  <a:pt x="18" y="92"/>
                  <a:pt x="16" y="94"/>
                  <a:pt x="16" y="96"/>
                </a:cubicBezTo>
                <a:cubicBezTo>
                  <a:pt x="16" y="98"/>
                  <a:pt x="18" y="100"/>
                  <a:pt x="20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10" y="100"/>
                  <a:pt x="112" y="98"/>
                  <a:pt x="112" y="96"/>
                </a:cubicBezTo>
                <a:cubicBezTo>
                  <a:pt x="112" y="94"/>
                  <a:pt x="110" y="92"/>
                  <a:pt x="108" y="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74" name="Freeform 65"/>
          <p:cNvSpPr>
            <a:spLocks noEditPoints="1"/>
          </p:cNvSpPr>
          <p:nvPr/>
        </p:nvSpPr>
        <p:spPr bwMode="auto">
          <a:xfrm>
            <a:off x="5703263" y="3323549"/>
            <a:ext cx="204142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8 h 128" name="T11"/>
              <a:gd fmla="*/ 101 w 128" name="T12"/>
              <a:gd fmla="*/ 22 h 128" name="T13"/>
              <a:gd fmla="*/ 22 w 128" name="T14"/>
              <a:gd fmla="*/ 101 h 128" name="T15"/>
              <a:gd fmla="*/ 8 w 128" name="T16"/>
              <a:gd fmla="*/ 64 h 128" name="T17"/>
              <a:gd fmla="*/ 64 w 128" name="T18"/>
              <a:gd fmla="*/ 8 h 128" name="T19"/>
              <a:gd fmla="*/ 64 w 128" name="T20"/>
              <a:gd fmla="*/ 120 h 128" name="T21"/>
              <a:gd fmla="*/ 27 w 128" name="T22"/>
              <a:gd fmla="*/ 106 h 128" name="T23"/>
              <a:gd fmla="*/ 106 w 128" name="T24"/>
              <a:gd fmla="*/ 27 h 128" name="T25"/>
              <a:gd fmla="*/ 120 w 128" name="T26"/>
              <a:gd fmla="*/ 64 h 128" name="T27"/>
              <a:gd fmla="*/ 64 w 128" name="T28"/>
              <a:gd fmla="*/ 120 h 12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8"/>
                </a:moveTo>
                <a:cubicBezTo>
                  <a:pt x="78" y="8"/>
                  <a:pt x="91" y="13"/>
                  <a:pt x="101" y="22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3" y="91"/>
                  <a:pt x="8" y="78"/>
                  <a:pt x="8" y="64"/>
                </a:cubicBezTo>
                <a:cubicBezTo>
                  <a:pt x="8" y="33"/>
                  <a:pt x="33" y="8"/>
                  <a:pt x="64" y="8"/>
                </a:cubicBezTo>
                <a:close/>
                <a:moveTo>
                  <a:pt x="64" y="120"/>
                </a:moveTo>
                <a:cubicBezTo>
                  <a:pt x="50" y="120"/>
                  <a:pt x="37" y="115"/>
                  <a:pt x="27" y="106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15" y="37"/>
                  <a:pt x="120" y="50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5134098" y="3323549"/>
            <a:ext cx="204818" cy="204818"/>
          </a:xfrm>
          <a:custGeom>
            <a:gdLst>
              <a:gd fmla="*/ 80 w 128" name="T0"/>
              <a:gd fmla="*/ 40 h 128" name="T1"/>
              <a:gd fmla="*/ 48 w 128" name="T2"/>
              <a:gd fmla="*/ 40 h 128" name="T3"/>
              <a:gd fmla="*/ 40 w 128" name="T4"/>
              <a:gd fmla="*/ 48 h 128" name="T5"/>
              <a:gd fmla="*/ 40 w 128" name="T6"/>
              <a:gd fmla="*/ 80 h 128" name="T7"/>
              <a:gd fmla="*/ 48 w 128" name="T8"/>
              <a:gd fmla="*/ 88 h 128" name="T9"/>
              <a:gd fmla="*/ 80 w 128" name="T10"/>
              <a:gd fmla="*/ 88 h 128" name="T11"/>
              <a:gd fmla="*/ 88 w 128" name="T12"/>
              <a:gd fmla="*/ 80 h 128" name="T13"/>
              <a:gd fmla="*/ 88 w 128" name="T14"/>
              <a:gd fmla="*/ 48 h 128" name="T15"/>
              <a:gd fmla="*/ 80 w 128" name="T16"/>
              <a:gd fmla="*/ 40 h 128" name="T17"/>
              <a:gd fmla="*/ 80 w 128" name="T18"/>
              <a:gd fmla="*/ 76 h 128" name="T19"/>
              <a:gd fmla="*/ 76 w 128" name="T20"/>
              <a:gd fmla="*/ 80 h 128" name="T21"/>
              <a:gd fmla="*/ 52 w 128" name="T22"/>
              <a:gd fmla="*/ 80 h 128" name="T23"/>
              <a:gd fmla="*/ 48 w 128" name="T24"/>
              <a:gd fmla="*/ 76 h 128" name="T25"/>
              <a:gd fmla="*/ 48 w 128" name="T26"/>
              <a:gd fmla="*/ 52 h 128" name="T27"/>
              <a:gd fmla="*/ 52 w 128" name="T28"/>
              <a:gd fmla="*/ 48 h 128" name="T29"/>
              <a:gd fmla="*/ 76 w 128" name="T30"/>
              <a:gd fmla="*/ 48 h 128" name="T31"/>
              <a:gd fmla="*/ 80 w 128" name="T32"/>
              <a:gd fmla="*/ 52 h 128" name="T33"/>
              <a:gd fmla="*/ 80 w 128" name="T34"/>
              <a:gd fmla="*/ 76 h 128" name="T35"/>
              <a:gd fmla="*/ 64 w 128" name="T36"/>
              <a:gd fmla="*/ 0 h 128" name="T37"/>
              <a:gd fmla="*/ 0 w 128" name="T38"/>
              <a:gd fmla="*/ 64 h 128" name="T39"/>
              <a:gd fmla="*/ 64 w 128" name="T40"/>
              <a:gd fmla="*/ 128 h 128" name="T41"/>
              <a:gd fmla="*/ 128 w 128" name="T42"/>
              <a:gd fmla="*/ 64 h 128" name="T43"/>
              <a:gd fmla="*/ 64 w 128" name="T44"/>
              <a:gd fmla="*/ 0 h 128" name="T45"/>
              <a:gd fmla="*/ 64 w 128" name="T46"/>
              <a:gd fmla="*/ 120 h 128" name="T47"/>
              <a:gd fmla="*/ 8 w 128" name="T48"/>
              <a:gd fmla="*/ 64 h 128" name="T49"/>
              <a:gd fmla="*/ 64 w 128" name="T50"/>
              <a:gd fmla="*/ 8 h 128" name="T51"/>
              <a:gd fmla="*/ 120 w 128" name="T52"/>
              <a:gd fmla="*/ 64 h 128" name="T53"/>
              <a:gd fmla="*/ 64 w 128" name="T54"/>
              <a:gd fmla="*/ 120 h 12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28" w="128">
                <a:moveTo>
                  <a:pt x="80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4" y="40"/>
                  <a:pt x="40" y="44"/>
                  <a:pt x="40" y="48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4"/>
                  <a:pt x="44" y="88"/>
                  <a:pt x="48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4" y="88"/>
                  <a:pt x="88" y="84"/>
                  <a:pt x="88" y="80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84" y="40"/>
                  <a:pt x="80" y="40"/>
                </a:cubicBezTo>
                <a:close/>
                <a:moveTo>
                  <a:pt x="80" y="76"/>
                </a:moveTo>
                <a:cubicBezTo>
                  <a:pt x="80" y="78"/>
                  <a:pt x="78" y="80"/>
                  <a:pt x="76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0" y="80"/>
                  <a:pt x="48" y="78"/>
                  <a:pt x="48" y="76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0"/>
                  <a:pt x="50" y="48"/>
                  <a:pt x="5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8" y="48"/>
                  <a:pt x="80" y="50"/>
                  <a:pt x="80" y="52"/>
                </a:cubicBezTo>
                <a:lnTo>
                  <a:pt x="80" y="76"/>
                </a:ln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4565609" y="3323549"/>
            <a:ext cx="204142" cy="204818"/>
          </a:xfrm>
          <a:custGeom>
            <a:gdLst>
              <a:gd fmla="*/ 52 w 128" name="T0"/>
              <a:gd fmla="*/ 40 h 128" name="T1"/>
              <a:gd fmla="*/ 48 w 128" name="T2"/>
              <a:gd fmla="*/ 44 h 128" name="T3"/>
              <a:gd fmla="*/ 48 w 128" name="T4"/>
              <a:gd fmla="*/ 84 h 128" name="T5"/>
              <a:gd fmla="*/ 52 w 128" name="T6"/>
              <a:gd fmla="*/ 88 h 128" name="T7"/>
              <a:gd fmla="*/ 56 w 128" name="T8"/>
              <a:gd fmla="*/ 84 h 128" name="T9"/>
              <a:gd fmla="*/ 56 w 128" name="T10"/>
              <a:gd fmla="*/ 44 h 128" name="T11"/>
              <a:gd fmla="*/ 52 w 128" name="T12"/>
              <a:gd fmla="*/ 40 h 128" name="T13"/>
              <a:gd fmla="*/ 64 w 128" name="T14"/>
              <a:gd fmla="*/ 0 h 128" name="T15"/>
              <a:gd fmla="*/ 0 w 128" name="T16"/>
              <a:gd fmla="*/ 64 h 128" name="T17"/>
              <a:gd fmla="*/ 64 w 128" name="T18"/>
              <a:gd fmla="*/ 128 h 128" name="T19"/>
              <a:gd fmla="*/ 128 w 128" name="T20"/>
              <a:gd fmla="*/ 64 h 128" name="T21"/>
              <a:gd fmla="*/ 64 w 128" name="T22"/>
              <a:gd fmla="*/ 0 h 128" name="T23"/>
              <a:gd fmla="*/ 64 w 128" name="T24"/>
              <a:gd fmla="*/ 120 h 128" name="T25"/>
              <a:gd fmla="*/ 8 w 128" name="T26"/>
              <a:gd fmla="*/ 64 h 128" name="T27"/>
              <a:gd fmla="*/ 64 w 128" name="T28"/>
              <a:gd fmla="*/ 8 h 128" name="T29"/>
              <a:gd fmla="*/ 120 w 128" name="T30"/>
              <a:gd fmla="*/ 64 h 128" name="T31"/>
              <a:gd fmla="*/ 64 w 128" name="T32"/>
              <a:gd fmla="*/ 120 h 128" name="T33"/>
              <a:gd fmla="*/ 76 w 128" name="T34"/>
              <a:gd fmla="*/ 40 h 128" name="T35"/>
              <a:gd fmla="*/ 72 w 128" name="T36"/>
              <a:gd fmla="*/ 44 h 128" name="T37"/>
              <a:gd fmla="*/ 72 w 128" name="T38"/>
              <a:gd fmla="*/ 84 h 128" name="T39"/>
              <a:gd fmla="*/ 76 w 128" name="T40"/>
              <a:gd fmla="*/ 88 h 128" name="T41"/>
              <a:gd fmla="*/ 80 w 128" name="T42"/>
              <a:gd fmla="*/ 84 h 128" name="T43"/>
              <a:gd fmla="*/ 80 w 128" name="T44"/>
              <a:gd fmla="*/ 44 h 128" name="T45"/>
              <a:gd fmla="*/ 76 w 128" name="T46"/>
              <a:gd fmla="*/ 40 h 128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28" w="128">
                <a:moveTo>
                  <a:pt x="52" y="40"/>
                </a:moveTo>
                <a:cubicBezTo>
                  <a:pt x="50" y="40"/>
                  <a:pt x="48" y="42"/>
                  <a:pt x="48" y="4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6"/>
                  <a:pt x="50" y="88"/>
                  <a:pt x="52" y="88"/>
                </a:cubicBezTo>
                <a:cubicBezTo>
                  <a:pt x="54" y="88"/>
                  <a:pt x="56" y="86"/>
                  <a:pt x="56" y="8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2"/>
                  <a:pt x="54" y="40"/>
                  <a:pt x="52" y="40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76" y="40"/>
                </a:moveTo>
                <a:cubicBezTo>
                  <a:pt x="74" y="40"/>
                  <a:pt x="72" y="42"/>
                  <a:pt x="72" y="44"/>
                </a:cubicBezTo>
                <a:cubicBezTo>
                  <a:pt x="72" y="84"/>
                  <a:pt x="72" y="84"/>
                  <a:pt x="72" y="84"/>
                </a:cubicBezTo>
                <a:cubicBezTo>
                  <a:pt x="72" y="86"/>
                  <a:pt x="74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2"/>
                  <a:pt x="78" y="40"/>
                  <a:pt x="76" y="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3997120" y="3323549"/>
            <a:ext cx="204142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90 w 128" name="T20"/>
              <a:gd fmla="*/ 61 h 128" name="T21"/>
              <a:gd fmla="*/ 53 w 128" name="T22"/>
              <a:gd fmla="*/ 41 h 128" name="T23"/>
              <a:gd fmla="*/ 51 w 128" name="T24"/>
              <a:gd fmla="*/ 40 h 128" name="T25"/>
              <a:gd fmla="*/ 48 w 128" name="T26"/>
              <a:gd fmla="*/ 44 h 128" name="T27"/>
              <a:gd fmla="*/ 48 w 128" name="T28"/>
              <a:gd fmla="*/ 84 h 128" name="T29"/>
              <a:gd fmla="*/ 51 w 128" name="T30"/>
              <a:gd fmla="*/ 88 h 128" name="T31"/>
              <a:gd fmla="*/ 53 w 128" name="T32"/>
              <a:gd fmla="*/ 87 h 128" name="T33"/>
              <a:gd fmla="*/ 90 w 128" name="T34"/>
              <a:gd fmla="*/ 67 h 128" name="T35"/>
              <a:gd fmla="*/ 90 w 128" name="T36"/>
              <a:gd fmla="*/ 61 h 128" name="T37"/>
              <a:gd fmla="*/ 56 w 128" name="T38"/>
              <a:gd fmla="*/ 77 h 128" name="T39"/>
              <a:gd fmla="*/ 56 w 128" name="T40"/>
              <a:gd fmla="*/ 51 h 128" name="T41"/>
              <a:gd fmla="*/ 79 w 128" name="T42"/>
              <a:gd fmla="*/ 64 h 128" name="T43"/>
              <a:gd fmla="*/ 56 w 128" name="T44"/>
              <a:gd fmla="*/ 77 h 12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90" y="61"/>
                </a:moveTo>
                <a:cubicBezTo>
                  <a:pt x="53" y="41"/>
                  <a:pt x="53" y="41"/>
                  <a:pt x="53" y="41"/>
                </a:cubicBezTo>
                <a:cubicBezTo>
                  <a:pt x="53" y="40"/>
                  <a:pt x="52" y="40"/>
                  <a:pt x="51" y="40"/>
                </a:cubicBezTo>
                <a:cubicBezTo>
                  <a:pt x="49" y="40"/>
                  <a:pt x="48" y="41"/>
                  <a:pt x="48" y="4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7"/>
                  <a:pt x="49" y="88"/>
                  <a:pt x="51" y="88"/>
                </a:cubicBezTo>
                <a:cubicBezTo>
                  <a:pt x="52" y="88"/>
                  <a:pt x="53" y="88"/>
                  <a:pt x="53" y="87"/>
                </a:cubicBezTo>
                <a:cubicBezTo>
                  <a:pt x="90" y="67"/>
                  <a:pt x="90" y="67"/>
                  <a:pt x="90" y="67"/>
                </a:cubicBezTo>
                <a:cubicBezTo>
                  <a:pt x="93" y="65"/>
                  <a:pt x="92" y="62"/>
                  <a:pt x="90" y="61"/>
                </a:cubicBezTo>
                <a:close/>
                <a:moveTo>
                  <a:pt x="56" y="77"/>
                </a:moveTo>
                <a:cubicBezTo>
                  <a:pt x="56" y="51"/>
                  <a:pt x="56" y="51"/>
                  <a:pt x="56" y="51"/>
                </a:cubicBezTo>
                <a:cubicBezTo>
                  <a:pt x="79" y="64"/>
                  <a:pt x="79" y="64"/>
                  <a:pt x="79" y="64"/>
                </a:cubicBezTo>
                <a:lnTo>
                  <a:pt x="56" y="7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3427955" y="3323549"/>
            <a:ext cx="204818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64 w 128" name="T20"/>
              <a:gd fmla="*/ 27 h 128" name="T21"/>
              <a:gd fmla="*/ 61 w 128" name="T22"/>
              <a:gd fmla="*/ 24 h 128" name="T23"/>
              <a:gd fmla="*/ 24 w 128" name="T24"/>
              <a:gd fmla="*/ 61 h 128" name="T25"/>
              <a:gd fmla="*/ 27 w 128" name="T26"/>
              <a:gd fmla="*/ 64 h 128" name="T27"/>
              <a:gd fmla="*/ 30 w 128" name="T28"/>
              <a:gd fmla="*/ 61 h 128" name="T29"/>
              <a:gd fmla="*/ 61 w 128" name="T30"/>
              <a:gd fmla="*/ 30 h 128" name="T31"/>
              <a:gd fmla="*/ 64 w 128" name="T32"/>
              <a:gd fmla="*/ 27 h 128" name="T33"/>
              <a:gd fmla="*/ 80 w 128" name="T34"/>
              <a:gd fmla="*/ 64 h 128" name="T35"/>
              <a:gd fmla="*/ 64 w 128" name="T36"/>
              <a:gd fmla="*/ 48 h 128" name="T37"/>
              <a:gd fmla="*/ 48 w 128" name="T38"/>
              <a:gd fmla="*/ 64 h 128" name="T39"/>
              <a:gd fmla="*/ 64 w 128" name="T40"/>
              <a:gd fmla="*/ 80 h 128" name="T41"/>
              <a:gd fmla="*/ 80 w 128" name="T42"/>
              <a:gd fmla="*/ 64 h 128" name="T43"/>
              <a:gd fmla="*/ 60 w 128" name="T44"/>
              <a:gd fmla="*/ 64 h 128" name="T45"/>
              <a:gd fmla="*/ 64 w 128" name="T46"/>
              <a:gd fmla="*/ 60 h 128" name="T47"/>
              <a:gd fmla="*/ 68 w 128" name="T48"/>
              <a:gd fmla="*/ 64 h 128" name="T49"/>
              <a:gd fmla="*/ 64 w 128" name="T50"/>
              <a:gd fmla="*/ 68 h 128" name="T51"/>
              <a:gd fmla="*/ 60 w 128" name="T52"/>
              <a:gd fmla="*/ 64 h 128" name="T53"/>
              <a:gd fmla="*/ 101 w 128" name="T54"/>
              <a:gd fmla="*/ 64 h 128" name="T55"/>
              <a:gd fmla="*/ 98 w 128" name="T56"/>
              <a:gd fmla="*/ 67 h 128" name="T57"/>
              <a:gd fmla="*/ 67 w 128" name="T58"/>
              <a:gd fmla="*/ 98 h 128" name="T59"/>
              <a:gd fmla="*/ 64 w 128" name="T60"/>
              <a:gd fmla="*/ 101 h 128" name="T61"/>
              <a:gd fmla="*/ 67 w 128" name="T62"/>
              <a:gd fmla="*/ 104 h 128" name="T63"/>
              <a:gd fmla="*/ 104 w 128" name="T64"/>
              <a:gd fmla="*/ 67 h 128" name="T65"/>
              <a:gd fmla="*/ 101 w 128" name="T66"/>
              <a:gd fmla="*/ 64 h 12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64" y="27"/>
                </a:moveTo>
                <a:cubicBezTo>
                  <a:pt x="64" y="25"/>
                  <a:pt x="63" y="24"/>
                  <a:pt x="61" y="24"/>
                </a:cubicBezTo>
                <a:cubicBezTo>
                  <a:pt x="41" y="24"/>
                  <a:pt x="24" y="41"/>
                  <a:pt x="24" y="61"/>
                </a:cubicBezTo>
                <a:cubicBezTo>
                  <a:pt x="24" y="63"/>
                  <a:pt x="25" y="64"/>
                  <a:pt x="27" y="64"/>
                </a:cubicBezTo>
                <a:cubicBezTo>
                  <a:pt x="29" y="64"/>
                  <a:pt x="30" y="63"/>
                  <a:pt x="30" y="61"/>
                </a:cubicBezTo>
                <a:cubicBezTo>
                  <a:pt x="30" y="44"/>
                  <a:pt x="44" y="30"/>
                  <a:pt x="61" y="30"/>
                </a:cubicBezTo>
                <a:cubicBezTo>
                  <a:pt x="63" y="30"/>
                  <a:pt x="64" y="29"/>
                  <a:pt x="64" y="27"/>
                </a:cubicBezTo>
                <a:close/>
                <a:moveTo>
                  <a:pt x="80" y="64"/>
                </a:moveTo>
                <a:cubicBezTo>
                  <a:pt x="80" y="55"/>
                  <a:pt x="73" y="48"/>
                  <a:pt x="64" y="48"/>
                </a:cubicBezTo>
                <a:cubicBezTo>
                  <a:pt x="55" y="48"/>
                  <a:pt x="48" y="55"/>
                  <a:pt x="48" y="64"/>
                </a:cubicBezTo>
                <a:cubicBezTo>
                  <a:pt x="48" y="73"/>
                  <a:pt x="55" y="80"/>
                  <a:pt x="64" y="80"/>
                </a:cubicBezTo>
                <a:cubicBezTo>
                  <a:pt x="73" y="80"/>
                  <a:pt x="80" y="73"/>
                  <a:pt x="80" y="64"/>
                </a:cubicBezTo>
                <a:close/>
                <a:moveTo>
                  <a:pt x="60" y="64"/>
                </a:moveTo>
                <a:cubicBezTo>
                  <a:pt x="60" y="62"/>
                  <a:pt x="62" y="60"/>
                  <a:pt x="64" y="60"/>
                </a:cubicBezTo>
                <a:cubicBezTo>
                  <a:pt x="66" y="60"/>
                  <a:pt x="68" y="62"/>
                  <a:pt x="68" y="64"/>
                </a:cubicBezTo>
                <a:cubicBezTo>
                  <a:pt x="68" y="66"/>
                  <a:pt x="66" y="68"/>
                  <a:pt x="64" y="68"/>
                </a:cubicBezTo>
                <a:cubicBezTo>
                  <a:pt x="62" y="68"/>
                  <a:pt x="60" y="66"/>
                  <a:pt x="60" y="64"/>
                </a:cubicBezTo>
                <a:close/>
                <a:moveTo>
                  <a:pt x="101" y="64"/>
                </a:moveTo>
                <a:cubicBezTo>
                  <a:pt x="99" y="64"/>
                  <a:pt x="98" y="65"/>
                  <a:pt x="98" y="67"/>
                </a:cubicBezTo>
                <a:cubicBezTo>
                  <a:pt x="98" y="84"/>
                  <a:pt x="84" y="98"/>
                  <a:pt x="67" y="98"/>
                </a:cubicBezTo>
                <a:cubicBezTo>
                  <a:pt x="65" y="98"/>
                  <a:pt x="64" y="99"/>
                  <a:pt x="64" y="101"/>
                </a:cubicBezTo>
                <a:cubicBezTo>
                  <a:pt x="64" y="103"/>
                  <a:pt x="65" y="104"/>
                  <a:pt x="67" y="104"/>
                </a:cubicBezTo>
                <a:cubicBezTo>
                  <a:pt x="87" y="104"/>
                  <a:pt x="104" y="87"/>
                  <a:pt x="104" y="67"/>
                </a:cubicBezTo>
                <a:cubicBezTo>
                  <a:pt x="104" y="65"/>
                  <a:pt x="103" y="64"/>
                  <a:pt x="101" y="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79" name="Freeform 70"/>
          <p:cNvSpPr>
            <a:spLocks noEditPoints="1"/>
          </p:cNvSpPr>
          <p:nvPr/>
        </p:nvSpPr>
        <p:spPr bwMode="auto">
          <a:xfrm>
            <a:off x="5703263" y="2753708"/>
            <a:ext cx="204142" cy="204818"/>
          </a:xfrm>
          <a:custGeom>
            <a:gdLst>
              <a:gd fmla="*/ 4 w 128" name="T0"/>
              <a:gd fmla="*/ 0 h 128" name="T1"/>
              <a:gd fmla="*/ 0 w 128" name="T2"/>
              <a:gd fmla="*/ 4 h 128" name="T3"/>
              <a:gd fmla="*/ 0 w 128" name="T4"/>
              <a:gd fmla="*/ 124 h 128" name="T5"/>
              <a:gd fmla="*/ 4 w 128" name="T6"/>
              <a:gd fmla="*/ 128 h 128" name="T7"/>
              <a:gd fmla="*/ 8 w 128" name="T8"/>
              <a:gd fmla="*/ 124 h 128" name="T9"/>
              <a:gd fmla="*/ 8 w 128" name="T10"/>
              <a:gd fmla="*/ 4 h 128" name="T11"/>
              <a:gd fmla="*/ 4 w 128" name="T12"/>
              <a:gd fmla="*/ 0 h 128" name="T13"/>
              <a:gd fmla="*/ 92 w 128" name="T14"/>
              <a:gd fmla="*/ 8 h 128" name="T15"/>
              <a:gd fmla="*/ 52 w 128" name="T16"/>
              <a:gd fmla="*/ 20 h 128" name="T17"/>
              <a:gd fmla="*/ 16 w 128" name="T18"/>
              <a:gd fmla="*/ 8 h 128" name="T19"/>
              <a:gd fmla="*/ 16 w 128" name="T20"/>
              <a:gd fmla="*/ 76 h 128" name="T21"/>
              <a:gd fmla="*/ 52 w 128" name="T22"/>
              <a:gd fmla="*/ 88 h 128" name="T23"/>
              <a:gd fmla="*/ 92 w 128" name="T24"/>
              <a:gd fmla="*/ 76 h 128" name="T25"/>
              <a:gd fmla="*/ 128 w 128" name="T26"/>
              <a:gd fmla="*/ 88 h 128" name="T27"/>
              <a:gd fmla="*/ 128 w 128" name="T28"/>
              <a:gd fmla="*/ 20 h 128" name="T29"/>
              <a:gd fmla="*/ 92 w 128" name="T30"/>
              <a:gd fmla="*/ 8 h 128" name="T31"/>
              <a:gd fmla="*/ 92 w 128" name="T32"/>
              <a:gd fmla="*/ 68 h 128" name="T33"/>
              <a:gd fmla="*/ 52 w 128" name="T34"/>
              <a:gd fmla="*/ 80 h 128" name="T35"/>
              <a:gd fmla="*/ 24 w 128" name="T36"/>
              <a:gd fmla="*/ 73 h 128" name="T37"/>
              <a:gd fmla="*/ 24 w 128" name="T38"/>
              <a:gd fmla="*/ 21 h 128" name="T39"/>
              <a:gd fmla="*/ 52 w 128" name="T40"/>
              <a:gd fmla="*/ 28 h 128" name="T41"/>
              <a:gd fmla="*/ 92 w 128" name="T42"/>
              <a:gd fmla="*/ 16 h 128" name="T43"/>
              <a:gd fmla="*/ 120 w 128" name="T44"/>
              <a:gd fmla="*/ 23 h 128" name="T45"/>
              <a:gd fmla="*/ 120 w 128" name="T46"/>
              <a:gd fmla="*/ 75 h 128" name="T47"/>
              <a:gd fmla="*/ 92 w 128" name="T48"/>
              <a:gd fmla="*/ 68 h 12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8" w="12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6" y="128"/>
                  <a:pt x="8" y="126"/>
                  <a:pt x="8" y="12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92" y="8"/>
                </a:moveTo>
                <a:cubicBezTo>
                  <a:pt x="76" y="8"/>
                  <a:pt x="68" y="20"/>
                  <a:pt x="52" y="20"/>
                </a:cubicBezTo>
                <a:cubicBezTo>
                  <a:pt x="30" y="20"/>
                  <a:pt x="16" y="8"/>
                  <a:pt x="16" y="8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6"/>
                  <a:pt x="32" y="88"/>
                  <a:pt x="52" y="88"/>
                </a:cubicBezTo>
                <a:cubicBezTo>
                  <a:pt x="68" y="88"/>
                  <a:pt x="78" y="76"/>
                  <a:pt x="92" y="76"/>
                </a:cubicBezTo>
                <a:cubicBezTo>
                  <a:pt x="112" y="76"/>
                  <a:pt x="128" y="88"/>
                  <a:pt x="128" y="8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12" y="8"/>
                  <a:pt x="92" y="8"/>
                </a:cubicBezTo>
                <a:close/>
                <a:moveTo>
                  <a:pt x="92" y="68"/>
                </a:moveTo>
                <a:cubicBezTo>
                  <a:pt x="78" y="68"/>
                  <a:pt x="68" y="80"/>
                  <a:pt x="52" y="80"/>
                </a:cubicBezTo>
                <a:cubicBezTo>
                  <a:pt x="41" y="80"/>
                  <a:pt x="31" y="76"/>
                  <a:pt x="24" y="73"/>
                </a:cubicBezTo>
                <a:cubicBezTo>
                  <a:pt x="24" y="62"/>
                  <a:pt x="24" y="38"/>
                  <a:pt x="24" y="21"/>
                </a:cubicBezTo>
                <a:cubicBezTo>
                  <a:pt x="30" y="24"/>
                  <a:pt x="40" y="28"/>
                  <a:pt x="52" y="28"/>
                </a:cubicBezTo>
                <a:cubicBezTo>
                  <a:pt x="68" y="28"/>
                  <a:pt x="76" y="16"/>
                  <a:pt x="92" y="16"/>
                </a:cubicBezTo>
                <a:cubicBezTo>
                  <a:pt x="103" y="16"/>
                  <a:pt x="113" y="20"/>
                  <a:pt x="120" y="23"/>
                </a:cubicBezTo>
                <a:cubicBezTo>
                  <a:pt x="120" y="49"/>
                  <a:pt x="120" y="61"/>
                  <a:pt x="120" y="75"/>
                </a:cubicBezTo>
                <a:cubicBezTo>
                  <a:pt x="114" y="72"/>
                  <a:pt x="104" y="68"/>
                  <a:pt x="92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80" name="Freeform 71"/>
          <p:cNvSpPr>
            <a:spLocks noEditPoints="1"/>
          </p:cNvSpPr>
          <p:nvPr/>
        </p:nvSpPr>
        <p:spPr bwMode="auto">
          <a:xfrm>
            <a:off x="5134098" y="2753708"/>
            <a:ext cx="204818" cy="204818"/>
          </a:xfrm>
          <a:custGeom>
            <a:gdLst>
              <a:gd fmla="*/ 60 w 128" name="T0"/>
              <a:gd fmla="*/ 8 h 128" name="T1"/>
              <a:gd fmla="*/ 0 w 128" name="T2"/>
              <a:gd fmla="*/ 68 h 128" name="T3"/>
              <a:gd fmla="*/ 60 w 128" name="T4"/>
              <a:gd fmla="*/ 128 h 128" name="T5"/>
              <a:gd fmla="*/ 120 w 128" name="T6"/>
              <a:gd fmla="*/ 68 h 128" name="T7"/>
              <a:gd fmla="*/ 60 w 128" name="T8"/>
              <a:gd fmla="*/ 68 h 128" name="T9"/>
              <a:gd fmla="*/ 60 w 128" name="T10"/>
              <a:gd fmla="*/ 8 h 128" name="T11"/>
              <a:gd fmla="*/ 111 w 128" name="T12"/>
              <a:gd fmla="*/ 76 h 128" name="T13"/>
              <a:gd fmla="*/ 60 w 128" name="T14"/>
              <a:gd fmla="*/ 120 h 128" name="T15"/>
              <a:gd fmla="*/ 8 w 128" name="T16"/>
              <a:gd fmla="*/ 68 h 128" name="T17"/>
              <a:gd fmla="*/ 52 w 128" name="T18"/>
              <a:gd fmla="*/ 17 h 128" name="T19"/>
              <a:gd fmla="*/ 52 w 128" name="T20"/>
              <a:gd fmla="*/ 76 h 128" name="T21"/>
              <a:gd fmla="*/ 111 w 128" name="T22"/>
              <a:gd fmla="*/ 76 h 128" name="T23"/>
              <a:gd fmla="*/ 68 w 128" name="T24"/>
              <a:gd fmla="*/ 0 h 128" name="T25"/>
              <a:gd fmla="*/ 68 w 128" name="T26"/>
              <a:gd fmla="*/ 60 h 128" name="T27"/>
              <a:gd fmla="*/ 128 w 128" name="T28"/>
              <a:gd fmla="*/ 60 h 128" name="T29"/>
              <a:gd fmla="*/ 68 w 128" name="T30"/>
              <a:gd fmla="*/ 0 h 128" name="T31"/>
              <a:gd fmla="*/ 76 w 128" name="T32"/>
              <a:gd fmla="*/ 9 h 128" name="T33"/>
              <a:gd fmla="*/ 119 w 128" name="T34"/>
              <a:gd fmla="*/ 52 h 128" name="T35"/>
              <a:gd fmla="*/ 76 w 128" name="T36"/>
              <a:gd fmla="*/ 52 h 128" name="T37"/>
              <a:gd fmla="*/ 76 w 128" name="T38"/>
              <a:gd fmla="*/ 9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60" y="8"/>
                </a:moveTo>
                <a:cubicBezTo>
                  <a:pt x="27" y="8"/>
                  <a:pt x="0" y="35"/>
                  <a:pt x="0" y="68"/>
                </a:cubicBezTo>
                <a:cubicBezTo>
                  <a:pt x="0" y="101"/>
                  <a:pt x="27" y="128"/>
                  <a:pt x="60" y="128"/>
                </a:cubicBezTo>
                <a:cubicBezTo>
                  <a:pt x="93" y="128"/>
                  <a:pt x="120" y="101"/>
                  <a:pt x="120" y="68"/>
                </a:cubicBezTo>
                <a:cubicBezTo>
                  <a:pt x="104" y="68"/>
                  <a:pt x="60" y="68"/>
                  <a:pt x="60" y="68"/>
                </a:cubicBezTo>
                <a:cubicBezTo>
                  <a:pt x="60" y="68"/>
                  <a:pt x="60" y="24"/>
                  <a:pt x="60" y="8"/>
                </a:cubicBezTo>
                <a:close/>
                <a:moveTo>
                  <a:pt x="111" y="76"/>
                </a:moveTo>
                <a:cubicBezTo>
                  <a:pt x="108" y="101"/>
                  <a:pt x="86" y="120"/>
                  <a:pt x="60" y="120"/>
                </a:cubicBezTo>
                <a:cubicBezTo>
                  <a:pt x="31" y="120"/>
                  <a:pt x="8" y="97"/>
                  <a:pt x="8" y="68"/>
                </a:cubicBezTo>
                <a:cubicBezTo>
                  <a:pt x="8" y="42"/>
                  <a:pt x="27" y="21"/>
                  <a:pt x="52" y="17"/>
                </a:cubicBezTo>
                <a:cubicBezTo>
                  <a:pt x="52" y="43"/>
                  <a:pt x="52" y="76"/>
                  <a:pt x="52" y="76"/>
                </a:cubicBezTo>
                <a:cubicBezTo>
                  <a:pt x="52" y="76"/>
                  <a:pt x="84" y="76"/>
                  <a:pt x="111" y="76"/>
                </a:cubicBezTo>
                <a:close/>
                <a:moveTo>
                  <a:pt x="68" y="0"/>
                </a:moveTo>
                <a:cubicBezTo>
                  <a:pt x="68" y="30"/>
                  <a:pt x="68" y="60"/>
                  <a:pt x="68" y="60"/>
                </a:cubicBezTo>
                <a:cubicBezTo>
                  <a:pt x="68" y="60"/>
                  <a:pt x="82" y="60"/>
                  <a:pt x="128" y="60"/>
                </a:cubicBezTo>
                <a:cubicBezTo>
                  <a:pt x="128" y="27"/>
                  <a:pt x="101" y="0"/>
                  <a:pt x="68" y="0"/>
                </a:cubicBezTo>
                <a:close/>
                <a:moveTo>
                  <a:pt x="76" y="9"/>
                </a:moveTo>
                <a:cubicBezTo>
                  <a:pt x="98" y="12"/>
                  <a:pt x="116" y="30"/>
                  <a:pt x="119" y="52"/>
                </a:cubicBezTo>
                <a:cubicBezTo>
                  <a:pt x="102" y="52"/>
                  <a:pt x="76" y="52"/>
                  <a:pt x="76" y="52"/>
                </a:cubicBezTo>
                <a:cubicBezTo>
                  <a:pt x="76" y="52"/>
                  <a:pt x="76" y="29"/>
                  <a:pt x="76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81" name="Freeform 72"/>
          <p:cNvSpPr>
            <a:spLocks noEditPoints="1"/>
          </p:cNvSpPr>
          <p:nvPr/>
        </p:nvSpPr>
        <p:spPr bwMode="auto">
          <a:xfrm>
            <a:off x="4565609" y="2753708"/>
            <a:ext cx="204142" cy="204818"/>
          </a:xfrm>
          <a:custGeom>
            <a:gdLst>
              <a:gd fmla="*/ 20 w 128" name="T0"/>
              <a:gd fmla="*/ 0 h 128" name="T1"/>
              <a:gd fmla="*/ 12 w 128" name="T2"/>
              <a:gd fmla="*/ 0 h 128" name="T3"/>
              <a:gd fmla="*/ 0 w 128" name="T4"/>
              <a:gd fmla="*/ 12 h 128" name="T5"/>
              <a:gd fmla="*/ 0 w 128" name="T6"/>
              <a:gd fmla="*/ 116 h 128" name="T7"/>
              <a:gd fmla="*/ 12 w 128" name="T8"/>
              <a:gd fmla="*/ 128 h 128" name="T9"/>
              <a:gd fmla="*/ 20 w 128" name="T10"/>
              <a:gd fmla="*/ 128 h 128" name="T11"/>
              <a:gd fmla="*/ 32 w 128" name="T12"/>
              <a:gd fmla="*/ 116 h 128" name="T13"/>
              <a:gd fmla="*/ 32 w 128" name="T14"/>
              <a:gd fmla="*/ 12 h 128" name="T15"/>
              <a:gd fmla="*/ 20 w 128" name="T16"/>
              <a:gd fmla="*/ 0 h 128" name="T17"/>
              <a:gd fmla="*/ 24 w 128" name="T18"/>
              <a:gd fmla="*/ 112 h 128" name="T19"/>
              <a:gd fmla="*/ 16 w 128" name="T20"/>
              <a:gd fmla="*/ 120 h 128" name="T21"/>
              <a:gd fmla="*/ 8 w 128" name="T22"/>
              <a:gd fmla="*/ 112 h 128" name="T23"/>
              <a:gd fmla="*/ 8 w 128" name="T24"/>
              <a:gd fmla="*/ 16 h 128" name="T25"/>
              <a:gd fmla="*/ 16 w 128" name="T26"/>
              <a:gd fmla="*/ 8 h 128" name="T27"/>
              <a:gd fmla="*/ 24 w 128" name="T28"/>
              <a:gd fmla="*/ 16 h 128" name="T29"/>
              <a:gd fmla="*/ 24 w 128" name="T30"/>
              <a:gd fmla="*/ 112 h 128" name="T31"/>
              <a:gd fmla="*/ 116 w 128" name="T32"/>
              <a:gd fmla="*/ 24 h 128" name="T33"/>
              <a:gd fmla="*/ 108 w 128" name="T34"/>
              <a:gd fmla="*/ 24 h 128" name="T35"/>
              <a:gd fmla="*/ 96 w 128" name="T36"/>
              <a:gd fmla="*/ 36 h 128" name="T37"/>
              <a:gd fmla="*/ 96 w 128" name="T38"/>
              <a:gd fmla="*/ 116 h 128" name="T39"/>
              <a:gd fmla="*/ 108 w 128" name="T40"/>
              <a:gd fmla="*/ 128 h 128" name="T41"/>
              <a:gd fmla="*/ 116 w 128" name="T42"/>
              <a:gd fmla="*/ 128 h 128" name="T43"/>
              <a:gd fmla="*/ 128 w 128" name="T44"/>
              <a:gd fmla="*/ 116 h 128" name="T45"/>
              <a:gd fmla="*/ 128 w 128" name="T46"/>
              <a:gd fmla="*/ 36 h 128" name="T47"/>
              <a:gd fmla="*/ 116 w 128" name="T48"/>
              <a:gd fmla="*/ 24 h 128" name="T49"/>
              <a:gd fmla="*/ 120 w 128" name="T50"/>
              <a:gd fmla="*/ 112 h 128" name="T51"/>
              <a:gd fmla="*/ 112 w 128" name="T52"/>
              <a:gd fmla="*/ 120 h 128" name="T53"/>
              <a:gd fmla="*/ 104 w 128" name="T54"/>
              <a:gd fmla="*/ 112 h 128" name="T55"/>
              <a:gd fmla="*/ 104 w 128" name="T56"/>
              <a:gd fmla="*/ 40 h 128" name="T57"/>
              <a:gd fmla="*/ 112 w 128" name="T58"/>
              <a:gd fmla="*/ 32 h 128" name="T59"/>
              <a:gd fmla="*/ 120 w 128" name="T60"/>
              <a:gd fmla="*/ 40 h 128" name="T61"/>
              <a:gd fmla="*/ 120 w 128" name="T62"/>
              <a:gd fmla="*/ 112 h 128" name="T63"/>
              <a:gd fmla="*/ 68 w 128" name="T64"/>
              <a:gd fmla="*/ 48 h 128" name="T65"/>
              <a:gd fmla="*/ 60 w 128" name="T66"/>
              <a:gd fmla="*/ 48 h 128" name="T67"/>
              <a:gd fmla="*/ 48 w 128" name="T68"/>
              <a:gd fmla="*/ 60 h 128" name="T69"/>
              <a:gd fmla="*/ 48 w 128" name="T70"/>
              <a:gd fmla="*/ 116 h 128" name="T71"/>
              <a:gd fmla="*/ 60 w 128" name="T72"/>
              <a:gd fmla="*/ 128 h 128" name="T73"/>
              <a:gd fmla="*/ 68 w 128" name="T74"/>
              <a:gd fmla="*/ 128 h 128" name="T75"/>
              <a:gd fmla="*/ 80 w 128" name="T76"/>
              <a:gd fmla="*/ 116 h 128" name="T77"/>
              <a:gd fmla="*/ 80 w 128" name="T78"/>
              <a:gd fmla="*/ 60 h 128" name="T79"/>
              <a:gd fmla="*/ 68 w 128" name="T80"/>
              <a:gd fmla="*/ 48 h 128" name="T81"/>
              <a:gd fmla="*/ 72 w 128" name="T82"/>
              <a:gd fmla="*/ 112 h 128" name="T83"/>
              <a:gd fmla="*/ 64 w 128" name="T84"/>
              <a:gd fmla="*/ 120 h 128" name="T85"/>
              <a:gd fmla="*/ 56 w 128" name="T86"/>
              <a:gd fmla="*/ 112 h 128" name="T87"/>
              <a:gd fmla="*/ 56 w 128" name="T88"/>
              <a:gd fmla="*/ 64 h 128" name="T89"/>
              <a:gd fmla="*/ 64 w 128" name="T90"/>
              <a:gd fmla="*/ 56 h 128" name="T91"/>
              <a:gd fmla="*/ 72 w 128" name="T92"/>
              <a:gd fmla="*/ 64 h 128" name="T93"/>
              <a:gd fmla="*/ 72 w 128" name="T94"/>
              <a:gd fmla="*/ 112 h 12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8" w="128">
                <a:moveTo>
                  <a:pt x="2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5"/>
                  <a:pt x="27" y="0"/>
                  <a:pt x="20" y="0"/>
                </a:cubicBezTo>
                <a:close/>
                <a:moveTo>
                  <a:pt x="24" y="112"/>
                </a:moveTo>
                <a:cubicBezTo>
                  <a:pt x="24" y="116"/>
                  <a:pt x="20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0" y="8"/>
                  <a:pt x="24" y="12"/>
                  <a:pt x="24" y="16"/>
                </a:cubicBezTo>
                <a:lnTo>
                  <a:pt x="24" y="112"/>
                </a:lnTo>
                <a:close/>
                <a:moveTo>
                  <a:pt x="116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1" y="24"/>
                  <a:pt x="96" y="29"/>
                  <a:pt x="96" y="36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23"/>
                  <a:pt x="101" y="128"/>
                  <a:pt x="10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29"/>
                  <a:pt x="123" y="24"/>
                  <a:pt x="116" y="24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08" y="120"/>
                  <a:pt x="104" y="116"/>
                  <a:pt x="104" y="112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4" y="36"/>
                  <a:pt x="108" y="32"/>
                  <a:pt x="112" y="32"/>
                </a:cubicBezTo>
                <a:cubicBezTo>
                  <a:pt x="116" y="32"/>
                  <a:pt x="120" y="36"/>
                  <a:pt x="120" y="40"/>
                </a:cubicBezTo>
                <a:lnTo>
                  <a:pt x="120" y="112"/>
                </a:lnTo>
                <a:close/>
                <a:moveTo>
                  <a:pt x="6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53" y="48"/>
                  <a:pt x="48" y="53"/>
                  <a:pt x="48" y="60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23"/>
                  <a:pt x="53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0" y="123"/>
                  <a:pt x="80" y="116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3"/>
                  <a:pt x="75" y="48"/>
                  <a:pt x="68" y="48"/>
                </a:cubicBezTo>
                <a:close/>
                <a:moveTo>
                  <a:pt x="72" y="112"/>
                </a:moveTo>
                <a:cubicBezTo>
                  <a:pt x="72" y="116"/>
                  <a:pt x="68" y="120"/>
                  <a:pt x="64" y="120"/>
                </a:cubicBezTo>
                <a:cubicBezTo>
                  <a:pt x="60" y="120"/>
                  <a:pt x="56" y="116"/>
                  <a:pt x="56" y="112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60" y="56"/>
                  <a:pt x="64" y="56"/>
                </a:cubicBezTo>
                <a:cubicBezTo>
                  <a:pt x="68" y="56"/>
                  <a:pt x="72" y="60"/>
                  <a:pt x="72" y="64"/>
                </a:cubicBezTo>
                <a:lnTo>
                  <a:pt x="72" y="1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82" name="Freeform 73"/>
          <p:cNvSpPr>
            <a:spLocks noEditPoints="1"/>
          </p:cNvSpPr>
          <p:nvPr/>
        </p:nvSpPr>
        <p:spPr bwMode="auto">
          <a:xfrm>
            <a:off x="3997120" y="2753708"/>
            <a:ext cx="204142" cy="204818"/>
          </a:xfrm>
          <a:custGeom>
            <a:gdLst>
              <a:gd fmla="*/ 36 w 128" name="T0"/>
              <a:gd fmla="*/ 44 h 128" name="T1"/>
              <a:gd fmla="*/ 92 w 128" name="T2"/>
              <a:gd fmla="*/ 44 h 128" name="T3"/>
              <a:gd fmla="*/ 96 w 128" name="T4"/>
              <a:gd fmla="*/ 40 h 128" name="T5"/>
              <a:gd fmla="*/ 92 w 128" name="T6"/>
              <a:gd fmla="*/ 36 h 128" name="T7"/>
              <a:gd fmla="*/ 36 w 128" name="T8"/>
              <a:gd fmla="*/ 36 h 128" name="T9"/>
              <a:gd fmla="*/ 32 w 128" name="T10"/>
              <a:gd fmla="*/ 40 h 128" name="T11"/>
              <a:gd fmla="*/ 36 w 128" name="T12"/>
              <a:gd fmla="*/ 44 h 128" name="T13"/>
              <a:gd fmla="*/ 100 w 128" name="T14"/>
              <a:gd fmla="*/ 56 h 128" name="T15"/>
              <a:gd fmla="*/ 96 w 128" name="T16"/>
              <a:gd fmla="*/ 52 h 128" name="T17"/>
              <a:gd fmla="*/ 32 w 128" name="T18"/>
              <a:gd fmla="*/ 52 h 128" name="T19"/>
              <a:gd fmla="*/ 28 w 128" name="T20"/>
              <a:gd fmla="*/ 56 h 128" name="T21"/>
              <a:gd fmla="*/ 32 w 128" name="T22"/>
              <a:gd fmla="*/ 60 h 128" name="T23"/>
              <a:gd fmla="*/ 96 w 128" name="T24"/>
              <a:gd fmla="*/ 60 h 128" name="T25"/>
              <a:gd fmla="*/ 100 w 128" name="T26"/>
              <a:gd fmla="*/ 56 h 128" name="T27"/>
              <a:gd fmla="*/ 108 w 128" name="T28"/>
              <a:gd fmla="*/ 8 h 128" name="T29"/>
              <a:gd fmla="*/ 100 w 128" name="T30"/>
              <a:gd fmla="*/ 0 h 128" name="T31"/>
              <a:gd fmla="*/ 24 w 128" name="T32"/>
              <a:gd fmla="*/ 0 h 128" name="T33"/>
              <a:gd fmla="*/ 16 w 128" name="T34"/>
              <a:gd fmla="*/ 8 h 128" name="T35"/>
              <a:gd fmla="*/ 0 w 128" name="T36"/>
              <a:gd fmla="*/ 76 h 128" name="T37"/>
              <a:gd fmla="*/ 0 w 128" name="T38"/>
              <a:gd fmla="*/ 116 h 128" name="T39"/>
              <a:gd fmla="*/ 12 w 128" name="T40"/>
              <a:gd fmla="*/ 128 h 128" name="T41"/>
              <a:gd fmla="*/ 116 w 128" name="T42"/>
              <a:gd fmla="*/ 128 h 128" name="T43"/>
              <a:gd fmla="*/ 128 w 128" name="T44"/>
              <a:gd fmla="*/ 116 h 128" name="T45"/>
              <a:gd fmla="*/ 128 w 128" name="T46"/>
              <a:gd fmla="*/ 76 h 128" name="T47"/>
              <a:gd fmla="*/ 108 w 128" name="T48"/>
              <a:gd fmla="*/ 8 h 128" name="T49"/>
              <a:gd fmla="*/ 24 w 128" name="T50"/>
              <a:gd fmla="*/ 12 h 128" name="T51"/>
              <a:gd fmla="*/ 28 w 128" name="T52"/>
              <a:gd fmla="*/ 8 h 128" name="T53"/>
              <a:gd fmla="*/ 96 w 128" name="T54"/>
              <a:gd fmla="*/ 8 h 128" name="T55"/>
              <a:gd fmla="*/ 100 w 128" name="T56"/>
              <a:gd fmla="*/ 12 h 128" name="T57"/>
              <a:gd fmla="*/ 119 w 128" name="T58"/>
              <a:gd fmla="*/ 72 h 128" name="T59"/>
              <a:gd fmla="*/ 92 w 128" name="T60"/>
              <a:gd fmla="*/ 72 h 128" name="T61"/>
              <a:gd fmla="*/ 88 w 128" name="T62"/>
              <a:gd fmla="*/ 72 h 128" name="T63"/>
              <a:gd fmla="*/ 84 w 128" name="T64"/>
              <a:gd fmla="*/ 76 h 128" name="T65"/>
              <a:gd fmla="*/ 84 w 128" name="T66"/>
              <a:gd fmla="*/ 88 h 128" name="T67"/>
              <a:gd fmla="*/ 80 w 128" name="T68"/>
              <a:gd fmla="*/ 92 h 128" name="T69"/>
              <a:gd fmla="*/ 48 w 128" name="T70"/>
              <a:gd fmla="*/ 92 h 128" name="T71"/>
              <a:gd fmla="*/ 44 w 128" name="T72"/>
              <a:gd fmla="*/ 88 h 128" name="T73"/>
              <a:gd fmla="*/ 44 w 128" name="T74"/>
              <a:gd fmla="*/ 76 h 128" name="T75"/>
              <a:gd fmla="*/ 40 w 128" name="T76"/>
              <a:gd fmla="*/ 72 h 128" name="T77"/>
              <a:gd fmla="*/ 36 w 128" name="T78"/>
              <a:gd fmla="*/ 72 h 128" name="T79"/>
              <a:gd fmla="*/ 9 w 128" name="T80"/>
              <a:gd fmla="*/ 72 h 128" name="T81"/>
              <a:gd fmla="*/ 24 w 128" name="T82"/>
              <a:gd fmla="*/ 12 h 128" name="T83"/>
              <a:gd fmla="*/ 120 w 128" name="T84"/>
              <a:gd fmla="*/ 112 h 128" name="T85"/>
              <a:gd fmla="*/ 112 w 128" name="T86"/>
              <a:gd fmla="*/ 120 h 128" name="T87"/>
              <a:gd fmla="*/ 16 w 128" name="T88"/>
              <a:gd fmla="*/ 120 h 128" name="T89"/>
              <a:gd fmla="*/ 8 w 128" name="T90"/>
              <a:gd fmla="*/ 112 h 128" name="T91"/>
              <a:gd fmla="*/ 8 w 128" name="T92"/>
              <a:gd fmla="*/ 80 h 128" name="T93"/>
              <a:gd fmla="*/ 36 w 128" name="T94"/>
              <a:gd fmla="*/ 80 h 128" name="T95"/>
              <a:gd fmla="*/ 36 w 128" name="T96"/>
              <a:gd fmla="*/ 92 h 128" name="T97"/>
              <a:gd fmla="*/ 44 w 128" name="T98"/>
              <a:gd fmla="*/ 100 h 128" name="T99"/>
              <a:gd fmla="*/ 84 w 128" name="T100"/>
              <a:gd fmla="*/ 100 h 128" name="T101"/>
              <a:gd fmla="*/ 92 w 128" name="T102"/>
              <a:gd fmla="*/ 92 h 128" name="T103"/>
              <a:gd fmla="*/ 92 w 128" name="T104"/>
              <a:gd fmla="*/ 80 h 128" name="T105"/>
              <a:gd fmla="*/ 120 w 128" name="T106"/>
              <a:gd fmla="*/ 80 h 128" name="T107"/>
              <a:gd fmla="*/ 120 w 128" name="T108"/>
              <a:gd fmla="*/ 112 h 128" name="T109"/>
              <a:gd fmla="*/ 40 w 128" name="T110"/>
              <a:gd fmla="*/ 28 h 128" name="T111"/>
              <a:gd fmla="*/ 88 w 128" name="T112"/>
              <a:gd fmla="*/ 28 h 128" name="T113"/>
              <a:gd fmla="*/ 92 w 128" name="T114"/>
              <a:gd fmla="*/ 24 h 128" name="T115"/>
              <a:gd fmla="*/ 88 w 128" name="T116"/>
              <a:gd fmla="*/ 20 h 128" name="T117"/>
              <a:gd fmla="*/ 40 w 128" name="T118"/>
              <a:gd fmla="*/ 20 h 128" name="T119"/>
              <a:gd fmla="*/ 36 w 128" name="T120"/>
              <a:gd fmla="*/ 24 h 128" name="T121"/>
              <a:gd fmla="*/ 40 w 128" name="T122"/>
              <a:gd fmla="*/ 28 h 12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28" w="128">
                <a:moveTo>
                  <a:pt x="36" y="44"/>
                </a:moveTo>
                <a:cubicBezTo>
                  <a:pt x="92" y="44"/>
                  <a:pt x="92" y="44"/>
                  <a:pt x="92" y="44"/>
                </a:cubicBezTo>
                <a:cubicBezTo>
                  <a:pt x="94" y="44"/>
                  <a:pt x="96" y="42"/>
                  <a:pt x="96" y="40"/>
                </a:cubicBezTo>
                <a:cubicBezTo>
                  <a:pt x="96" y="38"/>
                  <a:pt x="94" y="36"/>
                  <a:pt x="92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close/>
                <a:moveTo>
                  <a:pt x="100" y="56"/>
                </a:moveTo>
                <a:cubicBezTo>
                  <a:pt x="100" y="54"/>
                  <a:pt x="98" y="52"/>
                  <a:pt x="9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0" y="52"/>
                  <a:pt x="28" y="54"/>
                  <a:pt x="28" y="56"/>
                </a:cubicBezTo>
                <a:cubicBezTo>
                  <a:pt x="28" y="58"/>
                  <a:pt x="30" y="60"/>
                  <a:pt x="32" y="60"/>
                </a:cubicBezTo>
                <a:cubicBezTo>
                  <a:pt x="96" y="60"/>
                  <a:pt x="96" y="60"/>
                  <a:pt x="96" y="60"/>
                </a:cubicBezTo>
                <a:cubicBezTo>
                  <a:pt x="98" y="60"/>
                  <a:pt x="100" y="58"/>
                  <a:pt x="100" y="56"/>
                </a:cubicBezTo>
                <a:close/>
                <a:moveTo>
                  <a:pt x="108" y="8"/>
                </a:moveTo>
                <a:cubicBezTo>
                  <a:pt x="107" y="5"/>
                  <a:pt x="104" y="0"/>
                  <a:pt x="10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7" y="5"/>
                  <a:pt x="16" y="8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76"/>
                  <a:pt x="128" y="76"/>
                  <a:pt x="128" y="76"/>
                </a:cubicBezTo>
                <a:lnTo>
                  <a:pt x="108" y="8"/>
                </a:lnTo>
                <a:close/>
                <a:moveTo>
                  <a:pt x="24" y="12"/>
                </a:moveTo>
                <a:cubicBezTo>
                  <a:pt x="24" y="10"/>
                  <a:pt x="26" y="8"/>
                  <a:pt x="28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8" y="8"/>
                  <a:pt x="100" y="10"/>
                  <a:pt x="100" y="1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4" y="72"/>
                  <a:pt x="84" y="76"/>
                  <a:pt x="84" y="76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90"/>
                  <a:pt x="82" y="92"/>
                  <a:pt x="8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6" y="92"/>
                  <a:pt x="44" y="90"/>
                  <a:pt x="44" y="88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76"/>
                  <a:pt x="44" y="72"/>
                  <a:pt x="40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9" y="72"/>
                  <a:pt x="9" y="72"/>
                  <a:pt x="9" y="72"/>
                </a:cubicBezTo>
                <a:lnTo>
                  <a:pt x="24" y="12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80"/>
                  <a:pt x="8" y="80"/>
                  <a:pt x="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40" y="100"/>
                  <a:pt x="44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8" y="100"/>
                  <a:pt x="92" y="96"/>
                  <a:pt x="92" y="92"/>
                </a:cubicBezTo>
                <a:cubicBezTo>
                  <a:pt x="92" y="80"/>
                  <a:pt x="92" y="80"/>
                  <a:pt x="92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  <a:moveTo>
                  <a:pt x="40" y="28"/>
                </a:moveTo>
                <a:cubicBezTo>
                  <a:pt x="88" y="28"/>
                  <a:pt x="88" y="28"/>
                  <a:pt x="88" y="28"/>
                </a:cubicBezTo>
                <a:cubicBezTo>
                  <a:pt x="90" y="28"/>
                  <a:pt x="92" y="26"/>
                  <a:pt x="92" y="24"/>
                </a:cubicBezTo>
                <a:cubicBezTo>
                  <a:pt x="92" y="22"/>
                  <a:pt x="90" y="20"/>
                  <a:pt x="88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8" y="20"/>
                  <a:pt x="36" y="22"/>
                  <a:pt x="36" y="24"/>
                </a:cubicBezTo>
                <a:cubicBezTo>
                  <a:pt x="36" y="26"/>
                  <a:pt x="38" y="28"/>
                  <a:pt x="40" y="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83" name="Freeform 74"/>
          <p:cNvSpPr>
            <a:spLocks noEditPoints="1"/>
          </p:cNvSpPr>
          <p:nvPr/>
        </p:nvSpPr>
        <p:spPr bwMode="auto">
          <a:xfrm>
            <a:off x="3427955" y="2753708"/>
            <a:ext cx="204818" cy="204818"/>
          </a:xfrm>
          <a:custGeom>
            <a:gdLst>
              <a:gd fmla="*/ 108 w 128" name="T0"/>
              <a:gd fmla="*/ 8 h 128" name="T1"/>
              <a:gd fmla="*/ 100 w 128" name="T2"/>
              <a:gd fmla="*/ 0 h 128" name="T3"/>
              <a:gd fmla="*/ 24 w 128" name="T4"/>
              <a:gd fmla="*/ 0 h 128" name="T5"/>
              <a:gd fmla="*/ 16 w 128" name="T6"/>
              <a:gd fmla="*/ 8 h 128" name="T7"/>
              <a:gd fmla="*/ 0 w 128" name="T8"/>
              <a:gd fmla="*/ 76 h 128" name="T9"/>
              <a:gd fmla="*/ 0 w 128" name="T10"/>
              <a:gd fmla="*/ 116 h 128" name="T11"/>
              <a:gd fmla="*/ 12 w 128" name="T12"/>
              <a:gd fmla="*/ 128 h 128" name="T13"/>
              <a:gd fmla="*/ 116 w 128" name="T14"/>
              <a:gd fmla="*/ 128 h 128" name="T15"/>
              <a:gd fmla="*/ 128 w 128" name="T16"/>
              <a:gd fmla="*/ 116 h 128" name="T17"/>
              <a:gd fmla="*/ 128 w 128" name="T18"/>
              <a:gd fmla="*/ 76 h 128" name="T19"/>
              <a:gd fmla="*/ 108 w 128" name="T20"/>
              <a:gd fmla="*/ 8 h 128" name="T21"/>
              <a:gd fmla="*/ 24 w 128" name="T22"/>
              <a:gd fmla="*/ 12 h 128" name="T23"/>
              <a:gd fmla="*/ 28 w 128" name="T24"/>
              <a:gd fmla="*/ 8 h 128" name="T25"/>
              <a:gd fmla="*/ 96 w 128" name="T26"/>
              <a:gd fmla="*/ 8 h 128" name="T27"/>
              <a:gd fmla="*/ 100 w 128" name="T28"/>
              <a:gd fmla="*/ 12 h 128" name="T29"/>
              <a:gd fmla="*/ 119 w 128" name="T30"/>
              <a:gd fmla="*/ 72 h 128" name="T31"/>
              <a:gd fmla="*/ 88 w 128" name="T32"/>
              <a:gd fmla="*/ 72 h 128" name="T33"/>
              <a:gd fmla="*/ 84 w 128" name="T34"/>
              <a:gd fmla="*/ 76 h 128" name="T35"/>
              <a:gd fmla="*/ 84 w 128" name="T36"/>
              <a:gd fmla="*/ 88 h 128" name="T37"/>
              <a:gd fmla="*/ 80 w 128" name="T38"/>
              <a:gd fmla="*/ 92 h 128" name="T39"/>
              <a:gd fmla="*/ 48 w 128" name="T40"/>
              <a:gd fmla="*/ 92 h 128" name="T41"/>
              <a:gd fmla="*/ 44 w 128" name="T42"/>
              <a:gd fmla="*/ 88 h 128" name="T43"/>
              <a:gd fmla="*/ 44 w 128" name="T44"/>
              <a:gd fmla="*/ 76 h 128" name="T45"/>
              <a:gd fmla="*/ 40 w 128" name="T46"/>
              <a:gd fmla="*/ 72 h 128" name="T47"/>
              <a:gd fmla="*/ 9 w 128" name="T48"/>
              <a:gd fmla="*/ 72 h 128" name="T49"/>
              <a:gd fmla="*/ 24 w 128" name="T50"/>
              <a:gd fmla="*/ 12 h 128" name="T51"/>
              <a:gd fmla="*/ 120 w 128" name="T52"/>
              <a:gd fmla="*/ 112 h 128" name="T53"/>
              <a:gd fmla="*/ 112 w 128" name="T54"/>
              <a:gd fmla="*/ 120 h 128" name="T55"/>
              <a:gd fmla="*/ 16 w 128" name="T56"/>
              <a:gd fmla="*/ 120 h 128" name="T57"/>
              <a:gd fmla="*/ 8 w 128" name="T58"/>
              <a:gd fmla="*/ 112 h 128" name="T59"/>
              <a:gd fmla="*/ 8 w 128" name="T60"/>
              <a:gd fmla="*/ 80 h 128" name="T61"/>
              <a:gd fmla="*/ 36 w 128" name="T62"/>
              <a:gd fmla="*/ 80 h 128" name="T63"/>
              <a:gd fmla="*/ 36 w 128" name="T64"/>
              <a:gd fmla="*/ 92 h 128" name="T65"/>
              <a:gd fmla="*/ 44 w 128" name="T66"/>
              <a:gd fmla="*/ 100 h 128" name="T67"/>
              <a:gd fmla="*/ 84 w 128" name="T68"/>
              <a:gd fmla="*/ 100 h 128" name="T69"/>
              <a:gd fmla="*/ 92 w 128" name="T70"/>
              <a:gd fmla="*/ 92 h 128" name="T71"/>
              <a:gd fmla="*/ 92 w 128" name="T72"/>
              <a:gd fmla="*/ 80 h 128" name="T73"/>
              <a:gd fmla="*/ 120 w 128" name="T74"/>
              <a:gd fmla="*/ 80 h 128" name="T75"/>
              <a:gd fmla="*/ 120 w 128" name="T76"/>
              <a:gd fmla="*/ 112 h 12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28" w="128">
                <a:moveTo>
                  <a:pt x="108" y="8"/>
                </a:moveTo>
                <a:cubicBezTo>
                  <a:pt x="107" y="5"/>
                  <a:pt x="104" y="0"/>
                  <a:pt x="10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7" y="5"/>
                  <a:pt x="16" y="8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76"/>
                  <a:pt x="128" y="76"/>
                  <a:pt x="128" y="76"/>
                </a:cubicBezTo>
                <a:lnTo>
                  <a:pt x="108" y="8"/>
                </a:lnTo>
                <a:close/>
                <a:moveTo>
                  <a:pt x="24" y="12"/>
                </a:moveTo>
                <a:cubicBezTo>
                  <a:pt x="24" y="10"/>
                  <a:pt x="26" y="8"/>
                  <a:pt x="28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8" y="8"/>
                  <a:pt x="100" y="10"/>
                  <a:pt x="100" y="1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4" y="72"/>
                  <a:pt x="84" y="76"/>
                  <a:pt x="84" y="76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90"/>
                  <a:pt x="82" y="92"/>
                  <a:pt x="8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6" y="92"/>
                  <a:pt x="44" y="90"/>
                  <a:pt x="44" y="88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76"/>
                  <a:pt x="44" y="72"/>
                  <a:pt x="40" y="72"/>
                </a:cubicBezTo>
                <a:cubicBezTo>
                  <a:pt x="9" y="72"/>
                  <a:pt x="9" y="72"/>
                  <a:pt x="9" y="72"/>
                </a:cubicBezTo>
                <a:lnTo>
                  <a:pt x="24" y="12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80"/>
                  <a:pt x="8" y="80"/>
                  <a:pt x="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40" y="100"/>
                  <a:pt x="44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8" y="100"/>
                  <a:pt x="92" y="96"/>
                  <a:pt x="92" y="92"/>
                </a:cubicBezTo>
                <a:cubicBezTo>
                  <a:pt x="92" y="80"/>
                  <a:pt x="92" y="80"/>
                  <a:pt x="92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84" name="Freeform 75"/>
          <p:cNvSpPr>
            <a:spLocks noEditPoints="1"/>
          </p:cNvSpPr>
          <p:nvPr/>
        </p:nvSpPr>
        <p:spPr bwMode="auto">
          <a:xfrm>
            <a:off x="5728274" y="2184543"/>
            <a:ext cx="175752" cy="204818"/>
          </a:xfrm>
          <a:custGeom>
            <a:gdLst>
              <a:gd fmla="*/ 72 w 110" name="T0"/>
              <a:gd fmla="*/ 72 h 128" name="T1"/>
              <a:gd fmla="*/ 72 w 110" name="T2"/>
              <a:gd fmla="*/ 16 h 128" name="T3"/>
              <a:gd fmla="*/ 16 w 110" name="T4"/>
              <a:gd fmla="*/ 16 h 128" name="T5"/>
              <a:gd fmla="*/ 16 w 110" name="T6"/>
              <a:gd fmla="*/ 72 h 128" name="T7"/>
              <a:gd fmla="*/ 72 w 110" name="T8"/>
              <a:gd fmla="*/ 72 h 128" name="T9"/>
              <a:gd fmla="*/ 21 w 110" name="T10"/>
              <a:gd fmla="*/ 21 h 128" name="T11"/>
              <a:gd fmla="*/ 67 w 110" name="T12"/>
              <a:gd fmla="*/ 21 h 128" name="T13"/>
              <a:gd fmla="*/ 67 w 110" name="T14"/>
              <a:gd fmla="*/ 67 h 128" name="T15"/>
              <a:gd fmla="*/ 21 w 110" name="T16"/>
              <a:gd fmla="*/ 67 h 128" name="T17"/>
              <a:gd fmla="*/ 21 w 110" name="T18"/>
              <a:gd fmla="*/ 21 h 128" name="T19"/>
              <a:gd fmla="*/ 86 w 110" name="T20"/>
              <a:gd fmla="*/ 86 h 128" name="T21"/>
              <a:gd fmla="*/ 86 w 110" name="T22"/>
              <a:gd fmla="*/ 1 h 128" name="T23"/>
              <a:gd fmla="*/ 81 w 110" name="T24"/>
              <a:gd fmla="*/ 1 h 128" name="T25"/>
              <a:gd fmla="*/ 81 w 110" name="T26"/>
              <a:gd fmla="*/ 7 h 128" name="T27"/>
              <a:gd fmla="*/ 81 w 110" name="T28"/>
              <a:gd fmla="*/ 81 h 128" name="T29"/>
              <a:gd fmla="*/ 7 w 110" name="T30"/>
              <a:gd fmla="*/ 81 h 128" name="T31"/>
              <a:gd fmla="*/ 1 w 110" name="T32"/>
              <a:gd fmla="*/ 81 h 128" name="T33"/>
              <a:gd fmla="*/ 1 w 110" name="T34"/>
              <a:gd fmla="*/ 86 h 128" name="T35"/>
              <a:gd fmla="*/ 40 w 110" name="T36"/>
              <a:gd fmla="*/ 104 h 128" name="T37"/>
              <a:gd fmla="*/ 40 w 110" name="T38"/>
              <a:gd fmla="*/ 120 h 128" name="T39"/>
              <a:gd fmla="*/ 32 w 110" name="T40"/>
              <a:gd fmla="*/ 120 h 128" name="T41"/>
              <a:gd fmla="*/ 28 w 110" name="T42"/>
              <a:gd fmla="*/ 124 h 128" name="T43"/>
              <a:gd fmla="*/ 32 w 110" name="T44"/>
              <a:gd fmla="*/ 128 h 128" name="T45"/>
              <a:gd fmla="*/ 56 w 110" name="T46"/>
              <a:gd fmla="*/ 128 h 128" name="T47"/>
              <a:gd fmla="*/ 60 w 110" name="T48"/>
              <a:gd fmla="*/ 124 h 128" name="T49"/>
              <a:gd fmla="*/ 56 w 110" name="T50"/>
              <a:gd fmla="*/ 120 h 128" name="T51"/>
              <a:gd fmla="*/ 48 w 110" name="T52"/>
              <a:gd fmla="*/ 120 h 128" name="T53"/>
              <a:gd fmla="*/ 48 w 110" name="T54"/>
              <a:gd fmla="*/ 104 h 128" name="T55"/>
              <a:gd fmla="*/ 86 w 110" name="T56"/>
              <a:gd fmla="*/ 86 h 12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28" w="110">
                <a:moveTo>
                  <a:pt x="72" y="72"/>
                </a:moveTo>
                <a:cubicBezTo>
                  <a:pt x="88" y="57"/>
                  <a:pt x="88" y="31"/>
                  <a:pt x="72" y="16"/>
                </a:cubicBezTo>
                <a:cubicBezTo>
                  <a:pt x="57" y="0"/>
                  <a:pt x="31" y="0"/>
                  <a:pt x="16" y="16"/>
                </a:cubicBezTo>
                <a:cubicBezTo>
                  <a:pt x="0" y="31"/>
                  <a:pt x="0" y="57"/>
                  <a:pt x="16" y="72"/>
                </a:cubicBezTo>
                <a:cubicBezTo>
                  <a:pt x="31" y="88"/>
                  <a:pt x="57" y="88"/>
                  <a:pt x="72" y="72"/>
                </a:cubicBezTo>
                <a:close/>
                <a:moveTo>
                  <a:pt x="21" y="21"/>
                </a:moveTo>
                <a:cubicBezTo>
                  <a:pt x="34" y="9"/>
                  <a:pt x="54" y="9"/>
                  <a:pt x="67" y="21"/>
                </a:cubicBezTo>
                <a:cubicBezTo>
                  <a:pt x="79" y="34"/>
                  <a:pt x="79" y="54"/>
                  <a:pt x="67" y="67"/>
                </a:cubicBezTo>
                <a:cubicBezTo>
                  <a:pt x="54" y="79"/>
                  <a:pt x="34" y="79"/>
                  <a:pt x="21" y="67"/>
                </a:cubicBezTo>
                <a:cubicBezTo>
                  <a:pt x="9" y="54"/>
                  <a:pt x="9" y="34"/>
                  <a:pt x="21" y="21"/>
                </a:cubicBezTo>
                <a:close/>
                <a:moveTo>
                  <a:pt x="86" y="86"/>
                </a:moveTo>
                <a:cubicBezTo>
                  <a:pt x="110" y="63"/>
                  <a:pt x="110" y="25"/>
                  <a:pt x="86" y="1"/>
                </a:cubicBezTo>
                <a:cubicBezTo>
                  <a:pt x="85" y="0"/>
                  <a:pt x="82" y="0"/>
                  <a:pt x="81" y="1"/>
                </a:cubicBezTo>
                <a:cubicBezTo>
                  <a:pt x="79" y="3"/>
                  <a:pt x="79" y="5"/>
                  <a:pt x="81" y="7"/>
                </a:cubicBezTo>
                <a:cubicBezTo>
                  <a:pt x="101" y="27"/>
                  <a:pt x="101" y="61"/>
                  <a:pt x="81" y="81"/>
                </a:cubicBezTo>
                <a:cubicBezTo>
                  <a:pt x="61" y="101"/>
                  <a:pt x="27" y="101"/>
                  <a:pt x="7" y="81"/>
                </a:cubicBezTo>
                <a:cubicBezTo>
                  <a:pt x="5" y="79"/>
                  <a:pt x="3" y="79"/>
                  <a:pt x="1" y="81"/>
                </a:cubicBezTo>
                <a:cubicBezTo>
                  <a:pt x="0" y="82"/>
                  <a:pt x="0" y="85"/>
                  <a:pt x="1" y="86"/>
                </a:cubicBezTo>
                <a:cubicBezTo>
                  <a:pt x="12" y="97"/>
                  <a:pt x="26" y="103"/>
                  <a:pt x="40" y="104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0" y="120"/>
                  <a:pt x="28" y="122"/>
                  <a:pt x="28" y="124"/>
                </a:cubicBezTo>
                <a:cubicBezTo>
                  <a:pt x="28" y="126"/>
                  <a:pt x="30" y="128"/>
                  <a:pt x="32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8" y="128"/>
                  <a:pt x="60" y="126"/>
                  <a:pt x="60" y="124"/>
                </a:cubicBezTo>
                <a:cubicBezTo>
                  <a:pt x="60" y="122"/>
                  <a:pt x="58" y="120"/>
                  <a:pt x="56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62" y="103"/>
                  <a:pt x="76" y="97"/>
                  <a:pt x="86" y="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85" name="Freeform 76"/>
          <p:cNvSpPr>
            <a:spLocks noEditPoints="1"/>
          </p:cNvSpPr>
          <p:nvPr/>
        </p:nvSpPr>
        <p:spPr bwMode="auto">
          <a:xfrm>
            <a:off x="5134098" y="2184543"/>
            <a:ext cx="204818" cy="204818"/>
          </a:xfrm>
          <a:custGeom>
            <a:gdLst>
              <a:gd fmla="*/ 14 w 128" name="T0"/>
              <a:gd fmla="*/ 68 h 128" name="T1"/>
              <a:gd fmla="*/ 88 w 128" name="T2"/>
              <a:gd fmla="*/ 68 h 128" name="T3"/>
              <a:gd fmla="*/ 92 w 128" name="T4"/>
              <a:gd fmla="*/ 64 h 128" name="T5"/>
              <a:gd fmla="*/ 88 w 128" name="T6"/>
              <a:gd fmla="*/ 60 h 128" name="T7"/>
              <a:gd fmla="*/ 14 w 128" name="T8"/>
              <a:gd fmla="*/ 60 h 128" name="T9"/>
              <a:gd fmla="*/ 27 w 128" name="T10"/>
              <a:gd fmla="*/ 47 h 128" name="T11"/>
              <a:gd fmla="*/ 27 w 128" name="T12"/>
              <a:gd fmla="*/ 41 h 128" name="T13"/>
              <a:gd fmla="*/ 21 w 128" name="T14"/>
              <a:gd fmla="*/ 41 h 128" name="T15"/>
              <a:gd fmla="*/ 1 w 128" name="T16"/>
              <a:gd fmla="*/ 61 h 128" name="T17"/>
              <a:gd fmla="*/ 0 w 128" name="T18"/>
              <a:gd fmla="*/ 64 h 128" name="T19"/>
              <a:gd fmla="*/ 1 w 128" name="T20"/>
              <a:gd fmla="*/ 67 h 128" name="T21"/>
              <a:gd fmla="*/ 21 w 128" name="T22"/>
              <a:gd fmla="*/ 87 h 128" name="T23"/>
              <a:gd fmla="*/ 27 w 128" name="T24"/>
              <a:gd fmla="*/ 87 h 128" name="T25"/>
              <a:gd fmla="*/ 27 w 128" name="T26"/>
              <a:gd fmla="*/ 81 h 128" name="T27"/>
              <a:gd fmla="*/ 14 w 128" name="T28"/>
              <a:gd fmla="*/ 68 h 128" name="T29"/>
              <a:gd fmla="*/ 116 w 128" name="T30"/>
              <a:gd fmla="*/ 0 h 128" name="T31"/>
              <a:gd fmla="*/ 56 w 128" name="T32"/>
              <a:gd fmla="*/ 0 h 128" name="T33"/>
              <a:gd fmla="*/ 44 w 128" name="T34"/>
              <a:gd fmla="*/ 12 h 128" name="T35"/>
              <a:gd fmla="*/ 44 w 128" name="T36"/>
              <a:gd fmla="*/ 44 h 128" name="T37"/>
              <a:gd fmla="*/ 44 w 128" name="T38"/>
              <a:gd fmla="*/ 44 h 128" name="T39"/>
              <a:gd fmla="*/ 48 w 128" name="T40"/>
              <a:gd fmla="*/ 48 h 128" name="T41"/>
              <a:gd fmla="*/ 52 w 128" name="T42"/>
              <a:gd fmla="*/ 44 h 128" name="T43"/>
              <a:gd fmla="*/ 52 w 128" name="T44"/>
              <a:gd fmla="*/ 44 h 128" name="T45"/>
              <a:gd fmla="*/ 52 w 128" name="T46"/>
              <a:gd fmla="*/ 16 h 128" name="T47"/>
              <a:gd fmla="*/ 60 w 128" name="T48"/>
              <a:gd fmla="*/ 8 h 128" name="T49"/>
              <a:gd fmla="*/ 112 w 128" name="T50"/>
              <a:gd fmla="*/ 8 h 128" name="T51"/>
              <a:gd fmla="*/ 120 w 128" name="T52"/>
              <a:gd fmla="*/ 16 h 128" name="T53"/>
              <a:gd fmla="*/ 120 w 128" name="T54"/>
              <a:gd fmla="*/ 112 h 128" name="T55"/>
              <a:gd fmla="*/ 112 w 128" name="T56"/>
              <a:gd fmla="*/ 120 h 128" name="T57"/>
              <a:gd fmla="*/ 60 w 128" name="T58"/>
              <a:gd fmla="*/ 120 h 128" name="T59"/>
              <a:gd fmla="*/ 52 w 128" name="T60"/>
              <a:gd fmla="*/ 112 h 128" name="T61"/>
              <a:gd fmla="*/ 52 w 128" name="T62"/>
              <a:gd fmla="*/ 84 h 128" name="T63"/>
              <a:gd fmla="*/ 52 w 128" name="T64"/>
              <a:gd fmla="*/ 84 h 128" name="T65"/>
              <a:gd fmla="*/ 48 w 128" name="T66"/>
              <a:gd fmla="*/ 80 h 128" name="T67"/>
              <a:gd fmla="*/ 44 w 128" name="T68"/>
              <a:gd fmla="*/ 84 h 128" name="T69"/>
              <a:gd fmla="*/ 44 w 128" name="T70"/>
              <a:gd fmla="*/ 84 h 128" name="T71"/>
              <a:gd fmla="*/ 44 w 128" name="T72"/>
              <a:gd fmla="*/ 116 h 128" name="T73"/>
              <a:gd fmla="*/ 56 w 128" name="T74"/>
              <a:gd fmla="*/ 128 h 128" name="T75"/>
              <a:gd fmla="*/ 116 w 128" name="T76"/>
              <a:gd fmla="*/ 128 h 128" name="T77"/>
              <a:gd fmla="*/ 128 w 128" name="T78"/>
              <a:gd fmla="*/ 116 h 128" name="T79"/>
              <a:gd fmla="*/ 128 w 128" name="T80"/>
              <a:gd fmla="*/ 12 h 128" name="T81"/>
              <a:gd fmla="*/ 116 w 128" name="T82"/>
              <a:gd fmla="*/ 0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4" y="68"/>
                </a:move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27" y="47"/>
                  <a:pt x="27" y="47"/>
                  <a:pt x="27" y="47"/>
                </a:cubicBezTo>
                <a:cubicBezTo>
                  <a:pt x="28" y="46"/>
                  <a:pt x="28" y="43"/>
                  <a:pt x="27" y="41"/>
                </a:cubicBezTo>
                <a:cubicBezTo>
                  <a:pt x="25" y="40"/>
                  <a:pt x="22" y="40"/>
                  <a:pt x="21" y="41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2"/>
                  <a:pt x="0" y="63"/>
                  <a:pt x="0" y="64"/>
                </a:cubicBezTo>
                <a:cubicBezTo>
                  <a:pt x="0" y="65"/>
                  <a:pt x="0" y="66"/>
                  <a:pt x="1" y="67"/>
                </a:cubicBezTo>
                <a:cubicBezTo>
                  <a:pt x="21" y="87"/>
                  <a:pt x="21" y="87"/>
                  <a:pt x="21" y="87"/>
                </a:cubicBezTo>
                <a:cubicBezTo>
                  <a:pt x="22" y="88"/>
                  <a:pt x="25" y="88"/>
                  <a:pt x="27" y="87"/>
                </a:cubicBezTo>
                <a:cubicBezTo>
                  <a:pt x="28" y="85"/>
                  <a:pt x="28" y="82"/>
                  <a:pt x="27" y="81"/>
                </a:cubicBezTo>
                <a:lnTo>
                  <a:pt x="14" y="68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9" y="0"/>
                  <a:pt x="44" y="5"/>
                  <a:pt x="44" y="12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6"/>
                  <a:pt x="46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2"/>
                  <a:pt x="56" y="8"/>
                  <a:pt x="6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2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56" y="120"/>
                  <a:pt x="52" y="116"/>
                  <a:pt x="52" y="112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2"/>
                  <a:pt x="50" y="80"/>
                  <a:pt x="48" y="80"/>
                </a:cubicBezTo>
                <a:cubicBezTo>
                  <a:pt x="46" y="80"/>
                  <a:pt x="44" y="82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23"/>
                  <a:pt x="49" y="128"/>
                  <a:pt x="56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86" name="Freeform 77"/>
          <p:cNvSpPr>
            <a:spLocks noEditPoints="1"/>
          </p:cNvSpPr>
          <p:nvPr/>
        </p:nvSpPr>
        <p:spPr bwMode="auto">
          <a:xfrm>
            <a:off x="4565609" y="2184543"/>
            <a:ext cx="204142" cy="204818"/>
          </a:xfrm>
          <a:custGeom>
            <a:gdLst>
              <a:gd fmla="*/ 69 w 128" name="T0"/>
              <a:gd fmla="*/ 81 h 128" name="T1"/>
              <a:gd fmla="*/ 69 w 128" name="T2"/>
              <a:gd fmla="*/ 87 h 128" name="T3"/>
              <a:gd fmla="*/ 75 w 128" name="T4"/>
              <a:gd fmla="*/ 87 h 128" name="T5"/>
              <a:gd fmla="*/ 95 w 128" name="T6"/>
              <a:gd fmla="*/ 67 h 128" name="T7"/>
              <a:gd fmla="*/ 96 w 128" name="T8"/>
              <a:gd fmla="*/ 64 h 128" name="T9"/>
              <a:gd fmla="*/ 95 w 128" name="T10"/>
              <a:gd fmla="*/ 61 h 128" name="T11"/>
              <a:gd fmla="*/ 75 w 128" name="T12"/>
              <a:gd fmla="*/ 41 h 128" name="T13"/>
              <a:gd fmla="*/ 69 w 128" name="T14"/>
              <a:gd fmla="*/ 41 h 128" name="T15"/>
              <a:gd fmla="*/ 69 w 128" name="T16"/>
              <a:gd fmla="*/ 47 h 128" name="T17"/>
              <a:gd fmla="*/ 82 w 128" name="T18"/>
              <a:gd fmla="*/ 60 h 128" name="T19"/>
              <a:gd fmla="*/ 4 w 128" name="T20"/>
              <a:gd fmla="*/ 60 h 128" name="T21"/>
              <a:gd fmla="*/ 0 w 128" name="T22"/>
              <a:gd fmla="*/ 64 h 128" name="T23"/>
              <a:gd fmla="*/ 0 w 128" name="T24"/>
              <a:gd fmla="*/ 64 h 128" name="T25"/>
              <a:gd fmla="*/ 4 w 128" name="T26"/>
              <a:gd fmla="*/ 68 h 128" name="T27"/>
              <a:gd fmla="*/ 82 w 128" name="T28"/>
              <a:gd fmla="*/ 68 h 128" name="T29"/>
              <a:gd fmla="*/ 69 w 128" name="T30"/>
              <a:gd fmla="*/ 81 h 128" name="T31"/>
              <a:gd fmla="*/ 116 w 128" name="T32"/>
              <a:gd fmla="*/ 0 h 128" name="T33"/>
              <a:gd fmla="*/ 56 w 128" name="T34"/>
              <a:gd fmla="*/ 0 h 128" name="T35"/>
              <a:gd fmla="*/ 44 w 128" name="T36"/>
              <a:gd fmla="*/ 12 h 128" name="T37"/>
              <a:gd fmla="*/ 44 w 128" name="T38"/>
              <a:gd fmla="*/ 44 h 128" name="T39"/>
              <a:gd fmla="*/ 48 w 128" name="T40"/>
              <a:gd fmla="*/ 48 h 128" name="T41"/>
              <a:gd fmla="*/ 52 w 128" name="T42"/>
              <a:gd fmla="*/ 44 h 128" name="T43"/>
              <a:gd fmla="*/ 52 w 128" name="T44"/>
              <a:gd fmla="*/ 16 h 128" name="T45"/>
              <a:gd fmla="*/ 60 w 128" name="T46"/>
              <a:gd fmla="*/ 8 h 128" name="T47"/>
              <a:gd fmla="*/ 112 w 128" name="T48"/>
              <a:gd fmla="*/ 8 h 128" name="T49"/>
              <a:gd fmla="*/ 120 w 128" name="T50"/>
              <a:gd fmla="*/ 16 h 128" name="T51"/>
              <a:gd fmla="*/ 120 w 128" name="T52"/>
              <a:gd fmla="*/ 112 h 128" name="T53"/>
              <a:gd fmla="*/ 112 w 128" name="T54"/>
              <a:gd fmla="*/ 120 h 128" name="T55"/>
              <a:gd fmla="*/ 60 w 128" name="T56"/>
              <a:gd fmla="*/ 120 h 128" name="T57"/>
              <a:gd fmla="*/ 52 w 128" name="T58"/>
              <a:gd fmla="*/ 112 h 128" name="T59"/>
              <a:gd fmla="*/ 52 w 128" name="T60"/>
              <a:gd fmla="*/ 84 h 128" name="T61"/>
              <a:gd fmla="*/ 48 w 128" name="T62"/>
              <a:gd fmla="*/ 80 h 128" name="T63"/>
              <a:gd fmla="*/ 44 w 128" name="T64"/>
              <a:gd fmla="*/ 84 h 128" name="T65"/>
              <a:gd fmla="*/ 44 w 128" name="T66"/>
              <a:gd fmla="*/ 116 h 128" name="T67"/>
              <a:gd fmla="*/ 56 w 128" name="T68"/>
              <a:gd fmla="*/ 128 h 128" name="T69"/>
              <a:gd fmla="*/ 116 w 128" name="T70"/>
              <a:gd fmla="*/ 128 h 128" name="T71"/>
              <a:gd fmla="*/ 128 w 128" name="T72"/>
              <a:gd fmla="*/ 116 h 128" name="T73"/>
              <a:gd fmla="*/ 128 w 128" name="T74"/>
              <a:gd fmla="*/ 12 h 128" name="T75"/>
              <a:gd fmla="*/ 116 w 128" name="T76"/>
              <a:gd fmla="*/ 0 h 12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28" w="128">
                <a:moveTo>
                  <a:pt x="69" y="81"/>
                </a:moveTo>
                <a:cubicBezTo>
                  <a:pt x="68" y="82"/>
                  <a:pt x="68" y="85"/>
                  <a:pt x="69" y="87"/>
                </a:cubicBezTo>
                <a:cubicBezTo>
                  <a:pt x="71" y="88"/>
                  <a:pt x="74" y="88"/>
                  <a:pt x="75" y="87"/>
                </a:cubicBezTo>
                <a:cubicBezTo>
                  <a:pt x="95" y="67"/>
                  <a:pt x="95" y="67"/>
                  <a:pt x="95" y="67"/>
                </a:cubicBezTo>
                <a:cubicBezTo>
                  <a:pt x="96" y="66"/>
                  <a:pt x="96" y="65"/>
                  <a:pt x="96" y="64"/>
                </a:cubicBezTo>
                <a:cubicBezTo>
                  <a:pt x="96" y="63"/>
                  <a:pt x="96" y="62"/>
                  <a:pt x="95" y="61"/>
                </a:cubicBezTo>
                <a:cubicBezTo>
                  <a:pt x="75" y="41"/>
                  <a:pt x="75" y="41"/>
                  <a:pt x="75" y="41"/>
                </a:cubicBezTo>
                <a:cubicBezTo>
                  <a:pt x="74" y="40"/>
                  <a:pt x="71" y="40"/>
                  <a:pt x="69" y="41"/>
                </a:cubicBezTo>
                <a:cubicBezTo>
                  <a:pt x="68" y="43"/>
                  <a:pt x="68" y="46"/>
                  <a:pt x="69" y="47"/>
                </a:cubicBezTo>
                <a:cubicBezTo>
                  <a:pt x="82" y="60"/>
                  <a:pt x="82" y="60"/>
                  <a:pt x="82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62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6"/>
                  <a:pt x="2" y="68"/>
                  <a:pt x="4" y="68"/>
                </a:cubicBezTo>
                <a:cubicBezTo>
                  <a:pt x="82" y="68"/>
                  <a:pt x="82" y="68"/>
                  <a:pt x="82" y="68"/>
                </a:cubicBezTo>
                <a:lnTo>
                  <a:pt x="69" y="81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9" y="0"/>
                  <a:pt x="44" y="5"/>
                  <a:pt x="44" y="12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6"/>
                  <a:pt x="46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2"/>
                  <a:pt x="56" y="8"/>
                  <a:pt x="6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2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56" y="120"/>
                  <a:pt x="52" y="116"/>
                  <a:pt x="52" y="112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2"/>
                  <a:pt x="50" y="80"/>
                  <a:pt x="48" y="80"/>
                </a:cubicBezTo>
                <a:cubicBezTo>
                  <a:pt x="46" y="80"/>
                  <a:pt x="44" y="82"/>
                  <a:pt x="44" y="84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23"/>
                  <a:pt x="49" y="128"/>
                  <a:pt x="56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87" name="Freeform 78"/>
          <p:cNvSpPr>
            <a:spLocks noEditPoints="1"/>
          </p:cNvSpPr>
          <p:nvPr/>
        </p:nvSpPr>
        <p:spPr bwMode="auto">
          <a:xfrm>
            <a:off x="3997120" y="2183191"/>
            <a:ext cx="204142" cy="206170"/>
          </a:xfrm>
          <a:custGeom>
            <a:gdLst>
              <a:gd fmla="*/ 116 w 128" name="T0"/>
              <a:gd fmla="*/ 37 h 129" name="T1"/>
              <a:gd fmla="*/ 89 w 128" name="T2"/>
              <a:gd fmla="*/ 37 h 129" name="T3"/>
              <a:gd fmla="*/ 104 w 128" name="T4"/>
              <a:gd fmla="*/ 21 h 129" name="T5"/>
              <a:gd fmla="*/ 104 w 128" name="T6"/>
              <a:gd fmla="*/ 4 h 129" name="T7"/>
              <a:gd fmla="*/ 88 w 128" name="T8"/>
              <a:gd fmla="*/ 4 h 129" name="T9"/>
              <a:gd fmla="*/ 55 w 128" name="T10"/>
              <a:gd fmla="*/ 37 h 129" name="T11"/>
              <a:gd fmla="*/ 55 w 128" name="T12"/>
              <a:gd fmla="*/ 37 h 129" name="T13"/>
              <a:gd fmla="*/ 12 w 128" name="T14"/>
              <a:gd fmla="*/ 37 h 129" name="T15"/>
              <a:gd fmla="*/ 0 w 128" name="T16"/>
              <a:gd fmla="*/ 49 h 129" name="T17"/>
              <a:gd fmla="*/ 0 w 128" name="T18"/>
              <a:gd fmla="*/ 65 h 129" name="T19"/>
              <a:gd fmla="*/ 12 w 128" name="T20"/>
              <a:gd fmla="*/ 77 h 129" name="T21"/>
              <a:gd fmla="*/ 12 w 128" name="T22"/>
              <a:gd fmla="*/ 117 h 129" name="T23"/>
              <a:gd fmla="*/ 24 w 128" name="T24"/>
              <a:gd fmla="*/ 129 h 129" name="T25"/>
              <a:gd fmla="*/ 104 w 128" name="T26"/>
              <a:gd fmla="*/ 129 h 129" name="T27"/>
              <a:gd fmla="*/ 116 w 128" name="T28"/>
              <a:gd fmla="*/ 117 h 129" name="T29"/>
              <a:gd fmla="*/ 116 w 128" name="T30"/>
              <a:gd fmla="*/ 77 h 129" name="T31"/>
              <a:gd fmla="*/ 128 w 128" name="T32"/>
              <a:gd fmla="*/ 65 h 129" name="T33"/>
              <a:gd fmla="*/ 128 w 128" name="T34"/>
              <a:gd fmla="*/ 49 h 129" name="T35"/>
              <a:gd fmla="*/ 116 w 128" name="T36"/>
              <a:gd fmla="*/ 37 h 129" name="T37"/>
              <a:gd fmla="*/ 61 w 128" name="T38"/>
              <a:gd fmla="*/ 40 h 129" name="T39"/>
              <a:gd fmla="*/ 91 w 128" name="T40"/>
              <a:gd fmla="*/ 10 h 129" name="T41"/>
              <a:gd fmla="*/ 99 w 128" name="T42"/>
              <a:gd fmla="*/ 10 h 129" name="T43"/>
              <a:gd fmla="*/ 99 w 128" name="T44"/>
              <a:gd fmla="*/ 18 h 129" name="T45"/>
              <a:gd fmla="*/ 69 w 128" name="T46"/>
              <a:gd fmla="*/ 48 h 129" name="T47"/>
              <a:gd fmla="*/ 61 w 128" name="T48"/>
              <a:gd fmla="*/ 48 h 129" name="T49"/>
              <a:gd fmla="*/ 61 w 128" name="T50"/>
              <a:gd fmla="*/ 40 h 129" name="T51"/>
              <a:gd fmla="*/ 108 w 128" name="T52"/>
              <a:gd fmla="*/ 117 h 129" name="T53"/>
              <a:gd fmla="*/ 104 w 128" name="T54"/>
              <a:gd fmla="*/ 121 h 129" name="T55"/>
              <a:gd fmla="*/ 92 w 128" name="T56"/>
              <a:gd fmla="*/ 121 h 129" name="T57"/>
              <a:gd fmla="*/ 92 w 128" name="T58"/>
              <a:gd fmla="*/ 97 h 129" name="T59"/>
              <a:gd fmla="*/ 88 w 128" name="T60"/>
              <a:gd fmla="*/ 93 h 129" name="T61"/>
              <a:gd fmla="*/ 84 w 128" name="T62"/>
              <a:gd fmla="*/ 97 h 129" name="T63"/>
              <a:gd fmla="*/ 84 w 128" name="T64"/>
              <a:gd fmla="*/ 121 h 129" name="T65"/>
              <a:gd fmla="*/ 68 w 128" name="T66"/>
              <a:gd fmla="*/ 121 h 129" name="T67"/>
              <a:gd fmla="*/ 68 w 128" name="T68"/>
              <a:gd fmla="*/ 97 h 129" name="T69"/>
              <a:gd fmla="*/ 64 w 128" name="T70"/>
              <a:gd fmla="*/ 93 h 129" name="T71"/>
              <a:gd fmla="*/ 60 w 128" name="T72"/>
              <a:gd fmla="*/ 97 h 129" name="T73"/>
              <a:gd fmla="*/ 60 w 128" name="T74"/>
              <a:gd fmla="*/ 121 h 129" name="T75"/>
              <a:gd fmla="*/ 44 w 128" name="T76"/>
              <a:gd fmla="*/ 121 h 129" name="T77"/>
              <a:gd fmla="*/ 44 w 128" name="T78"/>
              <a:gd fmla="*/ 97 h 129" name="T79"/>
              <a:gd fmla="*/ 40 w 128" name="T80"/>
              <a:gd fmla="*/ 93 h 129" name="T81"/>
              <a:gd fmla="*/ 36 w 128" name="T82"/>
              <a:gd fmla="*/ 97 h 129" name="T83"/>
              <a:gd fmla="*/ 36 w 128" name="T84"/>
              <a:gd fmla="*/ 121 h 129" name="T85"/>
              <a:gd fmla="*/ 24 w 128" name="T86"/>
              <a:gd fmla="*/ 121 h 129" name="T87"/>
              <a:gd fmla="*/ 20 w 128" name="T88"/>
              <a:gd fmla="*/ 117 h 129" name="T89"/>
              <a:gd fmla="*/ 20 w 128" name="T90"/>
              <a:gd fmla="*/ 77 h 129" name="T91"/>
              <a:gd fmla="*/ 108 w 128" name="T92"/>
              <a:gd fmla="*/ 77 h 129" name="T93"/>
              <a:gd fmla="*/ 108 w 128" name="T94"/>
              <a:gd fmla="*/ 117 h 129" name="T95"/>
              <a:gd fmla="*/ 120 w 128" name="T96"/>
              <a:gd fmla="*/ 65 h 129" name="T97"/>
              <a:gd fmla="*/ 116 w 128" name="T98"/>
              <a:gd fmla="*/ 69 h 129" name="T99"/>
              <a:gd fmla="*/ 12 w 128" name="T100"/>
              <a:gd fmla="*/ 69 h 129" name="T101"/>
              <a:gd fmla="*/ 8 w 128" name="T102"/>
              <a:gd fmla="*/ 65 h 129" name="T103"/>
              <a:gd fmla="*/ 8 w 128" name="T104"/>
              <a:gd fmla="*/ 49 h 129" name="T105"/>
              <a:gd fmla="*/ 12 w 128" name="T106"/>
              <a:gd fmla="*/ 45 h 129" name="T107"/>
              <a:gd fmla="*/ 52 w 128" name="T108"/>
              <a:gd fmla="*/ 45 h 129" name="T109"/>
              <a:gd fmla="*/ 55 w 128" name="T110"/>
              <a:gd fmla="*/ 53 h 129" name="T111"/>
              <a:gd fmla="*/ 72 w 128" name="T112"/>
              <a:gd fmla="*/ 53 h 129" name="T113"/>
              <a:gd fmla="*/ 81 w 128" name="T114"/>
              <a:gd fmla="*/ 45 h 129" name="T115"/>
              <a:gd fmla="*/ 116 w 128" name="T116"/>
              <a:gd fmla="*/ 45 h 129" name="T117"/>
              <a:gd fmla="*/ 120 w 128" name="T118"/>
              <a:gd fmla="*/ 49 h 129" name="T119"/>
              <a:gd fmla="*/ 120 w 128" name="T120"/>
              <a:gd fmla="*/ 65 h 129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29" w="128">
                <a:moveTo>
                  <a:pt x="116" y="37"/>
                </a:moveTo>
                <a:cubicBezTo>
                  <a:pt x="89" y="37"/>
                  <a:pt x="89" y="37"/>
                  <a:pt x="89" y="37"/>
                </a:cubicBezTo>
                <a:cubicBezTo>
                  <a:pt x="104" y="21"/>
                  <a:pt x="104" y="21"/>
                  <a:pt x="104" y="21"/>
                </a:cubicBezTo>
                <a:cubicBezTo>
                  <a:pt x="109" y="17"/>
                  <a:pt x="109" y="9"/>
                  <a:pt x="104" y="4"/>
                </a:cubicBezTo>
                <a:cubicBezTo>
                  <a:pt x="100" y="0"/>
                  <a:pt x="92" y="0"/>
                  <a:pt x="88" y="4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5" y="37"/>
                  <a:pt x="0" y="42"/>
                  <a:pt x="0" y="49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7"/>
                  <a:pt x="12" y="77"/>
                </a:cubicBezTo>
                <a:cubicBezTo>
                  <a:pt x="12" y="117"/>
                  <a:pt x="12" y="117"/>
                  <a:pt x="12" y="117"/>
                </a:cubicBezTo>
                <a:cubicBezTo>
                  <a:pt x="12" y="124"/>
                  <a:pt x="17" y="129"/>
                  <a:pt x="24" y="129"/>
                </a:cubicBezTo>
                <a:cubicBezTo>
                  <a:pt x="104" y="129"/>
                  <a:pt x="104" y="129"/>
                  <a:pt x="104" y="129"/>
                </a:cubicBezTo>
                <a:cubicBezTo>
                  <a:pt x="111" y="129"/>
                  <a:pt x="116" y="124"/>
                  <a:pt x="116" y="11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23" y="77"/>
                  <a:pt x="128" y="72"/>
                  <a:pt x="128" y="65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28" y="42"/>
                  <a:pt x="123" y="37"/>
                  <a:pt x="116" y="37"/>
                </a:cubicBezTo>
                <a:close/>
                <a:moveTo>
                  <a:pt x="61" y="40"/>
                </a:moveTo>
                <a:cubicBezTo>
                  <a:pt x="91" y="10"/>
                  <a:pt x="91" y="10"/>
                  <a:pt x="91" y="10"/>
                </a:cubicBezTo>
                <a:cubicBezTo>
                  <a:pt x="93" y="8"/>
                  <a:pt x="97" y="8"/>
                  <a:pt x="99" y="10"/>
                </a:cubicBezTo>
                <a:cubicBezTo>
                  <a:pt x="101" y="12"/>
                  <a:pt x="101" y="16"/>
                  <a:pt x="99" y="18"/>
                </a:cubicBezTo>
                <a:cubicBezTo>
                  <a:pt x="69" y="48"/>
                  <a:pt x="69" y="48"/>
                  <a:pt x="69" y="48"/>
                </a:cubicBezTo>
                <a:cubicBezTo>
                  <a:pt x="67" y="50"/>
                  <a:pt x="63" y="50"/>
                  <a:pt x="61" y="48"/>
                </a:cubicBezTo>
                <a:cubicBezTo>
                  <a:pt x="59" y="46"/>
                  <a:pt x="59" y="42"/>
                  <a:pt x="61" y="40"/>
                </a:cubicBezTo>
                <a:close/>
                <a:moveTo>
                  <a:pt x="108" y="117"/>
                </a:moveTo>
                <a:cubicBezTo>
                  <a:pt x="108" y="119"/>
                  <a:pt x="106" y="121"/>
                  <a:pt x="104" y="121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92" y="97"/>
                  <a:pt x="92" y="97"/>
                  <a:pt x="92" y="97"/>
                </a:cubicBezTo>
                <a:cubicBezTo>
                  <a:pt x="92" y="95"/>
                  <a:pt x="90" y="93"/>
                  <a:pt x="88" y="93"/>
                </a:cubicBezTo>
                <a:cubicBezTo>
                  <a:pt x="86" y="93"/>
                  <a:pt x="84" y="95"/>
                  <a:pt x="84" y="97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95"/>
                  <a:pt x="66" y="93"/>
                  <a:pt x="64" y="93"/>
                </a:cubicBezTo>
                <a:cubicBezTo>
                  <a:pt x="62" y="93"/>
                  <a:pt x="60" y="95"/>
                  <a:pt x="60" y="97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5"/>
                  <a:pt x="42" y="93"/>
                  <a:pt x="40" y="93"/>
                </a:cubicBezTo>
                <a:cubicBezTo>
                  <a:pt x="38" y="93"/>
                  <a:pt x="36" y="95"/>
                  <a:pt x="36" y="97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2" y="121"/>
                  <a:pt x="20" y="119"/>
                  <a:pt x="20" y="117"/>
                </a:cubicBezTo>
                <a:cubicBezTo>
                  <a:pt x="20" y="77"/>
                  <a:pt x="20" y="77"/>
                  <a:pt x="20" y="77"/>
                </a:cubicBezTo>
                <a:cubicBezTo>
                  <a:pt x="108" y="77"/>
                  <a:pt x="108" y="77"/>
                  <a:pt x="108" y="77"/>
                </a:cubicBezTo>
                <a:lnTo>
                  <a:pt x="108" y="117"/>
                </a:lnTo>
                <a:close/>
                <a:moveTo>
                  <a:pt x="120" y="65"/>
                </a:moveTo>
                <a:cubicBezTo>
                  <a:pt x="120" y="67"/>
                  <a:pt x="118" y="69"/>
                  <a:pt x="116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0" y="69"/>
                  <a:pt x="8" y="67"/>
                  <a:pt x="8" y="65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7"/>
                  <a:pt x="10" y="45"/>
                  <a:pt x="1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8"/>
                  <a:pt x="53" y="51"/>
                  <a:pt x="55" y="53"/>
                </a:cubicBezTo>
                <a:cubicBezTo>
                  <a:pt x="60" y="58"/>
                  <a:pt x="68" y="58"/>
                  <a:pt x="72" y="53"/>
                </a:cubicBezTo>
                <a:cubicBezTo>
                  <a:pt x="81" y="45"/>
                  <a:pt x="81" y="45"/>
                  <a:pt x="81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8" y="45"/>
                  <a:pt x="120" y="47"/>
                  <a:pt x="120" y="49"/>
                </a:cubicBezTo>
                <a:lnTo>
                  <a:pt x="120" y="6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88" name="Freeform 79"/>
          <p:cNvSpPr>
            <a:spLocks noEditPoints="1"/>
          </p:cNvSpPr>
          <p:nvPr/>
        </p:nvSpPr>
        <p:spPr bwMode="auto">
          <a:xfrm>
            <a:off x="3426603" y="2184543"/>
            <a:ext cx="206170" cy="206170"/>
          </a:xfrm>
          <a:custGeom>
            <a:gdLst>
              <a:gd fmla="*/ 91 w 129" name="T0"/>
              <a:gd fmla="*/ 24 h 129" name="T1"/>
              <a:gd fmla="*/ 77 w 129" name="T2"/>
              <a:gd fmla="*/ 38 h 129" name="T3"/>
              <a:gd fmla="*/ 91 w 129" name="T4"/>
              <a:gd fmla="*/ 52 h 129" name="T5"/>
              <a:gd fmla="*/ 105 w 129" name="T6"/>
              <a:gd fmla="*/ 38 h 129" name="T7"/>
              <a:gd fmla="*/ 91 w 129" name="T8"/>
              <a:gd fmla="*/ 24 h 129" name="T9"/>
              <a:gd fmla="*/ 91 w 129" name="T10"/>
              <a:gd fmla="*/ 44 h 129" name="T11"/>
              <a:gd fmla="*/ 85 w 129" name="T12"/>
              <a:gd fmla="*/ 38 h 129" name="T13"/>
              <a:gd fmla="*/ 91 w 129" name="T14"/>
              <a:gd fmla="*/ 32 h 129" name="T15"/>
              <a:gd fmla="*/ 97 w 129" name="T16"/>
              <a:gd fmla="*/ 38 h 129" name="T17"/>
              <a:gd fmla="*/ 91 w 129" name="T18"/>
              <a:gd fmla="*/ 44 h 129" name="T19"/>
              <a:gd fmla="*/ 119 w 129" name="T20"/>
              <a:gd fmla="*/ 0 h 129" name="T21"/>
              <a:gd fmla="*/ 73 w 129" name="T22"/>
              <a:gd fmla="*/ 0 h 129" name="T23"/>
              <a:gd fmla="*/ 55 w 129" name="T24"/>
              <a:gd fmla="*/ 7 h 129" name="T25"/>
              <a:gd fmla="*/ 4 w 129" name="T26"/>
              <a:gd fmla="*/ 57 h 129" name="T27"/>
              <a:gd fmla="*/ 4 w 129" name="T28"/>
              <a:gd fmla="*/ 73 h 129" name="T29"/>
              <a:gd fmla="*/ 57 w 129" name="T30"/>
              <a:gd fmla="*/ 125 h 129" name="T31"/>
              <a:gd fmla="*/ 72 w 129" name="T32"/>
              <a:gd fmla="*/ 125 h 129" name="T33"/>
              <a:gd fmla="*/ 124 w 129" name="T34"/>
              <a:gd fmla="*/ 74 h 129" name="T35"/>
              <a:gd fmla="*/ 129 w 129" name="T36"/>
              <a:gd fmla="*/ 54 h 129" name="T37"/>
              <a:gd fmla="*/ 129 w 129" name="T38"/>
              <a:gd fmla="*/ 11 h 129" name="T39"/>
              <a:gd fmla="*/ 119 w 129" name="T40"/>
              <a:gd fmla="*/ 0 h 129" name="T41"/>
              <a:gd fmla="*/ 121 w 129" name="T42"/>
              <a:gd fmla="*/ 54 h 129" name="T43"/>
              <a:gd fmla="*/ 116 w 129" name="T44"/>
              <a:gd fmla="*/ 70 h 129" name="T45"/>
              <a:gd fmla="*/ 71 w 129" name="T46"/>
              <a:gd fmla="*/ 115 h 129" name="T47"/>
              <a:gd fmla="*/ 58 w 129" name="T48"/>
              <a:gd fmla="*/ 115 h 129" name="T49"/>
              <a:gd fmla="*/ 14 w 129" name="T50"/>
              <a:gd fmla="*/ 71 h 129" name="T51"/>
              <a:gd fmla="*/ 14 w 129" name="T52"/>
              <a:gd fmla="*/ 58 h 129" name="T53"/>
              <a:gd fmla="*/ 58 w 129" name="T54"/>
              <a:gd fmla="*/ 14 h 129" name="T55"/>
              <a:gd fmla="*/ 74 w 129" name="T56"/>
              <a:gd fmla="*/ 8 h 129" name="T57"/>
              <a:gd fmla="*/ 112 w 129" name="T58"/>
              <a:gd fmla="*/ 8 h 129" name="T59"/>
              <a:gd fmla="*/ 121 w 129" name="T60"/>
              <a:gd fmla="*/ 17 h 129" name="T61"/>
              <a:gd fmla="*/ 121 w 129" name="T62"/>
              <a:gd fmla="*/ 54 h 129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9" w="129">
                <a:moveTo>
                  <a:pt x="91" y="24"/>
                </a:moveTo>
                <a:cubicBezTo>
                  <a:pt x="83" y="24"/>
                  <a:pt x="77" y="30"/>
                  <a:pt x="77" y="38"/>
                </a:cubicBezTo>
                <a:cubicBezTo>
                  <a:pt x="77" y="46"/>
                  <a:pt x="83" y="52"/>
                  <a:pt x="91" y="52"/>
                </a:cubicBezTo>
                <a:cubicBezTo>
                  <a:pt x="99" y="52"/>
                  <a:pt x="105" y="46"/>
                  <a:pt x="105" y="38"/>
                </a:cubicBezTo>
                <a:cubicBezTo>
                  <a:pt x="105" y="30"/>
                  <a:pt x="99" y="24"/>
                  <a:pt x="91" y="24"/>
                </a:cubicBezTo>
                <a:close/>
                <a:moveTo>
                  <a:pt x="91" y="44"/>
                </a:moveTo>
                <a:cubicBezTo>
                  <a:pt x="88" y="44"/>
                  <a:pt x="85" y="41"/>
                  <a:pt x="85" y="38"/>
                </a:cubicBezTo>
                <a:cubicBezTo>
                  <a:pt x="85" y="35"/>
                  <a:pt x="88" y="32"/>
                  <a:pt x="91" y="32"/>
                </a:cubicBezTo>
                <a:cubicBezTo>
                  <a:pt x="94" y="32"/>
                  <a:pt x="97" y="35"/>
                  <a:pt x="97" y="38"/>
                </a:cubicBezTo>
                <a:cubicBezTo>
                  <a:pt x="97" y="41"/>
                  <a:pt x="94" y="44"/>
                  <a:pt x="91" y="44"/>
                </a:cubicBezTo>
                <a:close/>
                <a:moveTo>
                  <a:pt x="119" y="0"/>
                </a:moveTo>
                <a:cubicBezTo>
                  <a:pt x="73" y="0"/>
                  <a:pt x="73" y="0"/>
                  <a:pt x="73" y="0"/>
                </a:cubicBezTo>
                <a:cubicBezTo>
                  <a:pt x="66" y="0"/>
                  <a:pt x="60" y="2"/>
                  <a:pt x="55" y="7"/>
                </a:cubicBezTo>
                <a:cubicBezTo>
                  <a:pt x="4" y="57"/>
                  <a:pt x="4" y="57"/>
                  <a:pt x="4" y="57"/>
                </a:cubicBezTo>
                <a:cubicBezTo>
                  <a:pt x="0" y="61"/>
                  <a:pt x="0" y="68"/>
                  <a:pt x="4" y="73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61" y="129"/>
                  <a:pt x="68" y="129"/>
                  <a:pt x="72" y="125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9" y="68"/>
                  <a:pt x="129" y="57"/>
                  <a:pt x="129" y="54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5"/>
                  <a:pt x="125" y="0"/>
                  <a:pt x="119" y="0"/>
                </a:cubicBezTo>
                <a:close/>
                <a:moveTo>
                  <a:pt x="121" y="54"/>
                </a:moveTo>
                <a:cubicBezTo>
                  <a:pt x="121" y="56"/>
                  <a:pt x="121" y="66"/>
                  <a:pt x="116" y="70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68" y="118"/>
                  <a:pt x="62" y="118"/>
                  <a:pt x="58" y="115"/>
                </a:cubicBezTo>
                <a:cubicBezTo>
                  <a:pt x="14" y="71"/>
                  <a:pt x="14" y="71"/>
                  <a:pt x="14" y="71"/>
                </a:cubicBezTo>
                <a:cubicBezTo>
                  <a:pt x="10" y="67"/>
                  <a:pt x="10" y="62"/>
                  <a:pt x="14" y="58"/>
                </a:cubicBezTo>
                <a:cubicBezTo>
                  <a:pt x="58" y="14"/>
                  <a:pt x="58" y="14"/>
                  <a:pt x="58" y="14"/>
                </a:cubicBezTo>
                <a:cubicBezTo>
                  <a:pt x="63" y="10"/>
                  <a:pt x="68" y="8"/>
                  <a:pt x="7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1" y="12"/>
                  <a:pt x="121" y="17"/>
                </a:cubicBezTo>
                <a:lnTo>
                  <a:pt x="121" y="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89" name="Freeform 80"/>
          <p:cNvSpPr>
            <a:spLocks noEditPoints="1"/>
          </p:cNvSpPr>
          <p:nvPr/>
        </p:nvSpPr>
        <p:spPr bwMode="auto">
          <a:xfrm>
            <a:off x="2891237" y="4475398"/>
            <a:ext cx="204818" cy="179131"/>
          </a:xfrm>
          <a:custGeom>
            <a:gdLst>
              <a:gd fmla="*/ 77 w 128" name="T0"/>
              <a:gd fmla="*/ 93 h 112" name="T1"/>
              <a:gd fmla="*/ 72 w 128" name="T2"/>
              <a:gd fmla="*/ 97 h 112" name="T3"/>
              <a:gd fmla="*/ 72 w 128" name="T4"/>
              <a:gd fmla="*/ 64 h 112" name="T5"/>
              <a:gd fmla="*/ 68 w 128" name="T6"/>
              <a:gd fmla="*/ 60 h 112" name="T7"/>
              <a:gd fmla="*/ 68 w 128" name="T8"/>
              <a:gd fmla="*/ 60 h 112" name="T9"/>
              <a:gd fmla="*/ 64 w 128" name="T10"/>
              <a:gd fmla="*/ 64 h 112" name="T11"/>
              <a:gd fmla="*/ 64 w 128" name="T12"/>
              <a:gd fmla="*/ 97 h 112" name="T13"/>
              <a:gd fmla="*/ 59 w 128" name="T14"/>
              <a:gd fmla="*/ 93 h 112" name="T15"/>
              <a:gd fmla="*/ 53 w 128" name="T16"/>
              <a:gd fmla="*/ 93 h 112" name="T17"/>
              <a:gd fmla="*/ 53 w 128" name="T18"/>
              <a:gd fmla="*/ 99 h 112" name="T19"/>
              <a:gd fmla="*/ 65 w 128" name="T20"/>
              <a:gd fmla="*/ 110 h 112" name="T21"/>
              <a:gd fmla="*/ 68 w 128" name="T22"/>
              <a:gd fmla="*/ 112 h 112" name="T23"/>
              <a:gd fmla="*/ 71 w 128" name="T24"/>
              <a:gd fmla="*/ 110 h 112" name="T25"/>
              <a:gd fmla="*/ 83 w 128" name="T26"/>
              <a:gd fmla="*/ 99 h 112" name="T27"/>
              <a:gd fmla="*/ 83 w 128" name="T28"/>
              <a:gd fmla="*/ 93 h 112" name="T29"/>
              <a:gd fmla="*/ 77 w 128" name="T30"/>
              <a:gd fmla="*/ 93 h 112" name="T31"/>
              <a:gd fmla="*/ 111 w 128" name="T32"/>
              <a:gd fmla="*/ 42 h 112" name="T33"/>
              <a:gd fmla="*/ 111 w 128" name="T34"/>
              <a:gd fmla="*/ 42 h 112" name="T35"/>
              <a:gd fmla="*/ 101 w 128" name="T36"/>
              <a:gd fmla="*/ 12 h 112" name="T37"/>
              <a:gd fmla="*/ 77 w 128" name="T38"/>
              <a:gd fmla="*/ 0 h 112" name="T39"/>
              <a:gd fmla="*/ 43 w 128" name="T40"/>
              <a:gd fmla="*/ 21 h 112" name="T41"/>
              <a:gd fmla="*/ 43 w 128" name="T42"/>
              <a:gd fmla="*/ 21 h 112" name="T43"/>
              <a:gd fmla="*/ 37 w 128" name="T44"/>
              <a:gd fmla="*/ 20 h 112" name="T45"/>
              <a:gd fmla="*/ 26 w 128" name="T46"/>
              <a:gd fmla="*/ 24 h 112" name="T47"/>
              <a:gd fmla="*/ 12 w 128" name="T48"/>
              <a:gd fmla="*/ 50 h 112" name="T49"/>
              <a:gd fmla="*/ 12 w 128" name="T50"/>
              <a:gd fmla="*/ 50 h 112" name="T51"/>
              <a:gd fmla="*/ 0 w 128" name="T52"/>
              <a:gd fmla="*/ 70 h 112" name="T53"/>
              <a:gd fmla="*/ 0 w 128" name="T54"/>
              <a:gd fmla="*/ 74 h 112" name="T55"/>
              <a:gd fmla="*/ 22 w 128" name="T56"/>
              <a:gd fmla="*/ 96 h 112" name="T57"/>
              <a:gd fmla="*/ 40 w 128" name="T58"/>
              <a:gd fmla="*/ 96 h 112" name="T59"/>
              <a:gd fmla="*/ 40 w 128" name="T60"/>
              <a:gd fmla="*/ 96 h 112" name="T61"/>
              <a:gd fmla="*/ 44 w 128" name="T62"/>
              <a:gd fmla="*/ 92 h 112" name="T63"/>
              <a:gd fmla="*/ 40 w 128" name="T64"/>
              <a:gd fmla="*/ 88 h 112" name="T65"/>
              <a:gd fmla="*/ 24 w 128" name="T66"/>
              <a:gd fmla="*/ 88 h 112" name="T67"/>
              <a:gd fmla="*/ 8 w 128" name="T68"/>
              <a:gd fmla="*/ 72 h 112" name="T69"/>
              <a:gd fmla="*/ 23 w 128" name="T70"/>
              <a:gd fmla="*/ 56 h 112" name="T71"/>
              <a:gd fmla="*/ 20 w 128" name="T72"/>
              <a:gd fmla="*/ 46 h 112" name="T73"/>
              <a:gd fmla="*/ 38 w 128" name="T74"/>
              <a:gd fmla="*/ 28 h 112" name="T75"/>
              <a:gd fmla="*/ 48 w 128" name="T76"/>
              <a:gd fmla="*/ 31 h 112" name="T77"/>
              <a:gd fmla="*/ 76 w 128" name="T78"/>
              <a:gd fmla="*/ 8 h 112" name="T79"/>
              <a:gd fmla="*/ 104 w 128" name="T80"/>
              <a:gd fmla="*/ 36 h 112" name="T81"/>
              <a:gd fmla="*/ 101 w 128" name="T82"/>
              <a:gd fmla="*/ 48 h 112" name="T83"/>
              <a:gd fmla="*/ 120 w 128" name="T84"/>
              <a:gd fmla="*/ 68 h 112" name="T85"/>
              <a:gd fmla="*/ 100 w 128" name="T86"/>
              <a:gd fmla="*/ 88 h 112" name="T87"/>
              <a:gd fmla="*/ 96 w 128" name="T88"/>
              <a:gd fmla="*/ 88 h 112" name="T89"/>
              <a:gd fmla="*/ 92 w 128" name="T90"/>
              <a:gd fmla="*/ 92 h 112" name="T91"/>
              <a:gd fmla="*/ 96 w 128" name="T92"/>
              <a:gd fmla="*/ 96 h 112" name="T93"/>
              <a:gd fmla="*/ 96 w 128" name="T94"/>
              <a:gd fmla="*/ 96 h 112" name="T95"/>
              <a:gd fmla="*/ 98 w 128" name="T96"/>
              <a:gd fmla="*/ 96 h 112" name="T97"/>
              <a:gd fmla="*/ 127 w 128" name="T98"/>
              <a:gd fmla="*/ 69 h 112" name="T99"/>
              <a:gd fmla="*/ 111 w 128" name="T100"/>
              <a:gd fmla="*/ 42 h 112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12" w="128">
                <a:moveTo>
                  <a:pt x="77" y="93"/>
                </a:moveTo>
                <a:cubicBezTo>
                  <a:pt x="72" y="97"/>
                  <a:pt x="72" y="97"/>
                  <a:pt x="72" y="9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1"/>
                  <a:pt x="70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60"/>
                  <a:pt x="64" y="61"/>
                  <a:pt x="64" y="64"/>
                </a:cubicBezTo>
                <a:cubicBezTo>
                  <a:pt x="64" y="97"/>
                  <a:pt x="64" y="97"/>
                  <a:pt x="64" y="97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1"/>
                  <a:pt x="55" y="91"/>
                  <a:pt x="53" y="93"/>
                </a:cubicBezTo>
                <a:cubicBezTo>
                  <a:pt x="52" y="95"/>
                  <a:pt x="52" y="97"/>
                  <a:pt x="53" y="9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6" y="111"/>
                  <a:pt x="67" y="112"/>
                  <a:pt x="68" y="112"/>
                </a:cubicBezTo>
                <a:cubicBezTo>
                  <a:pt x="69" y="112"/>
                  <a:pt x="70" y="111"/>
                  <a:pt x="71" y="110"/>
                </a:cubicBezTo>
                <a:cubicBezTo>
                  <a:pt x="83" y="99"/>
                  <a:pt x="83" y="99"/>
                  <a:pt x="83" y="99"/>
                </a:cubicBezTo>
                <a:cubicBezTo>
                  <a:pt x="84" y="97"/>
                  <a:pt x="84" y="95"/>
                  <a:pt x="83" y="93"/>
                </a:cubicBezTo>
                <a:cubicBezTo>
                  <a:pt x="81" y="91"/>
                  <a:pt x="78" y="91"/>
                  <a:pt x="77" y="93"/>
                </a:cubicBezTo>
                <a:close/>
                <a:moveTo>
                  <a:pt x="111" y="42"/>
                </a:moveTo>
                <a:cubicBezTo>
                  <a:pt x="111" y="42"/>
                  <a:pt x="111" y="42"/>
                  <a:pt x="111" y="42"/>
                </a:cubicBezTo>
                <a:cubicBezTo>
                  <a:pt x="113" y="33"/>
                  <a:pt x="111" y="23"/>
                  <a:pt x="101" y="12"/>
                </a:cubicBezTo>
                <a:cubicBezTo>
                  <a:pt x="95" y="5"/>
                  <a:pt x="86" y="1"/>
                  <a:pt x="77" y="0"/>
                </a:cubicBezTo>
                <a:cubicBezTo>
                  <a:pt x="62" y="0"/>
                  <a:pt x="49" y="8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1" y="20"/>
                  <a:pt x="39" y="20"/>
                  <a:pt x="37" y="20"/>
                </a:cubicBezTo>
                <a:cubicBezTo>
                  <a:pt x="33" y="20"/>
                  <a:pt x="29" y="22"/>
                  <a:pt x="26" y="24"/>
                </a:cubicBezTo>
                <a:cubicBezTo>
                  <a:pt x="12" y="35"/>
                  <a:pt x="11" y="43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5" y="54"/>
                  <a:pt x="0" y="61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10" y="96"/>
                  <a:pt x="22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2" y="96"/>
                  <a:pt x="44" y="94"/>
                  <a:pt x="44" y="92"/>
                </a:cubicBezTo>
                <a:cubicBezTo>
                  <a:pt x="44" y="89"/>
                  <a:pt x="42" y="88"/>
                  <a:pt x="4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15" y="88"/>
                  <a:pt x="8" y="81"/>
                  <a:pt x="8" y="72"/>
                </a:cubicBezTo>
                <a:cubicBezTo>
                  <a:pt x="8" y="63"/>
                  <a:pt x="15" y="56"/>
                  <a:pt x="23" y="56"/>
                </a:cubicBezTo>
                <a:cubicBezTo>
                  <a:pt x="21" y="53"/>
                  <a:pt x="20" y="49"/>
                  <a:pt x="20" y="46"/>
                </a:cubicBezTo>
                <a:cubicBezTo>
                  <a:pt x="20" y="36"/>
                  <a:pt x="28" y="28"/>
                  <a:pt x="38" y="28"/>
                </a:cubicBezTo>
                <a:cubicBezTo>
                  <a:pt x="42" y="28"/>
                  <a:pt x="45" y="29"/>
                  <a:pt x="48" y="31"/>
                </a:cubicBezTo>
                <a:cubicBezTo>
                  <a:pt x="51" y="18"/>
                  <a:pt x="62" y="8"/>
                  <a:pt x="76" y="8"/>
                </a:cubicBezTo>
                <a:cubicBezTo>
                  <a:pt x="91" y="8"/>
                  <a:pt x="104" y="20"/>
                  <a:pt x="104" y="36"/>
                </a:cubicBezTo>
                <a:cubicBezTo>
                  <a:pt x="104" y="40"/>
                  <a:pt x="103" y="44"/>
                  <a:pt x="101" y="48"/>
                </a:cubicBezTo>
                <a:cubicBezTo>
                  <a:pt x="112" y="48"/>
                  <a:pt x="120" y="57"/>
                  <a:pt x="120" y="68"/>
                </a:cubicBezTo>
                <a:cubicBezTo>
                  <a:pt x="120" y="79"/>
                  <a:pt x="111" y="88"/>
                  <a:pt x="100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4" y="88"/>
                  <a:pt x="92" y="89"/>
                  <a:pt x="92" y="92"/>
                </a:cubicBezTo>
                <a:cubicBezTo>
                  <a:pt x="92" y="94"/>
                  <a:pt x="94" y="96"/>
                  <a:pt x="96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98" y="96"/>
                  <a:pt x="98" y="96"/>
                  <a:pt x="98" y="96"/>
                </a:cubicBezTo>
                <a:cubicBezTo>
                  <a:pt x="113" y="96"/>
                  <a:pt x="127" y="84"/>
                  <a:pt x="127" y="69"/>
                </a:cubicBezTo>
                <a:cubicBezTo>
                  <a:pt x="128" y="57"/>
                  <a:pt x="121" y="47"/>
                  <a:pt x="111" y="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0" name="Freeform 81"/>
          <p:cNvSpPr>
            <a:spLocks noEditPoints="1"/>
          </p:cNvSpPr>
          <p:nvPr/>
        </p:nvSpPr>
        <p:spPr bwMode="auto">
          <a:xfrm>
            <a:off x="2322748" y="4475398"/>
            <a:ext cx="204142" cy="179131"/>
          </a:xfrm>
          <a:custGeom>
            <a:gdLst>
              <a:gd fmla="*/ 111 w 128" name="T0"/>
              <a:gd fmla="*/ 42 h 112" name="T1"/>
              <a:gd fmla="*/ 111 w 128" name="T2"/>
              <a:gd fmla="*/ 42 h 112" name="T3"/>
              <a:gd fmla="*/ 101 w 128" name="T4"/>
              <a:gd fmla="*/ 12 h 112" name="T5"/>
              <a:gd fmla="*/ 77 w 128" name="T6"/>
              <a:gd fmla="*/ 0 h 112" name="T7"/>
              <a:gd fmla="*/ 43 w 128" name="T8"/>
              <a:gd fmla="*/ 21 h 112" name="T9"/>
              <a:gd fmla="*/ 43 w 128" name="T10"/>
              <a:gd fmla="*/ 21 h 112" name="T11"/>
              <a:gd fmla="*/ 37 w 128" name="T12"/>
              <a:gd fmla="*/ 20 h 112" name="T13"/>
              <a:gd fmla="*/ 26 w 128" name="T14"/>
              <a:gd fmla="*/ 24 h 112" name="T15"/>
              <a:gd fmla="*/ 12 w 128" name="T16"/>
              <a:gd fmla="*/ 50 h 112" name="T17"/>
              <a:gd fmla="*/ 12 w 128" name="T18"/>
              <a:gd fmla="*/ 50 h 112" name="T19"/>
              <a:gd fmla="*/ 0 w 128" name="T20"/>
              <a:gd fmla="*/ 70 h 112" name="T21"/>
              <a:gd fmla="*/ 0 w 128" name="T22"/>
              <a:gd fmla="*/ 74 h 112" name="T23"/>
              <a:gd fmla="*/ 22 w 128" name="T24"/>
              <a:gd fmla="*/ 96 h 112" name="T25"/>
              <a:gd fmla="*/ 40 w 128" name="T26"/>
              <a:gd fmla="*/ 96 h 112" name="T27"/>
              <a:gd fmla="*/ 40 w 128" name="T28"/>
              <a:gd fmla="*/ 96 h 112" name="T29"/>
              <a:gd fmla="*/ 44 w 128" name="T30"/>
              <a:gd fmla="*/ 92 h 112" name="T31"/>
              <a:gd fmla="*/ 40 w 128" name="T32"/>
              <a:gd fmla="*/ 88 h 112" name="T33"/>
              <a:gd fmla="*/ 24 w 128" name="T34"/>
              <a:gd fmla="*/ 88 h 112" name="T35"/>
              <a:gd fmla="*/ 8 w 128" name="T36"/>
              <a:gd fmla="*/ 72 h 112" name="T37"/>
              <a:gd fmla="*/ 23 w 128" name="T38"/>
              <a:gd fmla="*/ 56 h 112" name="T39"/>
              <a:gd fmla="*/ 20 w 128" name="T40"/>
              <a:gd fmla="*/ 46 h 112" name="T41"/>
              <a:gd fmla="*/ 38 w 128" name="T42"/>
              <a:gd fmla="*/ 28 h 112" name="T43"/>
              <a:gd fmla="*/ 48 w 128" name="T44"/>
              <a:gd fmla="*/ 31 h 112" name="T45"/>
              <a:gd fmla="*/ 76 w 128" name="T46"/>
              <a:gd fmla="*/ 8 h 112" name="T47"/>
              <a:gd fmla="*/ 104 w 128" name="T48"/>
              <a:gd fmla="*/ 36 h 112" name="T49"/>
              <a:gd fmla="*/ 101 w 128" name="T50"/>
              <a:gd fmla="*/ 48 h 112" name="T51"/>
              <a:gd fmla="*/ 120 w 128" name="T52"/>
              <a:gd fmla="*/ 68 h 112" name="T53"/>
              <a:gd fmla="*/ 100 w 128" name="T54"/>
              <a:gd fmla="*/ 88 h 112" name="T55"/>
              <a:gd fmla="*/ 96 w 128" name="T56"/>
              <a:gd fmla="*/ 88 h 112" name="T57"/>
              <a:gd fmla="*/ 92 w 128" name="T58"/>
              <a:gd fmla="*/ 92 h 112" name="T59"/>
              <a:gd fmla="*/ 96 w 128" name="T60"/>
              <a:gd fmla="*/ 96 h 112" name="T61"/>
              <a:gd fmla="*/ 96 w 128" name="T62"/>
              <a:gd fmla="*/ 96 h 112" name="T63"/>
              <a:gd fmla="*/ 98 w 128" name="T64"/>
              <a:gd fmla="*/ 96 h 112" name="T65"/>
              <a:gd fmla="*/ 127 w 128" name="T66"/>
              <a:gd fmla="*/ 69 h 112" name="T67"/>
              <a:gd fmla="*/ 111 w 128" name="T68"/>
              <a:gd fmla="*/ 42 h 112" name="T69"/>
              <a:gd fmla="*/ 71 w 128" name="T70"/>
              <a:gd fmla="*/ 61 h 112" name="T71"/>
              <a:gd fmla="*/ 68 w 128" name="T72"/>
              <a:gd fmla="*/ 60 h 112" name="T73"/>
              <a:gd fmla="*/ 65 w 128" name="T74"/>
              <a:gd fmla="*/ 61 h 112" name="T75"/>
              <a:gd fmla="*/ 53 w 128" name="T76"/>
              <a:gd fmla="*/ 72 h 112" name="T77"/>
              <a:gd fmla="*/ 53 w 128" name="T78"/>
              <a:gd fmla="*/ 78 h 112" name="T79"/>
              <a:gd fmla="*/ 60 w 128" name="T80"/>
              <a:gd fmla="*/ 78 h 112" name="T81"/>
              <a:gd fmla="*/ 64 w 128" name="T82"/>
              <a:gd fmla="*/ 74 h 112" name="T83"/>
              <a:gd fmla="*/ 64 w 128" name="T84"/>
              <a:gd fmla="*/ 108 h 112" name="T85"/>
              <a:gd fmla="*/ 68 w 128" name="T86"/>
              <a:gd fmla="*/ 112 h 112" name="T87"/>
              <a:gd fmla="*/ 68 w 128" name="T88"/>
              <a:gd fmla="*/ 112 h 112" name="T89"/>
              <a:gd fmla="*/ 72 w 128" name="T90"/>
              <a:gd fmla="*/ 108 h 112" name="T91"/>
              <a:gd fmla="*/ 72 w 128" name="T92"/>
              <a:gd fmla="*/ 74 h 112" name="T93"/>
              <a:gd fmla="*/ 77 w 128" name="T94"/>
              <a:gd fmla="*/ 78 h 112" name="T95"/>
              <a:gd fmla="*/ 83 w 128" name="T96"/>
              <a:gd fmla="*/ 78 h 112" name="T97"/>
              <a:gd fmla="*/ 83 w 128" name="T98"/>
              <a:gd fmla="*/ 72 h 112" name="T99"/>
              <a:gd fmla="*/ 71 w 128" name="T100"/>
              <a:gd fmla="*/ 61 h 112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12" w="128">
                <a:moveTo>
                  <a:pt x="111" y="42"/>
                </a:moveTo>
                <a:cubicBezTo>
                  <a:pt x="111" y="42"/>
                  <a:pt x="111" y="42"/>
                  <a:pt x="111" y="42"/>
                </a:cubicBezTo>
                <a:cubicBezTo>
                  <a:pt x="113" y="33"/>
                  <a:pt x="111" y="23"/>
                  <a:pt x="101" y="12"/>
                </a:cubicBezTo>
                <a:cubicBezTo>
                  <a:pt x="95" y="5"/>
                  <a:pt x="86" y="1"/>
                  <a:pt x="77" y="0"/>
                </a:cubicBezTo>
                <a:cubicBezTo>
                  <a:pt x="62" y="0"/>
                  <a:pt x="49" y="8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1" y="20"/>
                  <a:pt x="39" y="20"/>
                  <a:pt x="37" y="20"/>
                </a:cubicBezTo>
                <a:cubicBezTo>
                  <a:pt x="33" y="20"/>
                  <a:pt x="29" y="22"/>
                  <a:pt x="26" y="24"/>
                </a:cubicBezTo>
                <a:cubicBezTo>
                  <a:pt x="12" y="35"/>
                  <a:pt x="11" y="43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5" y="54"/>
                  <a:pt x="0" y="61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10" y="96"/>
                  <a:pt x="22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2" y="96"/>
                  <a:pt x="44" y="94"/>
                  <a:pt x="44" y="92"/>
                </a:cubicBezTo>
                <a:cubicBezTo>
                  <a:pt x="44" y="89"/>
                  <a:pt x="42" y="88"/>
                  <a:pt x="4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15" y="88"/>
                  <a:pt x="8" y="81"/>
                  <a:pt x="8" y="72"/>
                </a:cubicBezTo>
                <a:cubicBezTo>
                  <a:pt x="8" y="63"/>
                  <a:pt x="15" y="56"/>
                  <a:pt x="23" y="56"/>
                </a:cubicBezTo>
                <a:cubicBezTo>
                  <a:pt x="21" y="53"/>
                  <a:pt x="20" y="49"/>
                  <a:pt x="20" y="46"/>
                </a:cubicBezTo>
                <a:cubicBezTo>
                  <a:pt x="20" y="36"/>
                  <a:pt x="28" y="28"/>
                  <a:pt x="38" y="28"/>
                </a:cubicBezTo>
                <a:cubicBezTo>
                  <a:pt x="42" y="28"/>
                  <a:pt x="45" y="29"/>
                  <a:pt x="48" y="31"/>
                </a:cubicBezTo>
                <a:cubicBezTo>
                  <a:pt x="51" y="18"/>
                  <a:pt x="62" y="8"/>
                  <a:pt x="76" y="8"/>
                </a:cubicBezTo>
                <a:cubicBezTo>
                  <a:pt x="91" y="8"/>
                  <a:pt x="104" y="20"/>
                  <a:pt x="104" y="36"/>
                </a:cubicBezTo>
                <a:cubicBezTo>
                  <a:pt x="104" y="40"/>
                  <a:pt x="103" y="44"/>
                  <a:pt x="101" y="48"/>
                </a:cubicBezTo>
                <a:cubicBezTo>
                  <a:pt x="112" y="48"/>
                  <a:pt x="120" y="57"/>
                  <a:pt x="120" y="68"/>
                </a:cubicBezTo>
                <a:cubicBezTo>
                  <a:pt x="120" y="79"/>
                  <a:pt x="111" y="88"/>
                  <a:pt x="100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4" y="88"/>
                  <a:pt x="92" y="89"/>
                  <a:pt x="92" y="92"/>
                </a:cubicBezTo>
                <a:cubicBezTo>
                  <a:pt x="92" y="94"/>
                  <a:pt x="94" y="96"/>
                  <a:pt x="96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98" y="96"/>
                  <a:pt x="98" y="96"/>
                  <a:pt x="98" y="96"/>
                </a:cubicBezTo>
                <a:cubicBezTo>
                  <a:pt x="113" y="96"/>
                  <a:pt x="127" y="84"/>
                  <a:pt x="127" y="69"/>
                </a:cubicBezTo>
                <a:cubicBezTo>
                  <a:pt x="128" y="57"/>
                  <a:pt x="121" y="47"/>
                  <a:pt x="111" y="42"/>
                </a:cubicBezTo>
                <a:close/>
                <a:moveTo>
                  <a:pt x="71" y="61"/>
                </a:moveTo>
                <a:cubicBezTo>
                  <a:pt x="71" y="60"/>
                  <a:pt x="69" y="60"/>
                  <a:pt x="68" y="60"/>
                </a:cubicBezTo>
                <a:cubicBezTo>
                  <a:pt x="67" y="60"/>
                  <a:pt x="66" y="60"/>
                  <a:pt x="65" y="61"/>
                </a:cubicBezTo>
                <a:cubicBezTo>
                  <a:pt x="53" y="72"/>
                  <a:pt x="53" y="72"/>
                  <a:pt x="53" y="72"/>
                </a:cubicBezTo>
                <a:cubicBezTo>
                  <a:pt x="52" y="74"/>
                  <a:pt x="52" y="77"/>
                  <a:pt x="53" y="78"/>
                </a:cubicBezTo>
                <a:cubicBezTo>
                  <a:pt x="55" y="80"/>
                  <a:pt x="58" y="80"/>
                  <a:pt x="60" y="78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0"/>
                  <a:pt x="66" y="112"/>
                  <a:pt x="68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70" y="112"/>
                  <a:pt x="72" y="110"/>
                  <a:pt x="72" y="108"/>
                </a:cubicBezTo>
                <a:cubicBezTo>
                  <a:pt x="72" y="74"/>
                  <a:pt x="72" y="74"/>
                  <a:pt x="72" y="74"/>
                </a:cubicBezTo>
                <a:cubicBezTo>
                  <a:pt x="77" y="78"/>
                  <a:pt x="77" y="78"/>
                  <a:pt x="77" y="78"/>
                </a:cubicBezTo>
                <a:cubicBezTo>
                  <a:pt x="78" y="80"/>
                  <a:pt x="81" y="80"/>
                  <a:pt x="83" y="78"/>
                </a:cubicBezTo>
                <a:cubicBezTo>
                  <a:pt x="85" y="77"/>
                  <a:pt x="85" y="74"/>
                  <a:pt x="83" y="72"/>
                </a:cubicBezTo>
                <a:lnTo>
                  <a:pt x="71" y="6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1" name="Freeform 82"/>
          <p:cNvSpPr>
            <a:spLocks noEditPoints="1"/>
          </p:cNvSpPr>
          <p:nvPr/>
        </p:nvSpPr>
        <p:spPr bwMode="auto">
          <a:xfrm>
            <a:off x="1753583" y="4501085"/>
            <a:ext cx="204818" cy="153445"/>
          </a:xfrm>
          <a:custGeom>
            <a:gdLst>
              <a:gd fmla="*/ 111 w 128" name="T0"/>
              <a:gd fmla="*/ 42 h 96" name="T1"/>
              <a:gd fmla="*/ 111 w 128" name="T2"/>
              <a:gd fmla="*/ 42 h 96" name="T3"/>
              <a:gd fmla="*/ 101 w 128" name="T4"/>
              <a:gd fmla="*/ 12 h 96" name="T5"/>
              <a:gd fmla="*/ 77 w 128" name="T6"/>
              <a:gd fmla="*/ 0 h 96" name="T7"/>
              <a:gd fmla="*/ 43 w 128" name="T8"/>
              <a:gd fmla="*/ 21 h 96" name="T9"/>
              <a:gd fmla="*/ 43 w 128" name="T10"/>
              <a:gd fmla="*/ 21 h 96" name="T11"/>
              <a:gd fmla="*/ 37 w 128" name="T12"/>
              <a:gd fmla="*/ 20 h 96" name="T13"/>
              <a:gd fmla="*/ 26 w 128" name="T14"/>
              <a:gd fmla="*/ 24 h 96" name="T15"/>
              <a:gd fmla="*/ 12 w 128" name="T16"/>
              <a:gd fmla="*/ 50 h 96" name="T17"/>
              <a:gd fmla="*/ 12 w 128" name="T18"/>
              <a:gd fmla="*/ 50 h 96" name="T19"/>
              <a:gd fmla="*/ 0 w 128" name="T20"/>
              <a:gd fmla="*/ 70 h 96" name="T21"/>
              <a:gd fmla="*/ 0 w 128" name="T22"/>
              <a:gd fmla="*/ 74 h 96" name="T23"/>
              <a:gd fmla="*/ 22 w 128" name="T24"/>
              <a:gd fmla="*/ 96 h 96" name="T25"/>
              <a:gd fmla="*/ 98 w 128" name="T26"/>
              <a:gd fmla="*/ 96 h 96" name="T27"/>
              <a:gd fmla="*/ 127 w 128" name="T28"/>
              <a:gd fmla="*/ 69 h 96" name="T29"/>
              <a:gd fmla="*/ 111 w 128" name="T30"/>
              <a:gd fmla="*/ 42 h 96" name="T31"/>
              <a:gd fmla="*/ 100 w 128" name="T32"/>
              <a:gd fmla="*/ 88 h 96" name="T33"/>
              <a:gd fmla="*/ 24 w 128" name="T34"/>
              <a:gd fmla="*/ 88 h 96" name="T35"/>
              <a:gd fmla="*/ 8 w 128" name="T36"/>
              <a:gd fmla="*/ 72 h 96" name="T37"/>
              <a:gd fmla="*/ 23 w 128" name="T38"/>
              <a:gd fmla="*/ 56 h 96" name="T39"/>
              <a:gd fmla="*/ 20 w 128" name="T40"/>
              <a:gd fmla="*/ 46 h 96" name="T41"/>
              <a:gd fmla="*/ 38 w 128" name="T42"/>
              <a:gd fmla="*/ 28 h 96" name="T43"/>
              <a:gd fmla="*/ 48 w 128" name="T44"/>
              <a:gd fmla="*/ 31 h 96" name="T45"/>
              <a:gd fmla="*/ 76 w 128" name="T46"/>
              <a:gd fmla="*/ 8 h 96" name="T47"/>
              <a:gd fmla="*/ 104 w 128" name="T48"/>
              <a:gd fmla="*/ 36 h 96" name="T49"/>
              <a:gd fmla="*/ 101 w 128" name="T50"/>
              <a:gd fmla="*/ 48 h 96" name="T51"/>
              <a:gd fmla="*/ 120 w 128" name="T52"/>
              <a:gd fmla="*/ 68 h 96" name="T53"/>
              <a:gd fmla="*/ 100 w 128" name="T54"/>
              <a:gd fmla="*/ 88 h 96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96" w="128">
                <a:moveTo>
                  <a:pt x="111" y="42"/>
                </a:moveTo>
                <a:cubicBezTo>
                  <a:pt x="111" y="42"/>
                  <a:pt x="111" y="42"/>
                  <a:pt x="111" y="42"/>
                </a:cubicBezTo>
                <a:cubicBezTo>
                  <a:pt x="113" y="33"/>
                  <a:pt x="111" y="23"/>
                  <a:pt x="101" y="12"/>
                </a:cubicBezTo>
                <a:cubicBezTo>
                  <a:pt x="95" y="5"/>
                  <a:pt x="86" y="1"/>
                  <a:pt x="77" y="0"/>
                </a:cubicBezTo>
                <a:cubicBezTo>
                  <a:pt x="62" y="0"/>
                  <a:pt x="49" y="8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1" y="20"/>
                  <a:pt x="39" y="20"/>
                  <a:pt x="37" y="20"/>
                </a:cubicBezTo>
                <a:cubicBezTo>
                  <a:pt x="33" y="20"/>
                  <a:pt x="29" y="22"/>
                  <a:pt x="26" y="24"/>
                </a:cubicBezTo>
                <a:cubicBezTo>
                  <a:pt x="12" y="35"/>
                  <a:pt x="11" y="43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5" y="54"/>
                  <a:pt x="0" y="61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10" y="96"/>
                  <a:pt x="22" y="96"/>
                </a:cubicBezTo>
                <a:cubicBezTo>
                  <a:pt x="98" y="96"/>
                  <a:pt x="98" y="96"/>
                  <a:pt x="98" y="96"/>
                </a:cubicBezTo>
                <a:cubicBezTo>
                  <a:pt x="113" y="96"/>
                  <a:pt x="127" y="84"/>
                  <a:pt x="127" y="69"/>
                </a:cubicBezTo>
                <a:cubicBezTo>
                  <a:pt x="128" y="57"/>
                  <a:pt x="121" y="47"/>
                  <a:pt x="111" y="42"/>
                </a:cubicBezTo>
                <a:close/>
                <a:moveTo>
                  <a:pt x="100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15" y="88"/>
                  <a:pt x="8" y="81"/>
                  <a:pt x="8" y="72"/>
                </a:cubicBezTo>
                <a:cubicBezTo>
                  <a:pt x="8" y="63"/>
                  <a:pt x="15" y="56"/>
                  <a:pt x="23" y="56"/>
                </a:cubicBezTo>
                <a:cubicBezTo>
                  <a:pt x="21" y="53"/>
                  <a:pt x="20" y="49"/>
                  <a:pt x="20" y="46"/>
                </a:cubicBezTo>
                <a:cubicBezTo>
                  <a:pt x="20" y="36"/>
                  <a:pt x="28" y="28"/>
                  <a:pt x="38" y="28"/>
                </a:cubicBezTo>
                <a:cubicBezTo>
                  <a:pt x="42" y="28"/>
                  <a:pt x="45" y="29"/>
                  <a:pt x="48" y="31"/>
                </a:cubicBezTo>
                <a:cubicBezTo>
                  <a:pt x="51" y="18"/>
                  <a:pt x="62" y="8"/>
                  <a:pt x="76" y="8"/>
                </a:cubicBezTo>
                <a:cubicBezTo>
                  <a:pt x="91" y="8"/>
                  <a:pt x="104" y="20"/>
                  <a:pt x="104" y="36"/>
                </a:cubicBezTo>
                <a:cubicBezTo>
                  <a:pt x="104" y="40"/>
                  <a:pt x="103" y="44"/>
                  <a:pt x="101" y="48"/>
                </a:cubicBezTo>
                <a:cubicBezTo>
                  <a:pt x="112" y="48"/>
                  <a:pt x="120" y="57"/>
                  <a:pt x="120" y="68"/>
                </a:cubicBezTo>
                <a:cubicBezTo>
                  <a:pt x="120" y="79"/>
                  <a:pt x="111" y="88"/>
                  <a:pt x="100" y="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2" name="Freeform 83"/>
          <p:cNvSpPr>
            <a:spLocks noEditPoints="1"/>
          </p:cNvSpPr>
          <p:nvPr/>
        </p:nvSpPr>
        <p:spPr bwMode="auto">
          <a:xfrm>
            <a:off x="1197937" y="4449711"/>
            <a:ext cx="179131" cy="204818"/>
          </a:xfrm>
          <a:custGeom>
            <a:gdLst>
              <a:gd fmla="*/ 80 w 112" name="T0"/>
              <a:gd fmla="*/ 20 h 128" name="T1"/>
              <a:gd fmla="*/ 75 w 112" name="T2"/>
              <a:gd fmla="*/ 22 h 128" name="T3"/>
              <a:gd fmla="*/ 77 w 112" name="T4"/>
              <a:gd fmla="*/ 28 h 128" name="T5"/>
              <a:gd fmla="*/ 104 w 112" name="T6"/>
              <a:gd fmla="*/ 71 h 128" name="T7"/>
              <a:gd fmla="*/ 56 w 112" name="T8"/>
              <a:gd fmla="*/ 120 h 128" name="T9"/>
              <a:gd fmla="*/ 8 w 112" name="T10"/>
              <a:gd fmla="*/ 71 h 128" name="T11"/>
              <a:gd fmla="*/ 35 w 112" name="T12"/>
              <a:gd fmla="*/ 28 h 128" name="T13"/>
              <a:gd fmla="*/ 37 w 112" name="T14"/>
              <a:gd fmla="*/ 22 h 128" name="T15"/>
              <a:gd fmla="*/ 31 w 112" name="T16"/>
              <a:gd fmla="*/ 20 h 128" name="T17"/>
              <a:gd fmla="*/ 0 w 112" name="T18"/>
              <a:gd fmla="*/ 71 h 128" name="T19"/>
              <a:gd fmla="*/ 56 w 112" name="T20"/>
              <a:gd fmla="*/ 128 h 128" name="T21"/>
              <a:gd fmla="*/ 112 w 112" name="T22"/>
              <a:gd fmla="*/ 71 h 128" name="T23"/>
              <a:gd fmla="*/ 80 w 112" name="T24"/>
              <a:gd fmla="*/ 20 h 128" name="T25"/>
              <a:gd fmla="*/ 56 w 112" name="T26"/>
              <a:gd fmla="*/ 48 h 128" name="T27"/>
              <a:gd fmla="*/ 60 w 112" name="T28"/>
              <a:gd fmla="*/ 44 h 128" name="T29"/>
              <a:gd fmla="*/ 60 w 112" name="T30"/>
              <a:gd fmla="*/ 4 h 128" name="T31"/>
              <a:gd fmla="*/ 56 w 112" name="T32"/>
              <a:gd fmla="*/ 0 h 128" name="T33"/>
              <a:gd fmla="*/ 52 w 112" name="T34"/>
              <a:gd fmla="*/ 4 h 128" name="T35"/>
              <a:gd fmla="*/ 52 w 112" name="T36"/>
              <a:gd fmla="*/ 44 h 128" name="T37"/>
              <a:gd fmla="*/ 56 w 112" name="T38"/>
              <a:gd fmla="*/ 48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12">
                <a:moveTo>
                  <a:pt x="80" y="20"/>
                </a:moveTo>
                <a:cubicBezTo>
                  <a:pt x="78" y="19"/>
                  <a:pt x="76" y="20"/>
                  <a:pt x="75" y="22"/>
                </a:cubicBezTo>
                <a:cubicBezTo>
                  <a:pt x="74" y="24"/>
                  <a:pt x="75" y="27"/>
                  <a:pt x="77" y="28"/>
                </a:cubicBezTo>
                <a:cubicBezTo>
                  <a:pt x="93" y="36"/>
                  <a:pt x="104" y="53"/>
                  <a:pt x="104" y="71"/>
                </a:cubicBezTo>
                <a:cubicBezTo>
                  <a:pt x="104" y="98"/>
                  <a:pt x="82" y="120"/>
                  <a:pt x="56" y="120"/>
                </a:cubicBezTo>
                <a:cubicBezTo>
                  <a:pt x="30" y="120"/>
                  <a:pt x="8" y="98"/>
                  <a:pt x="8" y="71"/>
                </a:cubicBezTo>
                <a:cubicBezTo>
                  <a:pt x="8" y="53"/>
                  <a:pt x="19" y="36"/>
                  <a:pt x="35" y="28"/>
                </a:cubicBezTo>
                <a:cubicBezTo>
                  <a:pt x="37" y="27"/>
                  <a:pt x="38" y="24"/>
                  <a:pt x="37" y="22"/>
                </a:cubicBezTo>
                <a:cubicBezTo>
                  <a:pt x="36" y="20"/>
                  <a:pt x="33" y="19"/>
                  <a:pt x="31" y="20"/>
                </a:cubicBezTo>
                <a:cubicBezTo>
                  <a:pt x="12" y="30"/>
                  <a:pt x="0" y="49"/>
                  <a:pt x="0" y="71"/>
                </a:cubicBezTo>
                <a:cubicBezTo>
                  <a:pt x="0" y="102"/>
                  <a:pt x="25" y="128"/>
                  <a:pt x="56" y="128"/>
                </a:cubicBezTo>
                <a:cubicBezTo>
                  <a:pt x="87" y="128"/>
                  <a:pt x="112" y="102"/>
                  <a:pt x="112" y="71"/>
                </a:cubicBezTo>
                <a:cubicBezTo>
                  <a:pt x="112" y="49"/>
                  <a:pt x="100" y="30"/>
                  <a:pt x="80" y="20"/>
                </a:cubicBezTo>
                <a:close/>
                <a:moveTo>
                  <a:pt x="56" y="48"/>
                </a:moveTo>
                <a:cubicBezTo>
                  <a:pt x="58" y="48"/>
                  <a:pt x="60" y="46"/>
                  <a:pt x="60" y="4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1"/>
                  <a:pt x="58" y="0"/>
                  <a:pt x="56" y="0"/>
                </a:cubicBezTo>
                <a:cubicBezTo>
                  <a:pt x="54" y="0"/>
                  <a:pt x="52" y="1"/>
                  <a:pt x="52" y="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6"/>
                  <a:pt x="54" y="48"/>
                  <a:pt x="56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3" name="Freeform 84"/>
          <p:cNvSpPr>
            <a:spLocks noEditPoints="1"/>
          </p:cNvSpPr>
          <p:nvPr/>
        </p:nvSpPr>
        <p:spPr bwMode="auto">
          <a:xfrm>
            <a:off x="616605" y="4513252"/>
            <a:ext cx="204142" cy="141277"/>
          </a:xfrm>
          <a:custGeom>
            <a:gdLst>
              <a:gd fmla="*/ 64 w 128" name="T0"/>
              <a:gd fmla="*/ 0 h 88" name="T1"/>
              <a:gd fmla="*/ 0 w 128" name="T2"/>
              <a:gd fmla="*/ 44 h 88" name="T3"/>
              <a:gd fmla="*/ 64 w 128" name="T4"/>
              <a:gd fmla="*/ 88 h 88" name="T5"/>
              <a:gd fmla="*/ 128 w 128" name="T6"/>
              <a:gd fmla="*/ 44 h 88" name="T7"/>
              <a:gd fmla="*/ 64 w 128" name="T8"/>
              <a:gd fmla="*/ 0 h 88" name="T9"/>
              <a:gd fmla="*/ 64 w 128" name="T10"/>
              <a:gd fmla="*/ 80 h 88" name="T11"/>
              <a:gd fmla="*/ 8 w 128" name="T12"/>
              <a:gd fmla="*/ 44 h 88" name="T13"/>
              <a:gd fmla="*/ 64 w 128" name="T14"/>
              <a:gd fmla="*/ 8 h 88" name="T15"/>
              <a:gd fmla="*/ 120 w 128" name="T16"/>
              <a:gd fmla="*/ 44 h 88" name="T17"/>
              <a:gd fmla="*/ 64 w 128" name="T18"/>
              <a:gd fmla="*/ 80 h 88" name="T19"/>
              <a:gd fmla="*/ 64 w 128" name="T20"/>
              <a:gd fmla="*/ 20 h 88" name="T21"/>
              <a:gd fmla="*/ 40 w 128" name="T22"/>
              <a:gd fmla="*/ 44 h 88" name="T23"/>
              <a:gd fmla="*/ 64 w 128" name="T24"/>
              <a:gd fmla="*/ 68 h 88" name="T25"/>
              <a:gd fmla="*/ 88 w 128" name="T26"/>
              <a:gd fmla="*/ 44 h 88" name="T27"/>
              <a:gd fmla="*/ 64 w 128" name="T28"/>
              <a:gd fmla="*/ 20 h 88" name="T29"/>
              <a:gd fmla="*/ 64 w 128" name="T30"/>
              <a:gd fmla="*/ 60 h 88" name="T31"/>
              <a:gd fmla="*/ 48 w 128" name="T32"/>
              <a:gd fmla="*/ 44 h 88" name="T33"/>
              <a:gd fmla="*/ 64 w 128" name="T34"/>
              <a:gd fmla="*/ 28 h 88" name="T35"/>
              <a:gd fmla="*/ 80 w 128" name="T36"/>
              <a:gd fmla="*/ 44 h 88" name="T37"/>
              <a:gd fmla="*/ 64 w 128" name="T38"/>
              <a:gd fmla="*/ 60 h 8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88" w="128">
                <a:moveTo>
                  <a:pt x="64" y="0"/>
                </a:moveTo>
                <a:cubicBezTo>
                  <a:pt x="29" y="0"/>
                  <a:pt x="0" y="19"/>
                  <a:pt x="0" y="44"/>
                </a:cubicBezTo>
                <a:cubicBezTo>
                  <a:pt x="0" y="68"/>
                  <a:pt x="29" y="88"/>
                  <a:pt x="64" y="88"/>
                </a:cubicBezTo>
                <a:cubicBezTo>
                  <a:pt x="99" y="88"/>
                  <a:pt x="128" y="68"/>
                  <a:pt x="128" y="44"/>
                </a:cubicBezTo>
                <a:cubicBezTo>
                  <a:pt x="128" y="19"/>
                  <a:pt x="99" y="0"/>
                  <a:pt x="64" y="0"/>
                </a:cubicBezTo>
                <a:close/>
                <a:moveTo>
                  <a:pt x="64" y="80"/>
                </a:moveTo>
                <a:cubicBezTo>
                  <a:pt x="33" y="80"/>
                  <a:pt x="8" y="64"/>
                  <a:pt x="8" y="44"/>
                </a:cubicBezTo>
                <a:cubicBezTo>
                  <a:pt x="8" y="24"/>
                  <a:pt x="33" y="8"/>
                  <a:pt x="64" y="8"/>
                </a:cubicBezTo>
                <a:cubicBezTo>
                  <a:pt x="95" y="8"/>
                  <a:pt x="120" y="24"/>
                  <a:pt x="120" y="44"/>
                </a:cubicBezTo>
                <a:cubicBezTo>
                  <a:pt x="120" y="64"/>
                  <a:pt x="95" y="80"/>
                  <a:pt x="64" y="80"/>
                </a:cubicBezTo>
                <a:close/>
                <a:moveTo>
                  <a:pt x="64" y="20"/>
                </a:moveTo>
                <a:cubicBezTo>
                  <a:pt x="51" y="20"/>
                  <a:pt x="40" y="30"/>
                  <a:pt x="40" y="44"/>
                </a:cubicBezTo>
                <a:cubicBezTo>
                  <a:pt x="40" y="57"/>
                  <a:pt x="51" y="68"/>
                  <a:pt x="64" y="68"/>
                </a:cubicBezTo>
                <a:cubicBezTo>
                  <a:pt x="77" y="68"/>
                  <a:pt x="88" y="57"/>
                  <a:pt x="88" y="44"/>
                </a:cubicBezTo>
                <a:cubicBezTo>
                  <a:pt x="88" y="30"/>
                  <a:pt x="77" y="20"/>
                  <a:pt x="64" y="20"/>
                </a:cubicBezTo>
                <a:close/>
                <a:moveTo>
                  <a:pt x="64" y="60"/>
                </a:moveTo>
                <a:cubicBezTo>
                  <a:pt x="55" y="60"/>
                  <a:pt x="48" y="52"/>
                  <a:pt x="48" y="44"/>
                </a:cubicBezTo>
                <a:cubicBezTo>
                  <a:pt x="48" y="35"/>
                  <a:pt x="55" y="28"/>
                  <a:pt x="64" y="28"/>
                </a:cubicBezTo>
                <a:cubicBezTo>
                  <a:pt x="73" y="28"/>
                  <a:pt x="80" y="35"/>
                  <a:pt x="80" y="44"/>
                </a:cubicBezTo>
                <a:cubicBezTo>
                  <a:pt x="80" y="52"/>
                  <a:pt x="73" y="60"/>
                  <a:pt x="64" y="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4" name="Freeform 85"/>
          <p:cNvSpPr>
            <a:spLocks noEditPoints="1"/>
          </p:cNvSpPr>
          <p:nvPr/>
        </p:nvSpPr>
        <p:spPr bwMode="auto">
          <a:xfrm>
            <a:off x="2891237" y="3879870"/>
            <a:ext cx="204818" cy="204818"/>
          </a:xfrm>
          <a:custGeom>
            <a:gdLst>
              <a:gd fmla="*/ 40 w 128" name="T0"/>
              <a:gd fmla="*/ 8 h 128" name="T1"/>
              <a:gd fmla="*/ 40 w 128" name="T2"/>
              <a:gd fmla="*/ 93 h 128" name="T3"/>
              <a:gd fmla="*/ 24 w 128" name="T4"/>
              <a:gd fmla="*/ 88 h 128" name="T5"/>
              <a:gd fmla="*/ 0 w 128" name="T6"/>
              <a:gd fmla="*/ 108 h 128" name="T7"/>
              <a:gd fmla="*/ 24 w 128" name="T8"/>
              <a:gd fmla="*/ 128 h 128" name="T9"/>
              <a:gd fmla="*/ 48 w 128" name="T10"/>
              <a:gd fmla="*/ 112 h 128" name="T11"/>
              <a:gd fmla="*/ 48 w 128" name="T12"/>
              <a:gd fmla="*/ 112 h 128" name="T13"/>
              <a:gd fmla="*/ 48 w 128" name="T14"/>
              <a:gd fmla="*/ 44 h 128" name="T15"/>
              <a:gd fmla="*/ 120 w 128" name="T16"/>
              <a:gd fmla="*/ 35 h 128" name="T17"/>
              <a:gd fmla="*/ 120 w 128" name="T18"/>
              <a:gd fmla="*/ 81 h 128" name="T19"/>
              <a:gd fmla="*/ 104 w 128" name="T20"/>
              <a:gd fmla="*/ 76 h 128" name="T21"/>
              <a:gd fmla="*/ 80 w 128" name="T22"/>
              <a:gd fmla="*/ 96 h 128" name="T23"/>
              <a:gd fmla="*/ 104 w 128" name="T24"/>
              <a:gd fmla="*/ 116 h 128" name="T25"/>
              <a:gd fmla="*/ 128 w 128" name="T26"/>
              <a:gd fmla="*/ 96 h 128" name="T27"/>
              <a:gd fmla="*/ 128 w 128" name="T28"/>
              <a:gd fmla="*/ 0 h 128" name="T29"/>
              <a:gd fmla="*/ 40 w 128" name="T30"/>
              <a:gd fmla="*/ 8 h 128" name="T31"/>
              <a:gd fmla="*/ 24 w 128" name="T32"/>
              <a:gd fmla="*/ 120 h 128" name="T33"/>
              <a:gd fmla="*/ 8 w 128" name="T34"/>
              <a:gd fmla="*/ 108 h 128" name="T35"/>
              <a:gd fmla="*/ 24 w 128" name="T36"/>
              <a:gd fmla="*/ 96 h 128" name="T37"/>
              <a:gd fmla="*/ 40 w 128" name="T38"/>
              <a:gd fmla="*/ 108 h 128" name="T39"/>
              <a:gd fmla="*/ 24 w 128" name="T40"/>
              <a:gd fmla="*/ 120 h 128" name="T41"/>
              <a:gd fmla="*/ 104 w 128" name="T42"/>
              <a:gd fmla="*/ 108 h 128" name="T43"/>
              <a:gd fmla="*/ 88 w 128" name="T44"/>
              <a:gd fmla="*/ 96 h 128" name="T45"/>
              <a:gd fmla="*/ 104 w 128" name="T46"/>
              <a:gd fmla="*/ 84 h 128" name="T47"/>
              <a:gd fmla="*/ 120 w 128" name="T48"/>
              <a:gd fmla="*/ 96 h 128" name="T49"/>
              <a:gd fmla="*/ 104 w 128" name="T50"/>
              <a:gd fmla="*/ 108 h 128" name="T51"/>
              <a:gd fmla="*/ 120 w 128" name="T52"/>
              <a:gd fmla="*/ 27 h 128" name="T53"/>
              <a:gd fmla="*/ 48 w 128" name="T54"/>
              <a:gd fmla="*/ 35 h 128" name="T55"/>
              <a:gd fmla="*/ 48 w 128" name="T56"/>
              <a:gd fmla="*/ 17 h 128" name="T57"/>
              <a:gd fmla="*/ 120 w 128" name="T58"/>
              <a:gd fmla="*/ 9 h 128" name="T59"/>
              <a:gd fmla="*/ 120 w 128" name="T60"/>
              <a:gd fmla="*/ 27 h 12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28" w="128">
                <a:moveTo>
                  <a:pt x="40" y="8"/>
                </a:moveTo>
                <a:cubicBezTo>
                  <a:pt x="40" y="93"/>
                  <a:pt x="40" y="93"/>
                  <a:pt x="40" y="93"/>
                </a:cubicBezTo>
                <a:cubicBezTo>
                  <a:pt x="36" y="90"/>
                  <a:pt x="30" y="88"/>
                  <a:pt x="24" y="88"/>
                </a:cubicBezTo>
                <a:cubicBezTo>
                  <a:pt x="11" y="88"/>
                  <a:pt x="0" y="97"/>
                  <a:pt x="0" y="108"/>
                </a:cubicBezTo>
                <a:cubicBezTo>
                  <a:pt x="0" y="119"/>
                  <a:pt x="11" y="128"/>
                  <a:pt x="24" y="128"/>
                </a:cubicBezTo>
                <a:cubicBezTo>
                  <a:pt x="36" y="128"/>
                  <a:pt x="45" y="121"/>
                  <a:pt x="48" y="112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48" y="44"/>
                  <a:pt x="48" y="44"/>
                  <a:pt x="48" y="44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16" y="78"/>
                  <a:pt x="110" y="76"/>
                  <a:pt x="104" y="76"/>
                </a:cubicBezTo>
                <a:cubicBezTo>
                  <a:pt x="91" y="76"/>
                  <a:pt x="80" y="85"/>
                  <a:pt x="80" y="96"/>
                </a:cubicBezTo>
                <a:cubicBezTo>
                  <a:pt x="80" y="107"/>
                  <a:pt x="91" y="116"/>
                  <a:pt x="104" y="116"/>
                </a:cubicBezTo>
                <a:cubicBezTo>
                  <a:pt x="117" y="116"/>
                  <a:pt x="128" y="107"/>
                  <a:pt x="128" y="96"/>
                </a:cubicBezTo>
                <a:cubicBezTo>
                  <a:pt x="128" y="0"/>
                  <a:pt x="128" y="0"/>
                  <a:pt x="128" y="0"/>
                </a:cubicBezTo>
                <a:lnTo>
                  <a:pt x="40" y="8"/>
                </a:lnTo>
                <a:close/>
                <a:moveTo>
                  <a:pt x="24" y="120"/>
                </a:moveTo>
                <a:cubicBezTo>
                  <a:pt x="15" y="120"/>
                  <a:pt x="8" y="114"/>
                  <a:pt x="8" y="108"/>
                </a:cubicBezTo>
                <a:cubicBezTo>
                  <a:pt x="8" y="101"/>
                  <a:pt x="15" y="96"/>
                  <a:pt x="24" y="96"/>
                </a:cubicBezTo>
                <a:cubicBezTo>
                  <a:pt x="33" y="96"/>
                  <a:pt x="40" y="101"/>
                  <a:pt x="40" y="108"/>
                </a:cubicBezTo>
                <a:cubicBezTo>
                  <a:pt x="40" y="114"/>
                  <a:pt x="33" y="120"/>
                  <a:pt x="24" y="120"/>
                </a:cubicBezTo>
                <a:close/>
                <a:moveTo>
                  <a:pt x="104" y="108"/>
                </a:moveTo>
                <a:cubicBezTo>
                  <a:pt x="95" y="108"/>
                  <a:pt x="88" y="102"/>
                  <a:pt x="88" y="96"/>
                </a:cubicBezTo>
                <a:cubicBezTo>
                  <a:pt x="88" y="89"/>
                  <a:pt x="95" y="84"/>
                  <a:pt x="104" y="84"/>
                </a:cubicBezTo>
                <a:cubicBezTo>
                  <a:pt x="113" y="84"/>
                  <a:pt x="120" y="89"/>
                  <a:pt x="120" y="96"/>
                </a:cubicBezTo>
                <a:cubicBezTo>
                  <a:pt x="120" y="102"/>
                  <a:pt x="113" y="108"/>
                  <a:pt x="104" y="108"/>
                </a:cubicBezTo>
                <a:close/>
                <a:moveTo>
                  <a:pt x="120" y="27"/>
                </a:moveTo>
                <a:cubicBezTo>
                  <a:pt x="48" y="35"/>
                  <a:pt x="48" y="35"/>
                  <a:pt x="48" y="35"/>
                </a:cubicBezTo>
                <a:cubicBezTo>
                  <a:pt x="48" y="17"/>
                  <a:pt x="48" y="17"/>
                  <a:pt x="48" y="17"/>
                </a:cubicBezTo>
                <a:cubicBezTo>
                  <a:pt x="120" y="9"/>
                  <a:pt x="120" y="9"/>
                  <a:pt x="120" y="9"/>
                </a:cubicBezTo>
                <a:lnTo>
                  <a:pt x="120" y="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5" name="Freeform 86"/>
          <p:cNvSpPr>
            <a:spLocks noEditPoints="1"/>
          </p:cNvSpPr>
          <p:nvPr/>
        </p:nvSpPr>
        <p:spPr bwMode="auto">
          <a:xfrm>
            <a:off x="2322748" y="3879870"/>
            <a:ext cx="204142" cy="204818"/>
          </a:xfrm>
          <a:custGeom>
            <a:gdLst>
              <a:gd fmla="*/ 78 w 128" name="T0"/>
              <a:gd fmla="*/ 68 h 128" name="T1"/>
              <a:gd fmla="*/ 56 w 128" name="T2"/>
              <a:gd fmla="*/ 48 h 128" name="T3"/>
              <a:gd fmla="*/ 52 w 128" name="T4"/>
              <a:gd fmla="*/ 81 h 128" name="T5"/>
              <a:gd fmla="*/ 116 w 128" name="T6"/>
              <a:gd fmla="*/ 0 h 128" name="T7"/>
              <a:gd fmla="*/ 0 w 128" name="T8"/>
              <a:gd fmla="*/ 12 h 128" name="T9"/>
              <a:gd fmla="*/ 12 w 128" name="T10"/>
              <a:gd fmla="*/ 128 h 128" name="T11"/>
              <a:gd fmla="*/ 128 w 128" name="T12"/>
              <a:gd fmla="*/ 116 h 128" name="T13"/>
              <a:gd fmla="*/ 116 w 128" name="T14"/>
              <a:gd fmla="*/ 0 h 128" name="T15"/>
              <a:gd fmla="*/ 16 w 128" name="T16"/>
              <a:gd fmla="*/ 120 h 128" name="T17"/>
              <a:gd fmla="*/ 8 w 128" name="T18"/>
              <a:gd fmla="*/ 104 h 128" name="T19"/>
              <a:gd fmla="*/ 24 w 128" name="T20"/>
              <a:gd fmla="*/ 120 h 128" name="T21"/>
              <a:gd fmla="*/ 8 w 128" name="T22"/>
              <a:gd fmla="*/ 96 h 128" name="T23"/>
              <a:gd fmla="*/ 24 w 128" name="T24"/>
              <a:gd fmla="*/ 80 h 128" name="T25"/>
              <a:gd fmla="*/ 24 w 128" name="T26"/>
              <a:gd fmla="*/ 72 h 128" name="T27"/>
              <a:gd fmla="*/ 8 w 128" name="T28"/>
              <a:gd fmla="*/ 56 h 128" name="T29"/>
              <a:gd fmla="*/ 24 w 128" name="T30"/>
              <a:gd fmla="*/ 72 h 128" name="T31"/>
              <a:gd fmla="*/ 8 w 128" name="T32"/>
              <a:gd fmla="*/ 48 h 128" name="T33"/>
              <a:gd fmla="*/ 24 w 128" name="T34"/>
              <a:gd fmla="*/ 32 h 128" name="T35"/>
              <a:gd fmla="*/ 24 w 128" name="T36"/>
              <a:gd fmla="*/ 24 h 128" name="T37"/>
              <a:gd fmla="*/ 8 w 128" name="T38"/>
              <a:gd fmla="*/ 16 h 128" name="T39"/>
              <a:gd fmla="*/ 24 w 128" name="T40"/>
              <a:gd fmla="*/ 8 h 128" name="T41"/>
              <a:gd fmla="*/ 96 w 128" name="T42"/>
              <a:gd fmla="*/ 120 h 128" name="T43"/>
              <a:gd fmla="*/ 32 w 128" name="T44"/>
              <a:gd fmla="*/ 8 h 128" name="T45"/>
              <a:gd fmla="*/ 96 w 128" name="T46"/>
              <a:gd fmla="*/ 120 h 128" name="T47"/>
              <a:gd fmla="*/ 112 w 128" name="T48"/>
              <a:gd fmla="*/ 120 h 128" name="T49"/>
              <a:gd fmla="*/ 104 w 128" name="T50"/>
              <a:gd fmla="*/ 104 h 128" name="T51"/>
              <a:gd fmla="*/ 120 w 128" name="T52"/>
              <a:gd fmla="*/ 112 h 128" name="T53"/>
              <a:gd fmla="*/ 104 w 128" name="T54"/>
              <a:gd fmla="*/ 96 h 128" name="T55"/>
              <a:gd fmla="*/ 120 w 128" name="T56"/>
              <a:gd fmla="*/ 80 h 128" name="T57"/>
              <a:gd fmla="*/ 120 w 128" name="T58"/>
              <a:gd fmla="*/ 72 h 128" name="T59"/>
              <a:gd fmla="*/ 104 w 128" name="T60"/>
              <a:gd fmla="*/ 56 h 128" name="T61"/>
              <a:gd fmla="*/ 120 w 128" name="T62"/>
              <a:gd fmla="*/ 72 h 128" name="T63"/>
              <a:gd fmla="*/ 104 w 128" name="T64"/>
              <a:gd fmla="*/ 48 h 128" name="T65"/>
              <a:gd fmla="*/ 120 w 128" name="T66"/>
              <a:gd fmla="*/ 32 h 128" name="T67"/>
              <a:gd fmla="*/ 120 w 128" name="T68"/>
              <a:gd fmla="*/ 24 h 128" name="T69"/>
              <a:gd fmla="*/ 104 w 128" name="T70"/>
              <a:gd fmla="*/ 8 h 128" name="T71"/>
              <a:gd fmla="*/ 120 w 128" name="T72"/>
              <a:gd fmla="*/ 16 h 128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8" w="128">
                <a:moveTo>
                  <a:pt x="56" y="83"/>
                </a:moveTo>
                <a:cubicBezTo>
                  <a:pt x="78" y="68"/>
                  <a:pt x="78" y="68"/>
                  <a:pt x="78" y="68"/>
                </a:cubicBezTo>
                <a:cubicBezTo>
                  <a:pt x="81" y="67"/>
                  <a:pt x="80" y="64"/>
                  <a:pt x="78" y="63"/>
                </a:cubicBezTo>
                <a:cubicBezTo>
                  <a:pt x="56" y="48"/>
                  <a:pt x="56" y="48"/>
                  <a:pt x="56" y="48"/>
                </a:cubicBezTo>
                <a:cubicBezTo>
                  <a:pt x="54" y="47"/>
                  <a:pt x="52" y="48"/>
                  <a:pt x="52" y="50"/>
                </a:cubicBezTo>
                <a:cubicBezTo>
                  <a:pt x="52" y="81"/>
                  <a:pt x="52" y="81"/>
                  <a:pt x="52" y="81"/>
                </a:cubicBezTo>
                <a:cubicBezTo>
                  <a:pt x="52" y="83"/>
                  <a:pt x="54" y="84"/>
                  <a:pt x="56" y="83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2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24" y="104"/>
                  <a:pt x="24" y="104"/>
                  <a:pt x="24" y="104"/>
                </a:cubicBezTo>
                <a:lnTo>
                  <a:pt x="24" y="120"/>
                </a:lnTo>
                <a:close/>
                <a:moveTo>
                  <a:pt x="24" y="96"/>
                </a:moveTo>
                <a:cubicBezTo>
                  <a:pt x="8" y="96"/>
                  <a:pt x="8" y="96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lnTo>
                  <a:pt x="24" y="96"/>
                </a:lnTo>
                <a:close/>
                <a:moveTo>
                  <a:pt x="24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72"/>
                </a:lnTo>
                <a:close/>
                <a:moveTo>
                  <a:pt x="24" y="48"/>
                </a:moveTo>
                <a:cubicBezTo>
                  <a:pt x="8" y="48"/>
                  <a:pt x="8" y="48"/>
                  <a:pt x="8" y="48"/>
                </a:cubicBezTo>
                <a:cubicBezTo>
                  <a:pt x="8" y="32"/>
                  <a:pt x="8" y="32"/>
                  <a:pt x="8" y="32"/>
                </a:cubicBezTo>
                <a:cubicBezTo>
                  <a:pt x="24" y="32"/>
                  <a:pt x="24" y="32"/>
                  <a:pt x="24" y="32"/>
                </a:cubicBezTo>
                <a:lnTo>
                  <a:pt x="24" y="48"/>
                </a:lnTo>
                <a:close/>
                <a:moveTo>
                  <a:pt x="24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2" y="8"/>
                  <a:pt x="16" y="8"/>
                </a:cubicBezTo>
                <a:cubicBezTo>
                  <a:pt x="24" y="8"/>
                  <a:pt x="24" y="8"/>
                  <a:pt x="24" y="8"/>
                </a:cubicBezTo>
                <a:lnTo>
                  <a:pt x="24" y="24"/>
                </a:lnTo>
                <a:close/>
                <a:moveTo>
                  <a:pt x="96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"/>
                  <a:pt x="32" y="8"/>
                  <a:pt x="32" y="8"/>
                </a:cubicBezTo>
                <a:cubicBezTo>
                  <a:pt x="96" y="8"/>
                  <a:pt x="96" y="8"/>
                  <a:pt x="96" y="8"/>
                </a:cubicBezTo>
                <a:lnTo>
                  <a:pt x="9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112"/>
                </a:lnTo>
                <a:close/>
                <a:moveTo>
                  <a:pt x="120" y="96"/>
                </a:moveTo>
                <a:cubicBezTo>
                  <a:pt x="104" y="96"/>
                  <a:pt x="104" y="96"/>
                  <a:pt x="104" y="96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96"/>
                </a:lnTo>
                <a:close/>
                <a:moveTo>
                  <a:pt x="120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20" y="56"/>
                  <a:pt x="120" y="56"/>
                  <a:pt x="120" y="56"/>
                </a:cubicBezTo>
                <a:lnTo>
                  <a:pt x="120" y="72"/>
                </a:lnTo>
                <a:close/>
                <a:moveTo>
                  <a:pt x="120" y="48"/>
                </a:moveTo>
                <a:cubicBezTo>
                  <a:pt x="104" y="48"/>
                  <a:pt x="104" y="48"/>
                  <a:pt x="104" y="4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20" y="32"/>
                  <a:pt x="120" y="32"/>
                  <a:pt x="120" y="32"/>
                </a:cubicBezTo>
                <a:lnTo>
                  <a:pt x="120" y="48"/>
                </a:lnTo>
                <a:close/>
                <a:moveTo>
                  <a:pt x="120" y="24"/>
                </a:moveTo>
                <a:cubicBezTo>
                  <a:pt x="104" y="24"/>
                  <a:pt x="104" y="24"/>
                  <a:pt x="104" y="24"/>
                </a:cubicBezTo>
                <a:cubicBezTo>
                  <a:pt x="104" y="8"/>
                  <a:pt x="104" y="8"/>
                  <a:pt x="10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6" name="Freeform 87"/>
          <p:cNvSpPr>
            <a:spLocks noEditPoints="1"/>
          </p:cNvSpPr>
          <p:nvPr/>
        </p:nvSpPr>
        <p:spPr bwMode="auto">
          <a:xfrm>
            <a:off x="1747499" y="3886630"/>
            <a:ext cx="216986" cy="191975"/>
          </a:xfrm>
          <a:custGeom>
            <a:gdLst>
              <a:gd fmla="*/ 121 w 136" name="T0"/>
              <a:gd fmla="*/ 19 h 120" name="T1"/>
              <a:gd fmla="*/ 68 w 136" name="T2"/>
              <a:gd fmla="*/ 22 h 120" name="T3"/>
              <a:gd fmla="*/ 15 w 136" name="T4"/>
              <a:gd fmla="*/ 19 h 120" name="T5"/>
              <a:gd fmla="*/ 15 w 136" name="T6"/>
              <a:gd fmla="*/ 72 h 120" name="T7"/>
              <a:gd fmla="*/ 68 w 136" name="T8"/>
              <a:gd fmla="*/ 120 h 120" name="T9"/>
              <a:gd fmla="*/ 121 w 136" name="T10"/>
              <a:gd fmla="*/ 72 h 120" name="T11"/>
              <a:gd fmla="*/ 121 w 136" name="T12"/>
              <a:gd fmla="*/ 19 h 120" name="T13"/>
              <a:gd fmla="*/ 115 w 136" name="T14"/>
              <a:gd fmla="*/ 66 h 120" name="T15"/>
              <a:gd fmla="*/ 68 w 136" name="T16"/>
              <a:gd fmla="*/ 110 h 120" name="T17"/>
              <a:gd fmla="*/ 21 w 136" name="T18"/>
              <a:gd fmla="*/ 66 h 120" name="T19"/>
              <a:gd fmla="*/ 12 w 136" name="T20"/>
              <a:gd fmla="*/ 45 h 120" name="T21"/>
              <a:gd fmla="*/ 21 w 136" name="T22"/>
              <a:gd fmla="*/ 24 h 120" name="T23"/>
              <a:gd fmla="*/ 39 w 136" name="T24"/>
              <a:gd fmla="*/ 16 h 120" name="T25"/>
              <a:gd fmla="*/ 63 w 136" name="T26"/>
              <a:gd fmla="*/ 27 h 120" name="T27"/>
              <a:gd fmla="*/ 68 w 136" name="T28"/>
              <a:gd fmla="*/ 32 h 120" name="T29"/>
              <a:gd fmla="*/ 73 w 136" name="T30"/>
              <a:gd fmla="*/ 27 h 120" name="T31"/>
              <a:gd fmla="*/ 97 w 136" name="T32"/>
              <a:gd fmla="*/ 16 h 120" name="T33"/>
              <a:gd fmla="*/ 115 w 136" name="T34"/>
              <a:gd fmla="*/ 24 h 120" name="T35"/>
              <a:gd fmla="*/ 124 w 136" name="T36"/>
              <a:gd fmla="*/ 45 h 120" name="T37"/>
              <a:gd fmla="*/ 115 w 136" name="T38"/>
              <a:gd fmla="*/ 66 h 120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0" w="136">
                <a:moveTo>
                  <a:pt x="121" y="19"/>
                </a:moveTo>
                <a:cubicBezTo>
                  <a:pt x="102" y="0"/>
                  <a:pt x="83" y="8"/>
                  <a:pt x="68" y="22"/>
                </a:cubicBezTo>
                <a:cubicBezTo>
                  <a:pt x="53" y="8"/>
                  <a:pt x="34" y="0"/>
                  <a:pt x="15" y="19"/>
                </a:cubicBezTo>
                <a:cubicBezTo>
                  <a:pt x="0" y="34"/>
                  <a:pt x="0" y="58"/>
                  <a:pt x="15" y="72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20"/>
                  <a:pt x="68" y="120"/>
                  <a:pt x="121" y="72"/>
                </a:cubicBezTo>
                <a:cubicBezTo>
                  <a:pt x="136" y="58"/>
                  <a:pt x="136" y="34"/>
                  <a:pt x="121" y="19"/>
                </a:cubicBezTo>
                <a:close/>
                <a:moveTo>
                  <a:pt x="115" y="66"/>
                </a:moveTo>
                <a:cubicBezTo>
                  <a:pt x="87" y="91"/>
                  <a:pt x="74" y="104"/>
                  <a:pt x="68" y="110"/>
                </a:cubicBezTo>
                <a:cubicBezTo>
                  <a:pt x="62" y="104"/>
                  <a:pt x="49" y="91"/>
                  <a:pt x="21" y="66"/>
                </a:cubicBezTo>
                <a:cubicBezTo>
                  <a:pt x="15" y="60"/>
                  <a:pt x="12" y="53"/>
                  <a:pt x="12" y="45"/>
                </a:cubicBezTo>
                <a:cubicBezTo>
                  <a:pt x="12" y="37"/>
                  <a:pt x="15" y="30"/>
                  <a:pt x="21" y="24"/>
                </a:cubicBezTo>
                <a:cubicBezTo>
                  <a:pt x="27" y="18"/>
                  <a:pt x="33" y="16"/>
                  <a:pt x="39" y="16"/>
                </a:cubicBezTo>
                <a:cubicBezTo>
                  <a:pt x="46" y="16"/>
                  <a:pt x="54" y="20"/>
                  <a:pt x="63" y="27"/>
                </a:cubicBezTo>
                <a:cubicBezTo>
                  <a:pt x="68" y="32"/>
                  <a:pt x="68" y="32"/>
                  <a:pt x="68" y="32"/>
                </a:cubicBezTo>
                <a:cubicBezTo>
                  <a:pt x="73" y="27"/>
                  <a:pt x="73" y="27"/>
                  <a:pt x="73" y="27"/>
                </a:cubicBezTo>
                <a:cubicBezTo>
                  <a:pt x="82" y="20"/>
                  <a:pt x="90" y="16"/>
                  <a:pt x="97" y="16"/>
                </a:cubicBezTo>
                <a:cubicBezTo>
                  <a:pt x="103" y="16"/>
                  <a:pt x="109" y="19"/>
                  <a:pt x="115" y="24"/>
                </a:cubicBezTo>
                <a:cubicBezTo>
                  <a:pt x="121" y="30"/>
                  <a:pt x="124" y="37"/>
                  <a:pt x="124" y="45"/>
                </a:cubicBezTo>
                <a:cubicBezTo>
                  <a:pt x="124" y="53"/>
                  <a:pt x="121" y="60"/>
                  <a:pt x="115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7" name="Freeform 88"/>
          <p:cNvSpPr>
            <a:spLocks noEditPoints="1"/>
          </p:cNvSpPr>
          <p:nvPr/>
        </p:nvSpPr>
        <p:spPr bwMode="auto">
          <a:xfrm>
            <a:off x="1183742" y="3879870"/>
            <a:ext cx="207522" cy="198735"/>
          </a:xfrm>
          <a:custGeom>
            <a:gdLst>
              <a:gd fmla="*/ 129 w 130" name="T0"/>
              <a:gd fmla="*/ 46 h 124" name="T1"/>
              <a:gd fmla="*/ 121 w 130" name="T2"/>
              <a:gd fmla="*/ 40 h 124" name="T3"/>
              <a:gd fmla="*/ 88 w 130" name="T4"/>
              <a:gd fmla="*/ 35 h 124" name="T5"/>
              <a:gd fmla="*/ 73 w 130" name="T6"/>
              <a:gd fmla="*/ 5 h 124" name="T7"/>
              <a:gd fmla="*/ 65 w 130" name="T8"/>
              <a:gd fmla="*/ 0 h 124" name="T9"/>
              <a:gd fmla="*/ 57 w 130" name="T10"/>
              <a:gd fmla="*/ 5 h 124" name="T11"/>
              <a:gd fmla="*/ 42 w 130" name="T12"/>
              <a:gd fmla="*/ 35 h 124" name="T13"/>
              <a:gd fmla="*/ 9 w 130" name="T14"/>
              <a:gd fmla="*/ 40 h 124" name="T15"/>
              <a:gd fmla="*/ 1 w 130" name="T16"/>
              <a:gd fmla="*/ 46 h 124" name="T17"/>
              <a:gd fmla="*/ 4 w 130" name="T18"/>
              <a:gd fmla="*/ 55 h 124" name="T19"/>
              <a:gd fmla="*/ 28 w 130" name="T20"/>
              <a:gd fmla="*/ 79 h 124" name="T21"/>
              <a:gd fmla="*/ 22 w 130" name="T22"/>
              <a:gd fmla="*/ 113 h 124" name="T23"/>
              <a:gd fmla="*/ 26 w 130" name="T24"/>
              <a:gd fmla="*/ 122 h 124" name="T25"/>
              <a:gd fmla="*/ 31 w 130" name="T26"/>
              <a:gd fmla="*/ 124 h 124" name="T27"/>
              <a:gd fmla="*/ 36 w 130" name="T28"/>
              <a:gd fmla="*/ 123 h 124" name="T29"/>
              <a:gd fmla="*/ 65 w 130" name="T30"/>
              <a:gd fmla="*/ 107 h 124" name="T31"/>
              <a:gd fmla="*/ 94 w 130" name="T32"/>
              <a:gd fmla="*/ 123 h 124" name="T33"/>
              <a:gd fmla="*/ 99 w 130" name="T34"/>
              <a:gd fmla="*/ 124 h 124" name="T35"/>
              <a:gd fmla="*/ 104 w 130" name="T36"/>
              <a:gd fmla="*/ 122 h 124" name="T37"/>
              <a:gd fmla="*/ 108 w 130" name="T38"/>
              <a:gd fmla="*/ 113 h 124" name="T39"/>
              <a:gd fmla="*/ 102 w 130" name="T40"/>
              <a:gd fmla="*/ 79 h 124" name="T41"/>
              <a:gd fmla="*/ 126 w 130" name="T42"/>
              <a:gd fmla="*/ 55 h 124" name="T43"/>
              <a:gd fmla="*/ 129 w 130" name="T44"/>
              <a:gd fmla="*/ 46 h 124" name="T45"/>
              <a:gd fmla="*/ 93 w 130" name="T46"/>
              <a:gd fmla="*/ 77 h 124" name="T47"/>
              <a:gd fmla="*/ 99 w 130" name="T48"/>
              <a:gd fmla="*/ 116 h 124" name="T49"/>
              <a:gd fmla="*/ 65 w 130" name="T50"/>
              <a:gd fmla="*/ 98 h 124" name="T51"/>
              <a:gd fmla="*/ 31 w 130" name="T52"/>
              <a:gd fmla="*/ 116 h 124" name="T53"/>
              <a:gd fmla="*/ 37 w 130" name="T54"/>
              <a:gd fmla="*/ 77 h 124" name="T55"/>
              <a:gd fmla="*/ 9 w 130" name="T56"/>
              <a:gd fmla="*/ 48 h 124" name="T57"/>
              <a:gd fmla="*/ 48 w 130" name="T58"/>
              <a:gd fmla="*/ 43 h 124" name="T59"/>
              <a:gd fmla="*/ 65 w 130" name="T60"/>
              <a:gd fmla="*/ 8 h 124" name="T61"/>
              <a:gd fmla="*/ 82 w 130" name="T62"/>
              <a:gd fmla="*/ 43 h 124" name="T63"/>
              <a:gd fmla="*/ 121 w 130" name="T64"/>
              <a:gd fmla="*/ 48 h 124" name="T65"/>
              <a:gd fmla="*/ 93 w 130" name="T66"/>
              <a:gd fmla="*/ 77 h 124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4" w="130">
                <a:moveTo>
                  <a:pt x="129" y="46"/>
                </a:moveTo>
                <a:cubicBezTo>
                  <a:pt x="127" y="43"/>
                  <a:pt x="125" y="40"/>
                  <a:pt x="121" y="40"/>
                </a:cubicBezTo>
                <a:cubicBezTo>
                  <a:pt x="88" y="35"/>
                  <a:pt x="88" y="35"/>
                  <a:pt x="88" y="35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2"/>
                  <a:pt x="69" y="0"/>
                  <a:pt x="65" y="0"/>
                </a:cubicBezTo>
                <a:cubicBezTo>
                  <a:pt x="61" y="0"/>
                  <a:pt x="58" y="2"/>
                  <a:pt x="57" y="5"/>
                </a:cubicBezTo>
                <a:cubicBezTo>
                  <a:pt x="42" y="35"/>
                  <a:pt x="42" y="35"/>
                  <a:pt x="42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5" y="40"/>
                  <a:pt x="3" y="43"/>
                  <a:pt x="1" y="46"/>
                </a:cubicBezTo>
                <a:cubicBezTo>
                  <a:pt x="0" y="49"/>
                  <a:pt x="1" y="53"/>
                  <a:pt x="4" y="55"/>
                </a:cubicBezTo>
                <a:cubicBezTo>
                  <a:pt x="28" y="79"/>
                  <a:pt x="28" y="79"/>
                  <a:pt x="28" y="79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2" y="117"/>
                  <a:pt x="23" y="120"/>
                  <a:pt x="26" y="122"/>
                </a:cubicBezTo>
                <a:cubicBezTo>
                  <a:pt x="28" y="123"/>
                  <a:pt x="30" y="124"/>
                  <a:pt x="31" y="124"/>
                </a:cubicBezTo>
                <a:cubicBezTo>
                  <a:pt x="33" y="124"/>
                  <a:pt x="35" y="123"/>
                  <a:pt x="36" y="123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95" y="123"/>
                  <a:pt x="97" y="124"/>
                  <a:pt x="99" y="124"/>
                </a:cubicBezTo>
                <a:cubicBezTo>
                  <a:pt x="100" y="124"/>
                  <a:pt x="102" y="123"/>
                  <a:pt x="104" y="122"/>
                </a:cubicBezTo>
                <a:cubicBezTo>
                  <a:pt x="107" y="120"/>
                  <a:pt x="108" y="117"/>
                  <a:pt x="108" y="113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9" y="53"/>
                  <a:pt x="130" y="49"/>
                  <a:pt x="129" y="46"/>
                </a:cubicBezTo>
                <a:close/>
                <a:moveTo>
                  <a:pt x="93" y="77"/>
                </a:moveTo>
                <a:cubicBezTo>
                  <a:pt x="99" y="116"/>
                  <a:pt x="99" y="116"/>
                  <a:pt x="99" y="116"/>
                </a:cubicBezTo>
                <a:cubicBezTo>
                  <a:pt x="65" y="98"/>
                  <a:pt x="65" y="98"/>
                  <a:pt x="65" y="98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7" y="77"/>
                  <a:pt x="37" y="77"/>
                  <a:pt x="37" y="77"/>
                </a:cubicBezTo>
                <a:cubicBezTo>
                  <a:pt x="9" y="48"/>
                  <a:pt x="9" y="48"/>
                  <a:pt x="9" y="48"/>
                </a:cubicBezTo>
                <a:cubicBezTo>
                  <a:pt x="48" y="43"/>
                  <a:pt x="48" y="43"/>
                  <a:pt x="48" y="43"/>
                </a:cubicBezTo>
                <a:cubicBezTo>
                  <a:pt x="65" y="8"/>
                  <a:pt x="65" y="8"/>
                  <a:pt x="65" y="8"/>
                </a:cubicBezTo>
                <a:cubicBezTo>
                  <a:pt x="82" y="43"/>
                  <a:pt x="82" y="43"/>
                  <a:pt x="82" y="43"/>
                </a:cubicBezTo>
                <a:cubicBezTo>
                  <a:pt x="121" y="48"/>
                  <a:pt x="121" y="48"/>
                  <a:pt x="121" y="48"/>
                </a:cubicBezTo>
                <a:lnTo>
                  <a:pt x="93" y="7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8" name="Freeform 89"/>
          <p:cNvSpPr>
            <a:spLocks noEditPoints="1"/>
          </p:cNvSpPr>
          <p:nvPr/>
        </p:nvSpPr>
        <p:spPr bwMode="auto">
          <a:xfrm>
            <a:off x="641616" y="3879870"/>
            <a:ext cx="153445" cy="204818"/>
          </a:xfrm>
          <a:custGeom>
            <a:gdLst>
              <a:gd fmla="*/ 48 w 96" name="T0"/>
              <a:gd fmla="*/ 0 h 128" name="T1"/>
              <a:gd fmla="*/ 0 w 96" name="T2"/>
              <a:gd fmla="*/ 48 h 128" name="T3"/>
              <a:gd fmla="*/ 28 w 96" name="T4"/>
              <a:gd fmla="*/ 91 h 128" name="T5"/>
              <a:gd fmla="*/ 28 w 96" name="T6"/>
              <a:gd fmla="*/ 120 h 128" name="T7"/>
              <a:gd fmla="*/ 36 w 96" name="T8"/>
              <a:gd fmla="*/ 128 h 128" name="T9"/>
              <a:gd fmla="*/ 60 w 96" name="T10"/>
              <a:gd fmla="*/ 128 h 128" name="T11"/>
              <a:gd fmla="*/ 68 w 96" name="T12"/>
              <a:gd fmla="*/ 120 h 128" name="T13"/>
              <a:gd fmla="*/ 68 w 96" name="T14"/>
              <a:gd fmla="*/ 104 h 128" name="T15"/>
              <a:gd fmla="*/ 68 w 96" name="T16"/>
              <a:gd fmla="*/ 104 h 128" name="T17"/>
              <a:gd fmla="*/ 68 w 96" name="T18"/>
              <a:gd fmla="*/ 91 h 128" name="T19"/>
              <a:gd fmla="*/ 96 w 96" name="T20"/>
              <a:gd fmla="*/ 48 h 128" name="T21"/>
              <a:gd fmla="*/ 48 w 96" name="T22"/>
              <a:gd fmla="*/ 0 h 128" name="T23"/>
              <a:gd fmla="*/ 60 w 96" name="T24"/>
              <a:gd fmla="*/ 116 h 128" name="T25"/>
              <a:gd fmla="*/ 56 w 96" name="T26"/>
              <a:gd fmla="*/ 120 h 128" name="T27"/>
              <a:gd fmla="*/ 40 w 96" name="T28"/>
              <a:gd fmla="*/ 120 h 128" name="T29"/>
              <a:gd fmla="*/ 36 w 96" name="T30"/>
              <a:gd fmla="*/ 116 h 128" name="T31"/>
              <a:gd fmla="*/ 36 w 96" name="T32"/>
              <a:gd fmla="*/ 108 h 128" name="T33"/>
              <a:gd fmla="*/ 40 w 96" name="T34"/>
              <a:gd fmla="*/ 104 h 128" name="T35"/>
              <a:gd fmla="*/ 56 w 96" name="T36"/>
              <a:gd fmla="*/ 104 h 128" name="T37"/>
              <a:gd fmla="*/ 60 w 96" name="T38"/>
              <a:gd fmla="*/ 108 h 128" name="T39"/>
              <a:gd fmla="*/ 60 w 96" name="T40"/>
              <a:gd fmla="*/ 116 h 128" name="T41"/>
              <a:gd fmla="*/ 60 w 96" name="T42"/>
              <a:gd fmla="*/ 86 h 128" name="T43"/>
              <a:gd fmla="*/ 60 w 96" name="T44"/>
              <a:gd fmla="*/ 96 h 128" name="T45"/>
              <a:gd fmla="*/ 36 w 96" name="T46"/>
              <a:gd fmla="*/ 96 h 128" name="T47"/>
              <a:gd fmla="*/ 36 w 96" name="T48"/>
              <a:gd fmla="*/ 86 h 128" name="T49"/>
              <a:gd fmla="*/ 8 w 96" name="T50"/>
              <a:gd fmla="*/ 48 h 128" name="T51"/>
              <a:gd fmla="*/ 48 w 96" name="T52"/>
              <a:gd fmla="*/ 8 h 128" name="T53"/>
              <a:gd fmla="*/ 88 w 96" name="T54"/>
              <a:gd fmla="*/ 48 h 128" name="T55"/>
              <a:gd fmla="*/ 60 w 96" name="T56"/>
              <a:gd fmla="*/ 86 h 12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28" w="96"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67"/>
                  <a:pt x="11" y="84"/>
                  <a:pt x="28" y="91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8" y="124"/>
                  <a:pt x="32" y="128"/>
                  <a:pt x="36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4" y="128"/>
                  <a:pt x="68" y="124"/>
                  <a:pt x="68" y="120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8" y="91"/>
                  <a:pt x="68" y="91"/>
                  <a:pt x="68" y="91"/>
                </a:cubicBezTo>
                <a:cubicBezTo>
                  <a:pt x="85" y="84"/>
                  <a:pt x="96" y="67"/>
                  <a:pt x="96" y="48"/>
                </a:cubicBezTo>
                <a:cubicBezTo>
                  <a:pt x="96" y="21"/>
                  <a:pt x="75" y="0"/>
                  <a:pt x="48" y="0"/>
                </a:cubicBezTo>
                <a:close/>
                <a:moveTo>
                  <a:pt x="60" y="116"/>
                </a:moveTo>
                <a:cubicBezTo>
                  <a:pt x="60" y="118"/>
                  <a:pt x="58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18"/>
                  <a:pt x="36" y="116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5"/>
                  <a:pt x="38" y="104"/>
                  <a:pt x="4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8" y="104"/>
                  <a:pt x="60" y="105"/>
                  <a:pt x="60" y="108"/>
                </a:cubicBezTo>
                <a:lnTo>
                  <a:pt x="60" y="116"/>
                </a:lnTo>
                <a:close/>
                <a:moveTo>
                  <a:pt x="60" y="86"/>
                </a:moveTo>
                <a:cubicBezTo>
                  <a:pt x="60" y="96"/>
                  <a:pt x="60" y="96"/>
                  <a:pt x="60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86"/>
                  <a:pt x="36" y="86"/>
                  <a:pt x="36" y="86"/>
                </a:cubicBezTo>
                <a:cubicBezTo>
                  <a:pt x="20" y="81"/>
                  <a:pt x="8" y="66"/>
                  <a:pt x="8" y="48"/>
                </a:cubicBezTo>
                <a:cubicBezTo>
                  <a:pt x="8" y="26"/>
                  <a:pt x="26" y="8"/>
                  <a:pt x="48" y="8"/>
                </a:cubicBezTo>
                <a:cubicBezTo>
                  <a:pt x="70" y="8"/>
                  <a:pt x="88" y="26"/>
                  <a:pt x="88" y="48"/>
                </a:cubicBezTo>
                <a:cubicBezTo>
                  <a:pt x="88" y="66"/>
                  <a:pt x="76" y="81"/>
                  <a:pt x="60" y="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99" name="Freeform 90"/>
          <p:cNvSpPr>
            <a:spLocks noEditPoints="1"/>
          </p:cNvSpPr>
          <p:nvPr/>
        </p:nvSpPr>
        <p:spPr bwMode="auto">
          <a:xfrm>
            <a:off x="2891237" y="3349236"/>
            <a:ext cx="204818" cy="127758"/>
          </a:xfrm>
          <a:custGeom>
            <a:gdLst>
              <a:gd fmla="*/ 40 w 128" name="T0"/>
              <a:gd fmla="*/ 20 h 80" name="T1"/>
              <a:gd fmla="*/ 20 w 128" name="T2"/>
              <a:gd fmla="*/ 40 h 80" name="T3"/>
              <a:gd fmla="*/ 40 w 128" name="T4"/>
              <a:gd fmla="*/ 60 h 80" name="T5"/>
              <a:gd fmla="*/ 60 w 128" name="T6"/>
              <a:gd fmla="*/ 40 h 80" name="T7"/>
              <a:gd fmla="*/ 40 w 128" name="T8"/>
              <a:gd fmla="*/ 20 h 80" name="T9"/>
              <a:gd fmla="*/ 40 w 128" name="T10"/>
              <a:gd fmla="*/ 52 h 80" name="T11"/>
              <a:gd fmla="*/ 28 w 128" name="T12"/>
              <a:gd fmla="*/ 40 h 80" name="T13"/>
              <a:gd fmla="*/ 40 w 128" name="T14"/>
              <a:gd fmla="*/ 28 h 80" name="T15"/>
              <a:gd fmla="*/ 52 w 128" name="T16"/>
              <a:gd fmla="*/ 40 h 80" name="T17"/>
              <a:gd fmla="*/ 40 w 128" name="T18"/>
              <a:gd fmla="*/ 52 h 80" name="T19"/>
              <a:gd fmla="*/ 88 w 128" name="T20"/>
              <a:gd fmla="*/ 0 h 80" name="T21"/>
              <a:gd fmla="*/ 40 w 128" name="T22"/>
              <a:gd fmla="*/ 0 h 80" name="T23"/>
              <a:gd fmla="*/ 0 w 128" name="T24"/>
              <a:gd fmla="*/ 40 h 80" name="T25"/>
              <a:gd fmla="*/ 40 w 128" name="T26"/>
              <a:gd fmla="*/ 80 h 80" name="T27"/>
              <a:gd fmla="*/ 88 w 128" name="T28"/>
              <a:gd fmla="*/ 80 h 80" name="T29"/>
              <a:gd fmla="*/ 128 w 128" name="T30"/>
              <a:gd fmla="*/ 40 h 80" name="T31"/>
              <a:gd fmla="*/ 88 w 128" name="T32"/>
              <a:gd fmla="*/ 0 h 80" name="T33"/>
              <a:gd fmla="*/ 88 w 128" name="T34"/>
              <a:gd fmla="*/ 72 h 80" name="T35"/>
              <a:gd fmla="*/ 40 w 128" name="T36"/>
              <a:gd fmla="*/ 72 h 80" name="T37"/>
              <a:gd fmla="*/ 8 w 128" name="T38"/>
              <a:gd fmla="*/ 40 h 80" name="T39"/>
              <a:gd fmla="*/ 40 w 128" name="T40"/>
              <a:gd fmla="*/ 8 h 80" name="T41"/>
              <a:gd fmla="*/ 88 w 128" name="T42"/>
              <a:gd fmla="*/ 8 h 80" name="T43"/>
              <a:gd fmla="*/ 120 w 128" name="T44"/>
              <a:gd fmla="*/ 40 h 80" name="T45"/>
              <a:gd fmla="*/ 88 w 128" name="T46"/>
              <a:gd fmla="*/ 72 h 80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80" w="128"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  <a:close/>
                <a:moveTo>
                  <a:pt x="40" y="52"/>
                </a:moveTo>
                <a:cubicBezTo>
                  <a:pt x="33" y="52"/>
                  <a:pt x="28" y="46"/>
                  <a:pt x="28" y="40"/>
                </a:cubicBezTo>
                <a:cubicBezTo>
                  <a:pt x="28" y="33"/>
                  <a:pt x="33" y="28"/>
                  <a:pt x="40" y="28"/>
                </a:cubicBezTo>
                <a:cubicBezTo>
                  <a:pt x="47" y="28"/>
                  <a:pt x="52" y="33"/>
                  <a:pt x="52" y="40"/>
                </a:cubicBezTo>
                <a:cubicBezTo>
                  <a:pt x="52" y="46"/>
                  <a:pt x="47" y="52"/>
                  <a:pt x="40" y="52"/>
                </a:cubicBezTo>
                <a:close/>
                <a:moveTo>
                  <a:pt x="88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110" y="80"/>
                  <a:pt x="128" y="62"/>
                  <a:pt x="128" y="40"/>
                </a:cubicBezTo>
                <a:cubicBezTo>
                  <a:pt x="128" y="18"/>
                  <a:pt x="110" y="0"/>
                  <a:pt x="88" y="0"/>
                </a:cubicBezTo>
                <a:close/>
                <a:moveTo>
                  <a:pt x="88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22" y="72"/>
                  <a:pt x="8" y="57"/>
                  <a:pt x="8" y="40"/>
                </a:cubicBezTo>
                <a:cubicBezTo>
                  <a:pt x="8" y="22"/>
                  <a:pt x="22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06" y="8"/>
                  <a:pt x="120" y="22"/>
                  <a:pt x="120" y="40"/>
                </a:cubicBezTo>
                <a:cubicBezTo>
                  <a:pt x="120" y="57"/>
                  <a:pt x="106" y="72"/>
                  <a:pt x="88" y="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0" name="Freeform 91"/>
          <p:cNvSpPr>
            <a:spLocks noEditPoints="1"/>
          </p:cNvSpPr>
          <p:nvPr/>
        </p:nvSpPr>
        <p:spPr bwMode="auto">
          <a:xfrm>
            <a:off x="2322748" y="3310706"/>
            <a:ext cx="204142" cy="204818"/>
          </a:xfrm>
          <a:custGeom>
            <a:gdLst>
              <a:gd fmla="*/ 90 w 128" name="T0"/>
              <a:gd fmla="*/ 95 h 128" name="T1"/>
              <a:gd fmla="*/ 103 w 128" name="T2"/>
              <a:gd fmla="*/ 83 h 128" name="T3"/>
              <a:gd fmla="*/ 103 w 128" name="T4"/>
              <a:gd fmla="*/ 82 h 128" name="T5"/>
              <a:gd fmla="*/ 103 w 128" name="T6"/>
              <a:gd fmla="*/ 77 h 128" name="T7"/>
              <a:gd fmla="*/ 85 w 128" name="T8"/>
              <a:gd fmla="*/ 65 h 128" name="T9"/>
              <a:gd fmla="*/ 95 w 128" name="T10"/>
              <a:gd fmla="*/ 80 h 128" name="T11"/>
              <a:gd fmla="*/ 85 w 128" name="T12"/>
              <a:gd fmla="*/ 95 h 128" name="T13"/>
              <a:gd fmla="*/ 25 w 128" name="T14"/>
              <a:gd fmla="*/ 82 h 128" name="T15"/>
              <a:gd fmla="*/ 26 w 128" name="T16"/>
              <a:gd fmla="*/ 83 h 128" name="T17"/>
              <a:gd fmla="*/ 43 w 128" name="T18"/>
              <a:gd fmla="*/ 95 h 128" name="T19"/>
              <a:gd fmla="*/ 33 w 128" name="T20"/>
              <a:gd fmla="*/ 80 h 128" name="T21"/>
              <a:gd fmla="*/ 43 w 128" name="T22"/>
              <a:gd fmla="*/ 65 h 128" name="T23"/>
              <a:gd fmla="*/ 25 w 128" name="T24"/>
              <a:gd fmla="*/ 77 h 128" name="T25"/>
              <a:gd fmla="*/ 25 w 128" name="T26"/>
              <a:gd fmla="*/ 82 h 128" name="T27"/>
              <a:gd fmla="*/ 75 w 128" name="T28"/>
              <a:gd fmla="*/ 70 h 128" name="T29"/>
              <a:gd fmla="*/ 69 w 128" name="T30"/>
              <a:gd fmla="*/ 65 h 128" name="T31"/>
              <a:gd fmla="*/ 53 w 128" name="T32"/>
              <a:gd fmla="*/ 95 h 128" name="T33"/>
              <a:gd fmla="*/ 52 w 128" name="T34"/>
              <a:gd fmla="*/ 16 h 128" name="T35"/>
              <a:gd fmla="*/ 52 w 128" name="T36"/>
              <a:gd fmla="*/ 24 h 128" name="T37"/>
              <a:gd fmla="*/ 52 w 128" name="T38"/>
              <a:gd fmla="*/ 16 h 128" name="T39"/>
              <a:gd fmla="*/ 16 w 128" name="T40"/>
              <a:gd fmla="*/ 20 h 128" name="T41"/>
              <a:gd fmla="*/ 24 w 128" name="T42"/>
              <a:gd fmla="*/ 20 h 128" name="T43"/>
              <a:gd fmla="*/ 116 w 128" name="T44"/>
              <a:gd fmla="*/ 0 h 128" name="T45"/>
              <a:gd fmla="*/ 0 w 128" name="T46"/>
              <a:gd fmla="*/ 12 h 128" name="T47"/>
              <a:gd fmla="*/ 12 w 128" name="T48"/>
              <a:gd fmla="*/ 128 h 128" name="T49"/>
              <a:gd fmla="*/ 128 w 128" name="T50"/>
              <a:gd fmla="*/ 116 h 128" name="T51"/>
              <a:gd fmla="*/ 116 w 128" name="T52"/>
              <a:gd fmla="*/ 0 h 128" name="T53"/>
              <a:gd fmla="*/ 112 w 128" name="T54"/>
              <a:gd fmla="*/ 120 h 128" name="T55"/>
              <a:gd fmla="*/ 8 w 128" name="T56"/>
              <a:gd fmla="*/ 112 h 128" name="T57"/>
              <a:gd fmla="*/ 120 w 128" name="T58"/>
              <a:gd fmla="*/ 40 h 128" name="T59"/>
              <a:gd fmla="*/ 120 w 128" name="T60"/>
              <a:gd fmla="*/ 32 h 128" name="T61"/>
              <a:gd fmla="*/ 8 w 128" name="T62"/>
              <a:gd fmla="*/ 16 h 128" name="T63"/>
              <a:gd fmla="*/ 112 w 128" name="T64"/>
              <a:gd fmla="*/ 8 h 128" name="T65"/>
              <a:gd fmla="*/ 120 w 128" name="T66"/>
              <a:gd fmla="*/ 32 h 128" name="T67"/>
              <a:gd fmla="*/ 32 w 128" name="T68"/>
              <a:gd fmla="*/ 20 h 128" name="T69"/>
              <a:gd fmla="*/ 40 w 128" name="T70"/>
              <a:gd fmla="*/ 20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85" y="95"/>
                </a:moveTo>
                <a:cubicBezTo>
                  <a:pt x="87" y="96"/>
                  <a:pt x="89" y="96"/>
                  <a:pt x="90" y="95"/>
                </a:cubicBezTo>
                <a:cubicBezTo>
                  <a:pt x="102" y="83"/>
                  <a:pt x="102" y="83"/>
                  <a:pt x="102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80"/>
                  <a:pt x="104" y="79"/>
                  <a:pt x="103" y="77"/>
                </a:cubicBezTo>
                <a:cubicBezTo>
                  <a:pt x="90" y="65"/>
                  <a:pt x="90" y="65"/>
                  <a:pt x="90" y="65"/>
                </a:cubicBezTo>
                <a:cubicBezTo>
                  <a:pt x="89" y="63"/>
                  <a:pt x="87" y="63"/>
                  <a:pt x="85" y="65"/>
                </a:cubicBezTo>
                <a:cubicBezTo>
                  <a:pt x="84" y="66"/>
                  <a:pt x="84" y="68"/>
                  <a:pt x="85" y="70"/>
                </a:cubicBezTo>
                <a:cubicBezTo>
                  <a:pt x="95" y="80"/>
                  <a:pt x="95" y="80"/>
                  <a:pt x="95" y="80"/>
                </a:cubicBezTo>
                <a:cubicBezTo>
                  <a:pt x="85" y="89"/>
                  <a:pt x="85" y="89"/>
                  <a:pt x="85" y="89"/>
                </a:cubicBezTo>
                <a:cubicBezTo>
                  <a:pt x="84" y="91"/>
                  <a:pt x="84" y="93"/>
                  <a:pt x="85" y="95"/>
                </a:cubicBezTo>
                <a:close/>
                <a:moveTo>
                  <a:pt x="25" y="82"/>
                </a:move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2"/>
                  <a:pt x="25" y="83"/>
                </a:cubicBezTo>
                <a:cubicBezTo>
                  <a:pt x="25" y="83"/>
                  <a:pt x="26" y="83"/>
                  <a:pt x="26" y="83"/>
                </a:cubicBezTo>
                <a:cubicBezTo>
                  <a:pt x="38" y="95"/>
                  <a:pt x="38" y="95"/>
                  <a:pt x="38" y="95"/>
                </a:cubicBezTo>
                <a:cubicBezTo>
                  <a:pt x="39" y="96"/>
                  <a:pt x="42" y="96"/>
                  <a:pt x="43" y="95"/>
                </a:cubicBezTo>
                <a:cubicBezTo>
                  <a:pt x="44" y="93"/>
                  <a:pt x="44" y="91"/>
                  <a:pt x="43" y="89"/>
                </a:cubicBezTo>
                <a:cubicBezTo>
                  <a:pt x="33" y="80"/>
                  <a:pt x="33" y="80"/>
                  <a:pt x="33" y="80"/>
                </a:cubicBezTo>
                <a:cubicBezTo>
                  <a:pt x="43" y="70"/>
                  <a:pt x="43" y="70"/>
                  <a:pt x="43" y="70"/>
                </a:cubicBezTo>
                <a:cubicBezTo>
                  <a:pt x="44" y="68"/>
                  <a:pt x="44" y="66"/>
                  <a:pt x="43" y="65"/>
                </a:cubicBezTo>
                <a:cubicBezTo>
                  <a:pt x="41" y="63"/>
                  <a:pt x="39" y="63"/>
                  <a:pt x="38" y="65"/>
                </a:cubicBezTo>
                <a:cubicBezTo>
                  <a:pt x="25" y="77"/>
                  <a:pt x="25" y="77"/>
                  <a:pt x="25" y="77"/>
                </a:cubicBezTo>
                <a:cubicBezTo>
                  <a:pt x="24" y="79"/>
                  <a:pt x="24" y="80"/>
                  <a:pt x="24" y="82"/>
                </a:cubicBezTo>
                <a:cubicBezTo>
                  <a:pt x="24" y="82"/>
                  <a:pt x="25" y="82"/>
                  <a:pt x="25" y="82"/>
                </a:cubicBezTo>
                <a:close/>
                <a:moveTo>
                  <a:pt x="59" y="95"/>
                </a:moveTo>
                <a:cubicBezTo>
                  <a:pt x="75" y="70"/>
                  <a:pt x="75" y="70"/>
                  <a:pt x="75" y="70"/>
                </a:cubicBezTo>
                <a:cubicBezTo>
                  <a:pt x="76" y="69"/>
                  <a:pt x="76" y="66"/>
                  <a:pt x="75" y="65"/>
                </a:cubicBezTo>
                <a:cubicBezTo>
                  <a:pt x="73" y="63"/>
                  <a:pt x="71" y="63"/>
                  <a:pt x="69" y="65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91"/>
                  <a:pt x="52" y="93"/>
                  <a:pt x="53" y="95"/>
                </a:cubicBezTo>
                <a:cubicBezTo>
                  <a:pt x="55" y="96"/>
                  <a:pt x="57" y="96"/>
                  <a:pt x="59" y="95"/>
                </a:cubicBezTo>
                <a:close/>
                <a:moveTo>
                  <a:pt x="52" y="16"/>
                </a:moveTo>
                <a:cubicBezTo>
                  <a:pt x="50" y="16"/>
                  <a:pt x="48" y="17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7"/>
                  <a:pt x="54" y="16"/>
                  <a:pt x="52" y="16"/>
                </a:cubicBezTo>
                <a:close/>
                <a:moveTo>
                  <a:pt x="20" y="16"/>
                </a:moveTo>
                <a:cubicBezTo>
                  <a:pt x="18" y="16"/>
                  <a:pt x="16" y="17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7"/>
                  <a:pt x="22" y="16"/>
                  <a:pt x="20" y="16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2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40"/>
                  <a:pt x="8" y="40"/>
                  <a:pt x="8" y="40"/>
                </a:cubicBezTo>
                <a:cubicBezTo>
                  <a:pt x="120" y="40"/>
                  <a:pt x="120" y="40"/>
                  <a:pt x="120" y="40"/>
                </a:cubicBezTo>
                <a:lnTo>
                  <a:pt x="120" y="112"/>
                </a:lnTo>
                <a:close/>
                <a:moveTo>
                  <a:pt x="120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32"/>
                </a:lnTo>
                <a:close/>
                <a:moveTo>
                  <a:pt x="36" y="16"/>
                </a:moveTo>
                <a:cubicBezTo>
                  <a:pt x="34" y="16"/>
                  <a:pt x="32" y="17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7"/>
                  <a:pt x="38" y="16"/>
                  <a:pt x="36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1" name="Freeform 92"/>
          <p:cNvSpPr>
            <a:spLocks noEditPoints="1"/>
          </p:cNvSpPr>
          <p:nvPr/>
        </p:nvSpPr>
        <p:spPr bwMode="auto">
          <a:xfrm>
            <a:off x="1786029" y="3310706"/>
            <a:ext cx="140601" cy="204818"/>
          </a:xfrm>
          <a:custGeom>
            <a:gdLst>
              <a:gd fmla="*/ 44 w 88" name="T0"/>
              <a:gd fmla="*/ 0 h 128" name="T1"/>
              <a:gd fmla="*/ 0 w 88" name="T2"/>
              <a:gd fmla="*/ 64 h 128" name="T3"/>
              <a:gd fmla="*/ 40 w 88" name="T4"/>
              <a:gd fmla="*/ 107 h 128" name="T5"/>
              <a:gd fmla="*/ 40 w 88" name="T6"/>
              <a:gd fmla="*/ 124 h 128" name="T7"/>
              <a:gd fmla="*/ 44 w 88" name="T8"/>
              <a:gd fmla="*/ 128 h 128" name="T9"/>
              <a:gd fmla="*/ 48 w 88" name="T10"/>
              <a:gd fmla="*/ 124 h 128" name="T11"/>
              <a:gd fmla="*/ 48 w 88" name="T12"/>
              <a:gd fmla="*/ 107 h 128" name="T13"/>
              <a:gd fmla="*/ 88 w 88" name="T14"/>
              <a:gd fmla="*/ 64 h 128" name="T15"/>
              <a:gd fmla="*/ 44 w 88" name="T16"/>
              <a:gd fmla="*/ 0 h 128" name="T17"/>
              <a:gd fmla="*/ 48 w 88" name="T18"/>
              <a:gd fmla="*/ 99 h 128" name="T19"/>
              <a:gd fmla="*/ 48 w 88" name="T20"/>
              <a:gd fmla="*/ 85 h 128" name="T21"/>
              <a:gd fmla="*/ 63 w 88" name="T22"/>
              <a:gd fmla="*/ 70 h 128" name="T23"/>
              <a:gd fmla="*/ 63 w 88" name="T24"/>
              <a:gd fmla="*/ 65 h 128" name="T25"/>
              <a:gd fmla="*/ 57 w 88" name="T26"/>
              <a:gd fmla="*/ 65 h 128" name="T27"/>
              <a:gd fmla="*/ 48 w 88" name="T28"/>
              <a:gd fmla="*/ 74 h 128" name="T29"/>
              <a:gd fmla="*/ 48 w 88" name="T30"/>
              <a:gd fmla="*/ 44 h 128" name="T31"/>
              <a:gd fmla="*/ 44 w 88" name="T32"/>
              <a:gd fmla="*/ 40 h 128" name="T33"/>
              <a:gd fmla="*/ 40 w 88" name="T34"/>
              <a:gd fmla="*/ 44 h 128" name="T35"/>
              <a:gd fmla="*/ 40 w 88" name="T36"/>
              <a:gd fmla="*/ 62 h 128" name="T37"/>
              <a:gd fmla="*/ 31 w 88" name="T38"/>
              <a:gd fmla="*/ 53 h 128" name="T39"/>
              <a:gd fmla="*/ 25 w 88" name="T40"/>
              <a:gd fmla="*/ 53 h 128" name="T41"/>
              <a:gd fmla="*/ 25 w 88" name="T42"/>
              <a:gd fmla="*/ 58 h 128" name="T43"/>
              <a:gd fmla="*/ 37 w 88" name="T44"/>
              <a:gd fmla="*/ 71 h 128" name="T45"/>
              <a:gd fmla="*/ 40 w 88" name="T46"/>
              <a:gd fmla="*/ 72 h 128" name="T47"/>
              <a:gd fmla="*/ 40 w 88" name="T48"/>
              <a:gd fmla="*/ 83 h 128" name="T49"/>
              <a:gd fmla="*/ 40 w 88" name="T50"/>
              <a:gd fmla="*/ 84 h 128" name="T51"/>
              <a:gd fmla="*/ 40 w 88" name="T52"/>
              <a:gd fmla="*/ 99 h 128" name="T53"/>
              <a:gd fmla="*/ 8 w 88" name="T54"/>
              <a:gd fmla="*/ 64 h 128" name="T55"/>
              <a:gd fmla="*/ 44 w 88" name="T56"/>
              <a:gd fmla="*/ 8 h 128" name="T57"/>
              <a:gd fmla="*/ 80 w 88" name="T58"/>
              <a:gd fmla="*/ 64 h 128" name="T59"/>
              <a:gd fmla="*/ 48 w 88" name="T60"/>
              <a:gd fmla="*/ 99 h 12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28" w="88">
                <a:moveTo>
                  <a:pt x="44" y="0"/>
                </a:moveTo>
                <a:cubicBezTo>
                  <a:pt x="36" y="0"/>
                  <a:pt x="0" y="39"/>
                  <a:pt x="0" y="64"/>
                </a:cubicBezTo>
                <a:cubicBezTo>
                  <a:pt x="0" y="87"/>
                  <a:pt x="18" y="105"/>
                  <a:pt x="40" y="107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2" y="128"/>
                  <a:pt x="44" y="128"/>
                </a:cubicBezTo>
                <a:cubicBezTo>
                  <a:pt x="46" y="128"/>
                  <a:pt x="48" y="126"/>
                  <a:pt x="48" y="124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70" y="105"/>
                  <a:pt x="88" y="87"/>
                  <a:pt x="88" y="64"/>
                </a:cubicBezTo>
                <a:cubicBezTo>
                  <a:pt x="88" y="39"/>
                  <a:pt x="52" y="0"/>
                  <a:pt x="44" y="0"/>
                </a:cubicBezTo>
                <a:close/>
                <a:moveTo>
                  <a:pt x="48" y="99"/>
                </a:moveTo>
                <a:cubicBezTo>
                  <a:pt x="48" y="85"/>
                  <a:pt x="48" y="85"/>
                  <a:pt x="48" y="85"/>
                </a:cubicBezTo>
                <a:cubicBezTo>
                  <a:pt x="63" y="70"/>
                  <a:pt x="63" y="70"/>
                  <a:pt x="63" y="70"/>
                </a:cubicBezTo>
                <a:cubicBezTo>
                  <a:pt x="64" y="69"/>
                  <a:pt x="64" y="66"/>
                  <a:pt x="63" y="65"/>
                </a:cubicBezTo>
                <a:cubicBezTo>
                  <a:pt x="61" y="63"/>
                  <a:pt x="59" y="63"/>
                  <a:pt x="57" y="65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1"/>
                  <a:pt x="46" y="40"/>
                  <a:pt x="44" y="40"/>
                </a:cubicBezTo>
                <a:cubicBezTo>
                  <a:pt x="42" y="40"/>
                  <a:pt x="40" y="41"/>
                  <a:pt x="40" y="44"/>
                </a:cubicBezTo>
                <a:cubicBezTo>
                  <a:pt x="40" y="62"/>
                  <a:pt x="40" y="62"/>
                  <a:pt x="40" y="62"/>
                </a:cubicBezTo>
                <a:cubicBezTo>
                  <a:pt x="31" y="53"/>
                  <a:pt x="31" y="53"/>
                  <a:pt x="31" y="53"/>
                </a:cubicBezTo>
                <a:cubicBezTo>
                  <a:pt x="29" y="51"/>
                  <a:pt x="27" y="51"/>
                  <a:pt x="25" y="53"/>
                </a:cubicBezTo>
                <a:cubicBezTo>
                  <a:pt x="24" y="54"/>
                  <a:pt x="24" y="57"/>
                  <a:pt x="25" y="58"/>
                </a:cubicBezTo>
                <a:cubicBezTo>
                  <a:pt x="37" y="71"/>
                  <a:pt x="37" y="71"/>
                  <a:pt x="37" y="71"/>
                </a:cubicBezTo>
                <a:cubicBezTo>
                  <a:pt x="38" y="71"/>
                  <a:pt x="39" y="72"/>
                  <a:pt x="40" y="7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4"/>
                  <a:pt x="40" y="84"/>
                  <a:pt x="40" y="84"/>
                </a:cubicBezTo>
                <a:cubicBezTo>
                  <a:pt x="40" y="99"/>
                  <a:pt x="40" y="99"/>
                  <a:pt x="40" y="99"/>
                </a:cubicBezTo>
                <a:cubicBezTo>
                  <a:pt x="22" y="97"/>
                  <a:pt x="8" y="82"/>
                  <a:pt x="8" y="64"/>
                </a:cubicBezTo>
                <a:cubicBezTo>
                  <a:pt x="8" y="45"/>
                  <a:pt x="35" y="14"/>
                  <a:pt x="44" y="8"/>
                </a:cubicBezTo>
                <a:cubicBezTo>
                  <a:pt x="53" y="14"/>
                  <a:pt x="80" y="46"/>
                  <a:pt x="80" y="64"/>
                </a:cubicBezTo>
                <a:cubicBezTo>
                  <a:pt x="80" y="82"/>
                  <a:pt x="66" y="97"/>
                  <a:pt x="48" y="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2" name="Freeform 93"/>
          <p:cNvSpPr>
            <a:spLocks noEditPoints="1"/>
          </p:cNvSpPr>
          <p:nvPr/>
        </p:nvSpPr>
        <p:spPr bwMode="auto">
          <a:xfrm>
            <a:off x="1185094" y="3310706"/>
            <a:ext cx="204818" cy="204818"/>
          </a:xfrm>
          <a:custGeom>
            <a:gdLst>
              <a:gd fmla="*/ 43 w 128" name="T0"/>
              <a:gd fmla="*/ 58 h 128" name="T1"/>
              <a:gd fmla="*/ 52 w 128" name="T2"/>
              <a:gd fmla="*/ 49 h 128" name="T3"/>
              <a:gd fmla="*/ 65 w 128" name="T4"/>
              <a:gd fmla="*/ 62 h 128" name="T5"/>
              <a:gd fmla="*/ 68 w 128" name="T6"/>
              <a:gd fmla="*/ 63 h 128" name="T7"/>
              <a:gd fmla="*/ 71 w 128" name="T8"/>
              <a:gd fmla="*/ 62 h 128" name="T9"/>
              <a:gd fmla="*/ 91 w 128" name="T10"/>
              <a:gd fmla="*/ 43 h 128" name="T11"/>
              <a:gd fmla="*/ 91 w 128" name="T12"/>
              <a:gd fmla="*/ 37 h 128" name="T13"/>
              <a:gd fmla="*/ 85 w 128" name="T14"/>
              <a:gd fmla="*/ 37 h 128" name="T15"/>
              <a:gd fmla="*/ 68 w 128" name="T16"/>
              <a:gd fmla="*/ 54 h 128" name="T17"/>
              <a:gd fmla="*/ 55 w 128" name="T18"/>
              <a:gd fmla="*/ 41 h 128" name="T19"/>
              <a:gd fmla="*/ 54 w 128" name="T20"/>
              <a:gd fmla="*/ 40 h 128" name="T21"/>
              <a:gd fmla="*/ 49 w 128" name="T22"/>
              <a:gd fmla="*/ 41 h 128" name="T23"/>
              <a:gd fmla="*/ 37 w 128" name="T24"/>
              <a:gd fmla="*/ 52 h 128" name="T25"/>
              <a:gd fmla="*/ 37 w 128" name="T26"/>
              <a:gd fmla="*/ 58 h 128" name="T27"/>
              <a:gd fmla="*/ 43 w 128" name="T28"/>
              <a:gd fmla="*/ 58 h 128" name="T29"/>
              <a:gd fmla="*/ 124 w 128" name="T30"/>
              <a:gd fmla="*/ 91 h 128" name="T31"/>
              <a:gd fmla="*/ 120 w 128" name="T32"/>
              <a:gd fmla="*/ 91 h 128" name="T33"/>
              <a:gd fmla="*/ 120 w 128" name="T34"/>
              <a:gd fmla="*/ 8 h 128" name="T35"/>
              <a:gd fmla="*/ 124 w 128" name="T36"/>
              <a:gd fmla="*/ 8 h 128" name="T37"/>
              <a:gd fmla="*/ 128 w 128" name="T38"/>
              <a:gd fmla="*/ 4 h 128" name="T39"/>
              <a:gd fmla="*/ 124 w 128" name="T40"/>
              <a:gd fmla="*/ 0 h 128" name="T41"/>
              <a:gd fmla="*/ 4 w 128" name="T42"/>
              <a:gd fmla="*/ 0 h 128" name="T43"/>
              <a:gd fmla="*/ 0 w 128" name="T44"/>
              <a:gd fmla="*/ 4 h 128" name="T45"/>
              <a:gd fmla="*/ 4 w 128" name="T46"/>
              <a:gd fmla="*/ 8 h 128" name="T47"/>
              <a:gd fmla="*/ 8 w 128" name="T48"/>
              <a:gd fmla="*/ 8 h 128" name="T49"/>
              <a:gd fmla="*/ 8 w 128" name="T50"/>
              <a:gd fmla="*/ 91 h 128" name="T51"/>
              <a:gd fmla="*/ 4 w 128" name="T52"/>
              <a:gd fmla="*/ 91 h 128" name="T53"/>
              <a:gd fmla="*/ 0 w 128" name="T54"/>
              <a:gd fmla="*/ 95 h 128" name="T55"/>
              <a:gd fmla="*/ 4 w 128" name="T56"/>
              <a:gd fmla="*/ 99 h 128" name="T57"/>
              <a:gd fmla="*/ 42 w 128" name="T58"/>
              <a:gd fmla="*/ 99 h 128" name="T59"/>
              <a:gd fmla="*/ 21 w 128" name="T60"/>
              <a:gd fmla="*/ 120 h 128" name="T61"/>
              <a:gd fmla="*/ 21 w 128" name="T62"/>
              <a:gd fmla="*/ 126 h 128" name="T63"/>
              <a:gd fmla="*/ 27 w 128" name="T64"/>
              <a:gd fmla="*/ 126 h 128" name="T65"/>
              <a:gd fmla="*/ 54 w 128" name="T66"/>
              <a:gd fmla="*/ 99 h 128" name="T67"/>
              <a:gd fmla="*/ 60 w 128" name="T68"/>
              <a:gd fmla="*/ 99 h 128" name="T69"/>
              <a:gd fmla="*/ 60 w 128" name="T70"/>
              <a:gd fmla="*/ 115 h 128" name="T71"/>
              <a:gd fmla="*/ 64 w 128" name="T72"/>
              <a:gd fmla="*/ 119 h 128" name="T73"/>
              <a:gd fmla="*/ 68 w 128" name="T74"/>
              <a:gd fmla="*/ 115 h 128" name="T75"/>
              <a:gd fmla="*/ 68 w 128" name="T76"/>
              <a:gd fmla="*/ 99 h 128" name="T77"/>
              <a:gd fmla="*/ 74 w 128" name="T78"/>
              <a:gd fmla="*/ 99 h 128" name="T79"/>
              <a:gd fmla="*/ 101 w 128" name="T80"/>
              <a:gd fmla="*/ 126 h 128" name="T81"/>
              <a:gd fmla="*/ 107 w 128" name="T82"/>
              <a:gd fmla="*/ 126 h 128" name="T83"/>
              <a:gd fmla="*/ 107 w 128" name="T84"/>
              <a:gd fmla="*/ 120 h 128" name="T85"/>
              <a:gd fmla="*/ 86 w 128" name="T86"/>
              <a:gd fmla="*/ 99 h 128" name="T87"/>
              <a:gd fmla="*/ 124 w 128" name="T88"/>
              <a:gd fmla="*/ 99 h 128" name="T89"/>
              <a:gd fmla="*/ 128 w 128" name="T90"/>
              <a:gd fmla="*/ 95 h 128" name="T91"/>
              <a:gd fmla="*/ 124 w 128" name="T92"/>
              <a:gd fmla="*/ 91 h 128" name="T93"/>
              <a:gd fmla="*/ 112 w 128" name="T94"/>
              <a:gd fmla="*/ 91 h 128" name="T95"/>
              <a:gd fmla="*/ 76 w 128" name="T96"/>
              <a:gd fmla="*/ 91 h 128" name="T97"/>
              <a:gd fmla="*/ 76 w 128" name="T98"/>
              <a:gd fmla="*/ 91 h 128" name="T99"/>
              <a:gd fmla="*/ 52 w 128" name="T100"/>
              <a:gd fmla="*/ 91 h 128" name="T101"/>
              <a:gd fmla="*/ 52 w 128" name="T102"/>
              <a:gd fmla="*/ 91 h 128" name="T103"/>
              <a:gd fmla="*/ 16 w 128" name="T104"/>
              <a:gd fmla="*/ 91 h 128" name="T105"/>
              <a:gd fmla="*/ 16 w 128" name="T106"/>
              <a:gd fmla="*/ 8 h 128" name="T107"/>
              <a:gd fmla="*/ 112 w 128" name="T108"/>
              <a:gd fmla="*/ 8 h 128" name="T109"/>
              <a:gd fmla="*/ 112 w 128" name="T110"/>
              <a:gd fmla="*/ 91 h 128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28" w="128">
                <a:moveTo>
                  <a:pt x="43" y="58"/>
                </a:moveTo>
                <a:cubicBezTo>
                  <a:pt x="52" y="49"/>
                  <a:pt x="52" y="49"/>
                  <a:pt x="52" y="49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3"/>
                  <a:pt x="67" y="63"/>
                  <a:pt x="68" y="63"/>
                </a:cubicBezTo>
                <a:cubicBezTo>
                  <a:pt x="69" y="63"/>
                  <a:pt x="70" y="63"/>
                  <a:pt x="71" y="62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8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0"/>
                  <a:pt x="54" y="40"/>
                  <a:pt x="54" y="40"/>
                </a:cubicBezTo>
                <a:cubicBezTo>
                  <a:pt x="52" y="39"/>
                  <a:pt x="50" y="39"/>
                  <a:pt x="49" y="41"/>
                </a:cubicBezTo>
                <a:cubicBezTo>
                  <a:pt x="37" y="52"/>
                  <a:pt x="37" y="52"/>
                  <a:pt x="37" y="52"/>
                </a:cubicBezTo>
                <a:cubicBezTo>
                  <a:pt x="36" y="54"/>
                  <a:pt x="36" y="57"/>
                  <a:pt x="37" y="58"/>
                </a:cubicBezTo>
                <a:cubicBezTo>
                  <a:pt x="39" y="60"/>
                  <a:pt x="41" y="60"/>
                  <a:pt x="43" y="58"/>
                </a:cubicBezTo>
                <a:close/>
                <a:moveTo>
                  <a:pt x="124" y="91"/>
                </a:moveTo>
                <a:cubicBezTo>
                  <a:pt x="120" y="91"/>
                  <a:pt x="120" y="91"/>
                  <a:pt x="120" y="91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1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1"/>
                  <a:pt x="8" y="91"/>
                  <a:pt x="8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93"/>
                  <a:pt x="0" y="95"/>
                </a:cubicBezTo>
                <a:cubicBezTo>
                  <a:pt x="0" y="98"/>
                  <a:pt x="2" y="99"/>
                  <a:pt x="4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99"/>
                  <a:pt x="54" y="99"/>
                  <a:pt x="54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60" y="117"/>
                  <a:pt x="62" y="119"/>
                  <a:pt x="64" y="119"/>
                </a:cubicBezTo>
                <a:cubicBezTo>
                  <a:pt x="66" y="119"/>
                  <a:pt x="68" y="117"/>
                  <a:pt x="68" y="115"/>
                </a:cubicBezTo>
                <a:cubicBezTo>
                  <a:pt x="68" y="99"/>
                  <a:pt x="68" y="99"/>
                  <a:pt x="68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0"/>
                </a:cubicBezTo>
                <a:cubicBezTo>
                  <a:pt x="86" y="99"/>
                  <a:pt x="86" y="99"/>
                  <a:pt x="86" y="99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26" y="99"/>
                  <a:pt x="128" y="98"/>
                  <a:pt x="128" y="95"/>
                </a:cubicBezTo>
                <a:cubicBezTo>
                  <a:pt x="128" y="93"/>
                  <a:pt x="126" y="91"/>
                  <a:pt x="124" y="91"/>
                </a:cubicBezTo>
                <a:close/>
                <a:moveTo>
                  <a:pt x="112" y="91"/>
                </a:move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52" y="91"/>
                  <a:pt x="52" y="91"/>
                  <a:pt x="52" y="91"/>
                </a:cubicBezTo>
                <a:cubicBezTo>
                  <a:pt x="52" y="91"/>
                  <a:pt x="52" y="91"/>
                  <a:pt x="52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3" name="Freeform 94"/>
          <p:cNvSpPr>
            <a:spLocks noEditPoints="1"/>
          </p:cNvSpPr>
          <p:nvPr/>
        </p:nvSpPr>
        <p:spPr bwMode="auto">
          <a:xfrm>
            <a:off x="634180" y="3310706"/>
            <a:ext cx="156149" cy="215634"/>
          </a:xfrm>
          <a:custGeom>
            <a:gdLst>
              <a:gd fmla="*/ 94 w 98" name="T0"/>
              <a:gd fmla="*/ 44 h 135" name="T1"/>
              <a:gd fmla="*/ 69 w 98" name="T2"/>
              <a:gd fmla="*/ 44 h 135" name="T3"/>
              <a:gd fmla="*/ 66 w 98" name="T4"/>
              <a:gd fmla="*/ 39 h 135" name="T5"/>
              <a:gd fmla="*/ 83 w 98" name="T6"/>
              <a:gd fmla="*/ 7 h 135" name="T7"/>
              <a:gd fmla="*/ 82 w 98" name="T8"/>
              <a:gd fmla="*/ 0 h 135" name="T9"/>
              <a:gd fmla="*/ 33 w 98" name="T10"/>
              <a:gd fmla="*/ 0 h 135" name="T11"/>
              <a:gd fmla="*/ 25 w 98" name="T12"/>
              <a:gd fmla="*/ 6 h 135" name="T13"/>
              <a:gd fmla="*/ 2 w 98" name="T14"/>
              <a:gd fmla="*/ 69 h 135" name="T15"/>
              <a:gd fmla="*/ 6 w 98" name="T16"/>
              <a:gd fmla="*/ 76 h 135" name="T17"/>
              <a:gd fmla="*/ 33 w 98" name="T18"/>
              <a:gd fmla="*/ 76 h 135" name="T19"/>
              <a:gd fmla="*/ 37 w 98" name="T20"/>
              <a:gd fmla="*/ 81 h 135" name="T21"/>
              <a:gd fmla="*/ 25 w 98" name="T22"/>
              <a:gd fmla="*/ 120 h 135" name="T23"/>
              <a:gd fmla="*/ 35 w 98" name="T24"/>
              <a:gd fmla="*/ 123 h 135" name="T25"/>
              <a:gd fmla="*/ 95 w 98" name="T26"/>
              <a:gd fmla="*/ 50 h 135" name="T27"/>
              <a:gd fmla="*/ 94 w 98" name="T28"/>
              <a:gd fmla="*/ 44 h 135" name="T29"/>
              <a:gd fmla="*/ 62 w 98" name="T30"/>
              <a:gd fmla="*/ 78 h 135" name="T31"/>
              <a:gd fmla="*/ 37 w 98" name="T32"/>
              <a:gd fmla="*/ 109 h 135" name="T33"/>
              <a:gd fmla="*/ 38 w 98" name="T34"/>
              <a:gd fmla="*/ 106 h 135" name="T35"/>
              <a:gd fmla="*/ 44 w 98" name="T36"/>
              <a:gd fmla="*/ 84 h 135" name="T37"/>
              <a:gd fmla="*/ 44 w 98" name="T38"/>
              <a:gd fmla="*/ 84 h 135" name="T39"/>
              <a:gd fmla="*/ 44 w 98" name="T40"/>
              <a:gd fmla="*/ 83 h 135" name="T41"/>
              <a:gd fmla="*/ 43 w 98" name="T42"/>
              <a:gd fmla="*/ 72 h 135" name="T43"/>
              <a:gd fmla="*/ 33 w 98" name="T44"/>
              <a:gd fmla="*/ 68 h 135" name="T45"/>
              <a:gd fmla="*/ 10 w 98" name="T46"/>
              <a:gd fmla="*/ 68 h 135" name="T47"/>
              <a:gd fmla="*/ 31 w 98" name="T48"/>
              <a:gd fmla="*/ 12 h 135" name="T49"/>
              <a:gd fmla="*/ 33 w 98" name="T50"/>
              <a:gd fmla="*/ 9 h 135" name="T51"/>
              <a:gd fmla="*/ 33 w 98" name="T52"/>
              <a:gd fmla="*/ 8 h 135" name="T53"/>
              <a:gd fmla="*/ 33 w 98" name="T54"/>
              <a:gd fmla="*/ 8 h 135" name="T55"/>
              <a:gd fmla="*/ 73 w 98" name="T56"/>
              <a:gd fmla="*/ 8 h 135" name="T57"/>
              <a:gd fmla="*/ 59 w 98" name="T58"/>
              <a:gd fmla="*/ 35 h 135" name="T59"/>
              <a:gd fmla="*/ 58 w 98" name="T60"/>
              <a:gd fmla="*/ 47 h 135" name="T61"/>
              <a:gd fmla="*/ 69 w 98" name="T62"/>
              <a:gd fmla="*/ 52 h 135" name="T63"/>
              <a:gd fmla="*/ 83 w 98" name="T64"/>
              <a:gd fmla="*/ 52 h 135" name="T65"/>
              <a:gd fmla="*/ 62 w 98" name="T66"/>
              <a:gd fmla="*/ 78 h 135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35" w="98">
                <a:moveTo>
                  <a:pt x="94" y="44"/>
                </a:moveTo>
                <a:cubicBezTo>
                  <a:pt x="87" y="44"/>
                  <a:pt x="76" y="44"/>
                  <a:pt x="69" y="44"/>
                </a:cubicBezTo>
                <a:cubicBezTo>
                  <a:pt x="67" y="44"/>
                  <a:pt x="63" y="44"/>
                  <a:pt x="66" y="39"/>
                </a:cubicBezTo>
                <a:cubicBezTo>
                  <a:pt x="70" y="32"/>
                  <a:pt x="78" y="16"/>
                  <a:pt x="83" y="7"/>
                </a:cubicBezTo>
                <a:cubicBezTo>
                  <a:pt x="86" y="3"/>
                  <a:pt x="86" y="0"/>
                  <a:pt x="82" y="0"/>
                </a:cubicBezTo>
                <a:cubicBezTo>
                  <a:pt x="71" y="0"/>
                  <a:pt x="45" y="0"/>
                  <a:pt x="33" y="0"/>
                </a:cubicBezTo>
                <a:cubicBezTo>
                  <a:pt x="29" y="0"/>
                  <a:pt x="27" y="2"/>
                  <a:pt x="25" y="6"/>
                </a:cubicBezTo>
                <a:cubicBezTo>
                  <a:pt x="20" y="20"/>
                  <a:pt x="6" y="54"/>
                  <a:pt x="2" y="69"/>
                </a:cubicBezTo>
                <a:cubicBezTo>
                  <a:pt x="0" y="74"/>
                  <a:pt x="3" y="76"/>
                  <a:pt x="6" y="76"/>
                </a:cubicBezTo>
                <a:cubicBezTo>
                  <a:pt x="14" y="76"/>
                  <a:pt x="26" y="76"/>
                  <a:pt x="33" y="76"/>
                </a:cubicBezTo>
                <a:cubicBezTo>
                  <a:pt x="36" y="76"/>
                  <a:pt x="38" y="76"/>
                  <a:pt x="37" y="81"/>
                </a:cubicBezTo>
                <a:cubicBezTo>
                  <a:pt x="33" y="91"/>
                  <a:pt x="29" y="109"/>
                  <a:pt x="25" y="120"/>
                </a:cubicBezTo>
                <a:cubicBezTo>
                  <a:pt x="25" y="120"/>
                  <a:pt x="22" y="135"/>
                  <a:pt x="35" y="123"/>
                </a:cubicBezTo>
                <a:cubicBezTo>
                  <a:pt x="51" y="107"/>
                  <a:pt x="81" y="65"/>
                  <a:pt x="95" y="50"/>
                </a:cubicBezTo>
                <a:cubicBezTo>
                  <a:pt x="98" y="47"/>
                  <a:pt x="98" y="44"/>
                  <a:pt x="94" y="44"/>
                </a:cubicBezTo>
                <a:close/>
                <a:moveTo>
                  <a:pt x="62" y="78"/>
                </a:moveTo>
                <a:cubicBezTo>
                  <a:pt x="53" y="89"/>
                  <a:pt x="44" y="101"/>
                  <a:pt x="37" y="109"/>
                </a:cubicBezTo>
                <a:cubicBezTo>
                  <a:pt x="37" y="108"/>
                  <a:pt x="37" y="107"/>
                  <a:pt x="38" y="106"/>
                </a:cubicBezTo>
                <a:cubicBezTo>
                  <a:pt x="40" y="98"/>
                  <a:pt x="42" y="89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3"/>
                  <a:pt x="44" y="83"/>
                  <a:pt x="44" y="83"/>
                </a:cubicBezTo>
                <a:cubicBezTo>
                  <a:pt x="46" y="79"/>
                  <a:pt x="45" y="75"/>
                  <a:pt x="43" y="72"/>
                </a:cubicBezTo>
                <a:cubicBezTo>
                  <a:pt x="41" y="69"/>
                  <a:pt x="37" y="68"/>
                  <a:pt x="33" y="68"/>
                </a:cubicBezTo>
                <a:cubicBezTo>
                  <a:pt x="10" y="68"/>
                  <a:pt x="10" y="68"/>
                  <a:pt x="10" y="68"/>
                </a:cubicBezTo>
                <a:cubicBezTo>
                  <a:pt x="16" y="53"/>
                  <a:pt x="26" y="26"/>
                  <a:pt x="31" y="12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69" y="17"/>
                  <a:pt x="62" y="28"/>
                  <a:pt x="59" y="35"/>
                </a:cubicBezTo>
                <a:cubicBezTo>
                  <a:pt x="56" y="40"/>
                  <a:pt x="57" y="44"/>
                  <a:pt x="58" y="47"/>
                </a:cubicBezTo>
                <a:cubicBezTo>
                  <a:pt x="61" y="52"/>
                  <a:pt x="67" y="52"/>
                  <a:pt x="69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77" y="59"/>
                  <a:pt x="69" y="68"/>
                  <a:pt x="62" y="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4" name="Freeform 95"/>
          <p:cNvSpPr>
            <a:spLocks noEditPoints="1"/>
          </p:cNvSpPr>
          <p:nvPr/>
        </p:nvSpPr>
        <p:spPr bwMode="auto">
          <a:xfrm>
            <a:off x="2891237" y="2728697"/>
            <a:ext cx="204818" cy="204142"/>
          </a:xfrm>
          <a:custGeom>
            <a:gdLst>
              <a:gd fmla="*/ 124 w 128" name="T0"/>
              <a:gd fmla="*/ 104 h 128" name="T1"/>
              <a:gd fmla="*/ 112 w 128" name="T2"/>
              <a:gd fmla="*/ 104 h 128" name="T3"/>
              <a:gd fmla="*/ 112 w 128" name="T4"/>
              <a:gd fmla="*/ 22 h 128" name="T5"/>
              <a:gd fmla="*/ 123 w 128" name="T6"/>
              <a:gd fmla="*/ 11 h 128" name="T7"/>
              <a:gd fmla="*/ 123 w 128" name="T8"/>
              <a:gd fmla="*/ 5 h 128" name="T9"/>
              <a:gd fmla="*/ 117 w 128" name="T10"/>
              <a:gd fmla="*/ 5 h 128" name="T11"/>
              <a:gd fmla="*/ 106 w 128" name="T12"/>
              <a:gd fmla="*/ 16 h 128" name="T13"/>
              <a:gd fmla="*/ 24 w 128" name="T14"/>
              <a:gd fmla="*/ 16 h 128" name="T15"/>
              <a:gd fmla="*/ 24 w 128" name="T16"/>
              <a:gd fmla="*/ 4 h 128" name="T17"/>
              <a:gd fmla="*/ 20 w 128" name="T18"/>
              <a:gd fmla="*/ 0 h 128" name="T19"/>
              <a:gd fmla="*/ 16 w 128" name="T20"/>
              <a:gd fmla="*/ 4 h 128" name="T21"/>
              <a:gd fmla="*/ 16 w 128" name="T22"/>
              <a:gd fmla="*/ 16 h 128" name="T23"/>
              <a:gd fmla="*/ 4 w 128" name="T24"/>
              <a:gd fmla="*/ 16 h 128" name="T25"/>
              <a:gd fmla="*/ 0 w 128" name="T26"/>
              <a:gd fmla="*/ 20 h 128" name="T27"/>
              <a:gd fmla="*/ 4 w 128" name="T28"/>
              <a:gd fmla="*/ 24 h 128" name="T29"/>
              <a:gd fmla="*/ 16 w 128" name="T30"/>
              <a:gd fmla="*/ 24 h 128" name="T31"/>
              <a:gd fmla="*/ 16 w 128" name="T32"/>
              <a:gd fmla="*/ 104 h 128" name="T33"/>
              <a:gd fmla="*/ 24 w 128" name="T34"/>
              <a:gd fmla="*/ 112 h 128" name="T35"/>
              <a:gd fmla="*/ 104 w 128" name="T36"/>
              <a:gd fmla="*/ 112 h 128" name="T37"/>
              <a:gd fmla="*/ 104 w 128" name="T38"/>
              <a:gd fmla="*/ 124 h 128" name="T39"/>
              <a:gd fmla="*/ 108 w 128" name="T40"/>
              <a:gd fmla="*/ 128 h 128" name="T41"/>
              <a:gd fmla="*/ 112 w 128" name="T42"/>
              <a:gd fmla="*/ 124 h 128" name="T43"/>
              <a:gd fmla="*/ 112 w 128" name="T44"/>
              <a:gd fmla="*/ 112 h 128" name="T45"/>
              <a:gd fmla="*/ 124 w 128" name="T46"/>
              <a:gd fmla="*/ 112 h 128" name="T47"/>
              <a:gd fmla="*/ 128 w 128" name="T48"/>
              <a:gd fmla="*/ 108 h 128" name="T49"/>
              <a:gd fmla="*/ 124 w 128" name="T50"/>
              <a:gd fmla="*/ 104 h 128" name="T51"/>
              <a:gd fmla="*/ 24 w 128" name="T52"/>
              <a:gd fmla="*/ 28 h 128" name="T53"/>
              <a:gd fmla="*/ 28 w 128" name="T54"/>
              <a:gd fmla="*/ 24 h 128" name="T55"/>
              <a:gd fmla="*/ 98 w 128" name="T56"/>
              <a:gd fmla="*/ 24 h 128" name="T57"/>
              <a:gd fmla="*/ 24 w 128" name="T58"/>
              <a:gd fmla="*/ 98 h 128" name="T59"/>
              <a:gd fmla="*/ 24 w 128" name="T60"/>
              <a:gd fmla="*/ 28 h 128" name="T61"/>
              <a:gd fmla="*/ 104 w 128" name="T62"/>
              <a:gd fmla="*/ 100 h 128" name="T63"/>
              <a:gd fmla="*/ 100 w 128" name="T64"/>
              <a:gd fmla="*/ 104 h 128" name="T65"/>
              <a:gd fmla="*/ 30 w 128" name="T66"/>
              <a:gd fmla="*/ 104 h 128" name="T67"/>
              <a:gd fmla="*/ 104 w 128" name="T68"/>
              <a:gd fmla="*/ 30 h 128" name="T69"/>
              <a:gd fmla="*/ 104 w 128" name="T70"/>
              <a:gd fmla="*/ 100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124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4" y="9"/>
                  <a:pt x="124" y="6"/>
                  <a:pt x="123" y="5"/>
                </a:cubicBezTo>
                <a:cubicBezTo>
                  <a:pt x="121" y="3"/>
                  <a:pt x="119" y="3"/>
                  <a:pt x="117" y="5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1"/>
                  <a:pt x="22" y="0"/>
                  <a:pt x="20" y="0"/>
                </a:cubicBezTo>
                <a:cubicBezTo>
                  <a:pt x="18" y="0"/>
                  <a:pt x="16" y="1"/>
                  <a:pt x="16" y="4"/>
                </a:cubicBezTo>
                <a:cubicBezTo>
                  <a:pt x="16" y="16"/>
                  <a:pt x="16" y="16"/>
                  <a:pt x="16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7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8"/>
                  <a:pt x="20" y="112"/>
                  <a:pt x="24" y="112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6"/>
                  <a:pt x="106" y="128"/>
                  <a:pt x="108" y="128"/>
                </a:cubicBezTo>
                <a:cubicBezTo>
                  <a:pt x="110" y="128"/>
                  <a:pt x="112" y="126"/>
                  <a:pt x="112" y="124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6" y="112"/>
                  <a:pt x="128" y="110"/>
                  <a:pt x="128" y="108"/>
                </a:cubicBezTo>
                <a:cubicBezTo>
                  <a:pt x="128" y="105"/>
                  <a:pt x="126" y="104"/>
                  <a:pt x="124" y="104"/>
                </a:cubicBezTo>
                <a:close/>
                <a:moveTo>
                  <a:pt x="24" y="28"/>
                </a:moveTo>
                <a:cubicBezTo>
                  <a:pt x="24" y="25"/>
                  <a:pt x="26" y="24"/>
                  <a:pt x="2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24" y="98"/>
                  <a:pt x="24" y="98"/>
                  <a:pt x="24" y="98"/>
                </a:cubicBezTo>
                <a:lnTo>
                  <a:pt x="24" y="28"/>
                </a:lnTo>
                <a:close/>
                <a:moveTo>
                  <a:pt x="104" y="100"/>
                </a:moveTo>
                <a:cubicBezTo>
                  <a:pt x="104" y="102"/>
                  <a:pt x="102" y="104"/>
                  <a:pt x="10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104" y="30"/>
                  <a:pt x="104" y="30"/>
                  <a:pt x="104" y="30"/>
                </a:cubicBezTo>
                <a:lnTo>
                  <a:pt x="104" y="1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5" name="Freeform 96"/>
          <p:cNvSpPr>
            <a:spLocks noEditPoints="1"/>
          </p:cNvSpPr>
          <p:nvPr/>
        </p:nvSpPr>
        <p:spPr bwMode="auto">
          <a:xfrm>
            <a:off x="2319368" y="2738161"/>
            <a:ext cx="210902" cy="210902"/>
          </a:xfrm>
          <a:custGeom>
            <a:gdLst>
              <a:gd fmla="*/ 124 w 132" name="T0"/>
              <a:gd fmla="*/ 18 h 132" name="T1"/>
              <a:gd fmla="*/ 113 w 132" name="T2"/>
              <a:gd fmla="*/ 8 h 132" name="T3"/>
              <a:gd fmla="*/ 83 w 132" name="T4"/>
              <a:gd fmla="*/ 7 h 132" name="T5"/>
              <a:gd fmla="*/ 80 w 132" name="T6"/>
              <a:gd fmla="*/ 10 h 132" name="T7"/>
              <a:gd fmla="*/ 67 w 132" name="T8"/>
              <a:gd fmla="*/ 23 h 132" name="T9"/>
              <a:gd fmla="*/ 67 w 132" name="T10"/>
              <a:gd fmla="*/ 28 h 132" name="T11"/>
              <a:gd fmla="*/ 70 w 132" name="T12"/>
              <a:gd fmla="*/ 30 h 132" name="T13"/>
              <a:gd fmla="*/ 73 w 132" name="T14"/>
              <a:gd fmla="*/ 28 h 132" name="T15"/>
              <a:gd fmla="*/ 86 w 132" name="T16"/>
              <a:gd fmla="*/ 16 h 132" name="T17"/>
              <a:gd fmla="*/ 88 w 132" name="T18"/>
              <a:gd fmla="*/ 13 h 132" name="T19"/>
              <a:gd fmla="*/ 107 w 132" name="T20"/>
              <a:gd fmla="*/ 13 h 132" name="T21"/>
              <a:gd fmla="*/ 118 w 132" name="T22"/>
              <a:gd fmla="*/ 24 h 132" name="T23"/>
              <a:gd fmla="*/ 118 w 132" name="T24"/>
              <a:gd fmla="*/ 42 h 132" name="T25"/>
              <a:gd fmla="*/ 92 w 132" name="T26"/>
              <a:gd fmla="*/ 69 h 132" name="T27"/>
              <a:gd fmla="*/ 81 w 132" name="T28"/>
              <a:gd fmla="*/ 78 h 132" name="T29"/>
              <a:gd fmla="*/ 61 w 132" name="T30"/>
              <a:gd fmla="*/ 78 h 132" name="T31"/>
              <a:gd fmla="*/ 56 w 132" name="T32"/>
              <a:gd fmla="*/ 74 h 132" name="T33"/>
              <a:gd fmla="*/ 56 w 132" name="T34"/>
              <a:gd fmla="*/ 73 h 132" name="T35"/>
              <a:gd fmla="*/ 56 w 132" name="T36"/>
              <a:gd fmla="*/ 73 h 132" name="T37"/>
              <a:gd fmla="*/ 53 w 132" name="T38"/>
              <a:gd fmla="*/ 70 h 132" name="T39"/>
              <a:gd fmla="*/ 47 w 132" name="T40"/>
              <a:gd fmla="*/ 70 h 132" name="T41"/>
              <a:gd fmla="*/ 47 w 132" name="T42"/>
              <a:gd fmla="*/ 76 h 132" name="T43"/>
              <a:gd fmla="*/ 51 w 132" name="T44"/>
              <a:gd fmla="*/ 79 h 132" name="T45"/>
              <a:gd fmla="*/ 56 w 132" name="T46"/>
              <a:gd fmla="*/ 84 h 132" name="T47"/>
              <a:gd fmla="*/ 56 w 132" name="T48"/>
              <a:gd fmla="*/ 85 h 132" name="T49"/>
              <a:gd fmla="*/ 57 w 132" name="T50"/>
              <a:gd fmla="*/ 85 h 132" name="T51"/>
              <a:gd fmla="*/ 85 w 132" name="T52"/>
              <a:gd fmla="*/ 84 h 132" name="T53"/>
              <a:gd fmla="*/ 86 w 132" name="T54"/>
              <a:gd fmla="*/ 85 h 132" name="T55"/>
              <a:gd fmla="*/ 86 w 132" name="T56"/>
              <a:gd fmla="*/ 84 h 132" name="T57"/>
              <a:gd fmla="*/ 87 w 132" name="T58"/>
              <a:gd fmla="*/ 83 h 132" name="T59"/>
              <a:gd fmla="*/ 124 w 132" name="T60"/>
              <a:gd fmla="*/ 47 h 132" name="T61"/>
              <a:gd fmla="*/ 124 w 132" name="T62"/>
              <a:gd fmla="*/ 18 h 132" name="T63"/>
              <a:gd fmla="*/ 58 w 132" name="T64"/>
              <a:gd fmla="*/ 103 h 132" name="T65"/>
              <a:gd fmla="*/ 50 w 132" name="T66"/>
              <a:gd fmla="*/ 111 h 132" name="T67"/>
              <a:gd fmla="*/ 43 w 132" name="T68"/>
              <a:gd fmla="*/ 118 h 132" name="T69"/>
              <a:gd fmla="*/ 26 w 132" name="T70"/>
              <a:gd fmla="*/ 118 h 132" name="T71"/>
              <a:gd fmla="*/ 14 w 132" name="T72"/>
              <a:gd fmla="*/ 106 h 132" name="T73"/>
              <a:gd fmla="*/ 14 w 132" name="T74"/>
              <a:gd fmla="*/ 88 h 132" name="T75"/>
              <a:gd fmla="*/ 52 w 132" name="T76"/>
              <a:gd fmla="*/ 50 h 132" name="T77"/>
              <a:gd fmla="*/ 70 w 132" name="T78"/>
              <a:gd fmla="*/ 50 h 132" name="T79"/>
              <a:gd fmla="*/ 76 w 132" name="T80"/>
              <a:gd fmla="*/ 55 h 132" name="T81"/>
              <a:gd fmla="*/ 79 w 132" name="T82"/>
              <a:gd fmla="*/ 58 h 132" name="T83"/>
              <a:gd fmla="*/ 82 w 132" name="T84"/>
              <a:gd fmla="*/ 60 h 132" name="T85"/>
              <a:gd fmla="*/ 85 w 132" name="T86"/>
              <a:gd fmla="*/ 58 h 132" name="T87"/>
              <a:gd fmla="*/ 85 w 132" name="T88"/>
              <a:gd fmla="*/ 53 h 132" name="T89"/>
              <a:gd fmla="*/ 82 w 132" name="T90"/>
              <a:gd fmla="*/ 50 h 132" name="T91"/>
              <a:gd fmla="*/ 76 w 132" name="T92"/>
              <a:gd fmla="*/ 44 h 132" name="T93"/>
              <a:gd fmla="*/ 46 w 132" name="T94"/>
              <a:gd fmla="*/ 44 h 132" name="T95"/>
              <a:gd fmla="*/ 8 w 132" name="T96"/>
              <a:gd fmla="*/ 82 h 132" name="T97"/>
              <a:gd fmla="*/ 8 w 132" name="T98"/>
              <a:gd fmla="*/ 112 h 132" name="T99"/>
              <a:gd fmla="*/ 20 w 132" name="T100"/>
              <a:gd fmla="*/ 124 h 132" name="T101"/>
              <a:gd fmla="*/ 49 w 132" name="T102"/>
              <a:gd fmla="*/ 124 h 132" name="T103"/>
              <a:gd fmla="*/ 52 w 132" name="T104"/>
              <a:gd fmla="*/ 121 h 132" name="T105"/>
              <a:gd fmla="*/ 64 w 132" name="T106"/>
              <a:gd fmla="*/ 109 h 132" name="T107"/>
              <a:gd fmla="*/ 64 w 132" name="T108"/>
              <a:gd fmla="*/ 103 h 132" name="T109"/>
              <a:gd fmla="*/ 58 w 132" name="T110"/>
              <a:gd fmla="*/ 103 h 132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32" w="132">
                <a:moveTo>
                  <a:pt x="124" y="18"/>
                </a:moveTo>
                <a:cubicBezTo>
                  <a:pt x="113" y="8"/>
                  <a:pt x="113" y="8"/>
                  <a:pt x="113" y="8"/>
                </a:cubicBezTo>
                <a:cubicBezTo>
                  <a:pt x="104" y="0"/>
                  <a:pt x="91" y="0"/>
                  <a:pt x="83" y="7"/>
                </a:cubicBezTo>
                <a:cubicBezTo>
                  <a:pt x="80" y="10"/>
                  <a:pt x="80" y="10"/>
                  <a:pt x="80" y="10"/>
                </a:cubicBezTo>
                <a:cubicBezTo>
                  <a:pt x="67" y="23"/>
                  <a:pt x="67" y="23"/>
                  <a:pt x="67" y="23"/>
                </a:cubicBezTo>
                <a:cubicBezTo>
                  <a:pt x="65" y="24"/>
                  <a:pt x="65" y="27"/>
                  <a:pt x="67" y="28"/>
                </a:cubicBezTo>
                <a:cubicBezTo>
                  <a:pt x="68" y="29"/>
                  <a:pt x="69" y="30"/>
                  <a:pt x="70" y="30"/>
                </a:cubicBezTo>
                <a:cubicBezTo>
                  <a:pt x="71" y="30"/>
                  <a:pt x="72" y="29"/>
                  <a:pt x="73" y="28"/>
                </a:cubicBezTo>
                <a:cubicBezTo>
                  <a:pt x="86" y="16"/>
                  <a:pt x="86" y="16"/>
                  <a:pt x="86" y="16"/>
                </a:cubicBezTo>
                <a:cubicBezTo>
                  <a:pt x="88" y="13"/>
                  <a:pt x="88" y="13"/>
                  <a:pt x="88" y="13"/>
                </a:cubicBezTo>
                <a:cubicBezTo>
                  <a:pt x="93" y="9"/>
                  <a:pt x="102" y="9"/>
                  <a:pt x="107" y="13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3" y="29"/>
                  <a:pt x="123" y="37"/>
                  <a:pt x="118" y="42"/>
                </a:cubicBezTo>
                <a:cubicBezTo>
                  <a:pt x="92" y="69"/>
                  <a:pt x="92" y="69"/>
                  <a:pt x="92" y="69"/>
                </a:cubicBezTo>
                <a:cubicBezTo>
                  <a:pt x="81" y="78"/>
                  <a:pt x="81" y="78"/>
                  <a:pt x="81" y="78"/>
                </a:cubicBezTo>
                <a:cubicBezTo>
                  <a:pt x="76" y="82"/>
                  <a:pt x="66" y="83"/>
                  <a:pt x="61" y="78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3" y="70"/>
                  <a:pt x="53" y="70"/>
                  <a:pt x="53" y="70"/>
                </a:cubicBezTo>
                <a:cubicBezTo>
                  <a:pt x="51" y="69"/>
                  <a:pt x="49" y="69"/>
                  <a:pt x="47" y="70"/>
                </a:cubicBezTo>
                <a:cubicBezTo>
                  <a:pt x="45" y="72"/>
                  <a:pt x="45" y="74"/>
                  <a:pt x="47" y="76"/>
                </a:cubicBezTo>
                <a:cubicBezTo>
                  <a:pt x="51" y="79"/>
                  <a:pt x="51" y="79"/>
                  <a:pt x="51" y="79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7" y="85"/>
                </a:cubicBezTo>
                <a:cubicBezTo>
                  <a:pt x="65" y="91"/>
                  <a:pt x="77" y="91"/>
                  <a:pt x="85" y="84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4"/>
                  <a:pt x="86" y="84"/>
                  <a:pt x="86" y="84"/>
                </a:cubicBezTo>
                <a:cubicBezTo>
                  <a:pt x="87" y="84"/>
                  <a:pt x="87" y="83"/>
                  <a:pt x="87" y="83"/>
                </a:cubicBezTo>
                <a:cubicBezTo>
                  <a:pt x="124" y="47"/>
                  <a:pt x="124" y="47"/>
                  <a:pt x="124" y="47"/>
                </a:cubicBezTo>
                <a:cubicBezTo>
                  <a:pt x="132" y="40"/>
                  <a:pt x="132" y="26"/>
                  <a:pt x="124" y="18"/>
                </a:cubicBezTo>
                <a:close/>
                <a:moveTo>
                  <a:pt x="58" y="103"/>
                </a:moveTo>
                <a:cubicBezTo>
                  <a:pt x="50" y="111"/>
                  <a:pt x="50" y="111"/>
                  <a:pt x="50" y="111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39" y="123"/>
                  <a:pt x="31" y="123"/>
                  <a:pt x="26" y="118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9" y="101"/>
                  <a:pt x="9" y="93"/>
                  <a:pt x="14" y="88"/>
                </a:cubicBezTo>
                <a:cubicBezTo>
                  <a:pt x="52" y="50"/>
                  <a:pt x="52" y="50"/>
                  <a:pt x="52" y="50"/>
                </a:cubicBezTo>
                <a:cubicBezTo>
                  <a:pt x="57" y="45"/>
                  <a:pt x="65" y="45"/>
                  <a:pt x="70" y="50"/>
                </a:cubicBezTo>
                <a:cubicBezTo>
                  <a:pt x="76" y="55"/>
                  <a:pt x="76" y="55"/>
                  <a:pt x="76" y="55"/>
                </a:cubicBezTo>
                <a:cubicBezTo>
                  <a:pt x="79" y="58"/>
                  <a:pt x="79" y="58"/>
                  <a:pt x="79" y="58"/>
                </a:cubicBezTo>
                <a:cubicBezTo>
                  <a:pt x="80" y="59"/>
                  <a:pt x="81" y="60"/>
                  <a:pt x="82" y="60"/>
                </a:cubicBezTo>
                <a:cubicBezTo>
                  <a:pt x="83" y="60"/>
                  <a:pt x="84" y="59"/>
                  <a:pt x="85" y="58"/>
                </a:cubicBezTo>
                <a:cubicBezTo>
                  <a:pt x="86" y="57"/>
                  <a:pt x="86" y="54"/>
                  <a:pt x="85" y="53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44"/>
                  <a:pt x="76" y="44"/>
                  <a:pt x="76" y="44"/>
                </a:cubicBezTo>
                <a:cubicBezTo>
                  <a:pt x="68" y="36"/>
                  <a:pt x="55" y="36"/>
                  <a:pt x="46" y="44"/>
                </a:cubicBezTo>
                <a:cubicBezTo>
                  <a:pt x="8" y="82"/>
                  <a:pt x="8" y="82"/>
                  <a:pt x="8" y="82"/>
                </a:cubicBezTo>
                <a:cubicBezTo>
                  <a:pt x="0" y="90"/>
                  <a:pt x="0" y="104"/>
                  <a:pt x="8" y="112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32"/>
                  <a:pt x="41" y="132"/>
                  <a:pt x="49" y="124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6" y="107"/>
                  <a:pt x="66" y="104"/>
                  <a:pt x="64" y="103"/>
                </a:cubicBezTo>
                <a:cubicBezTo>
                  <a:pt x="63" y="101"/>
                  <a:pt x="60" y="101"/>
                  <a:pt x="58" y="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6" name="Freeform 97"/>
          <p:cNvSpPr>
            <a:spLocks noEditPoints="1"/>
          </p:cNvSpPr>
          <p:nvPr/>
        </p:nvSpPr>
        <p:spPr bwMode="auto">
          <a:xfrm>
            <a:off x="1753583" y="2753708"/>
            <a:ext cx="204818" cy="179131"/>
          </a:xfrm>
          <a:custGeom>
            <a:gdLst>
              <a:gd fmla="*/ 120 w 128" name="T0"/>
              <a:gd fmla="*/ 25 h 112" name="T1"/>
              <a:gd fmla="*/ 88 w 128" name="T2"/>
              <a:gd fmla="*/ 44 h 112" name="T3"/>
              <a:gd fmla="*/ 88 w 128" name="T4"/>
              <a:gd fmla="*/ 32 h 112" name="T5"/>
              <a:gd fmla="*/ 76 w 128" name="T6"/>
              <a:gd fmla="*/ 20 h 112" name="T7"/>
              <a:gd fmla="*/ 68 w 128" name="T8"/>
              <a:gd fmla="*/ 20 h 112" name="T9"/>
              <a:gd fmla="*/ 68 w 128" name="T10"/>
              <a:gd fmla="*/ 12 h 112" name="T11"/>
              <a:gd fmla="*/ 56 w 128" name="T12"/>
              <a:gd fmla="*/ 0 h 112" name="T13"/>
              <a:gd fmla="*/ 32 w 128" name="T14"/>
              <a:gd fmla="*/ 0 h 112" name="T15"/>
              <a:gd fmla="*/ 20 w 128" name="T16"/>
              <a:gd fmla="*/ 12 h 112" name="T17"/>
              <a:gd fmla="*/ 20 w 128" name="T18"/>
              <a:gd fmla="*/ 20 h 112" name="T19"/>
              <a:gd fmla="*/ 12 w 128" name="T20"/>
              <a:gd fmla="*/ 20 h 112" name="T21"/>
              <a:gd fmla="*/ 0 w 128" name="T22"/>
              <a:gd fmla="*/ 32 h 112" name="T23"/>
              <a:gd fmla="*/ 0 w 128" name="T24"/>
              <a:gd fmla="*/ 99 h 112" name="T25"/>
              <a:gd fmla="*/ 12 w 128" name="T26"/>
              <a:gd fmla="*/ 112 h 112" name="T27"/>
              <a:gd fmla="*/ 76 w 128" name="T28"/>
              <a:gd fmla="*/ 112 h 112" name="T29"/>
              <a:gd fmla="*/ 88 w 128" name="T30"/>
              <a:gd fmla="*/ 99 h 112" name="T31"/>
              <a:gd fmla="*/ 88 w 128" name="T32"/>
              <a:gd fmla="*/ 88 h 112" name="T33"/>
              <a:gd fmla="*/ 121 w 128" name="T34"/>
              <a:gd fmla="*/ 107 h 112" name="T35"/>
              <a:gd fmla="*/ 128 w 128" name="T36"/>
              <a:gd fmla="*/ 104 h 112" name="T37"/>
              <a:gd fmla="*/ 128 w 128" name="T38"/>
              <a:gd fmla="*/ 28 h 112" name="T39"/>
              <a:gd fmla="*/ 120 w 128" name="T40"/>
              <a:gd fmla="*/ 25 h 112" name="T41"/>
              <a:gd fmla="*/ 28 w 128" name="T42"/>
              <a:gd fmla="*/ 16 h 112" name="T43"/>
              <a:gd fmla="*/ 36 w 128" name="T44"/>
              <a:gd fmla="*/ 8 h 112" name="T45"/>
              <a:gd fmla="*/ 52 w 128" name="T46"/>
              <a:gd fmla="*/ 8 h 112" name="T47"/>
              <a:gd fmla="*/ 60 w 128" name="T48"/>
              <a:gd fmla="*/ 16 h 112" name="T49"/>
              <a:gd fmla="*/ 60 w 128" name="T50"/>
              <a:gd fmla="*/ 20 h 112" name="T51"/>
              <a:gd fmla="*/ 28 w 128" name="T52"/>
              <a:gd fmla="*/ 20 h 112" name="T53"/>
              <a:gd fmla="*/ 28 w 128" name="T54"/>
              <a:gd fmla="*/ 16 h 112" name="T55"/>
              <a:gd fmla="*/ 120 w 128" name="T56"/>
              <a:gd fmla="*/ 96 h 112" name="T57"/>
              <a:gd fmla="*/ 93 w 128" name="T58"/>
              <a:gd fmla="*/ 81 h 112" name="T59"/>
              <a:gd fmla="*/ 84 w 128" name="T60"/>
              <a:gd fmla="*/ 81 h 112" name="T61"/>
              <a:gd fmla="*/ 80 w 128" name="T62"/>
              <a:gd fmla="*/ 88 h 112" name="T63"/>
              <a:gd fmla="*/ 80 w 128" name="T64"/>
              <a:gd fmla="*/ 95 h 112" name="T65"/>
              <a:gd fmla="*/ 72 w 128" name="T66"/>
              <a:gd fmla="*/ 104 h 112" name="T67"/>
              <a:gd fmla="*/ 16 w 128" name="T68"/>
              <a:gd fmla="*/ 104 h 112" name="T69"/>
              <a:gd fmla="*/ 8 w 128" name="T70"/>
              <a:gd fmla="*/ 95 h 112" name="T71"/>
              <a:gd fmla="*/ 8 w 128" name="T72"/>
              <a:gd fmla="*/ 36 h 112" name="T73"/>
              <a:gd fmla="*/ 16 w 128" name="T74"/>
              <a:gd fmla="*/ 28 h 112" name="T75"/>
              <a:gd fmla="*/ 16 w 128" name="T76"/>
              <a:gd fmla="*/ 28 h 112" name="T77"/>
              <a:gd fmla="*/ 16 w 128" name="T78"/>
              <a:gd fmla="*/ 28 h 112" name="T79"/>
              <a:gd fmla="*/ 16 w 128" name="T80"/>
              <a:gd fmla="*/ 28 h 112" name="T81"/>
              <a:gd fmla="*/ 20 w 128" name="T82"/>
              <a:gd fmla="*/ 28 h 112" name="T83"/>
              <a:gd fmla="*/ 20 w 128" name="T84"/>
              <a:gd fmla="*/ 28 h 112" name="T85"/>
              <a:gd fmla="*/ 68 w 128" name="T86"/>
              <a:gd fmla="*/ 28 h 112" name="T87"/>
              <a:gd fmla="*/ 68 w 128" name="T88"/>
              <a:gd fmla="*/ 28 h 112" name="T89"/>
              <a:gd fmla="*/ 72 w 128" name="T90"/>
              <a:gd fmla="*/ 28 h 112" name="T91"/>
              <a:gd fmla="*/ 72 w 128" name="T92"/>
              <a:gd fmla="*/ 28 h 112" name="T93"/>
              <a:gd fmla="*/ 72 w 128" name="T94"/>
              <a:gd fmla="*/ 28 h 112" name="T95"/>
              <a:gd fmla="*/ 72 w 128" name="T96"/>
              <a:gd fmla="*/ 28 h 112" name="T97"/>
              <a:gd fmla="*/ 80 w 128" name="T98"/>
              <a:gd fmla="*/ 36 h 112" name="T99"/>
              <a:gd fmla="*/ 80 w 128" name="T100"/>
              <a:gd fmla="*/ 44 h 112" name="T101"/>
              <a:gd fmla="*/ 84 w 128" name="T102"/>
              <a:gd fmla="*/ 51 h 112" name="T103"/>
              <a:gd fmla="*/ 93 w 128" name="T104"/>
              <a:gd fmla="*/ 50 h 112" name="T105"/>
              <a:gd fmla="*/ 120 w 128" name="T106"/>
              <a:gd fmla="*/ 35 h 112" name="T107"/>
              <a:gd fmla="*/ 120 w 128" name="T108"/>
              <a:gd fmla="*/ 96 h 112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12" w="128">
                <a:moveTo>
                  <a:pt x="120" y="25"/>
                </a:moveTo>
                <a:cubicBezTo>
                  <a:pt x="88" y="44"/>
                  <a:pt x="88" y="44"/>
                  <a:pt x="88" y="44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25"/>
                  <a:pt x="83" y="20"/>
                  <a:pt x="76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5"/>
                  <a:pt x="63" y="0"/>
                  <a:pt x="5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5" y="0"/>
                  <a:pt x="20" y="5"/>
                  <a:pt x="20" y="12"/>
                </a:cubicBezTo>
                <a:cubicBezTo>
                  <a:pt x="20" y="20"/>
                  <a:pt x="20" y="20"/>
                  <a:pt x="20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5" y="20"/>
                  <a:pt x="0" y="25"/>
                  <a:pt x="0" y="3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6"/>
                  <a:pt x="5" y="112"/>
                  <a:pt x="12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83" y="112"/>
                  <a:pt x="88" y="106"/>
                  <a:pt x="88" y="99"/>
                </a:cubicBezTo>
                <a:cubicBezTo>
                  <a:pt x="88" y="88"/>
                  <a:pt x="88" y="88"/>
                  <a:pt x="88" y="88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23" y="109"/>
                  <a:pt x="128" y="107"/>
                  <a:pt x="128" y="104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5"/>
                  <a:pt x="123" y="22"/>
                  <a:pt x="120" y="25"/>
                </a:cubicBezTo>
                <a:close/>
                <a:moveTo>
                  <a:pt x="28" y="16"/>
                </a:moveTo>
                <a:cubicBezTo>
                  <a:pt x="28" y="11"/>
                  <a:pt x="32" y="8"/>
                  <a:pt x="36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6" y="8"/>
                  <a:pt x="60" y="11"/>
                  <a:pt x="60" y="16"/>
                </a:cubicBezTo>
                <a:cubicBezTo>
                  <a:pt x="60" y="20"/>
                  <a:pt x="60" y="20"/>
                  <a:pt x="60" y="20"/>
                </a:cubicBezTo>
                <a:cubicBezTo>
                  <a:pt x="28" y="20"/>
                  <a:pt x="28" y="20"/>
                  <a:pt x="28" y="20"/>
                </a:cubicBezTo>
                <a:lnTo>
                  <a:pt x="28" y="16"/>
                </a:lnTo>
                <a:close/>
                <a:moveTo>
                  <a:pt x="120" y="96"/>
                </a:moveTo>
                <a:cubicBezTo>
                  <a:pt x="93" y="81"/>
                  <a:pt x="93" y="81"/>
                  <a:pt x="93" y="81"/>
                </a:cubicBezTo>
                <a:cubicBezTo>
                  <a:pt x="90" y="79"/>
                  <a:pt x="86" y="80"/>
                  <a:pt x="84" y="81"/>
                </a:cubicBezTo>
                <a:cubicBezTo>
                  <a:pt x="82" y="82"/>
                  <a:pt x="80" y="85"/>
                  <a:pt x="80" y="88"/>
                </a:cubicBezTo>
                <a:cubicBezTo>
                  <a:pt x="80" y="88"/>
                  <a:pt x="80" y="91"/>
                  <a:pt x="80" y="95"/>
                </a:cubicBezTo>
                <a:cubicBezTo>
                  <a:pt x="80" y="100"/>
                  <a:pt x="76" y="104"/>
                  <a:pt x="72" y="104"/>
                </a:cubicBezTo>
                <a:cubicBezTo>
                  <a:pt x="67" y="104"/>
                  <a:pt x="16" y="104"/>
                  <a:pt x="16" y="104"/>
                </a:cubicBezTo>
                <a:cubicBezTo>
                  <a:pt x="12" y="104"/>
                  <a:pt x="8" y="100"/>
                  <a:pt x="8" y="95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1"/>
                  <a:pt x="11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6" y="28"/>
                  <a:pt x="80" y="31"/>
                  <a:pt x="80" y="36"/>
                </a:cubicBezTo>
                <a:cubicBezTo>
                  <a:pt x="80" y="41"/>
                  <a:pt x="80" y="44"/>
                  <a:pt x="80" y="44"/>
                </a:cubicBezTo>
                <a:cubicBezTo>
                  <a:pt x="80" y="47"/>
                  <a:pt x="82" y="49"/>
                  <a:pt x="84" y="51"/>
                </a:cubicBezTo>
                <a:cubicBezTo>
                  <a:pt x="86" y="52"/>
                  <a:pt x="90" y="52"/>
                  <a:pt x="93" y="50"/>
                </a:cubicBezTo>
                <a:cubicBezTo>
                  <a:pt x="120" y="35"/>
                  <a:pt x="120" y="35"/>
                  <a:pt x="120" y="35"/>
                </a:cubicBezTo>
                <a:lnTo>
                  <a:pt x="120" y="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7" name="Freeform 98"/>
          <p:cNvSpPr>
            <a:spLocks noEditPoints="1"/>
          </p:cNvSpPr>
          <p:nvPr/>
        </p:nvSpPr>
        <p:spPr bwMode="auto">
          <a:xfrm>
            <a:off x="1180362" y="2736133"/>
            <a:ext cx="212254" cy="214958"/>
          </a:xfrm>
          <a:custGeom>
            <a:gdLst>
              <a:gd fmla="*/ 124 w 133" name="T0"/>
              <a:gd fmla="*/ 10 h 134" name="T1"/>
              <a:gd fmla="*/ 89 w 133" name="T2"/>
              <a:gd fmla="*/ 10 h 134" name="T3"/>
              <a:gd fmla="*/ 16 w 133" name="T4"/>
              <a:gd fmla="*/ 84 h 134" name="T5"/>
              <a:gd fmla="*/ 4 w 133" name="T6"/>
              <a:gd fmla="*/ 129 h 134" name="T7"/>
              <a:gd fmla="*/ 50 w 133" name="T8"/>
              <a:gd fmla="*/ 118 h 134" name="T9"/>
              <a:gd fmla="*/ 124 w 133" name="T10"/>
              <a:gd fmla="*/ 44 h 134" name="T11"/>
              <a:gd fmla="*/ 124 w 133" name="T12"/>
              <a:gd fmla="*/ 10 h 134" name="T13"/>
              <a:gd fmla="*/ 24 w 133" name="T14"/>
              <a:gd fmla="*/ 87 h 134" name="T15"/>
              <a:gd fmla="*/ 84 w 133" name="T16"/>
              <a:gd fmla="*/ 27 h 134" name="T17"/>
              <a:gd fmla="*/ 92 w 133" name="T18"/>
              <a:gd fmla="*/ 36 h 134" name="T19"/>
              <a:gd fmla="*/ 34 w 133" name="T20"/>
              <a:gd fmla="*/ 94 h 134" name="T21"/>
              <a:gd fmla="*/ 32 w 133" name="T22"/>
              <a:gd fmla="*/ 92 h 134" name="T23"/>
              <a:gd fmla="*/ 24 w 133" name="T24"/>
              <a:gd fmla="*/ 87 h 134" name="T25"/>
              <a:gd fmla="*/ 24 w 133" name="T26"/>
              <a:gd fmla="*/ 87 h 134" name="T27"/>
              <a:gd fmla="*/ 11 w 133" name="T28"/>
              <a:gd fmla="*/ 122 h 134" name="T29"/>
              <a:gd fmla="*/ 19 w 133" name="T30"/>
              <a:gd fmla="*/ 94 h 134" name="T31"/>
              <a:gd fmla="*/ 29 w 133" name="T32"/>
              <a:gd fmla="*/ 99 h 134" name="T33"/>
              <a:gd fmla="*/ 33 w 133" name="T34"/>
              <a:gd fmla="*/ 103 h 134" name="T35"/>
              <a:gd fmla="*/ 39 w 133" name="T36"/>
              <a:gd fmla="*/ 115 h 134" name="T37"/>
              <a:gd fmla="*/ 11 w 133" name="T38"/>
              <a:gd fmla="*/ 122 h 134" name="T39"/>
              <a:gd fmla="*/ 47 w 133" name="T40"/>
              <a:gd fmla="*/ 110 h 134" name="T41"/>
              <a:gd fmla="*/ 46 w 133" name="T42"/>
              <a:gd fmla="*/ 111 h 134" name="T43"/>
              <a:gd fmla="*/ 41 w 133" name="T44"/>
              <a:gd fmla="*/ 100 h 134" name="T45"/>
              <a:gd fmla="*/ 40 w 133" name="T46"/>
              <a:gd fmla="*/ 99 h 134" name="T47"/>
              <a:gd fmla="*/ 98 w 133" name="T48"/>
              <a:gd fmla="*/ 41 h 134" name="T49"/>
              <a:gd fmla="*/ 107 w 133" name="T50"/>
              <a:gd fmla="*/ 50 h 134" name="T51"/>
              <a:gd fmla="*/ 47 w 133" name="T52"/>
              <a:gd fmla="*/ 110 h 134" name="T53"/>
              <a:gd fmla="*/ 118 w 133" name="T54"/>
              <a:gd fmla="*/ 38 h 134" name="T55"/>
              <a:gd fmla="*/ 112 w 133" name="T56"/>
              <a:gd fmla="*/ 44 h 134" name="T57"/>
              <a:gd fmla="*/ 89 w 133" name="T58"/>
              <a:gd fmla="*/ 21 h 134" name="T59"/>
              <a:gd fmla="*/ 95 w 133" name="T60"/>
              <a:gd fmla="*/ 15 h 134" name="T61"/>
              <a:gd fmla="*/ 118 w 133" name="T62"/>
              <a:gd fmla="*/ 15 h 134" name="T63"/>
              <a:gd fmla="*/ 118 w 133" name="T64"/>
              <a:gd fmla="*/ 38 h 134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34" w="133">
                <a:moveTo>
                  <a:pt x="124" y="10"/>
                </a:moveTo>
                <a:cubicBezTo>
                  <a:pt x="114" y="0"/>
                  <a:pt x="99" y="0"/>
                  <a:pt x="89" y="10"/>
                </a:cubicBezTo>
                <a:cubicBezTo>
                  <a:pt x="16" y="84"/>
                  <a:pt x="16" y="84"/>
                  <a:pt x="16" y="84"/>
                </a:cubicBezTo>
                <a:cubicBezTo>
                  <a:pt x="7" y="92"/>
                  <a:pt x="0" y="125"/>
                  <a:pt x="4" y="129"/>
                </a:cubicBezTo>
                <a:cubicBezTo>
                  <a:pt x="9" y="134"/>
                  <a:pt x="42" y="126"/>
                  <a:pt x="50" y="118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35"/>
                  <a:pt x="133" y="19"/>
                  <a:pt x="124" y="10"/>
                </a:cubicBezTo>
                <a:close/>
                <a:moveTo>
                  <a:pt x="24" y="87"/>
                </a:moveTo>
                <a:cubicBezTo>
                  <a:pt x="84" y="27"/>
                  <a:pt x="84" y="27"/>
                  <a:pt x="84" y="27"/>
                </a:cubicBezTo>
                <a:cubicBezTo>
                  <a:pt x="92" y="36"/>
                  <a:pt x="92" y="36"/>
                  <a:pt x="92" y="36"/>
                </a:cubicBezTo>
                <a:cubicBezTo>
                  <a:pt x="34" y="94"/>
                  <a:pt x="34" y="94"/>
                  <a:pt x="34" y="94"/>
                </a:cubicBezTo>
                <a:cubicBezTo>
                  <a:pt x="32" y="92"/>
                  <a:pt x="32" y="92"/>
                  <a:pt x="32" y="92"/>
                </a:cubicBezTo>
                <a:cubicBezTo>
                  <a:pt x="30" y="89"/>
                  <a:pt x="27" y="88"/>
                  <a:pt x="24" y="87"/>
                </a:cubicBezTo>
                <a:cubicBezTo>
                  <a:pt x="24" y="87"/>
                  <a:pt x="24" y="87"/>
                  <a:pt x="24" y="87"/>
                </a:cubicBezTo>
                <a:close/>
                <a:moveTo>
                  <a:pt x="11" y="122"/>
                </a:moveTo>
                <a:cubicBezTo>
                  <a:pt x="10" y="120"/>
                  <a:pt x="14" y="104"/>
                  <a:pt x="19" y="94"/>
                </a:cubicBezTo>
                <a:cubicBezTo>
                  <a:pt x="23" y="95"/>
                  <a:pt x="26" y="97"/>
                  <a:pt x="29" y="99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6" y="106"/>
                  <a:pt x="38" y="110"/>
                  <a:pt x="39" y="115"/>
                </a:cubicBezTo>
                <a:cubicBezTo>
                  <a:pt x="28" y="120"/>
                  <a:pt x="13" y="124"/>
                  <a:pt x="11" y="122"/>
                </a:cubicBezTo>
                <a:close/>
                <a:moveTo>
                  <a:pt x="47" y="110"/>
                </a:moveTo>
                <a:cubicBezTo>
                  <a:pt x="47" y="110"/>
                  <a:pt x="46" y="110"/>
                  <a:pt x="46" y="111"/>
                </a:cubicBezTo>
                <a:cubicBezTo>
                  <a:pt x="45" y="107"/>
                  <a:pt x="44" y="103"/>
                  <a:pt x="41" y="100"/>
                </a:cubicBezTo>
                <a:cubicBezTo>
                  <a:pt x="40" y="99"/>
                  <a:pt x="40" y="99"/>
                  <a:pt x="40" y="99"/>
                </a:cubicBezTo>
                <a:cubicBezTo>
                  <a:pt x="98" y="41"/>
                  <a:pt x="98" y="41"/>
                  <a:pt x="98" y="41"/>
                </a:cubicBezTo>
                <a:cubicBezTo>
                  <a:pt x="107" y="50"/>
                  <a:pt x="107" y="50"/>
                  <a:pt x="107" y="50"/>
                </a:cubicBezTo>
                <a:lnTo>
                  <a:pt x="47" y="110"/>
                </a:lnTo>
                <a:close/>
                <a:moveTo>
                  <a:pt x="118" y="38"/>
                </a:moveTo>
                <a:cubicBezTo>
                  <a:pt x="112" y="44"/>
                  <a:pt x="112" y="44"/>
                  <a:pt x="112" y="44"/>
                </a:cubicBezTo>
                <a:cubicBezTo>
                  <a:pt x="89" y="21"/>
                  <a:pt x="89" y="21"/>
                  <a:pt x="89" y="21"/>
                </a:cubicBezTo>
                <a:cubicBezTo>
                  <a:pt x="95" y="15"/>
                  <a:pt x="95" y="15"/>
                  <a:pt x="95" y="15"/>
                </a:cubicBezTo>
                <a:cubicBezTo>
                  <a:pt x="101" y="9"/>
                  <a:pt x="112" y="9"/>
                  <a:pt x="118" y="15"/>
                </a:cubicBezTo>
                <a:cubicBezTo>
                  <a:pt x="125" y="22"/>
                  <a:pt x="125" y="32"/>
                  <a:pt x="118" y="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8" name="Freeform 99"/>
          <p:cNvSpPr>
            <a:spLocks noEditPoints="1"/>
          </p:cNvSpPr>
          <p:nvPr/>
        </p:nvSpPr>
        <p:spPr bwMode="auto">
          <a:xfrm>
            <a:off x="616605" y="2741541"/>
            <a:ext cx="204142" cy="204142"/>
          </a:xfrm>
          <a:custGeom>
            <a:gdLst>
              <a:gd fmla="*/ 127 w 128" name="T0"/>
              <a:gd fmla="*/ 110 h 128" name="T1"/>
              <a:gd fmla="*/ 104 w 128" name="T2"/>
              <a:gd fmla="*/ 91 h 128" name="T3"/>
              <a:gd fmla="*/ 88 w 128" name="T4"/>
              <a:gd fmla="*/ 86 h 128" name="T5"/>
              <a:gd fmla="*/ 88 w 128" name="T6"/>
              <a:gd fmla="*/ 75 h 128" name="T7"/>
              <a:gd fmla="*/ 100 w 128" name="T8"/>
              <a:gd fmla="*/ 44 h 128" name="T9"/>
              <a:gd fmla="*/ 64 w 128" name="T10"/>
              <a:gd fmla="*/ 0 h 128" name="T11"/>
              <a:gd fmla="*/ 28 w 128" name="T12"/>
              <a:gd fmla="*/ 44 h 128" name="T13"/>
              <a:gd fmla="*/ 40 w 128" name="T14"/>
              <a:gd fmla="*/ 75 h 128" name="T15"/>
              <a:gd fmla="*/ 40 w 128" name="T16"/>
              <a:gd fmla="*/ 86 h 128" name="T17"/>
              <a:gd fmla="*/ 24 w 128" name="T18"/>
              <a:gd fmla="*/ 91 h 128" name="T19"/>
              <a:gd fmla="*/ 1 w 128" name="T20"/>
              <a:gd fmla="*/ 110 h 128" name="T21"/>
              <a:gd fmla="*/ 1 w 128" name="T22"/>
              <a:gd fmla="*/ 118 h 128" name="T23"/>
              <a:gd fmla="*/ 64 w 128" name="T24"/>
              <a:gd fmla="*/ 128 h 128" name="T25"/>
              <a:gd fmla="*/ 126 w 128" name="T26"/>
              <a:gd fmla="*/ 118 h 128" name="T27"/>
              <a:gd fmla="*/ 127 w 128" name="T28"/>
              <a:gd fmla="*/ 110 h 128" name="T29"/>
              <a:gd fmla="*/ 36 w 128" name="T30"/>
              <a:gd fmla="*/ 44 h 128" name="T31"/>
              <a:gd fmla="*/ 64 w 128" name="T32"/>
              <a:gd fmla="*/ 8 h 128" name="T33"/>
              <a:gd fmla="*/ 92 w 128" name="T34"/>
              <a:gd fmla="*/ 44 h 128" name="T35"/>
              <a:gd fmla="*/ 64 w 128" name="T36"/>
              <a:gd fmla="*/ 80 h 128" name="T37"/>
              <a:gd fmla="*/ 36 w 128" name="T38"/>
              <a:gd fmla="*/ 44 h 128" name="T39"/>
              <a:gd fmla="*/ 64 w 128" name="T40"/>
              <a:gd fmla="*/ 120 h 128" name="T41"/>
              <a:gd fmla="*/ 8 w 128" name="T42"/>
              <a:gd fmla="*/ 113 h 128" name="T43"/>
              <a:gd fmla="*/ 25 w 128" name="T44"/>
              <a:gd fmla="*/ 98 h 128" name="T45"/>
              <a:gd fmla="*/ 44 w 128" name="T46"/>
              <a:gd fmla="*/ 93 h 128" name="T47"/>
              <a:gd fmla="*/ 48 w 128" name="T48"/>
              <a:gd fmla="*/ 90 h 128" name="T49"/>
              <a:gd fmla="*/ 48 w 128" name="T50"/>
              <a:gd fmla="*/ 82 h 128" name="T51"/>
              <a:gd fmla="*/ 64 w 128" name="T52"/>
              <a:gd fmla="*/ 88 h 128" name="T53"/>
              <a:gd fmla="*/ 80 w 128" name="T54"/>
              <a:gd fmla="*/ 82 h 128" name="T55"/>
              <a:gd fmla="*/ 80 w 128" name="T56"/>
              <a:gd fmla="*/ 90 h 128" name="T57"/>
              <a:gd fmla="*/ 84 w 128" name="T58"/>
              <a:gd fmla="*/ 93 h 128" name="T59"/>
              <a:gd fmla="*/ 102 w 128" name="T60"/>
              <a:gd fmla="*/ 98 h 128" name="T61"/>
              <a:gd fmla="*/ 120 w 128" name="T62"/>
              <a:gd fmla="*/ 113 h 128" name="T63"/>
              <a:gd fmla="*/ 64 w 128" name="T64"/>
              <a:gd fmla="*/ 120 h 12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8" w="128">
                <a:moveTo>
                  <a:pt x="127" y="110"/>
                </a:moveTo>
                <a:cubicBezTo>
                  <a:pt x="122" y="95"/>
                  <a:pt x="112" y="92"/>
                  <a:pt x="104" y="91"/>
                </a:cubicBezTo>
                <a:cubicBezTo>
                  <a:pt x="97" y="89"/>
                  <a:pt x="91" y="87"/>
                  <a:pt x="88" y="86"/>
                </a:cubicBezTo>
                <a:cubicBezTo>
                  <a:pt x="88" y="79"/>
                  <a:pt x="88" y="76"/>
                  <a:pt x="88" y="75"/>
                </a:cubicBezTo>
                <a:cubicBezTo>
                  <a:pt x="95" y="66"/>
                  <a:pt x="100" y="54"/>
                  <a:pt x="100" y="44"/>
                </a:cubicBezTo>
                <a:cubicBezTo>
                  <a:pt x="100" y="19"/>
                  <a:pt x="88" y="0"/>
                  <a:pt x="64" y="0"/>
                </a:cubicBezTo>
                <a:cubicBezTo>
                  <a:pt x="40" y="0"/>
                  <a:pt x="28" y="19"/>
                  <a:pt x="28" y="44"/>
                </a:cubicBezTo>
                <a:cubicBezTo>
                  <a:pt x="28" y="54"/>
                  <a:pt x="33" y="66"/>
                  <a:pt x="40" y="75"/>
                </a:cubicBezTo>
                <a:cubicBezTo>
                  <a:pt x="40" y="79"/>
                  <a:pt x="40" y="85"/>
                  <a:pt x="40" y="86"/>
                </a:cubicBezTo>
                <a:cubicBezTo>
                  <a:pt x="37" y="87"/>
                  <a:pt x="31" y="89"/>
                  <a:pt x="24" y="91"/>
                </a:cubicBezTo>
                <a:cubicBezTo>
                  <a:pt x="16" y="92"/>
                  <a:pt x="6" y="95"/>
                  <a:pt x="1" y="110"/>
                </a:cubicBezTo>
                <a:cubicBezTo>
                  <a:pt x="0" y="113"/>
                  <a:pt x="0" y="115"/>
                  <a:pt x="1" y="118"/>
                </a:cubicBezTo>
                <a:cubicBezTo>
                  <a:pt x="7" y="126"/>
                  <a:pt x="39" y="128"/>
                  <a:pt x="64" y="128"/>
                </a:cubicBezTo>
                <a:cubicBezTo>
                  <a:pt x="89" y="128"/>
                  <a:pt x="120" y="126"/>
                  <a:pt x="126" y="118"/>
                </a:cubicBezTo>
                <a:cubicBezTo>
                  <a:pt x="128" y="115"/>
                  <a:pt x="128" y="113"/>
                  <a:pt x="127" y="110"/>
                </a:cubicBezTo>
                <a:close/>
                <a:moveTo>
                  <a:pt x="36" y="44"/>
                </a:moveTo>
                <a:cubicBezTo>
                  <a:pt x="36" y="24"/>
                  <a:pt x="45" y="8"/>
                  <a:pt x="64" y="8"/>
                </a:cubicBezTo>
                <a:cubicBezTo>
                  <a:pt x="83" y="8"/>
                  <a:pt x="92" y="24"/>
                  <a:pt x="92" y="44"/>
                </a:cubicBezTo>
                <a:cubicBezTo>
                  <a:pt x="92" y="60"/>
                  <a:pt x="79" y="80"/>
                  <a:pt x="64" y="80"/>
                </a:cubicBezTo>
                <a:cubicBezTo>
                  <a:pt x="49" y="80"/>
                  <a:pt x="36" y="60"/>
                  <a:pt x="36" y="44"/>
                </a:cubicBezTo>
                <a:close/>
                <a:moveTo>
                  <a:pt x="64" y="120"/>
                </a:moveTo>
                <a:cubicBezTo>
                  <a:pt x="15" y="120"/>
                  <a:pt x="8" y="113"/>
                  <a:pt x="8" y="113"/>
                </a:cubicBezTo>
                <a:cubicBezTo>
                  <a:pt x="13" y="102"/>
                  <a:pt x="19" y="99"/>
                  <a:pt x="25" y="98"/>
                </a:cubicBezTo>
                <a:cubicBezTo>
                  <a:pt x="32" y="97"/>
                  <a:pt x="40" y="95"/>
                  <a:pt x="44" y="93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0"/>
                  <a:pt x="48" y="85"/>
                  <a:pt x="48" y="82"/>
                </a:cubicBezTo>
                <a:cubicBezTo>
                  <a:pt x="53" y="86"/>
                  <a:pt x="58" y="88"/>
                  <a:pt x="64" y="88"/>
                </a:cubicBezTo>
                <a:cubicBezTo>
                  <a:pt x="70" y="88"/>
                  <a:pt x="75" y="86"/>
                  <a:pt x="80" y="82"/>
                </a:cubicBezTo>
                <a:cubicBezTo>
                  <a:pt x="80" y="85"/>
                  <a:pt x="80" y="90"/>
                  <a:pt x="80" y="90"/>
                </a:cubicBezTo>
                <a:cubicBezTo>
                  <a:pt x="84" y="93"/>
                  <a:pt x="84" y="93"/>
                  <a:pt x="84" y="93"/>
                </a:cubicBezTo>
                <a:cubicBezTo>
                  <a:pt x="88" y="95"/>
                  <a:pt x="95" y="97"/>
                  <a:pt x="102" y="98"/>
                </a:cubicBezTo>
                <a:cubicBezTo>
                  <a:pt x="108" y="99"/>
                  <a:pt x="115" y="102"/>
                  <a:pt x="120" y="113"/>
                </a:cubicBezTo>
                <a:cubicBezTo>
                  <a:pt x="119" y="113"/>
                  <a:pt x="113" y="120"/>
                  <a:pt x="64" y="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09" name="Freeform 100"/>
          <p:cNvSpPr/>
          <p:nvPr/>
        </p:nvSpPr>
        <p:spPr bwMode="auto">
          <a:xfrm>
            <a:off x="2910164" y="2171700"/>
            <a:ext cx="173048" cy="198059"/>
          </a:xfrm>
          <a:custGeom>
            <a:gdLst>
              <a:gd fmla="*/ 101 w 108" name="T0"/>
              <a:gd fmla="*/ 43 h 124" name="T1"/>
              <a:gd fmla="*/ 93 w 108" name="T2"/>
              <a:gd fmla="*/ 32 h 124" name="T3"/>
              <a:gd fmla="*/ 87 w 108" name="T4"/>
              <a:gd fmla="*/ 32 h 124" name="T5"/>
              <a:gd fmla="*/ 87 w 108" name="T6"/>
              <a:gd fmla="*/ 38 h 124" name="T7"/>
              <a:gd fmla="*/ 94 w 108" name="T8"/>
              <a:gd fmla="*/ 47 h 124" name="T9"/>
              <a:gd fmla="*/ 100 w 108" name="T10"/>
              <a:gd fmla="*/ 70 h 124" name="T11"/>
              <a:gd fmla="*/ 54 w 108" name="T12"/>
              <a:gd fmla="*/ 116 h 124" name="T13"/>
              <a:gd fmla="*/ 8 w 108" name="T14"/>
              <a:gd fmla="*/ 70 h 124" name="T15"/>
              <a:gd fmla="*/ 54 w 108" name="T16"/>
              <a:gd fmla="*/ 24 h 124" name="T17"/>
              <a:gd fmla="*/ 56 w 108" name="T18"/>
              <a:gd fmla="*/ 24 h 124" name="T19"/>
              <a:gd fmla="*/ 45 w 108" name="T20"/>
              <a:gd fmla="*/ 37 h 124" name="T21"/>
              <a:gd fmla="*/ 45 w 108" name="T22"/>
              <a:gd fmla="*/ 43 h 124" name="T23"/>
              <a:gd fmla="*/ 51 w 108" name="T24"/>
              <a:gd fmla="*/ 42 h 124" name="T25"/>
              <a:gd fmla="*/ 67 w 108" name="T26"/>
              <a:gd fmla="*/ 23 h 124" name="T27"/>
              <a:gd fmla="*/ 68 w 108" name="T28"/>
              <a:gd fmla="*/ 20 h 124" name="T29"/>
              <a:gd fmla="*/ 66 w 108" name="T30"/>
              <a:gd fmla="*/ 17 h 124" name="T31"/>
              <a:gd fmla="*/ 47 w 108" name="T32"/>
              <a:gd fmla="*/ 1 h 124" name="T33"/>
              <a:gd fmla="*/ 41 w 108" name="T34"/>
              <a:gd fmla="*/ 2 h 124" name="T35"/>
              <a:gd fmla="*/ 41 w 108" name="T36"/>
              <a:gd fmla="*/ 7 h 124" name="T37"/>
              <a:gd fmla="*/ 53 w 108" name="T38"/>
              <a:gd fmla="*/ 16 h 124" name="T39"/>
              <a:gd fmla="*/ 0 w 108" name="T40"/>
              <a:gd fmla="*/ 70 h 124" name="T41"/>
              <a:gd fmla="*/ 54 w 108" name="T42"/>
              <a:gd fmla="*/ 124 h 124" name="T43"/>
              <a:gd fmla="*/ 108 w 108" name="T44"/>
              <a:gd fmla="*/ 70 h 124" name="T45"/>
              <a:gd fmla="*/ 101 w 108" name="T46"/>
              <a:gd fmla="*/ 43 h 124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24" w="108">
                <a:moveTo>
                  <a:pt x="101" y="43"/>
                </a:moveTo>
                <a:cubicBezTo>
                  <a:pt x="98" y="39"/>
                  <a:pt x="96" y="35"/>
                  <a:pt x="93" y="32"/>
                </a:cubicBezTo>
                <a:cubicBezTo>
                  <a:pt x="91" y="31"/>
                  <a:pt x="89" y="31"/>
                  <a:pt x="87" y="32"/>
                </a:cubicBezTo>
                <a:cubicBezTo>
                  <a:pt x="85" y="34"/>
                  <a:pt x="85" y="36"/>
                  <a:pt x="87" y="38"/>
                </a:cubicBezTo>
                <a:cubicBezTo>
                  <a:pt x="89" y="40"/>
                  <a:pt x="92" y="43"/>
                  <a:pt x="94" y="47"/>
                </a:cubicBezTo>
                <a:cubicBezTo>
                  <a:pt x="98" y="54"/>
                  <a:pt x="100" y="62"/>
                  <a:pt x="100" y="70"/>
                </a:cubicBezTo>
                <a:cubicBezTo>
                  <a:pt x="100" y="95"/>
                  <a:pt x="79" y="116"/>
                  <a:pt x="54" y="116"/>
                </a:cubicBezTo>
                <a:cubicBezTo>
                  <a:pt x="29" y="116"/>
                  <a:pt x="8" y="95"/>
                  <a:pt x="8" y="70"/>
                </a:cubicBezTo>
                <a:cubicBezTo>
                  <a:pt x="8" y="45"/>
                  <a:pt x="29" y="24"/>
                  <a:pt x="54" y="24"/>
                </a:cubicBezTo>
                <a:cubicBezTo>
                  <a:pt x="55" y="24"/>
                  <a:pt x="55" y="24"/>
                  <a:pt x="56" y="24"/>
                </a:cubicBezTo>
                <a:cubicBezTo>
                  <a:pt x="45" y="37"/>
                  <a:pt x="45" y="37"/>
                  <a:pt x="45" y="37"/>
                </a:cubicBezTo>
                <a:cubicBezTo>
                  <a:pt x="43" y="39"/>
                  <a:pt x="43" y="42"/>
                  <a:pt x="45" y="43"/>
                </a:cubicBezTo>
                <a:cubicBezTo>
                  <a:pt x="47" y="44"/>
                  <a:pt x="49" y="44"/>
                  <a:pt x="51" y="42"/>
                </a:cubicBezTo>
                <a:cubicBezTo>
                  <a:pt x="67" y="23"/>
                  <a:pt x="67" y="23"/>
                  <a:pt x="67" y="23"/>
                </a:cubicBezTo>
                <a:cubicBezTo>
                  <a:pt x="68" y="22"/>
                  <a:pt x="68" y="21"/>
                  <a:pt x="68" y="20"/>
                </a:cubicBezTo>
                <a:cubicBezTo>
                  <a:pt x="68" y="19"/>
                  <a:pt x="67" y="18"/>
                  <a:pt x="66" y="17"/>
                </a:cubicBezTo>
                <a:cubicBezTo>
                  <a:pt x="47" y="1"/>
                  <a:pt x="47" y="1"/>
                  <a:pt x="47" y="1"/>
                </a:cubicBezTo>
                <a:cubicBezTo>
                  <a:pt x="45" y="0"/>
                  <a:pt x="42" y="0"/>
                  <a:pt x="41" y="2"/>
                </a:cubicBezTo>
                <a:cubicBezTo>
                  <a:pt x="39" y="3"/>
                  <a:pt x="40" y="6"/>
                  <a:pt x="41" y="7"/>
                </a:cubicBezTo>
                <a:cubicBezTo>
                  <a:pt x="53" y="16"/>
                  <a:pt x="53" y="16"/>
                  <a:pt x="53" y="16"/>
                </a:cubicBezTo>
                <a:cubicBezTo>
                  <a:pt x="23" y="17"/>
                  <a:pt x="0" y="41"/>
                  <a:pt x="0" y="70"/>
                </a:cubicBezTo>
                <a:cubicBezTo>
                  <a:pt x="0" y="100"/>
                  <a:pt x="24" y="124"/>
                  <a:pt x="54" y="124"/>
                </a:cubicBezTo>
                <a:cubicBezTo>
                  <a:pt x="84" y="124"/>
                  <a:pt x="108" y="100"/>
                  <a:pt x="108" y="70"/>
                </a:cubicBezTo>
                <a:cubicBezTo>
                  <a:pt x="108" y="60"/>
                  <a:pt x="105" y="51"/>
                  <a:pt x="101" y="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10" name="Freeform 101"/>
          <p:cNvSpPr>
            <a:spLocks noEditPoints="1"/>
          </p:cNvSpPr>
          <p:nvPr/>
        </p:nvSpPr>
        <p:spPr bwMode="auto">
          <a:xfrm>
            <a:off x="2341675" y="2171700"/>
            <a:ext cx="166288" cy="204818"/>
          </a:xfrm>
          <a:custGeom>
            <a:gdLst>
              <a:gd fmla="*/ 104 w 104" name="T0"/>
              <a:gd fmla="*/ 64 h 128" name="T1"/>
              <a:gd fmla="*/ 94 w 104" name="T2"/>
              <a:gd fmla="*/ 34 h 128" name="T3"/>
              <a:gd fmla="*/ 81 w 104" name="T4"/>
              <a:gd fmla="*/ 21 h 128" name="T5"/>
              <a:gd fmla="*/ 79 w 104" name="T6"/>
              <a:gd fmla="*/ 20 h 128" name="T7"/>
              <a:gd fmla="*/ 75 w 104" name="T8"/>
              <a:gd fmla="*/ 22 h 128" name="T9"/>
              <a:gd fmla="*/ 76 w 104" name="T10"/>
              <a:gd fmla="*/ 27 h 128" name="T11"/>
              <a:gd fmla="*/ 88 w 104" name="T12"/>
              <a:gd fmla="*/ 38 h 128" name="T13"/>
              <a:gd fmla="*/ 96 w 104" name="T14"/>
              <a:gd fmla="*/ 64 h 128" name="T15"/>
              <a:gd fmla="*/ 54 w 104" name="T16"/>
              <a:gd fmla="*/ 107 h 128" name="T17"/>
              <a:gd fmla="*/ 59 w 104" name="T18"/>
              <a:gd fmla="*/ 103 h 128" name="T19"/>
              <a:gd fmla="*/ 59 w 104" name="T20"/>
              <a:gd fmla="*/ 97 h 128" name="T21"/>
              <a:gd fmla="*/ 53 w 104" name="T22"/>
              <a:gd fmla="*/ 97 h 128" name="T23"/>
              <a:gd fmla="*/ 41 w 104" name="T24"/>
              <a:gd fmla="*/ 108 h 128" name="T25"/>
              <a:gd fmla="*/ 40 w 104" name="T26"/>
              <a:gd fmla="*/ 111 h 128" name="T27"/>
              <a:gd fmla="*/ 41 w 104" name="T28"/>
              <a:gd fmla="*/ 115 h 128" name="T29"/>
              <a:gd fmla="*/ 53 w 104" name="T30"/>
              <a:gd fmla="*/ 126 h 128" name="T31"/>
              <a:gd fmla="*/ 59 w 104" name="T32"/>
              <a:gd fmla="*/ 126 h 128" name="T33"/>
              <a:gd fmla="*/ 59 w 104" name="T34"/>
              <a:gd fmla="*/ 120 h 128" name="T35"/>
              <a:gd fmla="*/ 54 w 104" name="T36"/>
              <a:gd fmla="*/ 115 h 128" name="T37"/>
              <a:gd fmla="*/ 104 w 104" name="T38"/>
              <a:gd fmla="*/ 64 h 128" name="T39"/>
              <a:gd fmla="*/ 27 w 104" name="T40"/>
              <a:gd fmla="*/ 100 h 128" name="T41"/>
              <a:gd fmla="*/ 16 w 104" name="T42"/>
              <a:gd fmla="*/ 89 h 128" name="T43"/>
              <a:gd fmla="*/ 8 w 104" name="T44"/>
              <a:gd fmla="*/ 64 h 128" name="T45"/>
              <a:gd fmla="*/ 50 w 104" name="T46"/>
              <a:gd fmla="*/ 20 h 128" name="T47"/>
              <a:gd fmla="*/ 45 w 104" name="T48"/>
              <a:gd fmla="*/ 24 h 128" name="T49"/>
              <a:gd fmla="*/ 45 w 104" name="T50"/>
              <a:gd fmla="*/ 31 h 128" name="T51"/>
              <a:gd fmla="*/ 51 w 104" name="T52"/>
              <a:gd fmla="*/ 31 h 128" name="T53"/>
              <a:gd fmla="*/ 63 w 104" name="T54"/>
              <a:gd fmla="*/ 19 h 128" name="T55"/>
              <a:gd fmla="*/ 64 w 104" name="T56"/>
              <a:gd fmla="*/ 16 h 128" name="T57"/>
              <a:gd fmla="*/ 63 w 104" name="T58"/>
              <a:gd fmla="*/ 13 h 128" name="T59"/>
              <a:gd fmla="*/ 51 w 104" name="T60"/>
              <a:gd fmla="*/ 1 h 128" name="T61"/>
              <a:gd fmla="*/ 45 w 104" name="T62"/>
              <a:gd fmla="*/ 1 h 128" name="T63"/>
              <a:gd fmla="*/ 45 w 104" name="T64"/>
              <a:gd fmla="*/ 7 h 128" name="T65"/>
              <a:gd fmla="*/ 50 w 104" name="T66"/>
              <a:gd fmla="*/ 12 h 128" name="T67"/>
              <a:gd fmla="*/ 0 w 104" name="T68"/>
              <a:gd fmla="*/ 64 h 128" name="T69"/>
              <a:gd fmla="*/ 10 w 104" name="T70"/>
              <a:gd fmla="*/ 94 h 128" name="T71"/>
              <a:gd fmla="*/ 23 w 104" name="T72"/>
              <a:gd fmla="*/ 107 h 128" name="T73"/>
              <a:gd fmla="*/ 25 w 104" name="T74"/>
              <a:gd fmla="*/ 107 h 128" name="T75"/>
              <a:gd fmla="*/ 29 w 104" name="T76"/>
              <a:gd fmla="*/ 106 h 128" name="T77"/>
              <a:gd fmla="*/ 27 w 104" name="T78"/>
              <a:gd fmla="*/ 100 h 12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28" w="104">
                <a:moveTo>
                  <a:pt x="104" y="64"/>
                </a:moveTo>
                <a:cubicBezTo>
                  <a:pt x="104" y="53"/>
                  <a:pt x="101" y="42"/>
                  <a:pt x="94" y="34"/>
                </a:cubicBezTo>
                <a:cubicBezTo>
                  <a:pt x="91" y="28"/>
                  <a:pt x="86" y="24"/>
                  <a:pt x="81" y="21"/>
                </a:cubicBezTo>
                <a:cubicBezTo>
                  <a:pt x="80" y="20"/>
                  <a:pt x="79" y="20"/>
                  <a:pt x="79" y="20"/>
                </a:cubicBezTo>
                <a:cubicBezTo>
                  <a:pt x="77" y="20"/>
                  <a:pt x="76" y="21"/>
                  <a:pt x="75" y="22"/>
                </a:cubicBezTo>
                <a:cubicBezTo>
                  <a:pt x="74" y="23"/>
                  <a:pt x="75" y="26"/>
                  <a:pt x="76" y="27"/>
                </a:cubicBezTo>
                <a:cubicBezTo>
                  <a:pt x="81" y="30"/>
                  <a:pt x="85" y="34"/>
                  <a:pt x="88" y="38"/>
                </a:cubicBezTo>
                <a:cubicBezTo>
                  <a:pt x="93" y="46"/>
                  <a:pt x="96" y="54"/>
                  <a:pt x="96" y="64"/>
                </a:cubicBezTo>
                <a:cubicBezTo>
                  <a:pt x="96" y="87"/>
                  <a:pt x="78" y="106"/>
                  <a:pt x="54" y="10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1" y="101"/>
                  <a:pt x="61" y="98"/>
                  <a:pt x="59" y="97"/>
                </a:cubicBezTo>
                <a:cubicBezTo>
                  <a:pt x="57" y="95"/>
                  <a:pt x="54" y="95"/>
                  <a:pt x="53" y="97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9"/>
                  <a:pt x="40" y="110"/>
                  <a:pt x="40" y="111"/>
                </a:cubicBezTo>
                <a:cubicBezTo>
                  <a:pt x="40" y="113"/>
                  <a:pt x="40" y="114"/>
                  <a:pt x="41" y="115"/>
                </a:cubicBezTo>
                <a:cubicBezTo>
                  <a:pt x="53" y="126"/>
                  <a:pt x="53" y="126"/>
                  <a:pt x="53" y="126"/>
                </a:cubicBezTo>
                <a:cubicBezTo>
                  <a:pt x="54" y="128"/>
                  <a:pt x="57" y="128"/>
                  <a:pt x="59" y="126"/>
                </a:cubicBezTo>
                <a:cubicBezTo>
                  <a:pt x="61" y="124"/>
                  <a:pt x="61" y="122"/>
                  <a:pt x="59" y="120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82" y="114"/>
                  <a:pt x="104" y="91"/>
                  <a:pt x="104" y="64"/>
                </a:cubicBezTo>
                <a:close/>
                <a:moveTo>
                  <a:pt x="27" y="100"/>
                </a:moveTo>
                <a:cubicBezTo>
                  <a:pt x="23" y="97"/>
                  <a:pt x="19" y="94"/>
                  <a:pt x="16" y="89"/>
                </a:cubicBezTo>
                <a:cubicBezTo>
                  <a:pt x="11" y="82"/>
                  <a:pt x="8" y="73"/>
                  <a:pt x="8" y="64"/>
                </a:cubicBezTo>
                <a:cubicBezTo>
                  <a:pt x="8" y="40"/>
                  <a:pt x="26" y="21"/>
                  <a:pt x="50" y="20"/>
                </a:cubicBezTo>
                <a:cubicBezTo>
                  <a:pt x="45" y="24"/>
                  <a:pt x="45" y="24"/>
                  <a:pt x="45" y="24"/>
                </a:cubicBezTo>
                <a:cubicBezTo>
                  <a:pt x="43" y="26"/>
                  <a:pt x="43" y="29"/>
                  <a:pt x="45" y="31"/>
                </a:cubicBezTo>
                <a:cubicBezTo>
                  <a:pt x="47" y="32"/>
                  <a:pt x="50" y="32"/>
                  <a:pt x="51" y="31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18"/>
                  <a:pt x="64" y="17"/>
                  <a:pt x="64" y="16"/>
                </a:cubicBezTo>
                <a:cubicBezTo>
                  <a:pt x="64" y="15"/>
                  <a:pt x="64" y="14"/>
                  <a:pt x="63" y="13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0"/>
                  <a:pt x="47" y="0"/>
                  <a:pt x="45" y="1"/>
                </a:cubicBezTo>
                <a:cubicBezTo>
                  <a:pt x="43" y="3"/>
                  <a:pt x="43" y="6"/>
                  <a:pt x="45" y="7"/>
                </a:cubicBezTo>
                <a:cubicBezTo>
                  <a:pt x="50" y="12"/>
                  <a:pt x="50" y="12"/>
                  <a:pt x="50" y="12"/>
                </a:cubicBezTo>
                <a:cubicBezTo>
                  <a:pt x="22" y="13"/>
                  <a:pt x="0" y="36"/>
                  <a:pt x="0" y="64"/>
                </a:cubicBezTo>
                <a:cubicBezTo>
                  <a:pt x="0" y="75"/>
                  <a:pt x="3" y="85"/>
                  <a:pt x="10" y="94"/>
                </a:cubicBezTo>
                <a:cubicBezTo>
                  <a:pt x="13" y="99"/>
                  <a:pt x="18" y="103"/>
                  <a:pt x="23" y="107"/>
                </a:cubicBezTo>
                <a:cubicBezTo>
                  <a:pt x="24" y="107"/>
                  <a:pt x="25" y="107"/>
                  <a:pt x="25" y="107"/>
                </a:cubicBezTo>
                <a:cubicBezTo>
                  <a:pt x="27" y="107"/>
                  <a:pt x="28" y="107"/>
                  <a:pt x="29" y="106"/>
                </a:cubicBezTo>
                <a:cubicBezTo>
                  <a:pt x="30" y="104"/>
                  <a:pt x="29" y="101"/>
                  <a:pt x="27" y="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11" name="Freeform 102"/>
          <p:cNvSpPr>
            <a:spLocks noEditPoints="1"/>
          </p:cNvSpPr>
          <p:nvPr/>
        </p:nvSpPr>
        <p:spPr bwMode="auto">
          <a:xfrm>
            <a:off x="1748851" y="2237269"/>
            <a:ext cx="214282" cy="105451"/>
          </a:xfrm>
          <a:custGeom>
            <a:gdLst>
              <a:gd fmla="*/ 44 w 134" name="T0"/>
              <a:gd fmla="*/ 15 h 66" name="T1"/>
              <a:gd fmla="*/ 44 w 134" name="T2"/>
              <a:gd fmla="*/ 15 h 66" name="T3"/>
              <a:gd fmla="*/ 83 w 134" name="T4"/>
              <a:gd fmla="*/ 56 h 66" name="T5"/>
              <a:gd fmla="*/ 51 w 134" name="T6"/>
              <a:gd fmla="*/ 10 h 66" name="T7"/>
              <a:gd fmla="*/ 11 w 134" name="T8"/>
              <a:gd fmla="*/ 11 h 66" name="T9"/>
              <a:gd fmla="*/ 11 w 134" name="T10"/>
              <a:gd fmla="*/ 54 h 66" name="T11"/>
              <a:gd fmla="*/ 50 w 134" name="T12"/>
              <a:gd fmla="*/ 57 h 66" name="T13"/>
              <a:gd fmla="*/ 51 w 134" name="T14"/>
              <a:gd fmla="*/ 56 h 66" name="T15"/>
              <a:gd fmla="*/ 53 w 134" name="T16"/>
              <a:gd fmla="*/ 54 h 66" name="T17"/>
              <a:gd fmla="*/ 57 w 134" name="T18"/>
              <a:gd fmla="*/ 49 h 66" name="T19"/>
              <a:gd fmla="*/ 58 w 134" name="T20"/>
              <a:gd fmla="*/ 44 h 66" name="T21"/>
              <a:gd fmla="*/ 51 w 134" name="T22"/>
              <a:gd fmla="*/ 44 h 66" name="T23"/>
              <a:gd fmla="*/ 48 w 134" name="T24"/>
              <a:gd fmla="*/ 47 h 66" name="T25"/>
              <a:gd fmla="*/ 45 w 134" name="T26"/>
              <a:gd fmla="*/ 50 h 66" name="T27"/>
              <a:gd fmla="*/ 45 w 134" name="T28"/>
              <a:gd fmla="*/ 50 h 66" name="T29"/>
              <a:gd fmla="*/ 17 w 134" name="T30"/>
              <a:gd fmla="*/ 49 h 66" name="T31"/>
              <a:gd fmla="*/ 17 w 134" name="T32"/>
              <a:gd fmla="*/ 17 h 66" name="T33"/>
              <a:gd fmla="*/ 44 w 134" name="T34"/>
              <a:gd fmla="*/ 15 h 66" name="T35"/>
              <a:gd fmla="*/ 122 w 134" name="T36"/>
              <a:gd fmla="*/ 11 h 66" name="T37"/>
              <a:gd fmla="*/ 84 w 134" name="T38"/>
              <a:gd fmla="*/ 9 h 66" name="T39"/>
              <a:gd fmla="*/ 83 w 134" name="T40"/>
              <a:gd fmla="*/ 10 h 66" name="T41"/>
              <a:gd fmla="*/ 81 w 134" name="T42"/>
              <a:gd fmla="*/ 11 h 66" name="T43"/>
              <a:gd fmla="*/ 76 w 134" name="T44"/>
              <a:gd fmla="*/ 16 h 66" name="T45"/>
              <a:gd fmla="*/ 76 w 134" name="T46"/>
              <a:gd fmla="*/ 23 h 66" name="T47"/>
              <a:gd fmla="*/ 83 w 134" name="T48"/>
              <a:gd fmla="*/ 21 h 66" name="T49"/>
              <a:gd fmla="*/ 89 w 134" name="T50"/>
              <a:gd fmla="*/ 15 h 66" name="T51"/>
              <a:gd fmla="*/ 90 w 134" name="T52"/>
              <a:gd fmla="*/ 15 h 66" name="T53"/>
              <a:gd fmla="*/ 117 w 134" name="T54"/>
              <a:gd fmla="*/ 17 h 66" name="T55"/>
              <a:gd fmla="*/ 117 w 134" name="T56"/>
              <a:gd fmla="*/ 48 h 66" name="T57"/>
              <a:gd fmla="*/ 90 w 134" name="T58"/>
              <a:gd fmla="*/ 50 h 66" name="T59"/>
              <a:gd fmla="*/ 90 w 134" name="T60"/>
              <a:gd fmla="*/ 50 h 66" name="T61"/>
              <a:gd fmla="*/ 51 w 134" name="T62"/>
              <a:gd fmla="*/ 10 h 66" name="T63"/>
              <a:gd fmla="*/ 83 w 134" name="T64"/>
              <a:gd fmla="*/ 55 h 66" name="T65"/>
              <a:gd fmla="*/ 122 w 134" name="T66"/>
              <a:gd fmla="*/ 54 h 66" name="T67"/>
              <a:gd fmla="*/ 122 w 134" name="T68"/>
              <a:gd fmla="*/ 11 h 66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66" w="134">
                <a:moveTo>
                  <a:pt x="44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83" y="56"/>
                  <a:pt x="83" y="56"/>
                  <a:pt x="83" y="56"/>
                </a:cubicBezTo>
                <a:cubicBezTo>
                  <a:pt x="51" y="10"/>
                  <a:pt x="51" y="10"/>
                  <a:pt x="51" y="10"/>
                </a:cubicBezTo>
                <a:cubicBezTo>
                  <a:pt x="39" y="0"/>
                  <a:pt x="22" y="0"/>
                  <a:pt x="11" y="11"/>
                </a:cubicBezTo>
                <a:cubicBezTo>
                  <a:pt x="0" y="23"/>
                  <a:pt x="0" y="42"/>
                  <a:pt x="11" y="54"/>
                </a:cubicBezTo>
                <a:cubicBezTo>
                  <a:pt x="22" y="65"/>
                  <a:pt x="38" y="65"/>
                  <a:pt x="50" y="57"/>
                </a:cubicBezTo>
                <a:cubicBezTo>
                  <a:pt x="50" y="56"/>
                  <a:pt x="51" y="56"/>
                  <a:pt x="51" y="56"/>
                </a:cubicBezTo>
                <a:cubicBezTo>
                  <a:pt x="53" y="54"/>
                  <a:pt x="53" y="54"/>
                  <a:pt x="53" y="54"/>
                </a:cubicBezTo>
                <a:cubicBezTo>
                  <a:pt x="57" y="49"/>
                  <a:pt x="57" y="49"/>
                  <a:pt x="57" y="49"/>
                </a:cubicBezTo>
                <a:cubicBezTo>
                  <a:pt x="58" y="49"/>
                  <a:pt x="59" y="46"/>
                  <a:pt x="58" y="44"/>
                </a:cubicBezTo>
                <a:cubicBezTo>
                  <a:pt x="56" y="42"/>
                  <a:pt x="53" y="42"/>
                  <a:pt x="51" y="44"/>
                </a:cubicBezTo>
                <a:cubicBezTo>
                  <a:pt x="48" y="47"/>
                  <a:pt x="48" y="47"/>
                  <a:pt x="48" y="47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37" y="57"/>
                  <a:pt x="25" y="56"/>
                  <a:pt x="17" y="49"/>
                </a:cubicBezTo>
                <a:cubicBezTo>
                  <a:pt x="9" y="41"/>
                  <a:pt x="9" y="25"/>
                  <a:pt x="17" y="17"/>
                </a:cubicBezTo>
                <a:cubicBezTo>
                  <a:pt x="24" y="9"/>
                  <a:pt x="36" y="9"/>
                  <a:pt x="44" y="15"/>
                </a:cubicBezTo>
                <a:close/>
                <a:moveTo>
                  <a:pt x="122" y="11"/>
                </a:moveTo>
                <a:cubicBezTo>
                  <a:pt x="112" y="1"/>
                  <a:pt x="95" y="0"/>
                  <a:pt x="84" y="9"/>
                </a:cubicBezTo>
                <a:cubicBezTo>
                  <a:pt x="84" y="9"/>
                  <a:pt x="83" y="9"/>
                  <a:pt x="83" y="10"/>
                </a:cubicBezTo>
                <a:cubicBezTo>
                  <a:pt x="81" y="11"/>
                  <a:pt x="81" y="11"/>
                  <a:pt x="81" y="11"/>
                </a:cubicBezTo>
                <a:cubicBezTo>
                  <a:pt x="76" y="16"/>
                  <a:pt x="76" y="16"/>
                  <a:pt x="76" y="16"/>
                </a:cubicBezTo>
                <a:cubicBezTo>
                  <a:pt x="75" y="18"/>
                  <a:pt x="75" y="21"/>
                  <a:pt x="76" y="23"/>
                </a:cubicBezTo>
                <a:cubicBezTo>
                  <a:pt x="78" y="25"/>
                  <a:pt x="81" y="23"/>
                  <a:pt x="83" y="21"/>
                </a:cubicBezTo>
                <a:cubicBezTo>
                  <a:pt x="89" y="15"/>
                  <a:pt x="89" y="15"/>
                  <a:pt x="89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98" y="9"/>
                  <a:pt x="109" y="9"/>
                  <a:pt x="117" y="17"/>
                </a:cubicBezTo>
                <a:cubicBezTo>
                  <a:pt x="125" y="25"/>
                  <a:pt x="125" y="39"/>
                  <a:pt x="117" y="48"/>
                </a:cubicBezTo>
                <a:cubicBezTo>
                  <a:pt x="109" y="56"/>
                  <a:pt x="98" y="57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51" y="10"/>
                  <a:pt x="51" y="10"/>
                  <a:pt x="51" y="10"/>
                </a:cubicBezTo>
                <a:cubicBezTo>
                  <a:pt x="83" y="55"/>
                  <a:pt x="83" y="55"/>
                  <a:pt x="83" y="55"/>
                </a:cubicBezTo>
                <a:cubicBezTo>
                  <a:pt x="95" y="66"/>
                  <a:pt x="112" y="65"/>
                  <a:pt x="122" y="54"/>
                </a:cubicBezTo>
                <a:cubicBezTo>
                  <a:pt x="134" y="42"/>
                  <a:pt x="134" y="23"/>
                  <a:pt x="122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12" name="Freeform 103"/>
          <p:cNvSpPr>
            <a:spLocks noEditPoints="1"/>
          </p:cNvSpPr>
          <p:nvPr/>
        </p:nvSpPr>
        <p:spPr bwMode="auto">
          <a:xfrm>
            <a:off x="1185094" y="2210230"/>
            <a:ext cx="204818" cy="166288"/>
          </a:xfrm>
          <a:custGeom>
            <a:gdLst>
              <a:gd fmla="*/ 64 w 128" name="T0"/>
              <a:gd fmla="*/ 28 h 104" name="T1"/>
              <a:gd fmla="*/ 36 w 128" name="T2"/>
              <a:gd fmla="*/ 56 h 104" name="T3"/>
              <a:gd fmla="*/ 64 w 128" name="T4"/>
              <a:gd fmla="*/ 84 h 104" name="T5"/>
              <a:gd fmla="*/ 92 w 128" name="T6"/>
              <a:gd fmla="*/ 56 h 104" name="T7"/>
              <a:gd fmla="*/ 64 w 128" name="T8"/>
              <a:gd fmla="*/ 28 h 104" name="T9"/>
              <a:gd fmla="*/ 64 w 128" name="T10"/>
              <a:gd fmla="*/ 76 h 104" name="T11"/>
              <a:gd fmla="*/ 44 w 128" name="T12"/>
              <a:gd fmla="*/ 56 h 104" name="T13"/>
              <a:gd fmla="*/ 64 w 128" name="T14"/>
              <a:gd fmla="*/ 36 h 104" name="T15"/>
              <a:gd fmla="*/ 84 w 128" name="T16"/>
              <a:gd fmla="*/ 56 h 104" name="T17"/>
              <a:gd fmla="*/ 64 w 128" name="T18"/>
              <a:gd fmla="*/ 76 h 104" name="T19"/>
              <a:gd fmla="*/ 116 w 128" name="T20"/>
              <a:gd fmla="*/ 16 h 104" name="T21"/>
              <a:gd fmla="*/ 100 w 128" name="T22"/>
              <a:gd fmla="*/ 16 h 104" name="T23"/>
              <a:gd fmla="*/ 84 w 128" name="T24"/>
              <a:gd fmla="*/ 0 h 104" name="T25"/>
              <a:gd fmla="*/ 44 w 128" name="T26"/>
              <a:gd fmla="*/ 0 h 104" name="T27"/>
              <a:gd fmla="*/ 28 w 128" name="T28"/>
              <a:gd fmla="*/ 16 h 104" name="T29"/>
              <a:gd fmla="*/ 12 w 128" name="T30"/>
              <a:gd fmla="*/ 16 h 104" name="T31"/>
              <a:gd fmla="*/ 0 w 128" name="T32"/>
              <a:gd fmla="*/ 28 h 104" name="T33"/>
              <a:gd fmla="*/ 0 w 128" name="T34"/>
              <a:gd fmla="*/ 92 h 104" name="T35"/>
              <a:gd fmla="*/ 12 w 128" name="T36"/>
              <a:gd fmla="*/ 104 h 104" name="T37"/>
              <a:gd fmla="*/ 116 w 128" name="T38"/>
              <a:gd fmla="*/ 104 h 104" name="T39"/>
              <a:gd fmla="*/ 128 w 128" name="T40"/>
              <a:gd fmla="*/ 92 h 104" name="T41"/>
              <a:gd fmla="*/ 128 w 128" name="T42"/>
              <a:gd fmla="*/ 28 h 104" name="T43"/>
              <a:gd fmla="*/ 116 w 128" name="T44"/>
              <a:gd fmla="*/ 16 h 104" name="T45"/>
              <a:gd fmla="*/ 120 w 128" name="T46"/>
              <a:gd fmla="*/ 88 h 104" name="T47"/>
              <a:gd fmla="*/ 112 w 128" name="T48"/>
              <a:gd fmla="*/ 96 h 104" name="T49"/>
              <a:gd fmla="*/ 16 w 128" name="T50"/>
              <a:gd fmla="*/ 96 h 104" name="T51"/>
              <a:gd fmla="*/ 8 w 128" name="T52"/>
              <a:gd fmla="*/ 88 h 104" name="T53"/>
              <a:gd fmla="*/ 8 w 128" name="T54"/>
              <a:gd fmla="*/ 32 h 104" name="T55"/>
              <a:gd fmla="*/ 16 w 128" name="T56"/>
              <a:gd fmla="*/ 24 h 104" name="T57"/>
              <a:gd fmla="*/ 32 w 128" name="T58"/>
              <a:gd fmla="*/ 24 h 104" name="T59"/>
              <a:gd fmla="*/ 48 w 128" name="T60"/>
              <a:gd fmla="*/ 8 h 104" name="T61"/>
              <a:gd fmla="*/ 80 w 128" name="T62"/>
              <a:gd fmla="*/ 8 h 104" name="T63"/>
              <a:gd fmla="*/ 96 w 128" name="T64"/>
              <a:gd fmla="*/ 24 h 104" name="T65"/>
              <a:gd fmla="*/ 112 w 128" name="T66"/>
              <a:gd fmla="*/ 24 h 104" name="T67"/>
              <a:gd fmla="*/ 120 w 128" name="T68"/>
              <a:gd fmla="*/ 32 h 104" name="T69"/>
              <a:gd fmla="*/ 120 w 128" name="T70"/>
              <a:gd fmla="*/ 88 h 104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04" w="128">
                <a:moveTo>
                  <a:pt x="64" y="28"/>
                </a:moveTo>
                <a:cubicBezTo>
                  <a:pt x="49" y="28"/>
                  <a:pt x="36" y="40"/>
                  <a:pt x="36" y="56"/>
                </a:cubicBezTo>
                <a:cubicBezTo>
                  <a:pt x="36" y="71"/>
                  <a:pt x="49" y="84"/>
                  <a:pt x="64" y="84"/>
                </a:cubicBezTo>
                <a:cubicBezTo>
                  <a:pt x="79" y="84"/>
                  <a:pt x="92" y="71"/>
                  <a:pt x="92" y="56"/>
                </a:cubicBezTo>
                <a:cubicBezTo>
                  <a:pt x="92" y="40"/>
                  <a:pt x="79" y="28"/>
                  <a:pt x="64" y="28"/>
                </a:cubicBezTo>
                <a:close/>
                <a:moveTo>
                  <a:pt x="64" y="76"/>
                </a:moveTo>
                <a:cubicBezTo>
                  <a:pt x="53" y="76"/>
                  <a:pt x="44" y="67"/>
                  <a:pt x="44" y="56"/>
                </a:cubicBezTo>
                <a:cubicBezTo>
                  <a:pt x="44" y="45"/>
                  <a:pt x="53" y="36"/>
                  <a:pt x="64" y="36"/>
                </a:cubicBezTo>
                <a:cubicBezTo>
                  <a:pt x="75" y="36"/>
                  <a:pt x="84" y="45"/>
                  <a:pt x="84" y="56"/>
                </a:cubicBezTo>
                <a:cubicBezTo>
                  <a:pt x="84" y="67"/>
                  <a:pt x="75" y="76"/>
                  <a:pt x="64" y="76"/>
                </a:cubicBezTo>
                <a:close/>
                <a:moveTo>
                  <a:pt x="116" y="16"/>
                </a:moveTo>
                <a:cubicBezTo>
                  <a:pt x="116" y="16"/>
                  <a:pt x="114" y="16"/>
                  <a:pt x="100" y="16"/>
                </a:cubicBezTo>
                <a:cubicBezTo>
                  <a:pt x="96" y="16"/>
                  <a:pt x="88" y="0"/>
                  <a:pt x="84" y="0"/>
                </a:cubicBezTo>
                <a:cubicBezTo>
                  <a:pt x="74" y="0"/>
                  <a:pt x="54" y="0"/>
                  <a:pt x="44" y="0"/>
                </a:cubicBezTo>
                <a:cubicBezTo>
                  <a:pt x="40" y="0"/>
                  <a:pt x="32" y="16"/>
                  <a:pt x="28" y="16"/>
                </a:cubicBezTo>
                <a:cubicBezTo>
                  <a:pt x="14" y="16"/>
                  <a:pt x="12" y="16"/>
                  <a:pt x="12" y="16"/>
                </a:cubicBezTo>
                <a:cubicBezTo>
                  <a:pt x="5" y="16"/>
                  <a:pt x="0" y="21"/>
                  <a:pt x="0" y="28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8"/>
                  <a:pt x="5" y="104"/>
                  <a:pt x="12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8"/>
                  <a:pt x="128" y="92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1"/>
                  <a:pt x="123" y="16"/>
                  <a:pt x="116" y="16"/>
                </a:cubicBez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7"/>
                  <a:pt x="12" y="24"/>
                  <a:pt x="16" y="24"/>
                </a:cubicBezTo>
                <a:cubicBezTo>
                  <a:pt x="16" y="24"/>
                  <a:pt x="20" y="24"/>
                  <a:pt x="32" y="24"/>
                </a:cubicBezTo>
                <a:cubicBezTo>
                  <a:pt x="36" y="24"/>
                  <a:pt x="44" y="8"/>
                  <a:pt x="48" y="8"/>
                </a:cubicBezTo>
                <a:cubicBezTo>
                  <a:pt x="58" y="8"/>
                  <a:pt x="70" y="8"/>
                  <a:pt x="80" y="8"/>
                </a:cubicBezTo>
                <a:cubicBezTo>
                  <a:pt x="84" y="8"/>
                  <a:pt x="92" y="24"/>
                  <a:pt x="96" y="24"/>
                </a:cubicBezTo>
                <a:cubicBezTo>
                  <a:pt x="108" y="24"/>
                  <a:pt x="112" y="24"/>
                  <a:pt x="112" y="24"/>
                </a:cubicBezTo>
                <a:cubicBezTo>
                  <a:pt x="116" y="24"/>
                  <a:pt x="120" y="27"/>
                  <a:pt x="120" y="32"/>
                </a:cubicBezTo>
                <a:lnTo>
                  <a:pt x="120" y="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113" name="Freeform 104"/>
          <p:cNvSpPr>
            <a:spLocks noEditPoints="1"/>
          </p:cNvSpPr>
          <p:nvPr/>
        </p:nvSpPr>
        <p:spPr bwMode="auto">
          <a:xfrm>
            <a:off x="616605" y="2184543"/>
            <a:ext cx="204142" cy="191975"/>
          </a:xfrm>
          <a:custGeom>
            <a:gdLst>
              <a:gd fmla="*/ 120 w 128" name="T0"/>
              <a:gd fmla="*/ 73 h 120" name="T1"/>
              <a:gd fmla="*/ 120 w 128" name="T2"/>
              <a:gd fmla="*/ 56 h 120" name="T3"/>
              <a:gd fmla="*/ 64 w 128" name="T4"/>
              <a:gd fmla="*/ 0 h 120" name="T5"/>
              <a:gd fmla="*/ 8 w 128" name="T6"/>
              <a:gd fmla="*/ 56 h 120" name="T7"/>
              <a:gd fmla="*/ 8 w 128" name="T8"/>
              <a:gd fmla="*/ 73 h 120" name="T9"/>
              <a:gd fmla="*/ 0 w 128" name="T10"/>
              <a:gd fmla="*/ 90 h 120" name="T11"/>
              <a:gd fmla="*/ 21 w 128" name="T12"/>
              <a:gd fmla="*/ 112 h 120" name="T13"/>
              <a:gd fmla="*/ 32 w 128" name="T14"/>
              <a:gd fmla="*/ 120 h 120" name="T15"/>
              <a:gd fmla="*/ 44 w 128" name="T16"/>
              <a:gd fmla="*/ 108 h 120" name="T17"/>
              <a:gd fmla="*/ 44 w 128" name="T18"/>
              <a:gd fmla="*/ 72 h 120" name="T19"/>
              <a:gd fmla="*/ 32 w 128" name="T20"/>
              <a:gd fmla="*/ 60 h 120" name="T21"/>
              <a:gd fmla="*/ 21 w 128" name="T22"/>
              <a:gd fmla="*/ 68 h 120" name="T23"/>
              <a:gd fmla="*/ 16 w 128" name="T24"/>
              <a:gd fmla="*/ 68 h 120" name="T25"/>
              <a:gd fmla="*/ 16 w 128" name="T26"/>
              <a:gd fmla="*/ 56 h 120" name="T27"/>
              <a:gd fmla="*/ 64 w 128" name="T28"/>
              <a:gd fmla="*/ 8 h 120" name="T29"/>
              <a:gd fmla="*/ 112 w 128" name="T30"/>
              <a:gd fmla="*/ 56 h 120" name="T31"/>
              <a:gd fmla="*/ 112 w 128" name="T32"/>
              <a:gd fmla="*/ 68 h 120" name="T33"/>
              <a:gd fmla="*/ 107 w 128" name="T34"/>
              <a:gd fmla="*/ 68 h 120" name="T35"/>
              <a:gd fmla="*/ 96 w 128" name="T36"/>
              <a:gd fmla="*/ 60 h 120" name="T37"/>
              <a:gd fmla="*/ 84 w 128" name="T38"/>
              <a:gd fmla="*/ 72 h 120" name="T39"/>
              <a:gd fmla="*/ 84 w 128" name="T40"/>
              <a:gd fmla="*/ 108 h 120" name="T41"/>
              <a:gd fmla="*/ 96 w 128" name="T42"/>
              <a:gd fmla="*/ 120 h 120" name="T43"/>
              <a:gd fmla="*/ 107 w 128" name="T44"/>
              <a:gd fmla="*/ 112 h 120" name="T45"/>
              <a:gd fmla="*/ 128 w 128" name="T46"/>
              <a:gd fmla="*/ 90 h 120" name="T47"/>
              <a:gd fmla="*/ 120 w 128" name="T48"/>
              <a:gd fmla="*/ 73 h 120" name="T49"/>
              <a:gd fmla="*/ 28 w 128" name="T50"/>
              <a:gd fmla="*/ 72 h 120" name="T51"/>
              <a:gd fmla="*/ 32 w 128" name="T52"/>
              <a:gd fmla="*/ 68 h 120" name="T53"/>
              <a:gd fmla="*/ 36 w 128" name="T54"/>
              <a:gd fmla="*/ 72 h 120" name="T55"/>
              <a:gd fmla="*/ 36 w 128" name="T56"/>
              <a:gd fmla="*/ 108 h 120" name="T57"/>
              <a:gd fmla="*/ 32 w 128" name="T58"/>
              <a:gd fmla="*/ 112 h 120" name="T59"/>
              <a:gd fmla="*/ 28 w 128" name="T60"/>
              <a:gd fmla="*/ 108 h 120" name="T61"/>
              <a:gd fmla="*/ 28 w 128" name="T62"/>
              <a:gd fmla="*/ 72 h 120" name="T63"/>
              <a:gd fmla="*/ 20 w 128" name="T64"/>
              <a:gd fmla="*/ 76 h 120" name="T65"/>
              <a:gd fmla="*/ 20 w 128" name="T66"/>
              <a:gd fmla="*/ 103 h 120" name="T67"/>
              <a:gd fmla="*/ 8 w 128" name="T68"/>
              <a:gd fmla="*/ 90 h 120" name="T69"/>
              <a:gd fmla="*/ 20 w 128" name="T70"/>
              <a:gd fmla="*/ 76 h 120" name="T71"/>
              <a:gd fmla="*/ 100 w 128" name="T72"/>
              <a:gd fmla="*/ 108 h 120" name="T73"/>
              <a:gd fmla="*/ 96 w 128" name="T74"/>
              <a:gd fmla="*/ 112 h 120" name="T75"/>
              <a:gd fmla="*/ 92 w 128" name="T76"/>
              <a:gd fmla="*/ 108 h 120" name="T77"/>
              <a:gd fmla="*/ 92 w 128" name="T78"/>
              <a:gd fmla="*/ 72 h 120" name="T79"/>
              <a:gd fmla="*/ 96 w 128" name="T80"/>
              <a:gd fmla="*/ 68 h 120" name="T81"/>
              <a:gd fmla="*/ 100 w 128" name="T82"/>
              <a:gd fmla="*/ 72 h 120" name="T83"/>
              <a:gd fmla="*/ 100 w 128" name="T84"/>
              <a:gd fmla="*/ 108 h 120" name="T85"/>
              <a:gd fmla="*/ 108 w 128" name="T86"/>
              <a:gd fmla="*/ 103 h 120" name="T87"/>
              <a:gd fmla="*/ 108 w 128" name="T88"/>
              <a:gd fmla="*/ 76 h 120" name="T89"/>
              <a:gd fmla="*/ 120 w 128" name="T90"/>
              <a:gd fmla="*/ 90 h 120" name="T91"/>
              <a:gd fmla="*/ 108 w 128" name="T92"/>
              <a:gd fmla="*/ 103 h 120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20" w="128">
                <a:moveTo>
                  <a:pt x="120" y="73"/>
                </a:moveTo>
                <a:cubicBezTo>
                  <a:pt x="120" y="56"/>
                  <a:pt x="120" y="56"/>
                  <a:pt x="120" y="56"/>
                </a:cubicBezTo>
                <a:cubicBezTo>
                  <a:pt x="120" y="25"/>
                  <a:pt x="95" y="0"/>
                  <a:pt x="64" y="0"/>
                </a:cubicBezTo>
                <a:cubicBezTo>
                  <a:pt x="33" y="0"/>
                  <a:pt x="8" y="25"/>
                  <a:pt x="8" y="56"/>
                </a:cubicBezTo>
                <a:cubicBezTo>
                  <a:pt x="8" y="73"/>
                  <a:pt x="8" y="73"/>
                  <a:pt x="8" y="73"/>
                </a:cubicBezTo>
                <a:cubicBezTo>
                  <a:pt x="3" y="77"/>
                  <a:pt x="0" y="83"/>
                  <a:pt x="0" y="90"/>
                </a:cubicBezTo>
                <a:cubicBezTo>
                  <a:pt x="0" y="102"/>
                  <a:pt x="9" y="111"/>
                  <a:pt x="21" y="112"/>
                </a:cubicBezTo>
                <a:cubicBezTo>
                  <a:pt x="22" y="116"/>
                  <a:pt x="27" y="120"/>
                  <a:pt x="32" y="120"/>
                </a:cubicBezTo>
                <a:cubicBezTo>
                  <a:pt x="39" y="120"/>
                  <a:pt x="44" y="114"/>
                  <a:pt x="44" y="108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65"/>
                  <a:pt x="39" y="60"/>
                  <a:pt x="32" y="60"/>
                </a:cubicBezTo>
                <a:cubicBezTo>
                  <a:pt x="27" y="60"/>
                  <a:pt x="22" y="63"/>
                  <a:pt x="21" y="68"/>
                </a:cubicBezTo>
                <a:cubicBezTo>
                  <a:pt x="19" y="68"/>
                  <a:pt x="18" y="68"/>
                  <a:pt x="16" y="68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29"/>
                  <a:pt x="37" y="8"/>
                  <a:pt x="64" y="8"/>
                </a:cubicBezTo>
                <a:cubicBezTo>
                  <a:pt x="91" y="8"/>
                  <a:pt x="112" y="29"/>
                  <a:pt x="112" y="56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0" y="68"/>
                  <a:pt x="109" y="68"/>
                  <a:pt x="107" y="68"/>
                </a:cubicBezTo>
                <a:cubicBezTo>
                  <a:pt x="106" y="63"/>
                  <a:pt x="101" y="60"/>
                  <a:pt x="96" y="60"/>
                </a:cubicBezTo>
                <a:cubicBezTo>
                  <a:pt x="89" y="60"/>
                  <a:pt x="84" y="65"/>
                  <a:pt x="84" y="72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14"/>
                  <a:pt x="89" y="120"/>
                  <a:pt x="96" y="120"/>
                </a:cubicBezTo>
                <a:cubicBezTo>
                  <a:pt x="101" y="120"/>
                  <a:pt x="106" y="116"/>
                  <a:pt x="107" y="112"/>
                </a:cubicBezTo>
                <a:cubicBezTo>
                  <a:pt x="119" y="111"/>
                  <a:pt x="128" y="102"/>
                  <a:pt x="128" y="90"/>
                </a:cubicBezTo>
                <a:cubicBezTo>
                  <a:pt x="128" y="83"/>
                  <a:pt x="125" y="77"/>
                  <a:pt x="120" y="73"/>
                </a:cubicBezTo>
                <a:close/>
                <a:moveTo>
                  <a:pt x="28" y="72"/>
                </a:moveTo>
                <a:cubicBezTo>
                  <a:pt x="28" y="69"/>
                  <a:pt x="30" y="68"/>
                  <a:pt x="32" y="68"/>
                </a:cubicBezTo>
                <a:cubicBezTo>
                  <a:pt x="34" y="68"/>
                  <a:pt x="36" y="69"/>
                  <a:pt x="36" y="72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0"/>
                  <a:pt x="34" y="112"/>
                  <a:pt x="32" y="112"/>
                </a:cubicBezTo>
                <a:cubicBezTo>
                  <a:pt x="30" y="112"/>
                  <a:pt x="28" y="110"/>
                  <a:pt x="28" y="108"/>
                </a:cubicBezTo>
                <a:lnTo>
                  <a:pt x="28" y="72"/>
                </a:lnTo>
                <a:close/>
                <a:moveTo>
                  <a:pt x="20" y="76"/>
                </a:moveTo>
                <a:cubicBezTo>
                  <a:pt x="20" y="103"/>
                  <a:pt x="20" y="103"/>
                  <a:pt x="20" y="103"/>
                </a:cubicBezTo>
                <a:cubicBezTo>
                  <a:pt x="13" y="102"/>
                  <a:pt x="8" y="96"/>
                  <a:pt x="8" y="90"/>
                </a:cubicBezTo>
                <a:cubicBezTo>
                  <a:pt x="8" y="83"/>
                  <a:pt x="13" y="77"/>
                  <a:pt x="20" y="76"/>
                </a:cubicBezTo>
                <a:close/>
                <a:moveTo>
                  <a:pt x="100" y="108"/>
                </a:moveTo>
                <a:cubicBezTo>
                  <a:pt x="100" y="110"/>
                  <a:pt x="98" y="112"/>
                  <a:pt x="96" y="112"/>
                </a:cubicBezTo>
                <a:cubicBezTo>
                  <a:pt x="94" y="112"/>
                  <a:pt x="92" y="110"/>
                  <a:pt x="92" y="108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69"/>
                  <a:pt x="94" y="68"/>
                  <a:pt x="96" y="68"/>
                </a:cubicBezTo>
                <a:cubicBezTo>
                  <a:pt x="98" y="68"/>
                  <a:pt x="100" y="69"/>
                  <a:pt x="100" y="72"/>
                </a:cubicBezTo>
                <a:lnTo>
                  <a:pt x="100" y="108"/>
                </a:lnTo>
                <a:close/>
                <a:moveTo>
                  <a:pt x="108" y="103"/>
                </a:moveTo>
                <a:cubicBezTo>
                  <a:pt x="108" y="76"/>
                  <a:pt x="108" y="76"/>
                  <a:pt x="108" y="76"/>
                </a:cubicBezTo>
                <a:cubicBezTo>
                  <a:pt x="115" y="77"/>
                  <a:pt x="120" y="83"/>
                  <a:pt x="120" y="90"/>
                </a:cubicBezTo>
                <a:cubicBezTo>
                  <a:pt x="120" y="96"/>
                  <a:pt x="115" y="102"/>
                  <a:pt x="108" y="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05351" y="1770782"/>
            <a:ext cx="2781300" cy="822960"/>
          </a:xfrm>
          <a:prstGeom prst="rect">
            <a:avLst/>
          </a:prstGeom>
          <a:noFill/>
        </p:spPr>
        <p:txBody>
          <a:bodyPr anchor="ctr" bIns="0" lIns="0" rIns="0" rtlCol="0" tIns="0" wrap="none">
            <a:spAutoFit/>
          </a:bodyPr>
          <a:lstStyle/>
          <a:p>
            <a:pPr algn="ctr"/>
            <a:r>
              <a:rPr altLang="zh-CN" lang="en-US" smtClean="0" sz="5400">
                <a:gradFill>
                  <a:gsLst>
                    <a:gs pos="34000">
                      <a:srgbClr val="39BDED"/>
                    </a:gs>
                    <a:gs pos="56000">
                      <a:srgbClr val="37DFEA"/>
                    </a:gs>
                    <a:gs pos="80000">
                      <a:srgbClr val="1EF6DF"/>
                    </a:gs>
                    <a:gs pos="11000">
                      <a:srgbClr val="32AAE6"/>
                    </a:gs>
                  </a:gsLst>
                  <a:lin ang="5400000" scaled="1"/>
                </a:gradFill>
              </a:rPr>
              <a:t>THANKS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51961" y="2503815"/>
            <a:ext cx="3688080" cy="10972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 lvl="0"/>
            <a:r>
              <a:rPr altLang="en-US" lang="zh-CN" smtClean="0" spc="300" sz="6600">
                <a:solidFill>
                  <a:prstClr val="white"/>
                </a:solidFill>
                <a:cs typeface="+mn-ea"/>
              </a:rPr>
              <a:t>谢谢聆听</a:t>
            </a:r>
          </a:p>
        </p:txBody>
      </p:sp>
    </p:spTree>
  </p:cSld>
  <p:clrMapOvr>
    <a:masterClrMapping/>
  </p:clrMapOvr>
  <mc:AlternateContent>
    <mc:Choice Requires="p14">
      <p:transition p14:dur="1600"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项目小组介绍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椭圆 37"/>
          <p:cNvSpPr/>
          <p:nvPr/>
        </p:nvSpPr>
        <p:spPr>
          <a:xfrm>
            <a:off x="1308100" y="1584672"/>
            <a:ext cx="1916339" cy="191633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/>
          <p:nvPr/>
        </p:nvSpPr>
        <p:spPr>
          <a:xfrm>
            <a:off x="1308100" y="3960933"/>
            <a:ext cx="1916339" cy="191633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>
            <a:off x="6137275" y="1584672"/>
            <a:ext cx="1916339" cy="191633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椭圆 40"/>
          <p:cNvSpPr/>
          <p:nvPr/>
        </p:nvSpPr>
        <p:spPr>
          <a:xfrm>
            <a:off x="6137275" y="3960933"/>
            <a:ext cx="1916339" cy="191633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3380064" y="1820447"/>
            <a:ext cx="2316813" cy="1444789"/>
            <a:chOff x="3482934" y="1927530"/>
            <a:chExt cx="2316813" cy="1444789"/>
          </a:xfrm>
        </p:grpSpPr>
        <p:sp>
          <p:nvSpPr>
            <p:cNvPr id="43" name="TextBox 16"/>
            <p:cNvSpPr txBox="1"/>
            <p:nvPr/>
          </p:nvSpPr>
          <p:spPr>
            <a:xfrm>
              <a:off x="3482935" y="2625961"/>
              <a:ext cx="2308266" cy="7391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3482932" y="2144530"/>
              <a:ext cx="1602105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代用名  职位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3561966" y="1927530"/>
              <a:ext cx="2237781" cy="45719"/>
            </a:xfrm>
            <a:prstGeom prst="rect">
              <a:avLst/>
            </a:prstGeom>
            <a:gradFill>
              <a:gsLst>
                <a:gs pos="0">
                  <a:srgbClr val="32AAE6"/>
                </a:gs>
                <a:gs pos="33000">
                  <a:srgbClr val="39BDED"/>
                </a:gs>
                <a:gs pos="68000">
                  <a:srgbClr val="37DFEA"/>
                </a:gs>
                <a:gs pos="100000">
                  <a:srgbClr val="1EF6DF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306394" y="1820447"/>
            <a:ext cx="2316813" cy="1444789"/>
            <a:chOff x="3482934" y="1927530"/>
            <a:chExt cx="2316813" cy="1444789"/>
          </a:xfrm>
        </p:grpSpPr>
        <p:sp>
          <p:nvSpPr>
            <p:cNvPr id="47" name="TextBox 16"/>
            <p:cNvSpPr txBox="1"/>
            <p:nvPr/>
          </p:nvSpPr>
          <p:spPr>
            <a:xfrm>
              <a:off x="3482934" y="2625961"/>
              <a:ext cx="2308266" cy="7391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3482933" y="2144530"/>
              <a:ext cx="1602105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代用名  职位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3561966" y="1927530"/>
              <a:ext cx="2237781" cy="45719"/>
            </a:xfrm>
            <a:prstGeom prst="rect">
              <a:avLst/>
            </a:prstGeom>
            <a:gradFill>
              <a:gsLst>
                <a:gs pos="0">
                  <a:srgbClr val="32AAE6"/>
                </a:gs>
                <a:gs pos="33000">
                  <a:srgbClr val="39BDED"/>
                </a:gs>
                <a:gs pos="68000">
                  <a:srgbClr val="37DFEA"/>
                </a:gs>
                <a:gs pos="100000">
                  <a:srgbClr val="1EF6DF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380064" y="4196708"/>
            <a:ext cx="2316813" cy="1444789"/>
            <a:chOff x="3482934" y="1927530"/>
            <a:chExt cx="2316813" cy="1444789"/>
          </a:xfrm>
        </p:grpSpPr>
        <p:sp>
          <p:nvSpPr>
            <p:cNvPr id="51" name="TextBox 16"/>
            <p:cNvSpPr txBox="1"/>
            <p:nvPr/>
          </p:nvSpPr>
          <p:spPr>
            <a:xfrm>
              <a:off x="3482935" y="2625961"/>
              <a:ext cx="2308266" cy="7391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3482932" y="2144530"/>
              <a:ext cx="1602105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代用名  职位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3561966" y="1927530"/>
              <a:ext cx="2237781" cy="45719"/>
            </a:xfrm>
            <a:prstGeom prst="rect">
              <a:avLst/>
            </a:prstGeom>
            <a:gradFill>
              <a:gsLst>
                <a:gs pos="0">
                  <a:srgbClr val="32AAE6"/>
                </a:gs>
                <a:gs pos="33000">
                  <a:srgbClr val="39BDED"/>
                </a:gs>
                <a:gs pos="68000">
                  <a:srgbClr val="37DFEA"/>
                </a:gs>
                <a:gs pos="100000">
                  <a:srgbClr val="1EF6DF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306394" y="4196708"/>
            <a:ext cx="2316813" cy="1444789"/>
            <a:chOff x="3482934" y="1927530"/>
            <a:chExt cx="2316813" cy="1444789"/>
          </a:xfrm>
        </p:grpSpPr>
        <p:sp>
          <p:nvSpPr>
            <p:cNvPr id="55" name="TextBox 16"/>
            <p:cNvSpPr txBox="1"/>
            <p:nvPr/>
          </p:nvSpPr>
          <p:spPr>
            <a:xfrm>
              <a:off x="3482934" y="2625961"/>
              <a:ext cx="2308266" cy="7391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3482933" y="2144530"/>
              <a:ext cx="1602105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代用名  职位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3561966" y="1927530"/>
              <a:ext cx="2237781" cy="45719"/>
            </a:xfrm>
            <a:prstGeom prst="rect">
              <a:avLst/>
            </a:prstGeom>
            <a:gradFill>
              <a:gsLst>
                <a:gs pos="0">
                  <a:srgbClr val="32AAE6"/>
                </a:gs>
                <a:gs pos="33000">
                  <a:srgbClr val="39BDED"/>
                </a:gs>
                <a:gs pos="68000">
                  <a:srgbClr val="37DFEA"/>
                </a:gs>
                <a:gs pos="100000">
                  <a:srgbClr val="1EF6DF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0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8"/>
      <p:bldP grpId="0" spid="39"/>
      <p:bldP grpId="0" spid="40"/>
      <p:bldP grpId="0" spid="4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4937760" y="276023"/>
            <a:ext cx="23164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本年度工作概述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976938" y="2124503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6188075" y="355642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3659982" y="1921303"/>
            <a:ext cx="2044700" cy="2047875"/>
          </a:xfrm>
          <a:custGeom>
            <a:gdLst>
              <a:gd fmla="*/ 505 w 544" name="T0"/>
              <a:gd fmla="*/ 222 h 544" name="T1"/>
              <a:gd fmla="*/ 488 w 544" name="T2"/>
              <a:gd fmla="*/ 121 h 544" name="T3"/>
              <a:gd fmla="*/ 422 w 544" name="T4"/>
              <a:gd fmla="*/ 56 h 544" name="T5"/>
              <a:gd fmla="*/ 317 w 544" name="T6"/>
              <a:gd fmla="*/ 16 h 544" name="T7"/>
              <a:gd fmla="*/ 272 w 544" name="T8"/>
              <a:gd fmla="*/ 0 h 544" name="T9"/>
              <a:gd fmla="*/ 223 w 544" name="T10"/>
              <a:gd fmla="*/ 39 h 544" name="T11"/>
              <a:gd fmla="*/ 168 w 544" name="T12"/>
              <a:gd fmla="*/ 78 h 544" name="T13"/>
              <a:gd fmla="*/ 124 w 544" name="T14"/>
              <a:gd fmla="*/ 58 h 544" name="T15"/>
              <a:gd fmla="*/ 55 w 544" name="T16"/>
              <a:gd fmla="*/ 108 h 544" name="T17"/>
              <a:gd fmla="*/ 79 w 544" name="T18"/>
              <a:gd fmla="*/ 166 h 544" name="T19"/>
              <a:gd fmla="*/ 20 w 544" name="T20"/>
              <a:gd fmla="*/ 224 h 544" name="T21"/>
              <a:gd fmla="*/ 13 w 544" name="T22"/>
              <a:gd fmla="*/ 224 h 544" name="T23"/>
              <a:gd fmla="*/ 2 w 544" name="T24"/>
              <a:gd fmla="*/ 310 h 544" name="T25"/>
              <a:gd fmla="*/ 38 w 544" name="T26"/>
              <a:gd fmla="*/ 320 h 544" name="T27"/>
              <a:gd fmla="*/ 78 w 544" name="T28"/>
              <a:gd fmla="*/ 376 h 544" name="T29"/>
              <a:gd fmla="*/ 58 w 544" name="T30"/>
              <a:gd fmla="*/ 420 h 544" name="T31"/>
              <a:gd fmla="*/ 80 w 544" name="T32"/>
              <a:gd fmla="*/ 465 h 544" name="T33"/>
              <a:gd fmla="*/ 168 w 544" name="T34"/>
              <a:gd fmla="*/ 466 h 544" name="T35"/>
              <a:gd fmla="*/ 227 w 544" name="T36"/>
              <a:gd fmla="*/ 525 h 544" name="T37"/>
              <a:gd fmla="*/ 226 w 544" name="T38"/>
              <a:gd fmla="*/ 532 h 544" name="T39"/>
              <a:gd fmla="*/ 312 w 544" name="T40"/>
              <a:gd fmla="*/ 541 h 544" name="T41"/>
              <a:gd fmla="*/ 336 w 544" name="T42"/>
              <a:gd fmla="*/ 483 h 544" name="T43"/>
              <a:gd fmla="*/ 377 w 544" name="T44"/>
              <a:gd fmla="*/ 465 h 544" name="T45"/>
              <a:gd fmla="*/ 419 w 544" name="T46"/>
              <a:gd fmla="*/ 482 h 544" name="T47"/>
              <a:gd fmla="*/ 435 w 544" name="T48"/>
              <a:gd fmla="*/ 489 h 544" name="T49"/>
              <a:gd fmla="*/ 466 w 544" name="T50"/>
              <a:gd fmla="*/ 376 h 544" name="T51"/>
              <a:gd fmla="*/ 524 w 544" name="T52"/>
              <a:gd fmla="*/ 317 h 544" name="T53"/>
              <a:gd fmla="*/ 528 w 544" name="T54"/>
              <a:gd fmla="*/ 317 h 544" name="T55"/>
              <a:gd fmla="*/ 543 w 544" name="T56"/>
              <a:gd fmla="*/ 291 h 544" name="T57"/>
              <a:gd fmla="*/ 524 w 544" name="T58"/>
              <a:gd fmla="*/ 300 h 544" name="T59"/>
              <a:gd fmla="*/ 449 w 544" name="T60"/>
              <a:gd fmla="*/ 376 h 544" name="T61"/>
              <a:gd fmla="*/ 472 w 544" name="T62"/>
              <a:gd fmla="*/ 430 h 544" name="T63"/>
              <a:gd fmla="*/ 431 w 544" name="T64"/>
              <a:gd fmla="*/ 470 h 544" name="T65"/>
              <a:gd fmla="*/ 324 w 544" name="T66"/>
              <a:gd fmla="*/ 471 h 544" name="T67"/>
              <a:gd fmla="*/ 272 w 544" name="T68"/>
              <a:gd fmla="*/ 527 h 544" name="T69"/>
              <a:gd fmla="*/ 244 w 544" name="T70"/>
              <a:gd fmla="*/ 525 h 544" name="T71"/>
              <a:gd fmla="*/ 168 w 544" name="T72"/>
              <a:gd fmla="*/ 449 h 544" name="T73"/>
              <a:gd fmla="*/ 91 w 544" name="T74"/>
              <a:gd fmla="*/ 452 h 544" name="T75"/>
              <a:gd fmla="*/ 72 w 544" name="T76"/>
              <a:gd fmla="*/ 429 h 544" name="T77"/>
              <a:gd fmla="*/ 73 w 544" name="T78"/>
              <a:gd fmla="*/ 323 h 544" name="T79"/>
              <a:gd fmla="*/ 44 w 544" name="T80"/>
              <a:gd fmla="*/ 304 h 544" name="T81"/>
              <a:gd fmla="*/ 18 w 544" name="T82"/>
              <a:gd fmla="*/ 253 h 544" name="T83"/>
              <a:gd fmla="*/ 20 w 544" name="T84"/>
              <a:gd fmla="*/ 241 h 544" name="T85"/>
              <a:gd fmla="*/ 96 w 544" name="T86"/>
              <a:gd fmla="*/ 166 h 544" name="T87"/>
              <a:gd fmla="*/ 89 w 544" name="T88"/>
              <a:gd fmla="*/ 133 h 544" name="T89"/>
              <a:gd fmla="*/ 114 w 544" name="T90"/>
              <a:gd fmla="*/ 73 h 544" name="T91"/>
              <a:gd fmla="*/ 168 w 544" name="T92"/>
              <a:gd fmla="*/ 95 h 544" name="T93"/>
              <a:gd fmla="*/ 221 w 544" name="T94"/>
              <a:gd fmla="*/ 73 h 544" name="T95"/>
              <a:gd fmla="*/ 272 w 544" name="T96"/>
              <a:gd fmla="*/ 17 h 544" name="T97"/>
              <a:gd fmla="*/ 376 w 544" name="T98"/>
              <a:gd fmla="*/ 95 h 544" name="T99"/>
              <a:gd fmla="*/ 470 w 544" name="T100"/>
              <a:gd fmla="*/ 114 h 544" name="T101"/>
              <a:gd fmla="*/ 526 w 544" name="T102"/>
              <a:gd fmla="*/ 253 h 544" name="T103"/>
              <a:gd fmla="*/ 165 w 544" name="T104"/>
              <a:gd fmla="*/ 272 h 544" name="T105"/>
              <a:gd fmla="*/ 347 w 544" name="T106"/>
              <a:gd fmla="*/ 197 h 544" name="T107"/>
              <a:gd fmla="*/ 182 w 544" name="T108"/>
              <a:gd fmla="*/ 272 h 544" name="T109"/>
              <a:gd fmla="*/ 335 w 544" name="T110"/>
              <a:gd fmla="*/ 336 h 544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544" w="544">
                <a:moveTo>
                  <a:pt x="543" y="252"/>
                </a:moveTo>
                <a:cubicBezTo>
                  <a:pt x="542" y="246"/>
                  <a:pt x="542" y="239"/>
                  <a:pt x="541" y="232"/>
                </a:cubicBezTo>
                <a:cubicBezTo>
                  <a:pt x="541" y="232"/>
                  <a:pt x="541" y="232"/>
                  <a:pt x="541" y="232"/>
                </a:cubicBezTo>
                <a:cubicBezTo>
                  <a:pt x="540" y="228"/>
                  <a:pt x="536" y="225"/>
                  <a:pt x="531" y="225"/>
                </a:cubicBezTo>
                <a:cubicBezTo>
                  <a:pt x="522" y="226"/>
                  <a:pt x="513" y="225"/>
                  <a:pt x="505" y="222"/>
                </a:cubicBezTo>
                <a:cubicBezTo>
                  <a:pt x="497" y="220"/>
                  <a:pt x="489" y="215"/>
                  <a:pt x="482" y="209"/>
                </a:cubicBezTo>
                <a:cubicBezTo>
                  <a:pt x="471" y="197"/>
                  <a:pt x="465" y="182"/>
                  <a:pt x="465" y="167"/>
                </a:cubicBezTo>
                <a:cubicBezTo>
                  <a:pt x="465" y="152"/>
                  <a:pt x="471" y="137"/>
                  <a:pt x="482" y="126"/>
                </a:cubicBezTo>
                <a:cubicBezTo>
                  <a:pt x="483" y="125"/>
                  <a:pt x="484" y="124"/>
                  <a:pt x="485" y="123"/>
                </a:cubicBezTo>
                <a:cubicBezTo>
                  <a:pt x="486" y="122"/>
                  <a:pt x="487" y="122"/>
                  <a:pt x="488" y="121"/>
                </a:cubicBezTo>
                <a:cubicBezTo>
                  <a:pt x="488" y="121"/>
                  <a:pt x="488" y="121"/>
                  <a:pt x="488" y="121"/>
                </a:cubicBezTo>
                <a:cubicBezTo>
                  <a:pt x="491" y="118"/>
                  <a:pt x="492" y="113"/>
                  <a:pt x="489" y="109"/>
                </a:cubicBezTo>
                <a:cubicBezTo>
                  <a:pt x="481" y="99"/>
                  <a:pt x="473" y="89"/>
                  <a:pt x="464" y="80"/>
                </a:cubicBezTo>
                <a:cubicBezTo>
                  <a:pt x="454" y="70"/>
                  <a:pt x="444" y="62"/>
                  <a:pt x="434" y="54"/>
                </a:cubicBezTo>
                <a:cubicBezTo>
                  <a:pt x="430" y="51"/>
                  <a:pt x="425" y="52"/>
                  <a:pt x="422" y="56"/>
                </a:cubicBezTo>
                <a:cubicBezTo>
                  <a:pt x="417" y="63"/>
                  <a:pt x="410" y="69"/>
                  <a:pt x="402" y="72"/>
                </a:cubicBezTo>
                <a:cubicBezTo>
                  <a:pt x="394" y="76"/>
                  <a:pt x="385" y="78"/>
                  <a:pt x="376" y="78"/>
                </a:cubicBezTo>
                <a:cubicBezTo>
                  <a:pt x="360" y="78"/>
                  <a:pt x="345" y="72"/>
                  <a:pt x="335" y="61"/>
                </a:cubicBezTo>
                <a:cubicBezTo>
                  <a:pt x="324" y="51"/>
                  <a:pt x="317" y="36"/>
                  <a:pt x="317" y="20"/>
                </a:cubicBezTo>
                <a:cubicBezTo>
                  <a:pt x="317" y="18"/>
                  <a:pt x="317" y="17"/>
                  <a:pt x="317" y="16"/>
                </a:cubicBezTo>
                <a:cubicBezTo>
                  <a:pt x="318" y="15"/>
                  <a:pt x="318" y="14"/>
                  <a:pt x="318" y="13"/>
                </a:cubicBezTo>
                <a:cubicBezTo>
                  <a:pt x="318" y="13"/>
                  <a:pt x="318" y="13"/>
                  <a:pt x="318" y="13"/>
                </a:cubicBezTo>
                <a:cubicBezTo>
                  <a:pt x="318" y="8"/>
                  <a:pt x="315" y="4"/>
                  <a:pt x="311" y="3"/>
                </a:cubicBezTo>
                <a:cubicBezTo>
                  <a:pt x="304" y="2"/>
                  <a:pt x="298" y="2"/>
                  <a:pt x="291" y="1"/>
                </a:cubicBezTo>
                <a:cubicBezTo>
                  <a:pt x="285" y="1"/>
                  <a:pt x="278" y="0"/>
                  <a:pt x="272" y="0"/>
                </a:cubicBezTo>
                <a:cubicBezTo>
                  <a:pt x="265" y="0"/>
                  <a:pt x="259" y="1"/>
                  <a:pt x="252" y="1"/>
                </a:cubicBezTo>
                <a:cubicBezTo>
                  <a:pt x="246" y="1"/>
                  <a:pt x="240" y="2"/>
                  <a:pt x="234" y="3"/>
                </a:cubicBezTo>
                <a:cubicBezTo>
                  <a:pt x="233" y="3"/>
                  <a:pt x="233" y="3"/>
                  <a:pt x="233" y="3"/>
                </a:cubicBezTo>
                <a:cubicBezTo>
                  <a:pt x="229" y="4"/>
                  <a:pt x="225" y="8"/>
                  <a:pt x="226" y="13"/>
                </a:cubicBezTo>
                <a:cubicBezTo>
                  <a:pt x="227" y="21"/>
                  <a:pt x="226" y="30"/>
                  <a:pt x="223" y="39"/>
                </a:cubicBezTo>
                <a:cubicBezTo>
                  <a:pt x="221" y="47"/>
                  <a:pt x="216" y="54"/>
                  <a:pt x="210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198" y="73"/>
                  <a:pt x="183" y="78"/>
                  <a:pt x="168" y="78"/>
                </a:cubicBezTo>
                <a:cubicBezTo>
                  <a:pt x="153" y="78"/>
                  <a:pt x="138" y="73"/>
                  <a:pt x="127" y="61"/>
                </a:cubicBezTo>
                <a:cubicBezTo>
                  <a:pt x="127" y="61"/>
                  <a:pt x="127" y="61"/>
                  <a:pt x="126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5" y="60"/>
                  <a:pt x="125" y="59"/>
                  <a:pt x="124" y="58"/>
                </a:cubicBezTo>
                <a:cubicBezTo>
                  <a:pt x="123" y="57"/>
                  <a:pt x="122" y="56"/>
                  <a:pt x="122" y="55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19" y="52"/>
                  <a:pt x="114" y="51"/>
                  <a:pt x="110" y="54"/>
                </a:cubicBezTo>
                <a:cubicBezTo>
                  <a:pt x="99" y="62"/>
                  <a:pt x="90" y="70"/>
                  <a:pt x="81" y="79"/>
                </a:cubicBezTo>
                <a:cubicBezTo>
                  <a:pt x="72" y="88"/>
                  <a:pt x="63" y="98"/>
                  <a:pt x="55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2" y="112"/>
                  <a:pt x="53" y="117"/>
                  <a:pt x="57" y="120"/>
                </a:cubicBezTo>
                <a:cubicBezTo>
                  <a:pt x="64" y="125"/>
                  <a:pt x="69" y="132"/>
                  <a:pt x="73" y="140"/>
                </a:cubicBezTo>
                <a:cubicBezTo>
                  <a:pt x="77" y="148"/>
                  <a:pt x="79" y="157"/>
                  <a:pt x="79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9" y="182"/>
                  <a:pt x="72" y="197"/>
                  <a:pt x="61" y="207"/>
                </a:cubicBezTo>
                <a:cubicBezTo>
                  <a:pt x="51" y="218"/>
                  <a:pt x="36" y="224"/>
                  <a:pt x="21" y="224"/>
                </a:cubicBezTo>
                <a:cubicBezTo>
                  <a:pt x="20" y="224"/>
                  <a:pt x="20" y="224"/>
                  <a:pt x="20" y="224"/>
                </a:cubicBezTo>
                <a:cubicBezTo>
                  <a:pt x="20" y="224"/>
                  <a:pt x="20" y="224"/>
                  <a:pt x="20" y="224"/>
                </a:cubicBezTo>
                <a:cubicBezTo>
                  <a:pt x="20" y="224"/>
                  <a:pt x="20" y="224"/>
                  <a:pt x="20" y="224"/>
                </a:cubicBezTo>
                <a:cubicBezTo>
                  <a:pt x="19" y="224"/>
                  <a:pt x="18" y="224"/>
                  <a:pt x="16" y="224"/>
                </a:cubicBezTo>
                <a:cubicBezTo>
                  <a:pt x="15" y="224"/>
                  <a:pt x="14" y="224"/>
                  <a:pt x="13" y="224"/>
                </a:cubicBezTo>
                <a:cubicBezTo>
                  <a:pt x="13" y="224"/>
                  <a:pt x="13" y="224"/>
                  <a:pt x="13" y="224"/>
                </a:cubicBezTo>
                <a:cubicBezTo>
                  <a:pt x="8" y="223"/>
                  <a:pt x="4" y="226"/>
                  <a:pt x="3" y="231"/>
                </a:cubicBezTo>
                <a:cubicBezTo>
                  <a:pt x="2" y="238"/>
                  <a:pt x="1" y="244"/>
                  <a:pt x="1" y="251"/>
                </a:cubicBezTo>
                <a:cubicBezTo>
                  <a:pt x="0" y="258"/>
                  <a:pt x="0" y="265"/>
                  <a:pt x="0" y="272"/>
                </a:cubicBezTo>
                <a:cubicBezTo>
                  <a:pt x="0" y="279"/>
                  <a:pt x="0" y="285"/>
                  <a:pt x="1" y="291"/>
                </a:cubicBezTo>
                <a:cubicBezTo>
                  <a:pt x="1" y="298"/>
                  <a:pt x="2" y="304"/>
                  <a:pt x="2" y="310"/>
                </a:cubicBezTo>
                <a:cubicBezTo>
                  <a:pt x="3" y="310"/>
                  <a:pt x="3" y="310"/>
                  <a:pt x="3" y="310"/>
                </a:cubicBezTo>
                <a:cubicBezTo>
                  <a:pt x="3" y="315"/>
                  <a:pt x="7" y="318"/>
                  <a:pt x="12" y="318"/>
                </a:cubicBezTo>
                <a:cubicBezTo>
                  <a:pt x="21" y="317"/>
                  <a:pt x="30" y="318"/>
                  <a:pt x="38" y="320"/>
                </a:cubicBezTo>
                <a:cubicBezTo>
                  <a:pt x="38" y="320"/>
                  <a:pt x="38" y="320"/>
                  <a:pt x="38" y="320"/>
                </a:cubicBezTo>
                <a:cubicBezTo>
                  <a:pt x="38" y="320"/>
                  <a:pt x="38" y="320"/>
                  <a:pt x="38" y="320"/>
                </a:cubicBezTo>
                <a:cubicBezTo>
                  <a:pt x="46" y="323"/>
                  <a:pt x="54" y="328"/>
                  <a:pt x="60" y="334"/>
                </a:cubicBezTo>
                <a:cubicBezTo>
                  <a:pt x="60" y="334"/>
                  <a:pt x="61" y="334"/>
                  <a:pt x="61" y="335"/>
                </a:cubicBezTo>
                <a:cubicBezTo>
                  <a:pt x="61" y="335"/>
                  <a:pt x="61" y="335"/>
                  <a:pt x="61" y="335"/>
                </a:cubicBezTo>
                <a:cubicBezTo>
                  <a:pt x="61" y="335"/>
                  <a:pt x="61" y="335"/>
                  <a:pt x="61" y="335"/>
                </a:cubicBezTo>
                <a:cubicBezTo>
                  <a:pt x="72" y="346"/>
                  <a:pt x="78" y="361"/>
                  <a:pt x="78" y="376"/>
                </a:cubicBezTo>
                <a:cubicBezTo>
                  <a:pt x="78" y="391"/>
                  <a:pt x="72" y="406"/>
                  <a:pt x="61" y="417"/>
                </a:cubicBezTo>
                <a:cubicBezTo>
                  <a:pt x="61" y="417"/>
                  <a:pt x="60" y="417"/>
                  <a:pt x="6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9" y="418"/>
                  <a:pt x="58" y="419"/>
                  <a:pt x="58" y="420"/>
                </a:cubicBezTo>
                <a:cubicBezTo>
                  <a:pt x="57" y="421"/>
                  <a:pt x="56" y="421"/>
                  <a:pt x="55" y="422"/>
                </a:cubicBezTo>
                <a:cubicBezTo>
                  <a:pt x="55" y="422"/>
                  <a:pt x="55" y="422"/>
                  <a:pt x="55" y="422"/>
                </a:cubicBezTo>
                <a:cubicBezTo>
                  <a:pt x="51" y="425"/>
                  <a:pt x="50" y="430"/>
                  <a:pt x="53" y="434"/>
                </a:cubicBezTo>
                <a:cubicBezTo>
                  <a:pt x="61" y="445"/>
                  <a:pt x="70" y="455"/>
                  <a:pt x="79" y="464"/>
                </a:cubicBezTo>
                <a:cubicBezTo>
                  <a:pt x="79" y="464"/>
                  <a:pt x="79" y="464"/>
                  <a:pt x="80" y="465"/>
                </a:cubicBezTo>
                <a:cubicBezTo>
                  <a:pt x="89" y="474"/>
                  <a:pt x="99" y="483"/>
                  <a:pt x="110" y="491"/>
                </a:cubicBezTo>
                <a:cubicBezTo>
                  <a:pt x="114" y="494"/>
                  <a:pt x="119" y="493"/>
                  <a:pt x="122" y="489"/>
                </a:cubicBezTo>
                <a:cubicBezTo>
                  <a:pt x="127" y="482"/>
                  <a:pt x="134" y="476"/>
                  <a:pt x="142" y="472"/>
                </a:cubicBezTo>
                <a:cubicBezTo>
                  <a:pt x="150" y="469"/>
                  <a:pt x="159" y="466"/>
                  <a:pt x="168" y="466"/>
                </a:cubicBezTo>
                <a:cubicBezTo>
                  <a:pt x="168" y="466"/>
                  <a:pt x="168" y="466"/>
                  <a:pt x="168" y="466"/>
                </a:cubicBezTo>
                <a:cubicBezTo>
                  <a:pt x="168" y="466"/>
                  <a:pt x="168" y="466"/>
                  <a:pt x="168" y="466"/>
                </a:cubicBezTo>
                <a:cubicBezTo>
                  <a:pt x="168" y="466"/>
                  <a:pt x="168" y="466"/>
                  <a:pt x="168" y="466"/>
                </a:cubicBezTo>
                <a:cubicBezTo>
                  <a:pt x="184" y="466"/>
                  <a:pt x="199" y="473"/>
                  <a:pt x="210" y="483"/>
                </a:cubicBezTo>
                <a:cubicBezTo>
                  <a:pt x="220" y="494"/>
                  <a:pt x="227" y="509"/>
                  <a:pt x="227" y="525"/>
                </a:cubicBezTo>
                <a:cubicBezTo>
                  <a:pt x="227" y="525"/>
                  <a:pt x="227" y="525"/>
                  <a:pt x="227" y="525"/>
                </a:cubicBezTo>
                <a:cubicBezTo>
                  <a:pt x="227" y="525"/>
                  <a:pt x="227" y="525"/>
                  <a:pt x="227" y="525"/>
                </a:cubicBezTo>
                <a:cubicBezTo>
                  <a:pt x="227" y="525"/>
                  <a:pt x="227" y="525"/>
                  <a:pt x="227" y="525"/>
                </a:cubicBezTo>
                <a:cubicBezTo>
                  <a:pt x="227" y="526"/>
                  <a:pt x="227" y="527"/>
                  <a:pt x="227" y="528"/>
                </a:cubicBezTo>
                <a:cubicBezTo>
                  <a:pt x="227" y="530"/>
                  <a:pt x="227" y="531"/>
                  <a:pt x="226" y="532"/>
                </a:cubicBezTo>
                <a:cubicBezTo>
                  <a:pt x="226" y="532"/>
                  <a:pt x="226" y="532"/>
                  <a:pt x="226" y="532"/>
                </a:cubicBezTo>
                <a:cubicBezTo>
                  <a:pt x="226" y="537"/>
                  <a:pt x="229" y="541"/>
                  <a:pt x="234" y="541"/>
                </a:cubicBezTo>
                <a:cubicBezTo>
                  <a:pt x="240" y="542"/>
                  <a:pt x="246" y="543"/>
                  <a:pt x="253" y="543"/>
                </a:cubicBezTo>
                <a:cubicBezTo>
                  <a:pt x="259" y="544"/>
                  <a:pt x="265" y="544"/>
                  <a:pt x="272" y="544"/>
                </a:cubicBezTo>
                <a:cubicBezTo>
                  <a:pt x="279" y="544"/>
                  <a:pt x="285" y="544"/>
                  <a:pt x="292" y="543"/>
                </a:cubicBezTo>
                <a:cubicBezTo>
                  <a:pt x="299" y="543"/>
                  <a:pt x="306" y="542"/>
                  <a:pt x="312" y="541"/>
                </a:cubicBezTo>
                <a:cubicBezTo>
                  <a:pt x="312" y="541"/>
                  <a:pt x="312" y="541"/>
                  <a:pt x="312" y="541"/>
                </a:cubicBezTo>
                <a:cubicBezTo>
                  <a:pt x="317" y="540"/>
                  <a:pt x="320" y="536"/>
                  <a:pt x="320" y="532"/>
                </a:cubicBezTo>
                <a:cubicBezTo>
                  <a:pt x="318" y="523"/>
                  <a:pt x="319" y="514"/>
                  <a:pt x="322" y="505"/>
                </a:cubicBezTo>
                <a:cubicBezTo>
                  <a:pt x="325" y="497"/>
                  <a:pt x="329" y="490"/>
                  <a:pt x="336" y="483"/>
                </a:cubicBezTo>
                <a:cubicBezTo>
                  <a:pt x="336" y="483"/>
                  <a:pt x="336" y="483"/>
                  <a:pt x="336" y="483"/>
                </a:cubicBezTo>
                <a:cubicBezTo>
                  <a:pt x="336" y="483"/>
                  <a:pt x="336" y="483"/>
                  <a:pt x="336" y="483"/>
                </a:cubicBezTo>
                <a:cubicBezTo>
                  <a:pt x="336" y="483"/>
                  <a:pt x="336" y="483"/>
                  <a:pt x="336" y="483"/>
                </a:cubicBezTo>
                <a:cubicBezTo>
                  <a:pt x="336" y="483"/>
                  <a:pt x="336" y="483"/>
                  <a:pt x="336" y="483"/>
                </a:cubicBezTo>
                <a:cubicBezTo>
                  <a:pt x="336" y="483"/>
                  <a:pt x="336" y="483"/>
                  <a:pt x="336" y="483"/>
                </a:cubicBezTo>
                <a:cubicBezTo>
                  <a:pt x="347" y="471"/>
                  <a:pt x="362" y="465"/>
                  <a:pt x="377" y="465"/>
                </a:cubicBezTo>
                <a:cubicBezTo>
                  <a:pt x="392" y="465"/>
                  <a:pt x="407" y="471"/>
                  <a:pt x="418" y="482"/>
                </a:cubicBezTo>
                <a:cubicBezTo>
                  <a:pt x="419" y="482"/>
                  <a:pt x="419" y="482"/>
                  <a:pt x="419" y="482"/>
                </a:cubicBezTo>
                <a:cubicBezTo>
                  <a:pt x="419" y="482"/>
                  <a:pt x="419" y="482"/>
                  <a:pt x="419" y="482"/>
                </a:cubicBezTo>
                <a:cubicBezTo>
                  <a:pt x="419" y="482"/>
                  <a:pt x="419" y="482"/>
                  <a:pt x="419" y="482"/>
                </a:cubicBezTo>
                <a:cubicBezTo>
                  <a:pt x="419" y="482"/>
                  <a:pt x="419" y="482"/>
                  <a:pt x="419" y="482"/>
                </a:cubicBezTo>
                <a:cubicBezTo>
                  <a:pt x="419" y="482"/>
                  <a:pt x="419" y="482"/>
                  <a:pt x="419" y="482"/>
                </a:cubicBezTo>
                <a:cubicBezTo>
                  <a:pt x="420" y="483"/>
                  <a:pt x="420" y="484"/>
                  <a:pt x="421" y="485"/>
                </a:cubicBezTo>
                <a:cubicBezTo>
                  <a:pt x="422" y="486"/>
                  <a:pt x="423" y="487"/>
                  <a:pt x="424" y="488"/>
                </a:cubicBezTo>
                <a:cubicBezTo>
                  <a:pt x="424" y="488"/>
                  <a:pt x="424" y="488"/>
                  <a:pt x="424" y="488"/>
                </a:cubicBezTo>
                <a:cubicBezTo>
                  <a:pt x="427" y="491"/>
                  <a:pt x="432" y="492"/>
                  <a:pt x="435" y="489"/>
                </a:cubicBezTo>
                <a:cubicBezTo>
                  <a:pt x="446" y="481"/>
                  <a:pt x="456" y="473"/>
                  <a:pt x="465" y="464"/>
                </a:cubicBezTo>
                <a:cubicBezTo>
                  <a:pt x="474" y="454"/>
                  <a:pt x="483" y="444"/>
                  <a:pt x="490" y="434"/>
                </a:cubicBezTo>
                <a:cubicBezTo>
                  <a:pt x="493" y="430"/>
                  <a:pt x="492" y="425"/>
                  <a:pt x="489" y="422"/>
                </a:cubicBezTo>
                <a:cubicBezTo>
                  <a:pt x="482" y="417"/>
                  <a:pt x="476" y="410"/>
                  <a:pt x="472" y="402"/>
                </a:cubicBezTo>
                <a:cubicBezTo>
                  <a:pt x="468" y="394"/>
                  <a:pt x="466" y="385"/>
                  <a:pt x="466" y="376"/>
                </a:cubicBezTo>
                <a:cubicBezTo>
                  <a:pt x="466" y="376"/>
                  <a:pt x="466" y="376"/>
                  <a:pt x="466" y="376"/>
                </a:cubicBezTo>
                <a:cubicBezTo>
                  <a:pt x="466" y="376"/>
                  <a:pt x="466" y="376"/>
                  <a:pt x="466" y="376"/>
                </a:cubicBezTo>
                <a:cubicBezTo>
                  <a:pt x="466" y="376"/>
                  <a:pt x="466" y="376"/>
                  <a:pt x="466" y="376"/>
                </a:cubicBezTo>
                <a:cubicBezTo>
                  <a:pt x="466" y="360"/>
                  <a:pt x="472" y="345"/>
                  <a:pt x="483" y="334"/>
                </a:cubicBezTo>
                <a:cubicBezTo>
                  <a:pt x="493" y="324"/>
                  <a:pt x="508" y="317"/>
                  <a:pt x="524" y="317"/>
                </a:cubicBezTo>
                <a:cubicBezTo>
                  <a:pt x="524" y="317"/>
                  <a:pt x="524" y="317"/>
                  <a:pt x="524" y="317"/>
                </a:cubicBezTo>
                <a:cubicBezTo>
                  <a:pt x="524" y="317"/>
                  <a:pt x="524" y="317"/>
                  <a:pt x="524" y="317"/>
                </a:cubicBezTo>
                <a:cubicBezTo>
                  <a:pt x="524" y="317"/>
                  <a:pt x="524" y="317"/>
                  <a:pt x="524" y="317"/>
                </a:cubicBezTo>
                <a:cubicBezTo>
                  <a:pt x="525" y="317"/>
                  <a:pt x="527" y="317"/>
                  <a:pt x="528" y="317"/>
                </a:cubicBezTo>
                <a:cubicBezTo>
                  <a:pt x="528" y="317"/>
                  <a:pt x="528" y="317"/>
                  <a:pt x="528" y="317"/>
                </a:cubicBezTo>
                <a:cubicBezTo>
                  <a:pt x="528" y="317"/>
                  <a:pt x="528" y="317"/>
                  <a:pt x="528" y="317"/>
                </a:cubicBezTo>
                <a:cubicBezTo>
                  <a:pt x="529" y="317"/>
                  <a:pt x="530" y="317"/>
                  <a:pt x="532" y="318"/>
                </a:cubicBezTo>
                <a:cubicBezTo>
                  <a:pt x="532" y="318"/>
                  <a:pt x="532" y="318"/>
                  <a:pt x="532" y="318"/>
                </a:cubicBezTo>
                <a:cubicBezTo>
                  <a:pt x="536" y="318"/>
                  <a:pt x="540" y="315"/>
                  <a:pt x="541" y="310"/>
                </a:cubicBezTo>
                <a:cubicBezTo>
                  <a:pt x="542" y="304"/>
                  <a:pt x="543" y="298"/>
                  <a:pt x="543" y="291"/>
                </a:cubicBezTo>
                <a:cubicBezTo>
                  <a:pt x="543" y="285"/>
                  <a:pt x="544" y="279"/>
                  <a:pt x="544" y="272"/>
                </a:cubicBezTo>
                <a:cubicBezTo>
                  <a:pt x="544" y="266"/>
                  <a:pt x="543" y="259"/>
                  <a:pt x="543" y="252"/>
                </a:cubicBezTo>
                <a:close/>
                <a:moveTo>
                  <a:pt x="526" y="290"/>
                </a:moveTo>
                <a:cubicBezTo>
                  <a:pt x="526" y="294"/>
                  <a:pt x="525" y="297"/>
                  <a:pt x="525" y="300"/>
                </a:cubicBezTo>
                <a:cubicBezTo>
                  <a:pt x="524" y="300"/>
                  <a:pt x="524" y="300"/>
                  <a:pt x="524" y="300"/>
                </a:cubicBezTo>
                <a:cubicBezTo>
                  <a:pt x="524" y="300"/>
                  <a:pt x="524" y="300"/>
                  <a:pt x="524" y="300"/>
                </a:cubicBezTo>
                <a:cubicBezTo>
                  <a:pt x="524" y="300"/>
                  <a:pt x="524" y="300"/>
                  <a:pt x="524" y="300"/>
                </a:cubicBezTo>
                <a:cubicBezTo>
                  <a:pt x="524" y="300"/>
                  <a:pt x="524" y="300"/>
                  <a:pt x="524" y="300"/>
                </a:cubicBezTo>
                <a:cubicBezTo>
                  <a:pt x="503" y="300"/>
                  <a:pt x="485" y="309"/>
                  <a:pt x="471" y="322"/>
                </a:cubicBezTo>
                <a:cubicBezTo>
                  <a:pt x="457" y="336"/>
                  <a:pt x="449" y="355"/>
                  <a:pt x="449" y="376"/>
                </a:cubicBezTo>
                <a:cubicBezTo>
                  <a:pt x="449" y="376"/>
                  <a:pt x="449" y="376"/>
                  <a:pt x="449" y="376"/>
                </a:cubicBezTo>
                <a:cubicBezTo>
                  <a:pt x="449" y="376"/>
                  <a:pt x="449" y="376"/>
                  <a:pt x="449" y="376"/>
                </a:cubicBezTo>
                <a:cubicBezTo>
                  <a:pt x="449" y="376"/>
                  <a:pt x="449" y="376"/>
                  <a:pt x="449" y="376"/>
                </a:cubicBezTo>
                <a:cubicBezTo>
                  <a:pt x="449" y="388"/>
                  <a:pt x="452" y="399"/>
                  <a:pt x="457" y="409"/>
                </a:cubicBezTo>
                <a:cubicBezTo>
                  <a:pt x="461" y="417"/>
                  <a:pt x="466" y="424"/>
                  <a:pt x="472" y="430"/>
                </a:cubicBezTo>
                <a:cubicBezTo>
                  <a:pt x="466" y="438"/>
                  <a:pt x="460" y="445"/>
                  <a:pt x="453" y="452"/>
                </a:cubicBezTo>
                <a:cubicBezTo>
                  <a:pt x="446" y="458"/>
                  <a:pt x="439" y="465"/>
                  <a:pt x="431" y="471"/>
                </a:cubicBezTo>
                <a:cubicBezTo>
                  <a:pt x="431" y="470"/>
                  <a:pt x="431" y="470"/>
                  <a:pt x="431" y="470"/>
                </a:cubicBezTo>
                <a:cubicBezTo>
                  <a:pt x="431" y="470"/>
                  <a:pt x="431" y="470"/>
                  <a:pt x="431" y="470"/>
                </a:cubicBezTo>
                <a:cubicBezTo>
                  <a:pt x="431" y="470"/>
                  <a:pt x="431" y="470"/>
                  <a:pt x="431" y="470"/>
                </a:cubicBezTo>
                <a:cubicBezTo>
                  <a:pt x="431" y="470"/>
                  <a:pt x="430" y="470"/>
                  <a:pt x="430" y="470"/>
                </a:cubicBezTo>
                <a:cubicBezTo>
                  <a:pt x="416" y="455"/>
                  <a:pt x="396" y="448"/>
                  <a:pt x="377" y="448"/>
                </a:cubicBezTo>
                <a:cubicBezTo>
                  <a:pt x="358" y="448"/>
                  <a:pt x="339" y="456"/>
                  <a:pt x="324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315" y="480"/>
                  <a:pt x="310" y="489"/>
                  <a:pt x="306" y="500"/>
                </a:cubicBezTo>
                <a:cubicBezTo>
                  <a:pt x="303" y="508"/>
                  <a:pt x="302" y="517"/>
                  <a:pt x="302" y="525"/>
                </a:cubicBezTo>
                <a:cubicBezTo>
                  <a:pt x="298" y="526"/>
                  <a:pt x="295" y="526"/>
                  <a:pt x="291" y="526"/>
                </a:cubicBezTo>
                <a:cubicBezTo>
                  <a:pt x="285" y="527"/>
                  <a:pt x="278" y="527"/>
                  <a:pt x="272" y="527"/>
                </a:cubicBezTo>
                <a:cubicBezTo>
                  <a:pt x="266" y="527"/>
                  <a:pt x="260" y="527"/>
                  <a:pt x="254" y="527"/>
                </a:cubicBezTo>
                <a:cubicBezTo>
                  <a:pt x="250" y="526"/>
                  <a:pt x="247" y="526"/>
                  <a:pt x="244" y="526"/>
                </a:cubicBezTo>
                <a:cubicBezTo>
                  <a:pt x="244" y="525"/>
                  <a:pt x="244" y="525"/>
                  <a:pt x="244" y="525"/>
                </a:cubicBezTo>
                <a:cubicBezTo>
                  <a:pt x="244" y="525"/>
                  <a:pt x="244" y="525"/>
                  <a:pt x="244" y="525"/>
                </a:cubicBezTo>
                <a:cubicBezTo>
                  <a:pt x="244" y="525"/>
                  <a:pt x="244" y="525"/>
                  <a:pt x="244" y="525"/>
                </a:cubicBezTo>
                <a:cubicBezTo>
                  <a:pt x="244" y="525"/>
                  <a:pt x="244" y="525"/>
                  <a:pt x="244" y="525"/>
                </a:cubicBezTo>
                <a:cubicBezTo>
                  <a:pt x="244" y="504"/>
                  <a:pt x="235" y="485"/>
                  <a:pt x="222" y="471"/>
                </a:cubicBezTo>
                <a:cubicBezTo>
                  <a:pt x="208" y="458"/>
                  <a:pt x="189" y="449"/>
                  <a:pt x="168" y="449"/>
                </a:cubicBezTo>
                <a:cubicBezTo>
                  <a:pt x="168" y="449"/>
                  <a:pt x="168" y="449"/>
                  <a:pt x="168" y="449"/>
                </a:cubicBezTo>
                <a:cubicBezTo>
                  <a:pt x="168" y="449"/>
                  <a:pt x="168" y="449"/>
                  <a:pt x="168" y="449"/>
                </a:cubicBezTo>
                <a:cubicBezTo>
                  <a:pt x="168" y="449"/>
                  <a:pt x="168" y="449"/>
                  <a:pt x="168" y="449"/>
                </a:cubicBezTo>
                <a:cubicBezTo>
                  <a:pt x="156" y="449"/>
                  <a:pt x="145" y="452"/>
                  <a:pt x="135" y="457"/>
                </a:cubicBezTo>
                <a:cubicBezTo>
                  <a:pt x="127" y="461"/>
                  <a:pt x="120" y="466"/>
                  <a:pt x="114" y="472"/>
                </a:cubicBezTo>
                <a:cubicBezTo>
                  <a:pt x="106" y="466"/>
                  <a:pt x="99" y="460"/>
                  <a:pt x="92" y="452"/>
                </a:cubicBezTo>
                <a:cubicBezTo>
                  <a:pt x="91" y="452"/>
                  <a:pt x="91" y="452"/>
                  <a:pt x="91" y="452"/>
                </a:cubicBezTo>
                <a:cubicBezTo>
                  <a:pt x="84" y="445"/>
                  <a:pt x="78" y="438"/>
                  <a:pt x="72" y="430"/>
                </a:cubicBezTo>
                <a:cubicBezTo>
                  <a:pt x="72" y="429"/>
                  <a:pt x="72" y="429"/>
                  <a:pt x="72" y="429"/>
                </a:cubicBezTo>
                <a:cubicBezTo>
                  <a:pt x="72" y="429"/>
                  <a:pt x="72" y="429"/>
                  <a:pt x="72" y="429"/>
                </a:cubicBezTo>
                <a:cubicBezTo>
                  <a:pt x="72" y="429"/>
                  <a:pt x="72" y="429"/>
                  <a:pt x="72" y="429"/>
                </a:cubicBezTo>
                <a:cubicBezTo>
                  <a:pt x="72" y="429"/>
                  <a:pt x="72" y="429"/>
                  <a:pt x="72" y="429"/>
                </a:cubicBezTo>
                <a:cubicBezTo>
                  <a:pt x="72" y="429"/>
                  <a:pt x="72" y="429"/>
                  <a:pt x="72" y="429"/>
                </a:cubicBezTo>
                <a:cubicBezTo>
                  <a:pt x="72" y="429"/>
                  <a:pt x="73" y="429"/>
                  <a:pt x="73" y="429"/>
                </a:cubicBezTo>
                <a:cubicBezTo>
                  <a:pt x="87" y="414"/>
                  <a:pt x="94" y="395"/>
                  <a:pt x="95" y="376"/>
                </a:cubicBezTo>
                <a:cubicBezTo>
                  <a:pt x="95" y="357"/>
                  <a:pt x="87" y="337"/>
                  <a:pt x="73" y="323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73" y="322"/>
                  <a:pt x="72" y="322"/>
                  <a:pt x="72" y="322"/>
                </a:cubicBezTo>
                <a:cubicBezTo>
                  <a:pt x="64" y="314"/>
                  <a:pt x="54" y="308"/>
                  <a:pt x="44" y="304"/>
                </a:cubicBezTo>
                <a:cubicBezTo>
                  <a:pt x="44" y="304"/>
                  <a:pt x="44" y="304"/>
                  <a:pt x="44" y="304"/>
                </a:cubicBezTo>
                <a:cubicBezTo>
                  <a:pt x="36" y="302"/>
                  <a:pt x="27" y="300"/>
                  <a:pt x="18" y="300"/>
                </a:cubicBezTo>
                <a:cubicBezTo>
                  <a:pt x="18" y="297"/>
                  <a:pt x="18" y="294"/>
                  <a:pt x="17" y="290"/>
                </a:cubicBezTo>
                <a:cubicBezTo>
                  <a:pt x="17" y="284"/>
                  <a:pt x="17" y="278"/>
                  <a:pt x="17" y="272"/>
                </a:cubicBezTo>
                <a:cubicBezTo>
                  <a:pt x="17" y="266"/>
                  <a:pt x="17" y="259"/>
                  <a:pt x="18" y="253"/>
                </a:cubicBezTo>
                <a:cubicBezTo>
                  <a:pt x="18" y="249"/>
                  <a:pt x="18" y="245"/>
                  <a:pt x="19" y="241"/>
                </a:cubicBezTo>
                <a:cubicBezTo>
                  <a:pt x="20" y="241"/>
                  <a:pt x="20" y="241"/>
                  <a:pt x="20" y="241"/>
                </a:cubicBezTo>
                <a:cubicBezTo>
                  <a:pt x="20" y="241"/>
                  <a:pt x="20" y="241"/>
                  <a:pt x="20" y="241"/>
                </a:cubicBezTo>
                <a:cubicBezTo>
                  <a:pt x="20" y="241"/>
                  <a:pt x="20" y="241"/>
                  <a:pt x="20" y="241"/>
                </a:cubicBezTo>
                <a:cubicBezTo>
                  <a:pt x="20" y="241"/>
                  <a:pt x="20" y="241"/>
                  <a:pt x="20" y="241"/>
                </a:cubicBezTo>
                <a:cubicBezTo>
                  <a:pt x="20" y="241"/>
                  <a:pt x="20" y="241"/>
                  <a:pt x="20" y="241"/>
                </a:cubicBezTo>
                <a:cubicBezTo>
                  <a:pt x="20" y="241"/>
                  <a:pt x="20" y="241"/>
                  <a:pt x="20" y="241"/>
                </a:cubicBezTo>
                <a:cubicBezTo>
                  <a:pt x="41" y="241"/>
                  <a:pt x="60" y="233"/>
                  <a:pt x="73" y="220"/>
                </a:cubicBezTo>
                <a:cubicBezTo>
                  <a:pt x="87" y="206"/>
                  <a:pt x="96" y="187"/>
                  <a:pt x="96" y="166"/>
                </a:cubicBezTo>
                <a:cubicBezTo>
                  <a:pt x="96" y="166"/>
                  <a:pt x="96" y="166"/>
                  <a:pt x="96" y="166"/>
                </a:cubicBezTo>
                <a:cubicBezTo>
                  <a:pt x="96" y="166"/>
                  <a:pt x="96" y="166"/>
                  <a:pt x="96" y="166"/>
                </a:cubicBezTo>
                <a:cubicBezTo>
                  <a:pt x="96" y="166"/>
                  <a:pt x="96" y="166"/>
                  <a:pt x="96" y="166"/>
                </a:cubicBezTo>
                <a:cubicBezTo>
                  <a:pt x="96" y="166"/>
                  <a:pt x="96" y="166"/>
                  <a:pt x="96" y="166"/>
                </a:cubicBezTo>
                <a:cubicBezTo>
                  <a:pt x="96" y="166"/>
                  <a:pt x="96" y="166"/>
                  <a:pt x="96" y="166"/>
                </a:cubicBezTo>
                <a:cubicBezTo>
                  <a:pt x="96" y="154"/>
                  <a:pt x="93" y="143"/>
                  <a:pt x="89" y="133"/>
                </a:cubicBezTo>
                <a:cubicBezTo>
                  <a:pt x="85" y="125"/>
                  <a:pt x="80" y="118"/>
                  <a:pt x="73" y="112"/>
                </a:cubicBezTo>
                <a:cubicBezTo>
                  <a:pt x="79" y="105"/>
                  <a:pt x="86" y="98"/>
                  <a:pt x="93" y="91"/>
                </a:cubicBezTo>
                <a:cubicBezTo>
                  <a:pt x="99" y="84"/>
                  <a:pt x="106" y="78"/>
                  <a:pt x="114" y="72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5" y="73"/>
                  <a:pt x="115" y="73"/>
                  <a:pt x="115" y="73"/>
                </a:cubicBezTo>
                <a:cubicBezTo>
                  <a:pt x="129" y="88"/>
                  <a:pt x="149" y="95"/>
                  <a:pt x="168" y="95"/>
                </a:cubicBezTo>
                <a:cubicBezTo>
                  <a:pt x="187" y="95"/>
                  <a:pt x="206" y="88"/>
                  <a:pt x="221" y="73"/>
                </a:cubicBezTo>
                <a:cubicBezTo>
                  <a:pt x="221" y="73"/>
                  <a:pt x="221" y="73"/>
                  <a:pt x="221" y="73"/>
                </a:cubicBezTo>
                <a:cubicBezTo>
                  <a:pt x="221" y="73"/>
                  <a:pt x="221" y="73"/>
                  <a:pt x="221" y="73"/>
                </a:cubicBezTo>
                <a:cubicBezTo>
                  <a:pt x="221" y="73"/>
                  <a:pt x="221" y="73"/>
                  <a:pt x="221" y="73"/>
                </a:cubicBezTo>
                <a:cubicBezTo>
                  <a:pt x="221" y="73"/>
                  <a:pt x="221" y="73"/>
                  <a:pt x="221" y="73"/>
                </a:cubicBezTo>
                <a:cubicBezTo>
                  <a:pt x="221" y="73"/>
                  <a:pt x="221" y="73"/>
                  <a:pt x="222" y="73"/>
                </a:cubicBezTo>
                <a:cubicBezTo>
                  <a:pt x="230" y="65"/>
                  <a:pt x="236" y="55"/>
                  <a:pt x="239" y="44"/>
                </a:cubicBezTo>
                <a:cubicBezTo>
                  <a:pt x="242" y="36"/>
                  <a:pt x="244" y="28"/>
                  <a:pt x="243" y="19"/>
                </a:cubicBezTo>
                <a:cubicBezTo>
                  <a:pt x="247" y="19"/>
                  <a:pt x="250" y="18"/>
                  <a:pt x="254" y="18"/>
                </a:cubicBezTo>
                <a:cubicBezTo>
                  <a:pt x="260" y="18"/>
                  <a:pt x="266" y="17"/>
                  <a:pt x="272" y="17"/>
                </a:cubicBezTo>
                <a:cubicBezTo>
                  <a:pt x="278" y="17"/>
                  <a:pt x="284" y="18"/>
                  <a:pt x="290" y="18"/>
                </a:cubicBezTo>
                <a:cubicBezTo>
                  <a:pt x="293" y="18"/>
                  <a:pt x="297" y="19"/>
                  <a:pt x="300" y="19"/>
                </a:cubicBezTo>
                <a:cubicBezTo>
                  <a:pt x="300" y="20"/>
                  <a:pt x="300" y="20"/>
                  <a:pt x="300" y="20"/>
                </a:cubicBezTo>
                <a:cubicBezTo>
                  <a:pt x="300" y="41"/>
                  <a:pt x="309" y="60"/>
                  <a:pt x="323" y="73"/>
                </a:cubicBezTo>
                <a:cubicBezTo>
                  <a:pt x="336" y="87"/>
                  <a:pt x="355" y="95"/>
                  <a:pt x="376" y="95"/>
                </a:cubicBezTo>
                <a:cubicBezTo>
                  <a:pt x="388" y="95"/>
                  <a:pt x="399" y="93"/>
                  <a:pt x="409" y="88"/>
                </a:cubicBezTo>
                <a:cubicBezTo>
                  <a:pt x="417" y="84"/>
                  <a:pt x="424" y="79"/>
                  <a:pt x="430" y="72"/>
                </a:cubicBezTo>
                <a:cubicBezTo>
                  <a:pt x="438" y="78"/>
                  <a:pt x="445" y="85"/>
                  <a:pt x="452" y="92"/>
                </a:cubicBezTo>
                <a:cubicBezTo>
                  <a:pt x="458" y="98"/>
                  <a:pt x="465" y="106"/>
                  <a:pt x="471" y="113"/>
                </a:cubicBezTo>
                <a:cubicBezTo>
                  <a:pt x="470" y="114"/>
                  <a:pt x="470" y="114"/>
                  <a:pt x="470" y="114"/>
                </a:cubicBezTo>
                <a:cubicBezTo>
                  <a:pt x="456" y="129"/>
                  <a:pt x="448" y="148"/>
                  <a:pt x="448" y="167"/>
                </a:cubicBezTo>
                <a:cubicBezTo>
                  <a:pt x="448" y="187"/>
                  <a:pt x="456" y="206"/>
                  <a:pt x="470" y="221"/>
                </a:cubicBezTo>
                <a:cubicBezTo>
                  <a:pt x="479" y="229"/>
                  <a:pt x="489" y="235"/>
                  <a:pt x="499" y="239"/>
                </a:cubicBezTo>
                <a:cubicBezTo>
                  <a:pt x="508" y="241"/>
                  <a:pt x="516" y="243"/>
                  <a:pt x="525" y="243"/>
                </a:cubicBezTo>
                <a:cubicBezTo>
                  <a:pt x="525" y="246"/>
                  <a:pt x="526" y="250"/>
                  <a:pt x="526" y="253"/>
                </a:cubicBezTo>
                <a:cubicBezTo>
                  <a:pt x="526" y="260"/>
                  <a:pt x="527" y="266"/>
                  <a:pt x="527" y="272"/>
                </a:cubicBezTo>
                <a:cubicBezTo>
                  <a:pt x="527" y="278"/>
                  <a:pt x="526" y="284"/>
                  <a:pt x="526" y="290"/>
                </a:cubicBezTo>
                <a:close/>
                <a:moveTo>
                  <a:pt x="272" y="165"/>
                </a:moveTo>
                <a:cubicBezTo>
                  <a:pt x="242" y="165"/>
                  <a:pt x="216" y="177"/>
                  <a:pt x="196" y="197"/>
                </a:cubicBezTo>
                <a:cubicBezTo>
                  <a:pt x="177" y="216"/>
                  <a:pt x="165" y="243"/>
                  <a:pt x="165" y="272"/>
                </a:cubicBezTo>
                <a:cubicBezTo>
                  <a:pt x="165" y="302"/>
                  <a:pt x="177" y="328"/>
                  <a:pt x="196" y="348"/>
                </a:cubicBezTo>
                <a:cubicBezTo>
                  <a:pt x="216" y="367"/>
                  <a:pt x="242" y="379"/>
                  <a:pt x="272" y="379"/>
                </a:cubicBezTo>
                <a:cubicBezTo>
                  <a:pt x="301" y="379"/>
                  <a:pt x="328" y="367"/>
                  <a:pt x="347" y="348"/>
                </a:cubicBezTo>
                <a:cubicBezTo>
                  <a:pt x="367" y="328"/>
                  <a:pt x="379" y="302"/>
                  <a:pt x="379" y="272"/>
                </a:cubicBezTo>
                <a:cubicBezTo>
                  <a:pt x="379" y="243"/>
                  <a:pt x="367" y="216"/>
                  <a:pt x="347" y="197"/>
                </a:cubicBezTo>
                <a:cubicBezTo>
                  <a:pt x="328" y="177"/>
                  <a:pt x="301" y="165"/>
                  <a:pt x="272" y="165"/>
                </a:cubicBezTo>
                <a:close/>
                <a:moveTo>
                  <a:pt x="335" y="336"/>
                </a:moveTo>
                <a:cubicBezTo>
                  <a:pt x="319" y="352"/>
                  <a:pt x="297" y="362"/>
                  <a:pt x="272" y="362"/>
                </a:cubicBezTo>
                <a:cubicBezTo>
                  <a:pt x="247" y="362"/>
                  <a:pt x="224" y="352"/>
                  <a:pt x="208" y="336"/>
                </a:cubicBezTo>
                <a:cubicBezTo>
                  <a:pt x="192" y="320"/>
                  <a:pt x="182" y="297"/>
                  <a:pt x="182" y="272"/>
                </a:cubicBezTo>
                <a:cubicBezTo>
                  <a:pt x="182" y="247"/>
                  <a:pt x="192" y="225"/>
                  <a:pt x="208" y="209"/>
                </a:cubicBezTo>
                <a:cubicBezTo>
                  <a:pt x="224" y="192"/>
                  <a:pt x="247" y="182"/>
                  <a:pt x="272" y="182"/>
                </a:cubicBezTo>
                <a:cubicBezTo>
                  <a:pt x="297" y="182"/>
                  <a:pt x="319" y="192"/>
                  <a:pt x="335" y="209"/>
                </a:cubicBezTo>
                <a:cubicBezTo>
                  <a:pt x="352" y="225"/>
                  <a:pt x="362" y="247"/>
                  <a:pt x="362" y="272"/>
                </a:cubicBezTo>
                <a:cubicBezTo>
                  <a:pt x="362" y="297"/>
                  <a:pt x="352" y="320"/>
                  <a:pt x="335" y="336"/>
                </a:cubicBezTo>
                <a:close/>
              </a:path>
            </a:pathLst>
          </a:custGeom>
          <a:solidFill>
            <a:srgbClr val="3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7740650" y="366437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6176963" y="2738866"/>
            <a:ext cx="1566863" cy="1570038"/>
          </a:xfrm>
          <a:custGeom>
            <a:gdLst>
              <a:gd fmla="*/ 379 w 417" name="T0"/>
              <a:gd fmla="*/ 214 h 417" name="T1"/>
              <a:gd fmla="*/ 402 w 417" name="T2"/>
              <a:gd fmla="*/ 152 h 417" name="T3"/>
              <a:gd fmla="*/ 404 w 417" name="T4"/>
              <a:gd fmla="*/ 129 h 417" name="T5"/>
              <a:gd fmla="*/ 373 w 417" name="T6"/>
              <a:gd fmla="*/ 87 h 417" name="T7"/>
              <a:gd fmla="*/ 306 w 417" name="T8"/>
              <a:gd fmla="*/ 32 h 417" name="T9"/>
              <a:gd fmla="*/ 246 w 417" name="T10"/>
              <a:gd fmla="*/ 1 h 417" name="T11"/>
              <a:gd fmla="*/ 153 w 417" name="T12"/>
              <a:gd fmla="*/ 17 h 417" name="T13"/>
              <a:gd fmla="*/ 129 w 417" name="T14"/>
              <a:gd fmla="*/ 13 h 417" name="T15"/>
              <a:gd fmla="*/ 87 w 417" name="T16"/>
              <a:gd fmla="*/ 43 h 417" name="T17"/>
              <a:gd fmla="*/ 92 w 417" name="T18"/>
              <a:gd fmla="*/ 83 h 417" name="T19"/>
              <a:gd fmla="*/ 34 w 417" name="T20"/>
              <a:gd fmla="*/ 111 h 417" name="T21"/>
              <a:gd fmla="*/ 1 w 417" name="T22"/>
              <a:gd fmla="*/ 168 h 417" name="T23"/>
              <a:gd fmla="*/ 37 w 417" name="T24"/>
              <a:gd fmla="*/ 201 h 417" name="T25"/>
              <a:gd fmla="*/ 16 w 417" name="T26"/>
              <a:gd fmla="*/ 262 h 417" name="T27"/>
              <a:gd fmla="*/ 7 w 417" name="T28"/>
              <a:gd fmla="*/ 272 h 417" name="T29"/>
              <a:gd fmla="*/ 34 w 417" name="T30"/>
              <a:gd fmla="*/ 327 h 417" name="T31"/>
              <a:gd fmla="*/ 82 w 417" name="T32"/>
              <a:gd fmla="*/ 324 h 417" name="T33"/>
              <a:gd fmla="*/ 111 w 417" name="T34"/>
              <a:gd fmla="*/ 382 h 417" name="T35"/>
              <a:gd fmla="*/ 111 w 417" name="T36"/>
              <a:gd fmla="*/ 396 h 417" name="T37"/>
              <a:gd fmla="*/ 187 w 417" name="T38"/>
              <a:gd fmla="*/ 393 h 417" name="T39"/>
              <a:gd fmla="*/ 237 w 417" name="T40"/>
              <a:gd fmla="*/ 377 h 417" name="T41"/>
              <a:gd fmla="*/ 266 w 417" name="T42"/>
              <a:gd fmla="*/ 405 h 417" name="T43"/>
              <a:gd fmla="*/ 315 w 417" name="T44"/>
              <a:gd fmla="*/ 391 h 417" name="T45"/>
              <a:gd fmla="*/ 325 w 417" name="T46"/>
              <a:gd fmla="*/ 334 h 417" name="T47"/>
              <a:gd fmla="*/ 325 w 417" name="T48"/>
              <a:gd fmla="*/ 333 h 417" name="T49"/>
              <a:gd fmla="*/ 383 w 417" name="T50"/>
              <a:gd fmla="*/ 305 h 417" name="T51"/>
              <a:gd fmla="*/ 397 w 417" name="T52"/>
              <a:gd fmla="*/ 304 h 417" name="T53"/>
              <a:gd fmla="*/ 388 w 417" name="T54"/>
              <a:gd fmla="*/ 292 h 417" name="T55"/>
              <a:gd fmla="*/ 342 w 417" name="T56"/>
              <a:gd fmla="*/ 295 h 417" name="T57"/>
              <a:gd fmla="*/ 310 w 417" name="T58"/>
              <a:gd fmla="*/ 355 h 417" name="T59"/>
              <a:gd fmla="*/ 276 w 417" name="T60"/>
              <a:gd fmla="*/ 395 h 417" name="T61"/>
              <a:gd fmla="*/ 197 w 417" name="T62"/>
              <a:gd fmla="*/ 368 h 417" name="T63"/>
              <a:gd fmla="*/ 144 w 417" name="T64"/>
              <a:gd fmla="*/ 396 h 417" name="T65"/>
              <a:gd fmla="*/ 123 w 417" name="T66"/>
              <a:gd fmla="*/ 387 h 417" name="T67"/>
              <a:gd fmla="*/ 87 w 417" name="T68"/>
              <a:gd fmla="*/ 312 h 417" name="T69"/>
              <a:gd fmla="*/ 60 w 417" name="T70"/>
              <a:gd fmla="*/ 309 h 417" name="T71"/>
              <a:gd fmla="*/ 21 w 417" name="T72"/>
              <a:gd fmla="*/ 274 h 417" name="T73"/>
              <a:gd fmla="*/ 52 w 417" name="T74"/>
              <a:gd fmla="*/ 240 h 417" name="T75"/>
              <a:gd fmla="*/ 49 w 417" name="T76"/>
              <a:gd fmla="*/ 195 h 417" name="T77"/>
              <a:gd fmla="*/ 29 w 417" name="T78"/>
              <a:gd fmla="*/ 124 h 417" name="T79"/>
              <a:gd fmla="*/ 30 w 417" name="T80"/>
              <a:gd fmla="*/ 124 h 417" name="T81"/>
              <a:gd fmla="*/ 105 w 417" name="T82"/>
              <a:gd fmla="*/ 87 h 417" name="T83"/>
              <a:gd fmla="*/ 102 w 417" name="T84"/>
              <a:gd fmla="*/ 42 h 417" name="T85"/>
              <a:gd fmla="*/ 142 w 417" name="T86"/>
              <a:gd fmla="*/ 23 h 417" name="T87"/>
              <a:gd fmla="*/ 272 w 417" name="T88"/>
              <a:gd fmla="*/ 21 h 417" name="T89"/>
              <a:gd fmla="*/ 355 w 417" name="T90"/>
              <a:gd fmla="*/ 107 h 417" name="T91"/>
              <a:gd fmla="*/ 394 w 417" name="T92"/>
              <a:gd fmla="*/ 141 h 417" name="T93"/>
              <a:gd fmla="*/ 364 w 417" name="T94"/>
              <a:gd fmla="*/ 175 h 417" name="T95"/>
              <a:gd fmla="*/ 384 w 417" name="T96"/>
              <a:gd fmla="*/ 241 h 417" name="T97"/>
              <a:gd fmla="*/ 275 w 417" name="T98"/>
              <a:gd fmla="*/ 394 h 417" name="T99"/>
              <a:gd fmla="*/ 181 w 417" name="T100"/>
              <a:gd fmla="*/ 287 h 417" name="T101"/>
              <a:gd fmla="*/ 274 w 417" name="T102"/>
              <a:gd fmla="*/ 231 h 417" name="T103"/>
              <a:gd fmla="*/ 177 w 417" name="T104"/>
              <a:gd fmla="*/ 146 h 417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417" w="417">
                <a:moveTo>
                  <a:pt x="411" y="239"/>
                </a:moveTo>
                <a:cubicBezTo>
                  <a:pt x="404" y="237"/>
                  <a:pt x="398" y="234"/>
                  <a:pt x="392" y="230"/>
                </a:cubicBezTo>
                <a:cubicBezTo>
                  <a:pt x="387" y="226"/>
                  <a:pt x="382" y="221"/>
                  <a:pt x="379" y="214"/>
                </a:cubicBezTo>
                <a:cubicBezTo>
                  <a:pt x="379" y="214"/>
                  <a:pt x="379" y="214"/>
                  <a:pt x="379" y="214"/>
                </a:cubicBezTo>
                <a:cubicBezTo>
                  <a:pt x="379" y="214"/>
                  <a:pt x="379" y="214"/>
                  <a:pt x="379" y="214"/>
                </a:cubicBezTo>
                <a:cubicBezTo>
                  <a:pt x="379" y="214"/>
                  <a:pt x="379" y="214"/>
                  <a:pt x="379" y="214"/>
                </a:cubicBezTo>
                <a:cubicBezTo>
                  <a:pt x="373" y="203"/>
                  <a:pt x="373" y="191"/>
                  <a:pt x="377" y="180"/>
                </a:cubicBezTo>
                <a:cubicBezTo>
                  <a:pt x="380" y="169"/>
                  <a:pt x="388" y="159"/>
                  <a:pt x="399" y="153"/>
                </a:cubicBezTo>
                <a:cubicBezTo>
                  <a:pt x="400" y="153"/>
                  <a:pt x="401" y="153"/>
                  <a:pt x="402" y="152"/>
                </a:cubicBezTo>
                <a:cubicBezTo>
                  <a:pt x="402" y="152"/>
                  <a:pt x="402" y="152"/>
                  <a:pt x="402" y="152"/>
                </a:cubicBezTo>
                <a:cubicBezTo>
                  <a:pt x="402" y="152"/>
                  <a:pt x="402" y="152"/>
                  <a:pt x="402" y="152"/>
                </a:cubicBezTo>
                <a:cubicBezTo>
                  <a:pt x="403" y="152"/>
                  <a:pt x="404" y="152"/>
                  <a:pt x="405" y="151"/>
                </a:cubicBezTo>
                <a:cubicBezTo>
                  <a:pt x="405" y="151"/>
                  <a:pt x="405" y="151"/>
                  <a:pt x="405" y="151"/>
                </a:cubicBezTo>
                <a:cubicBezTo>
                  <a:pt x="408" y="150"/>
                  <a:pt x="410" y="146"/>
                  <a:pt x="409" y="143"/>
                </a:cubicBezTo>
                <a:cubicBezTo>
                  <a:pt x="407" y="138"/>
                  <a:pt x="406" y="134"/>
                  <a:pt x="404" y="129"/>
                </a:cubicBezTo>
                <a:cubicBezTo>
                  <a:pt x="402" y="124"/>
                  <a:pt x="400" y="120"/>
                  <a:pt x="398" y="115"/>
                </a:cubicBezTo>
                <a:cubicBezTo>
                  <a:pt x="395" y="111"/>
                  <a:pt x="393" y="106"/>
                  <a:pt x="390" y="102"/>
                </a:cubicBezTo>
                <a:cubicBezTo>
                  <a:pt x="388" y="97"/>
                  <a:pt x="385" y="93"/>
                  <a:pt x="382" y="89"/>
                </a:cubicBezTo>
                <a:cubicBezTo>
                  <a:pt x="382" y="89"/>
                  <a:pt x="382" y="89"/>
                  <a:pt x="382" y="89"/>
                </a:cubicBezTo>
                <a:cubicBezTo>
                  <a:pt x="380" y="86"/>
                  <a:pt x="376" y="85"/>
                  <a:pt x="373" y="87"/>
                </a:cubicBezTo>
                <a:cubicBezTo>
                  <a:pt x="367" y="91"/>
                  <a:pt x="360" y="93"/>
                  <a:pt x="353" y="94"/>
                </a:cubicBezTo>
                <a:cubicBezTo>
                  <a:pt x="347" y="95"/>
                  <a:pt x="340" y="94"/>
                  <a:pt x="333" y="92"/>
                </a:cubicBezTo>
                <a:cubicBezTo>
                  <a:pt x="321" y="88"/>
                  <a:pt x="312" y="80"/>
                  <a:pt x="307" y="69"/>
                </a:cubicBezTo>
                <a:cubicBezTo>
                  <a:pt x="302" y="59"/>
                  <a:pt x="301" y="46"/>
                  <a:pt x="305" y="34"/>
                </a:cubicBezTo>
                <a:cubicBezTo>
                  <a:pt x="305" y="33"/>
                  <a:pt x="305" y="33"/>
                  <a:pt x="306" y="32"/>
                </a:cubicBezTo>
                <a:cubicBezTo>
                  <a:pt x="306" y="31"/>
                  <a:pt x="306" y="30"/>
                  <a:pt x="307" y="29"/>
                </a:cubicBezTo>
                <a:cubicBezTo>
                  <a:pt x="307" y="29"/>
                  <a:pt x="307" y="29"/>
                  <a:pt x="307" y="29"/>
                </a:cubicBezTo>
                <a:cubicBezTo>
                  <a:pt x="308" y="26"/>
                  <a:pt x="307" y="22"/>
                  <a:pt x="304" y="20"/>
                </a:cubicBezTo>
                <a:cubicBezTo>
                  <a:pt x="295" y="16"/>
                  <a:pt x="285" y="12"/>
                  <a:pt x="276" y="9"/>
                </a:cubicBezTo>
                <a:cubicBezTo>
                  <a:pt x="266" y="5"/>
                  <a:pt x="256" y="3"/>
                  <a:pt x="246" y="1"/>
                </a:cubicBezTo>
                <a:cubicBezTo>
                  <a:pt x="243" y="0"/>
                  <a:pt x="239" y="3"/>
                  <a:pt x="239" y="6"/>
                </a:cubicBezTo>
                <a:cubicBezTo>
                  <a:pt x="237" y="13"/>
                  <a:pt x="234" y="19"/>
                  <a:pt x="230" y="25"/>
                </a:cubicBezTo>
                <a:cubicBezTo>
                  <a:pt x="226" y="30"/>
                  <a:pt x="221" y="35"/>
                  <a:pt x="214" y="38"/>
                </a:cubicBezTo>
                <a:cubicBezTo>
                  <a:pt x="203" y="43"/>
                  <a:pt x="191" y="44"/>
                  <a:pt x="180" y="40"/>
                </a:cubicBezTo>
                <a:cubicBezTo>
                  <a:pt x="169" y="36"/>
                  <a:pt x="159" y="28"/>
                  <a:pt x="153" y="17"/>
                </a:cubicBezTo>
                <a:cubicBezTo>
                  <a:pt x="153" y="16"/>
                  <a:pt x="153" y="15"/>
                  <a:pt x="152" y="15"/>
                </a:cubicBezTo>
                <a:cubicBezTo>
                  <a:pt x="152" y="14"/>
                  <a:pt x="152" y="13"/>
                  <a:pt x="151" y="12"/>
                </a:cubicBezTo>
                <a:cubicBezTo>
                  <a:pt x="151" y="12"/>
                  <a:pt x="151" y="12"/>
                  <a:pt x="151" y="12"/>
                </a:cubicBezTo>
                <a:cubicBezTo>
                  <a:pt x="150" y="9"/>
                  <a:pt x="146" y="7"/>
                  <a:pt x="143" y="8"/>
                </a:cubicBezTo>
                <a:cubicBezTo>
                  <a:pt x="138" y="9"/>
                  <a:pt x="133" y="11"/>
                  <a:pt x="129" y="13"/>
                </a:cubicBezTo>
                <a:cubicBezTo>
                  <a:pt x="124" y="15"/>
                  <a:pt x="119" y="17"/>
                  <a:pt x="115" y="19"/>
                </a:cubicBezTo>
                <a:cubicBezTo>
                  <a:pt x="110" y="21"/>
                  <a:pt x="106" y="24"/>
                  <a:pt x="102" y="26"/>
                </a:cubicBezTo>
                <a:cubicBezTo>
                  <a:pt x="98" y="29"/>
                  <a:pt x="93" y="31"/>
                  <a:pt x="89" y="34"/>
                </a:cubicBezTo>
                <a:cubicBezTo>
                  <a:pt x="89" y="34"/>
                  <a:pt x="89" y="34"/>
                  <a:pt x="89" y="34"/>
                </a:cubicBezTo>
                <a:cubicBezTo>
                  <a:pt x="86" y="36"/>
                  <a:pt x="85" y="40"/>
                  <a:pt x="87" y="43"/>
                </a:cubicBezTo>
                <a:cubicBezTo>
                  <a:pt x="91" y="49"/>
                  <a:pt x="94" y="56"/>
                  <a:pt x="94" y="63"/>
                </a:cubicBezTo>
                <a:cubicBezTo>
                  <a:pt x="95" y="69"/>
                  <a:pt x="95" y="76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88" y="95"/>
                  <a:pt x="80" y="104"/>
                  <a:pt x="69" y="109"/>
                </a:cubicBezTo>
                <a:cubicBezTo>
                  <a:pt x="59" y="114"/>
                  <a:pt x="47" y="115"/>
                  <a:pt x="35" y="111"/>
                </a:cubicBezTo>
                <a:cubicBezTo>
                  <a:pt x="35" y="111"/>
                  <a:pt x="35" y="111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3" y="111"/>
                  <a:pt x="33" y="111"/>
                  <a:pt x="32" y="110"/>
                </a:cubicBezTo>
                <a:cubicBezTo>
                  <a:pt x="31" y="110"/>
                  <a:pt x="30" y="110"/>
                  <a:pt x="29" y="109"/>
                </a:cubicBezTo>
                <a:cubicBezTo>
                  <a:pt x="26" y="108"/>
                  <a:pt x="22" y="109"/>
                  <a:pt x="20" y="112"/>
                </a:cubicBezTo>
                <a:cubicBezTo>
                  <a:pt x="16" y="121"/>
                  <a:pt x="12" y="130"/>
                  <a:pt x="9" y="140"/>
                </a:cubicBezTo>
                <a:cubicBezTo>
                  <a:pt x="5" y="149"/>
                  <a:pt x="3" y="159"/>
                  <a:pt x="1" y="168"/>
                </a:cubicBezTo>
                <a:cubicBezTo>
                  <a:pt x="1" y="168"/>
                  <a:pt x="1" y="168"/>
                  <a:pt x="1" y="168"/>
                </a:cubicBezTo>
                <a:cubicBezTo>
                  <a:pt x="0" y="172"/>
                  <a:pt x="2" y="175"/>
                  <a:pt x="6" y="176"/>
                </a:cubicBezTo>
                <a:cubicBezTo>
                  <a:pt x="13" y="178"/>
                  <a:pt x="19" y="181"/>
                  <a:pt x="25" y="185"/>
                </a:cubicBezTo>
                <a:cubicBezTo>
                  <a:pt x="30" y="189"/>
                  <a:pt x="34" y="194"/>
                  <a:pt x="37" y="200"/>
                </a:cubicBezTo>
                <a:cubicBezTo>
                  <a:pt x="37" y="201"/>
                  <a:pt x="37" y="201"/>
                  <a:pt x="37" y="201"/>
                </a:cubicBezTo>
                <a:cubicBezTo>
                  <a:pt x="37" y="201"/>
                  <a:pt x="37" y="201"/>
                  <a:pt x="37" y="201"/>
                </a:cubicBezTo>
                <a:cubicBezTo>
                  <a:pt x="37" y="201"/>
                  <a:pt x="37" y="201"/>
                  <a:pt x="37" y="201"/>
                </a:cubicBezTo>
                <a:cubicBezTo>
                  <a:pt x="43" y="212"/>
                  <a:pt x="43" y="225"/>
                  <a:pt x="39" y="236"/>
                </a:cubicBezTo>
                <a:cubicBezTo>
                  <a:pt x="36" y="247"/>
                  <a:pt x="28" y="256"/>
                  <a:pt x="17" y="261"/>
                </a:cubicBezTo>
                <a:cubicBezTo>
                  <a:pt x="16" y="261"/>
                  <a:pt x="16" y="262"/>
                  <a:pt x="16" y="262"/>
                </a:cubicBezTo>
                <a:cubicBezTo>
                  <a:pt x="16" y="262"/>
                  <a:pt x="16" y="262"/>
                  <a:pt x="16" y="262"/>
                </a:cubicBezTo>
                <a:cubicBezTo>
                  <a:pt x="15" y="262"/>
                  <a:pt x="15" y="262"/>
                  <a:pt x="14" y="263"/>
                </a:cubicBezTo>
                <a:cubicBezTo>
                  <a:pt x="13" y="263"/>
                  <a:pt x="12" y="263"/>
                  <a:pt x="11" y="264"/>
                </a:cubicBezTo>
                <a:cubicBezTo>
                  <a:pt x="11" y="264"/>
                  <a:pt x="11" y="264"/>
                  <a:pt x="11" y="264"/>
                </a:cubicBezTo>
                <a:cubicBezTo>
                  <a:pt x="7" y="265"/>
                  <a:pt x="6" y="269"/>
                  <a:pt x="7" y="272"/>
                </a:cubicBezTo>
                <a:cubicBezTo>
                  <a:pt x="8" y="277"/>
                  <a:pt x="10" y="282"/>
                  <a:pt x="12" y="287"/>
                </a:cubicBezTo>
                <a:cubicBezTo>
                  <a:pt x="14" y="292"/>
                  <a:pt x="16" y="297"/>
                  <a:pt x="19" y="302"/>
                </a:cubicBezTo>
                <a:cubicBezTo>
                  <a:pt x="21" y="306"/>
                  <a:pt x="23" y="311"/>
                  <a:pt x="26" y="315"/>
                </a:cubicBezTo>
                <a:cubicBezTo>
                  <a:pt x="28" y="319"/>
                  <a:pt x="31" y="323"/>
                  <a:pt x="33" y="327"/>
                </a:cubicBezTo>
                <a:cubicBezTo>
                  <a:pt x="34" y="327"/>
                  <a:pt x="34" y="327"/>
                  <a:pt x="34" y="327"/>
                </a:cubicBezTo>
                <a:cubicBezTo>
                  <a:pt x="36" y="331"/>
                  <a:pt x="40" y="331"/>
                  <a:pt x="43" y="329"/>
                </a:cubicBezTo>
                <a:cubicBezTo>
                  <a:pt x="48" y="326"/>
                  <a:pt x="55" y="323"/>
                  <a:pt x="62" y="322"/>
                </a:cubicBezTo>
                <a:cubicBezTo>
                  <a:pt x="62" y="322"/>
                  <a:pt x="62" y="322"/>
                  <a:pt x="62" y="322"/>
                </a:cubicBezTo>
                <a:cubicBezTo>
                  <a:pt x="62" y="322"/>
                  <a:pt x="62" y="322"/>
                  <a:pt x="62" y="322"/>
                </a:cubicBezTo>
                <a:cubicBezTo>
                  <a:pt x="69" y="322"/>
                  <a:pt x="75" y="322"/>
                  <a:pt x="82" y="324"/>
                </a:cubicBezTo>
                <a:cubicBezTo>
                  <a:pt x="82" y="324"/>
                  <a:pt x="82" y="324"/>
                  <a:pt x="82" y="325"/>
                </a:cubicBezTo>
                <a:cubicBezTo>
                  <a:pt x="82" y="325"/>
                  <a:pt x="82" y="325"/>
                  <a:pt x="82" y="325"/>
                </a:cubicBezTo>
                <a:cubicBezTo>
                  <a:pt x="94" y="329"/>
                  <a:pt x="103" y="337"/>
                  <a:pt x="108" y="348"/>
                </a:cubicBezTo>
                <a:cubicBezTo>
                  <a:pt x="114" y="358"/>
                  <a:pt x="115" y="370"/>
                  <a:pt x="111" y="382"/>
                </a:cubicBezTo>
                <a:cubicBezTo>
                  <a:pt x="111" y="382"/>
                  <a:pt x="111" y="382"/>
                  <a:pt x="111" y="382"/>
                </a:cubicBezTo>
                <a:cubicBezTo>
                  <a:pt x="111" y="382"/>
                  <a:pt x="111" y="382"/>
                  <a:pt x="111" y="382"/>
                </a:cubicBezTo>
                <a:cubicBezTo>
                  <a:pt x="111" y="382"/>
                  <a:pt x="111" y="382"/>
                  <a:pt x="111" y="382"/>
                </a:cubicBezTo>
                <a:cubicBezTo>
                  <a:pt x="110" y="383"/>
                  <a:pt x="110" y="384"/>
                  <a:pt x="110" y="385"/>
                </a:cubicBezTo>
                <a:cubicBezTo>
                  <a:pt x="109" y="386"/>
                  <a:pt x="109" y="387"/>
                  <a:pt x="108" y="388"/>
                </a:cubicBezTo>
                <a:cubicBezTo>
                  <a:pt x="107" y="391"/>
                  <a:pt x="108" y="395"/>
                  <a:pt x="111" y="396"/>
                </a:cubicBezTo>
                <a:cubicBezTo>
                  <a:pt x="120" y="401"/>
                  <a:pt x="130" y="405"/>
                  <a:pt x="140" y="408"/>
                </a:cubicBezTo>
                <a:cubicBezTo>
                  <a:pt x="140" y="408"/>
                  <a:pt x="140" y="409"/>
                  <a:pt x="140" y="409"/>
                </a:cubicBezTo>
                <a:cubicBezTo>
                  <a:pt x="150" y="412"/>
                  <a:pt x="160" y="415"/>
                  <a:pt x="170" y="416"/>
                </a:cubicBezTo>
                <a:cubicBezTo>
                  <a:pt x="174" y="417"/>
                  <a:pt x="177" y="415"/>
                  <a:pt x="178" y="411"/>
                </a:cubicBezTo>
                <a:cubicBezTo>
                  <a:pt x="179" y="405"/>
                  <a:pt x="182" y="398"/>
                  <a:pt x="187" y="393"/>
                </a:cubicBezTo>
                <a:cubicBezTo>
                  <a:pt x="191" y="387"/>
                  <a:pt x="196" y="383"/>
                  <a:pt x="202" y="380"/>
                </a:cubicBezTo>
                <a:cubicBezTo>
                  <a:pt x="202" y="380"/>
                  <a:pt x="202" y="380"/>
                  <a:pt x="202" y="380"/>
                </a:cubicBezTo>
                <a:cubicBezTo>
                  <a:pt x="202" y="380"/>
                  <a:pt x="202" y="380"/>
                  <a:pt x="202" y="380"/>
                </a:cubicBezTo>
                <a:cubicBezTo>
                  <a:pt x="202" y="380"/>
                  <a:pt x="202" y="380"/>
                  <a:pt x="202" y="380"/>
                </a:cubicBezTo>
                <a:cubicBezTo>
                  <a:pt x="214" y="374"/>
                  <a:pt x="226" y="373"/>
                  <a:pt x="237" y="377"/>
                </a:cubicBezTo>
                <a:cubicBezTo>
                  <a:pt x="248" y="381"/>
                  <a:pt x="258" y="389"/>
                  <a:pt x="263" y="400"/>
                </a:cubicBezTo>
                <a:cubicBezTo>
                  <a:pt x="263" y="400"/>
                  <a:pt x="263" y="400"/>
                  <a:pt x="263" y="400"/>
                </a:cubicBezTo>
                <a:cubicBezTo>
                  <a:pt x="263" y="400"/>
                  <a:pt x="263" y="400"/>
                  <a:pt x="263" y="400"/>
                </a:cubicBezTo>
                <a:cubicBezTo>
                  <a:pt x="264" y="401"/>
                  <a:pt x="264" y="402"/>
                  <a:pt x="265" y="403"/>
                </a:cubicBezTo>
                <a:cubicBezTo>
                  <a:pt x="265" y="403"/>
                  <a:pt x="265" y="404"/>
                  <a:pt x="266" y="405"/>
                </a:cubicBezTo>
                <a:cubicBezTo>
                  <a:pt x="266" y="405"/>
                  <a:pt x="266" y="405"/>
                  <a:pt x="266" y="405"/>
                </a:cubicBezTo>
                <a:cubicBezTo>
                  <a:pt x="267" y="409"/>
                  <a:pt x="271" y="410"/>
                  <a:pt x="274" y="409"/>
                </a:cubicBezTo>
                <a:cubicBezTo>
                  <a:pt x="279" y="408"/>
                  <a:pt x="283" y="406"/>
                  <a:pt x="288" y="404"/>
                </a:cubicBezTo>
                <a:cubicBezTo>
                  <a:pt x="293" y="402"/>
                  <a:pt x="297" y="400"/>
                  <a:pt x="301" y="398"/>
                </a:cubicBezTo>
                <a:cubicBezTo>
                  <a:pt x="306" y="396"/>
                  <a:pt x="311" y="393"/>
                  <a:pt x="315" y="391"/>
                </a:cubicBezTo>
                <a:cubicBezTo>
                  <a:pt x="320" y="388"/>
                  <a:pt x="324" y="385"/>
                  <a:pt x="329" y="382"/>
                </a:cubicBezTo>
                <a:cubicBezTo>
                  <a:pt x="329" y="382"/>
                  <a:pt x="329" y="382"/>
                  <a:pt x="329" y="382"/>
                </a:cubicBezTo>
                <a:cubicBezTo>
                  <a:pt x="332" y="380"/>
                  <a:pt x="332" y="376"/>
                  <a:pt x="330" y="373"/>
                </a:cubicBezTo>
                <a:cubicBezTo>
                  <a:pt x="327" y="367"/>
                  <a:pt x="324" y="361"/>
                  <a:pt x="323" y="354"/>
                </a:cubicBezTo>
                <a:cubicBezTo>
                  <a:pt x="322" y="347"/>
                  <a:pt x="323" y="340"/>
                  <a:pt x="325" y="334"/>
                </a:cubicBezTo>
                <a:cubicBezTo>
                  <a:pt x="325" y="334"/>
                  <a:pt x="325" y="333"/>
                  <a:pt x="325" y="333"/>
                </a:cubicBezTo>
                <a:cubicBezTo>
                  <a:pt x="325" y="333"/>
                  <a:pt x="325" y="333"/>
                  <a:pt x="325" y="333"/>
                </a:cubicBezTo>
                <a:cubicBezTo>
                  <a:pt x="325" y="333"/>
                  <a:pt x="325" y="333"/>
                  <a:pt x="325" y="333"/>
                </a:cubicBezTo>
                <a:cubicBezTo>
                  <a:pt x="325" y="333"/>
                  <a:pt x="325" y="333"/>
                  <a:pt x="325" y="333"/>
                </a:cubicBezTo>
                <a:cubicBezTo>
                  <a:pt x="325" y="333"/>
                  <a:pt x="325" y="333"/>
                  <a:pt x="325" y="333"/>
                </a:cubicBezTo>
                <a:cubicBezTo>
                  <a:pt x="329" y="321"/>
                  <a:pt x="338" y="312"/>
                  <a:pt x="348" y="307"/>
                </a:cubicBezTo>
                <a:cubicBezTo>
                  <a:pt x="358" y="302"/>
                  <a:pt x="371" y="301"/>
                  <a:pt x="382" y="305"/>
                </a:cubicBezTo>
                <a:cubicBezTo>
                  <a:pt x="382" y="305"/>
                  <a:pt x="383" y="305"/>
                  <a:pt x="383" y="305"/>
                </a:cubicBezTo>
                <a:cubicBezTo>
                  <a:pt x="383" y="305"/>
                  <a:pt x="383" y="305"/>
                  <a:pt x="383" y="305"/>
                </a:cubicBezTo>
                <a:cubicBezTo>
                  <a:pt x="383" y="305"/>
                  <a:pt x="383" y="305"/>
                  <a:pt x="383" y="305"/>
                </a:cubicBezTo>
                <a:cubicBezTo>
                  <a:pt x="383" y="305"/>
                  <a:pt x="383" y="305"/>
                  <a:pt x="383" y="305"/>
                </a:cubicBezTo>
                <a:cubicBezTo>
                  <a:pt x="383" y="305"/>
                  <a:pt x="383" y="305"/>
                  <a:pt x="383" y="305"/>
                </a:cubicBezTo>
                <a:cubicBezTo>
                  <a:pt x="383" y="305"/>
                  <a:pt x="384" y="305"/>
                  <a:pt x="385" y="306"/>
                </a:cubicBezTo>
                <a:cubicBezTo>
                  <a:pt x="386" y="306"/>
                  <a:pt x="387" y="306"/>
                  <a:pt x="388" y="307"/>
                </a:cubicBezTo>
                <a:cubicBezTo>
                  <a:pt x="391" y="308"/>
                  <a:pt x="395" y="307"/>
                  <a:pt x="397" y="304"/>
                </a:cubicBezTo>
                <a:cubicBezTo>
                  <a:pt x="401" y="295"/>
                  <a:pt x="405" y="285"/>
                  <a:pt x="408" y="276"/>
                </a:cubicBezTo>
                <a:cubicBezTo>
                  <a:pt x="412" y="266"/>
                  <a:pt x="414" y="256"/>
                  <a:pt x="416" y="246"/>
                </a:cubicBezTo>
                <a:cubicBezTo>
                  <a:pt x="417" y="243"/>
                  <a:pt x="414" y="239"/>
                  <a:pt x="411" y="239"/>
                </a:cubicBezTo>
                <a:close/>
                <a:moveTo>
                  <a:pt x="396" y="272"/>
                </a:moveTo>
                <a:cubicBezTo>
                  <a:pt x="394" y="279"/>
                  <a:pt x="391" y="286"/>
                  <a:pt x="388" y="292"/>
                </a:cubicBezTo>
                <a:cubicBezTo>
                  <a:pt x="387" y="292"/>
                  <a:pt x="387" y="292"/>
                  <a:pt x="387" y="292"/>
                </a:cubicBezTo>
                <a:cubicBezTo>
                  <a:pt x="387" y="292"/>
                  <a:pt x="387" y="292"/>
                  <a:pt x="387" y="292"/>
                </a:cubicBezTo>
                <a:cubicBezTo>
                  <a:pt x="387" y="292"/>
                  <a:pt x="387" y="292"/>
                  <a:pt x="387" y="292"/>
                </a:cubicBezTo>
                <a:cubicBezTo>
                  <a:pt x="387" y="292"/>
                  <a:pt x="387" y="292"/>
                  <a:pt x="386" y="292"/>
                </a:cubicBezTo>
                <a:cubicBezTo>
                  <a:pt x="371" y="287"/>
                  <a:pt x="355" y="289"/>
                  <a:pt x="342" y="295"/>
                </a:cubicBezTo>
                <a:cubicBezTo>
                  <a:pt x="329" y="302"/>
                  <a:pt x="318" y="314"/>
                  <a:pt x="313" y="329"/>
                </a:cubicBezTo>
                <a:cubicBezTo>
                  <a:pt x="313" y="329"/>
                  <a:pt x="313" y="329"/>
                  <a:pt x="313" y="329"/>
                </a:cubicBezTo>
                <a:cubicBezTo>
                  <a:pt x="313" y="329"/>
                  <a:pt x="313" y="329"/>
                  <a:pt x="313" y="329"/>
                </a:cubicBezTo>
                <a:cubicBezTo>
                  <a:pt x="313" y="329"/>
                  <a:pt x="313" y="329"/>
                  <a:pt x="312" y="330"/>
                </a:cubicBezTo>
                <a:cubicBezTo>
                  <a:pt x="310" y="338"/>
                  <a:pt x="309" y="347"/>
                  <a:pt x="310" y="355"/>
                </a:cubicBezTo>
                <a:cubicBezTo>
                  <a:pt x="311" y="362"/>
                  <a:pt x="313" y="369"/>
                  <a:pt x="316" y="375"/>
                </a:cubicBezTo>
                <a:cubicBezTo>
                  <a:pt x="314" y="376"/>
                  <a:pt x="311" y="378"/>
                  <a:pt x="309" y="379"/>
                </a:cubicBezTo>
                <a:cubicBezTo>
                  <a:pt x="304" y="382"/>
                  <a:pt x="300" y="384"/>
                  <a:pt x="296" y="386"/>
                </a:cubicBezTo>
                <a:cubicBezTo>
                  <a:pt x="291" y="388"/>
                  <a:pt x="287" y="390"/>
                  <a:pt x="283" y="392"/>
                </a:cubicBezTo>
                <a:cubicBezTo>
                  <a:pt x="280" y="393"/>
                  <a:pt x="278" y="394"/>
                  <a:pt x="276" y="395"/>
                </a:cubicBezTo>
                <a:cubicBezTo>
                  <a:pt x="275" y="394"/>
                  <a:pt x="275" y="394"/>
                  <a:pt x="275" y="394"/>
                </a:cubicBezTo>
                <a:cubicBezTo>
                  <a:pt x="268" y="380"/>
                  <a:pt x="256" y="369"/>
                  <a:pt x="241" y="365"/>
                </a:cubicBezTo>
                <a:cubicBezTo>
                  <a:pt x="227" y="360"/>
                  <a:pt x="211" y="361"/>
                  <a:pt x="197" y="368"/>
                </a:cubicBezTo>
                <a:cubicBezTo>
                  <a:pt x="197" y="368"/>
                  <a:pt x="197" y="368"/>
                  <a:pt x="197" y="368"/>
                </a:cubicBezTo>
                <a:cubicBezTo>
                  <a:pt x="197" y="368"/>
                  <a:pt x="197" y="368"/>
                  <a:pt x="197" y="368"/>
                </a:cubicBezTo>
                <a:cubicBezTo>
                  <a:pt x="197" y="368"/>
                  <a:pt x="197" y="368"/>
                  <a:pt x="197" y="368"/>
                </a:cubicBezTo>
                <a:cubicBezTo>
                  <a:pt x="188" y="372"/>
                  <a:pt x="181" y="378"/>
                  <a:pt x="176" y="385"/>
                </a:cubicBezTo>
                <a:cubicBezTo>
                  <a:pt x="172" y="390"/>
                  <a:pt x="169" y="396"/>
                  <a:pt x="167" y="402"/>
                </a:cubicBezTo>
                <a:cubicBezTo>
                  <a:pt x="159" y="401"/>
                  <a:pt x="152" y="399"/>
                  <a:pt x="144" y="396"/>
                </a:cubicBezTo>
                <a:cubicBezTo>
                  <a:pt x="144" y="396"/>
                  <a:pt x="144" y="396"/>
                  <a:pt x="144" y="396"/>
                </a:cubicBezTo>
                <a:cubicBezTo>
                  <a:pt x="137" y="393"/>
                  <a:pt x="130" y="391"/>
                  <a:pt x="123" y="387"/>
                </a:cubicBezTo>
                <a:cubicBezTo>
                  <a:pt x="123" y="387"/>
                  <a:pt x="123" y="387"/>
                  <a:pt x="123" y="387"/>
                </a:cubicBezTo>
                <a:cubicBezTo>
                  <a:pt x="123" y="387"/>
                  <a:pt x="123" y="387"/>
                  <a:pt x="123" y="387"/>
                </a:cubicBezTo>
                <a:cubicBezTo>
                  <a:pt x="123" y="387"/>
                  <a:pt x="123" y="387"/>
                  <a:pt x="123" y="387"/>
                </a:cubicBezTo>
                <a:cubicBezTo>
                  <a:pt x="123" y="387"/>
                  <a:pt x="123" y="387"/>
                  <a:pt x="123" y="387"/>
                </a:cubicBezTo>
                <a:cubicBezTo>
                  <a:pt x="123" y="386"/>
                  <a:pt x="123" y="386"/>
                  <a:pt x="123" y="386"/>
                </a:cubicBezTo>
                <a:cubicBezTo>
                  <a:pt x="128" y="371"/>
                  <a:pt x="127" y="355"/>
                  <a:pt x="120" y="342"/>
                </a:cubicBezTo>
                <a:cubicBezTo>
                  <a:pt x="114" y="328"/>
                  <a:pt x="102" y="317"/>
                  <a:pt x="87" y="312"/>
                </a:cubicBezTo>
                <a:cubicBezTo>
                  <a:pt x="87" y="312"/>
                  <a:pt x="87" y="312"/>
                  <a:pt x="87" y="312"/>
                </a:cubicBezTo>
                <a:cubicBezTo>
                  <a:pt x="87" y="312"/>
                  <a:pt x="87" y="312"/>
                  <a:pt x="87" y="312"/>
                </a:cubicBezTo>
                <a:cubicBezTo>
                  <a:pt x="87" y="312"/>
                  <a:pt x="87" y="312"/>
                  <a:pt x="87" y="312"/>
                </a:cubicBezTo>
                <a:cubicBezTo>
                  <a:pt x="87" y="312"/>
                  <a:pt x="87" y="312"/>
                  <a:pt x="87" y="312"/>
                </a:cubicBezTo>
                <a:cubicBezTo>
                  <a:pt x="87" y="312"/>
                  <a:pt x="86" y="312"/>
                  <a:pt x="86" y="312"/>
                </a:cubicBezTo>
                <a:cubicBezTo>
                  <a:pt x="78" y="309"/>
                  <a:pt x="69" y="308"/>
                  <a:pt x="60" y="309"/>
                </a:cubicBezTo>
                <a:cubicBezTo>
                  <a:pt x="60" y="309"/>
                  <a:pt x="60" y="309"/>
                  <a:pt x="60" y="309"/>
                </a:cubicBezTo>
                <a:cubicBezTo>
                  <a:pt x="54" y="310"/>
                  <a:pt x="47" y="312"/>
                  <a:pt x="41" y="315"/>
                </a:cubicBezTo>
                <a:cubicBezTo>
                  <a:pt x="40" y="313"/>
                  <a:pt x="38" y="311"/>
                  <a:pt x="37" y="308"/>
                </a:cubicBezTo>
                <a:cubicBezTo>
                  <a:pt x="35" y="304"/>
                  <a:pt x="33" y="300"/>
                  <a:pt x="31" y="296"/>
                </a:cubicBezTo>
                <a:cubicBezTo>
                  <a:pt x="28" y="291"/>
                  <a:pt x="26" y="287"/>
                  <a:pt x="24" y="282"/>
                </a:cubicBezTo>
                <a:cubicBezTo>
                  <a:pt x="23" y="279"/>
                  <a:pt x="22" y="277"/>
                  <a:pt x="21" y="274"/>
                </a:cubicBezTo>
                <a:cubicBezTo>
                  <a:pt x="22" y="273"/>
                  <a:pt x="22" y="273"/>
                  <a:pt x="22" y="273"/>
                </a:cubicBezTo>
                <a:cubicBezTo>
                  <a:pt x="22" y="273"/>
                  <a:pt x="22" y="273"/>
                  <a:pt x="22" y="273"/>
                </a:cubicBezTo>
                <a:cubicBezTo>
                  <a:pt x="22" y="273"/>
                  <a:pt x="22" y="273"/>
                  <a:pt x="22" y="273"/>
                </a:cubicBezTo>
                <a:cubicBezTo>
                  <a:pt x="22" y="273"/>
                  <a:pt x="22" y="273"/>
                  <a:pt x="22" y="273"/>
                </a:cubicBezTo>
                <a:cubicBezTo>
                  <a:pt x="37" y="266"/>
                  <a:pt x="47" y="254"/>
                  <a:pt x="52" y="240"/>
                </a:cubicBezTo>
                <a:cubicBezTo>
                  <a:pt x="57" y="226"/>
                  <a:pt x="56" y="210"/>
                  <a:pt x="49" y="195"/>
                </a:cubicBezTo>
                <a:cubicBezTo>
                  <a:pt x="49" y="195"/>
                  <a:pt x="49" y="195"/>
                  <a:pt x="49" y="195"/>
                </a:cubicBezTo>
                <a:cubicBezTo>
                  <a:pt x="49" y="195"/>
                  <a:pt x="49" y="195"/>
                  <a:pt x="49" y="195"/>
                </a:cubicBezTo>
                <a:cubicBezTo>
                  <a:pt x="49" y="195"/>
                  <a:pt x="49" y="195"/>
                  <a:pt x="49" y="195"/>
                </a:cubicBezTo>
                <a:cubicBezTo>
                  <a:pt x="49" y="195"/>
                  <a:pt x="49" y="195"/>
                  <a:pt x="49" y="195"/>
                </a:cubicBezTo>
                <a:cubicBezTo>
                  <a:pt x="49" y="195"/>
                  <a:pt x="49" y="195"/>
                  <a:pt x="49" y="195"/>
                </a:cubicBezTo>
                <a:cubicBezTo>
                  <a:pt x="45" y="187"/>
                  <a:pt x="39" y="180"/>
                  <a:pt x="33" y="175"/>
                </a:cubicBezTo>
                <a:cubicBezTo>
                  <a:pt x="27" y="170"/>
                  <a:pt x="21" y="167"/>
                  <a:pt x="15" y="165"/>
                </a:cubicBezTo>
                <a:cubicBezTo>
                  <a:pt x="17" y="158"/>
                  <a:pt x="19" y="151"/>
                  <a:pt x="21" y="144"/>
                </a:cubicBezTo>
                <a:cubicBezTo>
                  <a:pt x="24" y="137"/>
                  <a:pt x="26" y="130"/>
                  <a:pt x="29" y="124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30" y="124"/>
                  <a:pt x="30" y="124"/>
                  <a:pt x="31" y="124"/>
                </a:cubicBezTo>
                <a:cubicBezTo>
                  <a:pt x="46" y="129"/>
                  <a:pt x="62" y="128"/>
                  <a:pt x="75" y="121"/>
                </a:cubicBezTo>
                <a:cubicBezTo>
                  <a:pt x="88" y="114"/>
                  <a:pt x="99" y="103"/>
                  <a:pt x="105" y="8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8" y="78"/>
                  <a:pt x="108" y="70"/>
                  <a:pt x="107" y="61"/>
                </a:cubicBezTo>
                <a:cubicBezTo>
                  <a:pt x="107" y="54"/>
                  <a:pt x="105" y="48"/>
                  <a:pt x="102" y="42"/>
                </a:cubicBezTo>
                <a:cubicBezTo>
                  <a:pt x="104" y="40"/>
                  <a:pt x="106" y="39"/>
                  <a:pt x="108" y="38"/>
                </a:cubicBezTo>
                <a:cubicBezTo>
                  <a:pt x="112" y="35"/>
                  <a:pt x="116" y="33"/>
                  <a:pt x="121" y="31"/>
                </a:cubicBezTo>
                <a:cubicBezTo>
                  <a:pt x="125" y="29"/>
                  <a:pt x="129" y="27"/>
                  <a:pt x="134" y="25"/>
                </a:cubicBezTo>
                <a:cubicBezTo>
                  <a:pt x="136" y="24"/>
                  <a:pt x="139" y="23"/>
                  <a:pt x="141" y="22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9" y="38"/>
                  <a:pt x="161" y="48"/>
                  <a:pt x="175" y="53"/>
                </a:cubicBezTo>
                <a:cubicBezTo>
                  <a:pt x="190" y="57"/>
                  <a:pt x="206" y="57"/>
                  <a:pt x="220" y="50"/>
                </a:cubicBezTo>
                <a:cubicBezTo>
                  <a:pt x="228" y="46"/>
                  <a:pt x="235" y="40"/>
                  <a:pt x="241" y="33"/>
                </a:cubicBezTo>
                <a:cubicBezTo>
                  <a:pt x="245" y="28"/>
                  <a:pt x="248" y="22"/>
                  <a:pt x="250" y="15"/>
                </a:cubicBezTo>
                <a:cubicBezTo>
                  <a:pt x="257" y="17"/>
                  <a:pt x="264" y="19"/>
                  <a:pt x="272" y="21"/>
                </a:cubicBezTo>
                <a:cubicBezTo>
                  <a:pt x="279" y="24"/>
                  <a:pt x="286" y="26"/>
                  <a:pt x="292" y="30"/>
                </a:cubicBezTo>
                <a:cubicBezTo>
                  <a:pt x="292" y="30"/>
                  <a:pt x="292" y="30"/>
                  <a:pt x="292" y="30"/>
                </a:cubicBezTo>
                <a:cubicBezTo>
                  <a:pt x="287" y="46"/>
                  <a:pt x="288" y="62"/>
                  <a:pt x="295" y="75"/>
                </a:cubicBezTo>
                <a:cubicBezTo>
                  <a:pt x="302" y="88"/>
                  <a:pt x="314" y="99"/>
                  <a:pt x="329" y="105"/>
                </a:cubicBezTo>
                <a:cubicBezTo>
                  <a:pt x="338" y="108"/>
                  <a:pt x="347" y="108"/>
                  <a:pt x="355" y="107"/>
                </a:cubicBezTo>
                <a:cubicBezTo>
                  <a:pt x="362" y="106"/>
                  <a:pt x="368" y="104"/>
                  <a:pt x="374" y="101"/>
                </a:cubicBezTo>
                <a:cubicBezTo>
                  <a:pt x="376" y="104"/>
                  <a:pt x="377" y="106"/>
                  <a:pt x="379" y="108"/>
                </a:cubicBezTo>
                <a:cubicBezTo>
                  <a:pt x="381" y="113"/>
                  <a:pt x="384" y="117"/>
                  <a:pt x="386" y="121"/>
                </a:cubicBezTo>
                <a:cubicBezTo>
                  <a:pt x="388" y="126"/>
                  <a:pt x="390" y="130"/>
                  <a:pt x="391" y="134"/>
                </a:cubicBezTo>
                <a:cubicBezTo>
                  <a:pt x="392" y="136"/>
                  <a:pt x="393" y="139"/>
                  <a:pt x="394" y="141"/>
                </a:cubicBezTo>
                <a:cubicBezTo>
                  <a:pt x="394" y="142"/>
                  <a:pt x="394" y="142"/>
                  <a:pt x="394" y="142"/>
                </a:cubicBezTo>
                <a:cubicBezTo>
                  <a:pt x="394" y="142"/>
                  <a:pt x="394" y="142"/>
                  <a:pt x="394" y="142"/>
                </a:cubicBezTo>
                <a:cubicBezTo>
                  <a:pt x="394" y="142"/>
                  <a:pt x="394" y="142"/>
                  <a:pt x="394" y="142"/>
                </a:cubicBezTo>
                <a:cubicBezTo>
                  <a:pt x="394" y="142"/>
                  <a:pt x="394" y="142"/>
                  <a:pt x="394" y="142"/>
                </a:cubicBezTo>
                <a:cubicBezTo>
                  <a:pt x="379" y="149"/>
                  <a:pt x="369" y="161"/>
                  <a:pt x="364" y="175"/>
                </a:cubicBezTo>
                <a:cubicBezTo>
                  <a:pt x="359" y="190"/>
                  <a:pt x="360" y="206"/>
                  <a:pt x="367" y="220"/>
                </a:cubicBezTo>
                <a:cubicBezTo>
                  <a:pt x="367" y="220"/>
                  <a:pt x="367" y="220"/>
                  <a:pt x="367" y="220"/>
                </a:cubicBezTo>
                <a:cubicBezTo>
                  <a:pt x="367" y="220"/>
                  <a:pt x="367" y="220"/>
                  <a:pt x="367" y="220"/>
                </a:cubicBezTo>
                <a:cubicBezTo>
                  <a:pt x="367" y="220"/>
                  <a:pt x="367" y="220"/>
                  <a:pt x="367" y="220"/>
                </a:cubicBezTo>
                <a:cubicBezTo>
                  <a:pt x="371" y="228"/>
                  <a:pt x="377" y="235"/>
                  <a:pt x="384" y="241"/>
                </a:cubicBezTo>
                <a:cubicBezTo>
                  <a:pt x="389" y="245"/>
                  <a:pt x="395" y="248"/>
                  <a:pt x="402" y="250"/>
                </a:cubicBezTo>
                <a:cubicBezTo>
                  <a:pt x="400" y="257"/>
                  <a:pt x="398" y="264"/>
                  <a:pt x="396" y="272"/>
                </a:cubicBezTo>
                <a:close/>
                <a:moveTo>
                  <a:pt x="275" y="394"/>
                </a:moveTo>
                <a:cubicBezTo>
                  <a:pt x="275" y="394"/>
                  <a:pt x="275" y="394"/>
                  <a:pt x="275" y="394"/>
                </a:cubicBezTo>
                <a:cubicBezTo>
                  <a:pt x="275" y="394"/>
                  <a:pt x="275" y="394"/>
                  <a:pt x="275" y="394"/>
                </a:cubicBezTo>
                <a:close/>
                <a:moveTo>
                  <a:pt x="235" y="130"/>
                </a:moveTo>
                <a:cubicBezTo>
                  <a:pt x="215" y="123"/>
                  <a:pt x="192" y="124"/>
                  <a:pt x="171" y="134"/>
                </a:cubicBezTo>
                <a:cubicBezTo>
                  <a:pt x="151" y="144"/>
                  <a:pt x="136" y="162"/>
                  <a:pt x="130" y="182"/>
                </a:cubicBezTo>
                <a:cubicBezTo>
                  <a:pt x="123" y="202"/>
                  <a:pt x="124" y="225"/>
                  <a:pt x="134" y="245"/>
                </a:cubicBezTo>
                <a:cubicBezTo>
                  <a:pt x="144" y="266"/>
                  <a:pt x="161" y="280"/>
                  <a:pt x="181" y="287"/>
                </a:cubicBezTo>
                <a:cubicBezTo>
                  <a:pt x="202" y="294"/>
                  <a:pt x="224" y="293"/>
                  <a:pt x="245" y="283"/>
                </a:cubicBezTo>
                <a:cubicBezTo>
                  <a:pt x="265" y="273"/>
                  <a:pt x="280" y="256"/>
                  <a:pt x="287" y="235"/>
                </a:cubicBezTo>
                <a:cubicBezTo>
                  <a:pt x="294" y="215"/>
                  <a:pt x="293" y="193"/>
                  <a:pt x="283" y="172"/>
                </a:cubicBezTo>
                <a:cubicBezTo>
                  <a:pt x="273" y="151"/>
                  <a:pt x="255" y="137"/>
                  <a:pt x="235" y="130"/>
                </a:cubicBezTo>
                <a:close/>
                <a:moveTo>
                  <a:pt x="274" y="231"/>
                </a:moveTo>
                <a:cubicBezTo>
                  <a:pt x="268" y="248"/>
                  <a:pt x="256" y="263"/>
                  <a:pt x="239" y="271"/>
                </a:cubicBezTo>
                <a:cubicBezTo>
                  <a:pt x="222" y="280"/>
                  <a:pt x="203" y="281"/>
                  <a:pt x="186" y="275"/>
                </a:cubicBezTo>
                <a:cubicBezTo>
                  <a:pt x="169" y="269"/>
                  <a:pt x="154" y="257"/>
                  <a:pt x="146" y="240"/>
                </a:cubicBezTo>
                <a:cubicBezTo>
                  <a:pt x="137" y="222"/>
                  <a:pt x="136" y="203"/>
                  <a:pt x="142" y="186"/>
                </a:cubicBezTo>
                <a:cubicBezTo>
                  <a:pt x="148" y="169"/>
                  <a:pt x="160" y="155"/>
                  <a:pt x="177" y="146"/>
                </a:cubicBezTo>
                <a:cubicBezTo>
                  <a:pt x="195" y="138"/>
                  <a:pt x="214" y="137"/>
                  <a:pt x="231" y="143"/>
                </a:cubicBezTo>
                <a:cubicBezTo>
                  <a:pt x="248" y="148"/>
                  <a:pt x="262" y="161"/>
                  <a:pt x="271" y="178"/>
                </a:cubicBezTo>
                <a:cubicBezTo>
                  <a:pt x="279" y="195"/>
                  <a:pt x="280" y="214"/>
                  <a:pt x="274" y="231"/>
                </a:cubicBezTo>
                <a:close/>
              </a:path>
            </a:pathLst>
          </a:cu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116638" y="386757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6" name="Freeform 34"/>
          <p:cNvSpPr>
            <a:spLocks noEditPoints="1"/>
          </p:cNvSpPr>
          <p:nvPr/>
        </p:nvSpPr>
        <p:spPr bwMode="auto">
          <a:xfrm>
            <a:off x="5054600" y="3611991"/>
            <a:ext cx="1300163" cy="1306513"/>
          </a:xfrm>
          <a:custGeom>
            <a:gdLst>
              <a:gd fmla="*/ 336 w 346" name="T0"/>
              <a:gd fmla="*/ 170 h 347" name="T1"/>
              <a:gd fmla="*/ 339 w 346" name="T2"/>
              <a:gd fmla="*/ 169 h 347" name="T3"/>
              <a:gd fmla="*/ 307 w 346" name="T4"/>
              <a:gd fmla="*/ 214 h 347" name="T5"/>
              <a:gd fmla="*/ 303 w 346" name="T6"/>
              <a:gd fmla="*/ 288 h 347" name="T7"/>
              <a:gd fmla="*/ 291 w 346" name="T8"/>
              <a:gd fmla="*/ 286 h 347" name="T9"/>
              <a:gd fmla="*/ 240 w 346" name="T10"/>
              <a:gd fmla="*/ 297 h 347" name="T11"/>
              <a:gd fmla="*/ 234 w 346" name="T12"/>
              <a:gd fmla="*/ 312 h 347" name="T13"/>
              <a:gd fmla="*/ 207 w 346" name="T14"/>
              <a:gd fmla="*/ 343 h 347" name="T15"/>
              <a:gd fmla="*/ 177 w 346" name="T16"/>
              <a:gd fmla="*/ 339 h 347" name="T17"/>
              <a:gd fmla="*/ 161 w 346" name="T18"/>
              <a:gd fmla="*/ 313 h 347" name="T19"/>
              <a:gd fmla="*/ 117 w 346" name="T20"/>
              <a:gd fmla="*/ 315 h 347" name="T21"/>
              <a:gd fmla="*/ 57 w 346" name="T22"/>
              <a:gd fmla="*/ 302 h 347" name="T23"/>
              <a:gd fmla="*/ 59 w 346" name="T24"/>
              <a:gd fmla="*/ 291 h 347" name="T25"/>
              <a:gd fmla="*/ 49 w 346" name="T26"/>
              <a:gd fmla="*/ 239 h 347" name="T27"/>
              <a:gd fmla="*/ 33 w 346" name="T28"/>
              <a:gd fmla="*/ 233 h 347" name="T29"/>
              <a:gd fmla="*/ 3 w 346" name="T30"/>
              <a:gd fmla="*/ 208 h 347" name="T31"/>
              <a:gd fmla="*/ 7 w 346" name="T32"/>
              <a:gd fmla="*/ 175 h 347" name="T33"/>
              <a:gd fmla="*/ 39 w 346" name="T34"/>
              <a:gd fmla="*/ 131 h 347" name="T35"/>
              <a:gd fmla="*/ 17 w 346" name="T36"/>
              <a:gd fmla="*/ 98 h 347" name="T37"/>
              <a:gd fmla="*/ 54 w 346" name="T38"/>
              <a:gd fmla="*/ 58 h 347" name="T39"/>
              <a:gd fmla="*/ 83 w 346" name="T40"/>
              <a:gd fmla="*/ 65 h 347" name="T41"/>
              <a:gd fmla="*/ 113 w 346" name="T42"/>
              <a:gd fmla="*/ 34 h 347" name="T43"/>
              <a:gd fmla="*/ 139 w 346" name="T44"/>
              <a:gd fmla="*/ 3 h 347" name="T45"/>
              <a:gd fmla="*/ 169 w 346" name="T46"/>
              <a:gd fmla="*/ 8 h 347" name="T47"/>
              <a:gd fmla="*/ 240 w 346" name="T48"/>
              <a:gd fmla="*/ 19 h 347" name="T49"/>
              <a:gd fmla="*/ 287 w 346" name="T50"/>
              <a:gd fmla="*/ 53 h 347" name="T51"/>
              <a:gd fmla="*/ 329 w 346" name="T52"/>
              <a:gd fmla="*/ 111 h 347" name="T53"/>
              <a:gd fmla="*/ 345 w 346" name="T54"/>
              <a:gd fmla="*/ 151 h 347" name="T55"/>
              <a:gd fmla="*/ 329 w 346" name="T56"/>
              <a:gd fmla="*/ 130 h 347" name="T57"/>
              <a:gd fmla="*/ 277 w 346" name="T58"/>
              <a:gd fmla="*/ 49 h 347" name="T59"/>
              <a:gd fmla="*/ 216 w 346" name="T60"/>
              <a:gd fmla="*/ 50 h 347" name="T61"/>
              <a:gd fmla="*/ 141 w 346" name="T62"/>
              <a:gd fmla="*/ 14 h 347" name="T63"/>
              <a:gd fmla="*/ 116 w 346" name="T64"/>
              <a:gd fmla="*/ 55 h 347" name="T65"/>
              <a:gd fmla="*/ 86 w 346" name="T66"/>
              <a:gd fmla="*/ 76 h 347" name="T67"/>
              <a:gd fmla="*/ 49 w 346" name="T68"/>
              <a:gd fmla="*/ 69 h 347" name="T69"/>
              <a:gd fmla="*/ 41 w 346" name="T70"/>
              <a:gd fmla="*/ 110 h 347" name="T71"/>
              <a:gd fmla="*/ 50 w 346" name="T72"/>
              <a:gd fmla="*/ 129 h 347" name="T73"/>
              <a:gd fmla="*/ 12 w 346" name="T74"/>
              <a:gd fmla="*/ 186 h 347" name="T75"/>
              <a:gd fmla="*/ 16 w 346" name="T76"/>
              <a:gd fmla="*/ 217 h 347" name="T77"/>
              <a:gd fmla="*/ 55 w 346" name="T78"/>
              <a:gd fmla="*/ 230 h 347" name="T79"/>
              <a:gd fmla="*/ 75 w 346" name="T80"/>
              <a:gd fmla="*/ 261 h 347" name="T81"/>
              <a:gd fmla="*/ 68 w 346" name="T82"/>
              <a:gd fmla="*/ 297 h 347" name="T83"/>
              <a:gd fmla="*/ 100 w 346" name="T84"/>
              <a:gd fmla="*/ 318 h 347" name="T85"/>
              <a:gd fmla="*/ 130 w 346" name="T86"/>
              <a:gd fmla="*/ 297 h 347" name="T87"/>
              <a:gd fmla="*/ 187 w 346" name="T88"/>
              <a:gd fmla="*/ 335 h 347" name="T89"/>
              <a:gd fmla="*/ 224 w 346" name="T90"/>
              <a:gd fmla="*/ 328 h 347" name="T91"/>
              <a:gd fmla="*/ 231 w 346" name="T92"/>
              <a:gd fmla="*/ 291 h 347" name="T93"/>
              <a:gd fmla="*/ 298 w 346" name="T94"/>
              <a:gd fmla="*/ 277 h 347" name="T95"/>
              <a:gd fmla="*/ 297 w 346" name="T96"/>
              <a:gd fmla="*/ 216 h 347" name="T97"/>
              <a:gd fmla="*/ 335 w 346" name="T98"/>
              <a:gd fmla="*/ 159 h 347" name="T99"/>
              <a:gd fmla="*/ 106 w 346" name="T100"/>
              <a:gd fmla="*/ 187 h 347" name="T101"/>
              <a:gd fmla="*/ 229 w 346" name="T102"/>
              <a:gd fmla="*/ 162 h 347" name="T103"/>
              <a:gd fmla="*/ 141 w 346" name="T104"/>
              <a:gd fmla="*/ 221 h 347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347" w="346">
                <a:moveTo>
                  <a:pt x="307" y="214"/>
                </a:moveTo>
                <a:cubicBezTo>
                  <a:pt x="307" y="214"/>
                  <a:pt x="307" y="214"/>
                  <a:pt x="307" y="214"/>
                </a:cubicBezTo>
                <a:cubicBezTo>
                  <a:pt x="307" y="214"/>
                  <a:pt x="307" y="214"/>
                  <a:pt x="307" y="214"/>
                </a:cubicBezTo>
                <a:close/>
                <a:moveTo>
                  <a:pt x="336" y="170"/>
                </a:moveTo>
                <a:cubicBezTo>
                  <a:pt x="336" y="170"/>
                  <a:pt x="336" y="170"/>
                  <a:pt x="336" y="170"/>
                </a:cubicBezTo>
                <a:cubicBezTo>
                  <a:pt x="336" y="170"/>
                  <a:pt x="336" y="170"/>
                  <a:pt x="336" y="170"/>
                </a:cubicBezTo>
                <a:close/>
                <a:moveTo>
                  <a:pt x="346" y="163"/>
                </a:moveTo>
                <a:cubicBezTo>
                  <a:pt x="346" y="166"/>
                  <a:pt x="344" y="169"/>
                  <a:pt x="341" y="169"/>
                </a:cubicBezTo>
                <a:cubicBezTo>
                  <a:pt x="341" y="169"/>
                  <a:pt x="341" y="169"/>
                  <a:pt x="341" y="169"/>
                </a:cubicBezTo>
                <a:cubicBezTo>
                  <a:pt x="340" y="169"/>
                  <a:pt x="339" y="169"/>
                  <a:pt x="339" y="169"/>
                </a:cubicBezTo>
                <a:cubicBezTo>
                  <a:pt x="339" y="169"/>
                  <a:pt x="339" y="169"/>
                  <a:pt x="339" y="169"/>
                </a:cubicBezTo>
                <a:cubicBezTo>
                  <a:pt x="339" y="169"/>
                  <a:pt x="339" y="169"/>
                  <a:pt x="339" y="169"/>
                </a:cubicBezTo>
                <a:cubicBezTo>
                  <a:pt x="338" y="169"/>
                  <a:pt x="337" y="169"/>
                  <a:pt x="336" y="170"/>
                </a:cubicBezTo>
                <a:cubicBezTo>
                  <a:pt x="326" y="172"/>
                  <a:pt x="318" y="178"/>
                  <a:pt x="313" y="186"/>
                </a:cubicBezTo>
                <a:cubicBezTo>
                  <a:pt x="307" y="194"/>
                  <a:pt x="305" y="204"/>
                  <a:pt x="307" y="214"/>
                </a:cubicBezTo>
                <a:cubicBezTo>
                  <a:pt x="308" y="219"/>
                  <a:pt x="311" y="225"/>
                  <a:pt x="314" y="229"/>
                </a:cubicBezTo>
                <a:cubicBezTo>
                  <a:pt x="318" y="233"/>
                  <a:pt x="322" y="237"/>
                  <a:pt x="327" y="240"/>
                </a:cubicBezTo>
                <a:cubicBezTo>
                  <a:pt x="330" y="241"/>
                  <a:pt x="331" y="244"/>
                  <a:pt x="330" y="247"/>
                </a:cubicBezTo>
                <a:cubicBezTo>
                  <a:pt x="326" y="254"/>
                  <a:pt x="322" y="262"/>
                  <a:pt x="318" y="269"/>
                </a:cubicBezTo>
                <a:cubicBezTo>
                  <a:pt x="313" y="275"/>
                  <a:pt x="308" y="282"/>
                  <a:pt x="303" y="288"/>
                </a:cubicBezTo>
                <a:cubicBezTo>
                  <a:pt x="301" y="291"/>
                  <a:pt x="297" y="291"/>
                  <a:pt x="295" y="289"/>
                </a:cubicBezTo>
                <a:cubicBezTo>
                  <a:pt x="294" y="288"/>
                  <a:pt x="294" y="288"/>
                  <a:pt x="293" y="287"/>
                </a:cubicBezTo>
                <a:cubicBezTo>
                  <a:pt x="292" y="287"/>
                  <a:pt x="292" y="286"/>
                  <a:pt x="291" y="286"/>
                </a:cubicBezTo>
                <a:cubicBezTo>
                  <a:pt x="291" y="286"/>
                  <a:pt x="291" y="286"/>
                  <a:pt x="291" y="286"/>
                </a:cubicBezTo>
                <a:cubicBezTo>
                  <a:pt x="291" y="286"/>
                  <a:pt x="291" y="286"/>
                  <a:pt x="291" y="286"/>
                </a:cubicBezTo>
                <a:cubicBezTo>
                  <a:pt x="291" y="286"/>
                  <a:pt x="291" y="286"/>
                  <a:pt x="291" y="286"/>
                </a:cubicBezTo>
                <a:cubicBezTo>
                  <a:pt x="291" y="286"/>
                  <a:pt x="291" y="286"/>
                  <a:pt x="291" y="286"/>
                </a:cubicBezTo>
                <a:cubicBezTo>
                  <a:pt x="282" y="280"/>
                  <a:pt x="272" y="279"/>
                  <a:pt x="263" y="281"/>
                </a:cubicBezTo>
                <a:cubicBezTo>
                  <a:pt x="254" y="283"/>
                  <a:pt x="245" y="288"/>
                  <a:pt x="240" y="297"/>
                </a:cubicBezTo>
                <a:cubicBezTo>
                  <a:pt x="240" y="297"/>
                  <a:pt x="240" y="297"/>
                  <a:pt x="240" y="297"/>
                </a:cubicBezTo>
                <a:cubicBezTo>
                  <a:pt x="240" y="297"/>
                  <a:pt x="240" y="297"/>
                  <a:pt x="240" y="297"/>
                </a:cubicBezTo>
                <a:cubicBezTo>
                  <a:pt x="240" y="297"/>
                  <a:pt x="240" y="297"/>
                  <a:pt x="240" y="297"/>
                </a:cubicBezTo>
                <a:cubicBezTo>
                  <a:pt x="240" y="297"/>
                  <a:pt x="240" y="297"/>
                  <a:pt x="240" y="297"/>
                </a:cubicBezTo>
                <a:cubicBezTo>
                  <a:pt x="240" y="297"/>
                  <a:pt x="239" y="297"/>
                  <a:pt x="239" y="297"/>
                </a:cubicBezTo>
                <a:cubicBezTo>
                  <a:pt x="236" y="302"/>
                  <a:pt x="234" y="307"/>
                  <a:pt x="234" y="312"/>
                </a:cubicBezTo>
                <a:cubicBezTo>
                  <a:pt x="233" y="318"/>
                  <a:pt x="234" y="324"/>
                  <a:pt x="235" y="329"/>
                </a:cubicBezTo>
                <a:cubicBezTo>
                  <a:pt x="236" y="332"/>
                  <a:pt x="235" y="335"/>
                  <a:pt x="232" y="336"/>
                </a:cubicBezTo>
                <a:cubicBezTo>
                  <a:pt x="232" y="336"/>
                  <a:pt x="232" y="336"/>
                  <a:pt x="232" y="336"/>
                </a:cubicBezTo>
                <a:cubicBezTo>
                  <a:pt x="228" y="338"/>
                  <a:pt x="224" y="339"/>
                  <a:pt x="220" y="340"/>
                </a:cubicBezTo>
                <a:cubicBezTo>
                  <a:pt x="216" y="341"/>
                  <a:pt x="211" y="342"/>
                  <a:pt x="207" y="343"/>
                </a:cubicBezTo>
                <a:cubicBezTo>
                  <a:pt x="203" y="344"/>
                  <a:pt x="199" y="345"/>
                  <a:pt x="195" y="345"/>
                </a:cubicBezTo>
                <a:cubicBezTo>
                  <a:pt x="191" y="346"/>
                  <a:pt x="187" y="346"/>
                  <a:pt x="183" y="346"/>
                </a:cubicBezTo>
                <a:cubicBezTo>
                  <a:pt x="180" y="347"/>
                  <a:pt x="178" y="344"/>
                  <a:pt x="177" y="341"/>
                </a:cubicBezTo>
                <a:cubicBezTo>
                  <a:pt x="177" y="341"/>
                  <a:pt x="177" y="341"/>
                  <a:pt x="177" y="341"/>
                </a:cubicBezTo>
                <a:cubicBezTo>
                  <a:pt x="177" y="341"/>
                  <a:pt x="177" y="340"/>
                  <a:pt x="177" y="339"/>
                </a:cubicBezTo>
                <a:cubicBezTo>
                  <a:pt x="177" y="338"/>
                  <a:pt x="177" y="337"/>
                  <a:pt x="177" y="337"/>
                </a:cubicBezTo>
                <a:cubicBezTo>
                  <a:pt x="177" y="337"/>
                  <a:pt x="177" y="337"/>
                  <a:pt x="177" y="337"/>
                </a:cubicBezTo>
                <a:cubicBezTo>
                  <a:pt x="177" y="337"/>
                  <a:pt x="177" y="337"/>
                  <a:pt x="177" y="337"/>
                </a:cubicBezTo>
                <a:cubicBezTo>
                  <a:pt x="177" y="337"/>
                  <a:pt x="177" y="337"/>
                  <a:pt x="177" y="337"/>
                </a:cubicBezTo>
                <a:cubicBezTo>
                  <a:pt x="175" y="327"/>
                  <a:pt x="169" y="318"/>
                  <a:pt x="161" y="313"/>
                </a:cubicBezTo>
                <a:cubicBezTo>
                  <a:pt x="153" y="308"/>
                  <a:pt x="143" y="306"/>
                  <a:pt x="133" y="308"/>
                </a:cubicBezTo>
                <a:cubicBezTo>
                  <a:pt x="133" y="308"/>
                  <a:pt x="133" y="308"/>
                  <a:pt x="133" y="308"/>
                </a:cubicBezTo>
                <a:cubicBezTo>
                  <a:pt x="133" y="308"/>
                  <a:pt x="133" y="308"/>
                  <a:pt x="133" y="308"/>
                </a:cubicBezTo>
                <a:cubicBezTo>
                  <a:pt x="133" y="308"/>
                  <a:pt x="133" y="308"/>
                  <a:pt x="133" y="308"/>
                </a:cubicBezTo>
                <a:cubicBezTo>
                  <a:pt x="127" y="309"/>
                  <a:pt x="122" y="311"/>
                  <a:pt x="117" y="315"/>
                </a:cubicBezTo>
                <a:cubicBezTo>
                  <a:pt x="113" y="318"/>
                  <a:pt x="109" y="323"/>
                  <a:pt x="107" y="328"/>
                </a:cubicBezTo>
                <a:cubicBezTo>
                  <a:pt x="105" y="330"/>
                  <a:pt x="102" y="332"/>
                  <a:pt x="99" y="330"/>
                </a:cubicBezTo>
                <a:cubicBezTo>
                  <a:pt x="92" y="327"/>
                  <a:pt x="84" y="322"/>
                  <a:pt x="77" y="318"/>
                </a:cubicBezTo>
                <a:cubicBezTo>
                  <a:pt x="77" y="318"/>
                  <a:pt x="77" y="318"/>
                  <a:pt x="77" y="317"/>
                </a:cubicBezTo>
                <a:cubicBezTo>
                  <a:pt x="70" y="313"/>
                  <a:pt x="63" y="308"/>
                  <a:pt x="57" y="302"/>
                </a:cubicBezTo>
                <a:cubicBezTo>
                  <a:pt x="55" y="300"/>
                  <a:pt x="54" y="297"/>
                  <a:pt x="56" y="294"/>
                </a:cubicBezTo>
                <a:cubicBezTo>
                  <a:pt x="56" y="294"/>
                  <a:pt x="56" y="294"/>
                  <a:pt x="56" y="294"/>
                </a:cubicBezTo>
                <a:cubicBezTo>
                  <a:pt x="57" y="294"/>
                  <a:pt x="57" y="293"/>
                  <a:pt x="58" y="293"/>
                </a:cubicBezTo>
                <a:cubicBezTo>
                  <a:pt x="58" y="292"/>
                  <a:pt x="59" y="291"/>
                  <a:pt x="59" y="291"/>
                </a:cubicBezTo>
                <a:cubicBezTo>
                  <a:pt x="59" y="291"/>
                  <a:pt x="59" y="291"/>
                  <a:pt x="59" y="291"/>
                </a:cubicBezTo>
                <a:cubicBezTo>
                  <a:pt x="59" y="291"/>
                  <a:pt x="59" y="291"/>
                  <a:pt x="59" y="291"/>
                </a:cubicBezTo>
                <a:cubicBezTo>
                  <a:pt x="59" y="291"/>
                  <a:pt x="59" y="290"/>
                  <a:pt x="59" y="290"/>
                </a:cubicBezTo>
                <a:cubicBezTo>
                  <a:pt x="65" y="282"/>
                  <a:pt x="67" y="272"/>
                  <a:pt x="65" y="263"/>
                </a:cubicBezTo>
                <a:cubicBezTo>
                  <a:pt x="63" y="253"/>
                  <a:pt x="57" y="245"/>
                  <a:pt x="49" y="239"/>
                </a:cubicBezTo>
                <a:cubicBezTo>
                  <a:pt x="49" y="239"/>
                  <a:pt x="49" y="239"/>
                  <a:pt x="49" y="239"/>
                </a:cubicBezTo>
                <a:cubicBezTo>
                  <a:pt x="49" y="239"/>
                  <a:pt x="49" y="239"/>
                  <a:pt x="49" y="239"/>
                </a:cubicBezTo>
                <a:cubicBezTo>
                  <a:pt x="49" y="239"/>
                  <a:pt x="49" y="239"/>
                  <a:pt x="49" y="239"/>
                </a:cubicBezTo>
                <a:cubicBezTo>
                  <a:pt x="44" y="235"/>
                  <a:pt x="39" y="234"/>
                  <a:pt x="33" y="233"/>
                </a:cubicBezTo>
                <a:cubicBezTo>
                  <a:pt x="33" y="233"/>
                  <a:pt x="33" y="233"/>
                  <a:pt x="33" y="233"/>
                </a:cubicBezTo>
                <a:cubicBezTo>
                  <a:pt x="33" y="233"/>
                  <a:pt x="33" y="233"/>
                  <a:pt x="33" y="233"/>
                </a:cubicBezTo>
                <a:cubicBezTo>
                  <a:pt x="28" y="232"/>
                  <a:pt x="22" y="233"/>
                  <a:pt x="16" y="234"/>
                </a:cubicBezTo>
                <a:cubicBezTo>
                  <a:pt x="13" y="235"/>
                  <a:pt x="10" y="234"/>
                  <a:pt x="9" y="231"/>
                </a:cubicBezTo>
                <a:cubicBezTo>
                  <a:pt x="9" y="231"/>
                  <a:pt x="9" y="231"/>
                  <a:pt x="9" y="231"/>
                </a:cubicBezTo>
                <a:cubicBezTo>
                  <a:pt x="8" y="227"/>
                  <a:pt x="7" y="223"/>
                  <a:pt x="6" y="219"/>
                </a:cubicBezTo>
                <a:cubicBezTo>
                  <a:pt x="5" y="215"/>
                  <a:pt x="4" y="212"/>
                  <a:pt x="3" y="208"/>
                </a:cubicBezTo>
                <a:cubicBezTo>
                  <a:pt x="2" y="203"/>
                  <a:pt x="1" y="199"/>
                  <a:pt x="1" y="195"/>
                </a:cubicBezTo>
                <a:cubicBezTo>
                  <a:pt x="0" y="190"/>
                  <a:pt x="0" y="186"/>
                  <a:pt x="0" y="181"/>
                </a:cubicBezTo>
                <a:cubicBezTo>
                  <a:pt x="0" y="178"/>
                  <a:pt x="2" y="176"/>
                  <a:pt x="5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6"/>
                  <a:pt x="6" y="176"/>
                  <a:pt x="7" y="175"/>
                </a:cubicBezTo>
                <a:cubicBezTo>
                  <a:pt x="8" y="175"/>
                  <a:pt x="9" y="175"/>
                  <a:pt x="9" y="175"/>
                </a:cubicBezTo>
                <a:cubicBezTo>
                  <a:pt x="9" y="175"/>
                  <a:pt x="9" y="175"/>
                  <a:pt x="9" y="175"/>
                </a:cubicBezTo>
                <a:cubicBezTo>
                  <a:pt x="10" y="175"/>
                  <a:pt x="10" y="175"/>
                  <a:pt x="10" y="175"/>
                </a:cubicBezTo>
                <a:cubicBezTo>
                  <a:pt x="20" y="173"/>
                  <a:pt x="28" y="167"/>
                  <a:pt x="33" y="159"/>
                </a:cubicBezTo>
                <a:cubicBezTo>
                  <a:pt x="39" y="151"/>
                  <a:pt x="41" y="142"/>
                  <a:pt x="39" y="131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8" y="125"/>
                  <a:pt x="36" y="120"/>
                  <a:pt x="32" y="116"/>
                </a:cubicBezTo>
                <a:cubicBezTo>
                  <a:pt x="29" y="111"/>
                  <a:pt x="24" y="108"/>
                  <a:pt x="19" y="105"/>
                </a:cubicBezTo>
                <a:cubicBezTo>
                  <a:pt x="17" y="104"/>
                  <a:pt x="16" y="101"/>
                  <a:pt x="17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21" y="90"/>
                  <a:pt x="25" y="83"/>
                  <a:pt x="29" y="77"/>
                </a:cubicBezTo>
                <a:cubicBezTo>
                  <a:pt x="34" y="70"/>
                  <a:pt x="39" y="63"/>
                  <a:pt x="44" y="57"/>
                </a:cubicBezTo>
                <a:cubicBezTo>
                  <a:pt x="46" y="55"/>
                  <a:pt x="50" y="55"/>
                  <a:pt x="52" y="57"/>
                </a:cubicBezTo>
                <a:cubicBezTo>
                  <a:pt x="52" y="57"/>
                  <a:pt x="53" y="58"/>
                  <a:pt x="54" y="58"/>
                </a:cubicBezTo>
                <a:cubicBezTo>
                  <a:pt x="54" y="59"/>
                  <a:pt x="55" y="59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4" y="65"/>
                  <a:pt x="74" y="67"/>
                  <a:pt x="83" y="65"/>
                </a:cubicBezTo>
                <a:cubicBezTo>
                  <a:pt x="93" y="63"/>
                  <a:pt x="102" y="58"/>
                  <a:pt x="107" y="49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11" y="44"/>
                  <a:pt x="113" y="39"/>
                  <a:pt x="113" y="34"/>
                </a:cubicBezTo>
                <a:cubicBezTo>
                  <a:pt x="114" y="28"/>
                  <a:pt x="113" y="22"/>
                  <a:pt x="112" y="17"/>
                </a:cubicBezTo>
                <a:cubicBezTo>
                  <a:pt x="111" y="14"/>
                  <a:pt x="112" y="11"/>
                  <a:pt x="115" y="10"/>
                </a:cubicBezTo>
                <a:cubicBezTo>
                  <a:pt x="115" y="10"/>
                  <a:pt x="115" y="10"/>
                  <a:pt x="115" y="10"/>
                </a:cubicBezTo>
                <a:cubicBezTo>
                  <a:pt x="119" y="9"/>
                  <a:pt x="123" y="7"/>
                  <a:pt x="127" y="6"/>
                </a:cubicBezTo>
                <a:cubicBezTo>
                  <a:pt x="131" y="5"/>
                  <a:pt x="135" y="4"/>
                  <a:pt x="139" y="3"/>
                </a:cubicBezTo>
                <a:cubicBezTo>
                  <a:pt x="143" y="3"/>
                  <a:pt x="147" y="2"/>
                  <a:pt x="151" y="1"/>
                </a:cubicBezTo>
                <a:cubicBezTo>
                  <a:pt x="155" y="1"/>
                  <a:pt x="159" y="1"/>
                  <a:pt x="163" y="0"/>
                </a:cubicBezTo>
                <a:cubicBezTo>
                  <a:pt x="166" y="0"/>
                  <a:pt x="169" y="2"/>
                  <a:pt x="169" y="5"/>
                </a:cubicBezTo>
                <a:cubicBezTo>
                  <a:pt x="169" y="5"/>
                  <a:pt x="169" y="5"/>
                  <a:pt x="169" y="5"/>
                </a:cubicBezTo>
                <a:cubicBezTo>
                  <a:pt x="169" y="6"/>
                  <a:pt x="169" y="7"/>
                  <a:pt x="169" y="8"/>
                </a:cubicBezTo>
                <a:cubicBezTo>
                  <a:pt x="169" y="8"/>
                  <a:pt x="169" y="9"/>
                  <a:pt x="170" y="10"/>
                </a:cubicBezTo>
                <a:cubicBezTo>
                  <a:pt x="172" y="20"/>
                  <a:pt x="178" y="28"/>
                  <a:pt x="186" y="34"/>
                </a:cubicBezTo>
                <a:cubicBezTo>
                  <a:pt x="194" y="39"/>
                  <a:pt x="203" y="41"/>
                  <a:pt x="214" y="39"/>
                </a:cubicBezTo>
                <a:cubicBezTo>
                  <a:pt x="219" y="38"/>
                  <a:pt x="225" y="36"/>
                  <a:pt x="229" y="32"/>
                </a:cubicBezTo>
                <a:cubicBezTo>
                  <a:pt x="233" y="29"/>
                  <a:pt x="237" y="24"/>
                  <a:pt x="240" y="19"/>
                </a:cubicBezTo>
                <a:cubicBezTo>
                  <a:pt x="241" y="16"/>
                  <a:pt x="244" y="15"/>
                  <a:pt x="247" y="17"/>
                </a:cubicBezTo>
                <a:cubicBezTo>
                  <a:pt x="254" y="20"/>
                  <a:pt x="262" y="24"/>
                  <a:pt x="268" y="29"/>
                </a:cubicBezTo>
                <a:cubicBezTo>
                  <a:pt x="275" y="33"/>
                  <a:pt x="282" y="39"/>
                  <a:pt x="288" y="44"/>
                </a:cubicBezTo>
                <a:cubicBezTo>
                  <a:pt x="290" y="46"/>
                  <a:pt x="291" y="49"/>
                  <a:pt x="289" y="52"/>
                </a:cubicBezTo>
                <a:cubicBezTo>
                  <a:pt x="288" y="52"/>
                  <a:pt x="288" y="53"/>
                  <a:pt x="287" y="53"/>
                </a:cubicBezTo>
                <a:cubicBezTo>
                  <a:pt x="287" y="54"/>
                  <a:pt x="286" y="55"/>
                  <a:pt x="286" y="55"/>
                </a:cubicBezTo>
                <a:cubicBezTo>
                  <a:pt x="280" y="64"/>
                  <a:pt x="279" y="74"/>
                  <a:pt x="281" y="83"/>
                </a:cubicBezTo>
                <a:cubicBezTo>
                  <a:pt x="282" y="93"/>
                  <a:pt x="288" y="101"/>
                  <a:pt x="296" y="107"/>
                </a:cubicBezTo>
                <a:cubicBezTo>
                  <a:pt x="301" y="110"/>
                  <a:pt x="307" y="112"/>
                  <a:pt x="312" y="113"/>
                </a:cubicBezTo>
                <a:cubicBezTo>
                  <a:pt x="318" y="114"/>
                  <a:pt x="324" y="113"/>
                  <a:pt x="329" y="111"/>
                </a:cubicBezTo>
                <a:cubicBezTo>
                  <a:pt x="332" y="110"/>
                  <a:pt x="335" y="112"/>
                  <a:pt x="336" y="115"/>
                </a:cubicBezTo>
                <a:cubicBezTo>
                  <a:pt x="336" y="115"/>
                  <a:pt x="336" y="115"/>
                  <a:pt x="336" y="115"/>
                </a:cubicBezTo>
                <a:cubicBezTo>
                  <a:pt x="337" y="118"/>
                  <a:pt x="339" y="123"/>
                  <a:pt x="340" y="127"/>
                </a:cubicBezTo>
                <a:cubicBezTo>
                  <a:pt x="341" y="131"/>
                  <a:pt x="342" y="135"/>
                  <a:pt x="343" y="139"/>
                </a:cubicBezTo>
                <a:cubicBezTo>
                  <a:pt x="344" y="143"/>
                  <a:pt x="344" y="147"/>
                  <a:pt x="345" y="151"/>
                </a:cubicBezTo>
                <a:cubicBezTo>
                  <a:pt x="345" y="155"/>
                  <a:pt x="346" y="159"/>
                  <a:pt x="346" y="163"/>
                </a:cubicBezTo>
                <a:close/>
                <a:moveTo>
                  <a:pt x="335" y="159"/>
                </a:moveTo>
                <a:cubicBezTo>
                  <a:pt x="335" y="157"/>
                  <a:pt x="334" y="155"/>
                  <a:pt x="334" y="152"/>
                </a:cubicBezTo>
                <a:cubicBezTo>
                  <a:pt x="334" y="149"/>
                  <a:pt x="333" y="145"/>
                  <a:pt x="332" y="141"/>
                </a:cubicBezTo>
                <a:cubicBezTo>
                  <a:pt x="331" y="137"/>
                  <a:pt x="330" y="133"/>
                  <a:pt x="329" y="130"/>
                </a:cubicBezTo>
                <a:cubicBezTo>
                  <a:pt x="329" y="127"/>
                  <a:pt x="328" y="125"/>
                  <a:pt x="327" y="123"/>
                </a:cubicBezTo>
                <a:cubicBezTo>
                  <a:pt x="322" y="124"/>
                  <a:pt x="316" y="124"/>
                  <a:pt x="311" y="124"/>
                </a:cubicBezTo>
                <a:cubicBezTo>
                  <a:pt x="304" y="123"/>
                  <a:pt x="297" y="120"/>
                  <a:pt x="291" y="116"/>
                </a:cubicBezTo>
                <a:cubicBezTo>
                  <a:pt x="279" y="109"/>
                  <a:pt x="272" y="98"/>
                  <a:pt x="270" y="85"/>
                </a:cubicBezTo>
                <a:cubicBezTo>
                  <a:pt x="267" y="73"/>
                  <a:pt x="270" y="60"/>
                  <a:pt x="277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3" y="45"/>
                  <a:pt x="268" y="41"/>
                  <a:pt x="263" y="38"/>
                </a:cubicBezTo>
                <a:cubicBezTo>
                  <a:pt x="257" y="34"/>
                  <a:pt x="252" y="31"/>
                  <a:pt x="247" y="29"/>
                </a:cubicBezTo>
                <a:cubicBezTo>
                  <a:pt x="244" y="33"/>
                  <a:pt x="240" y="37"/>
                  <a:pt x="235" y="41"/>
                </a:cubicBezTo>
                <a:cubicBezTo>
                  <a:pt x="230" y="45"/>
                  <a:pt x="223" y="48"/>
                  <a:pt x="216" y="50"/>
                </a:cubicBezTo>
                <a:cubicBezTo>
                  <a:pt x="203" y="52"/>
                  <a:pt x="190" y="49"/>
                  <a:pt x="180" y="43"/>
                </a:cubicBezTo>
                <a:cubicBezTo>
                  <a:pt x="169" y="36"/>
                  <a:pt x="162" y="25"/>
                  <a:pt x="159" y="12"/>
                </a:cubicBezTo>
                <a:cubicBezTo>
                  <a:pt x="159" y="11"/>
                  <a:pt x="159" y="11"/>
                  <a:pt x="159" y="11"/>
                </a:cubicBezTo>
                <a:cubicBezTo>
                  <a:pt x="157" y="12"/>
                  <a:pt x="154" y="12"/>
                  <a:pt x="152" y="12"/>
                </a:cubicBezTo>
                <a:cubicBezTo>
                  <a:pt x="149" y="13"/>
                  <a:pt x="145" y="13"/>
                  <a:pt x="141" y="14"/>
                </a:cubicBezTo>
                <a:cubicBezTo>
                  <a:pt x="137" y="15"/>
                  <a:pt x="133" y="16"/>
                  <a:pt x="130" y="17"/>
                </a:cubicBezTo>
                <a:cubicBezTo>
                  <a:pt x="127" y="17"/>
                  <a:pt x="125" y="18"/>
                  <a:pt x="123" y="19"/>
                </a:cubicBezTo>
                <a:cubicBezTo>
                  <a:pt x="124" y="24"/>
                  <a:pt x="125" y="30"/>
                  <a:pt x="124" y="35"/>
                </a:cubicBezTo>
                <a:cubicBezTo>
                  <a:pt x="123" y="42"/>
                  <a:pt x="121" y="49"/>
                  <a:pt x="11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09" y="66"/>
                  <a:pt x="98" y="73"/>
                  <a:pt x="86" y="76"/>
                </a:cubicBezTo>
                <a:cubicBezTo>
                  <a:pt x="74" y="78"/>
                  <a:pt x="61" y="76"/>
                  <a:pt x="50" y="69"/>
                </a:cubicBezTo>
                <a:cubicBezTo>
                  <a:pt x="50" y="69"/>
                  <a:pt x="50" y="69"/>
                  <a:pt x="4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9" y="68"/>
                  <a:pt x="49" y="68"/>
                </a:cubicBezTo>
                <a:cubicBezTo>
                  <a:pt x="45" y="73"/>
                  <a:pt x="41" y="78"/>
                  <a:pt x="38" y="83"/>
                </a:cubicBezTo>
                <a:cubicBezTo>
                  <a:pt x="35" y="88"/>
                  <a:pt x="32" y="93"/>
                  <a:pt x="29" y="98"/>
                </a:cubicBezTo>
                <a:cubicBezTo>
                  <a:pt x="33" y="101"/>
                  <a:pt x="38" y="105"/>
                  <a:pt x="41" y="110"/>
                </a:cubicBezTo>
                <a:cubicBezTo>
                  <a:pt x="45" y="115"/>
                  <a:pt x="48" y="122"/>
                  <a:pt x="50" y="129"/>
                </a:cubicBezTo>
                <a:cubicBezTo>
                  <a:pt x="50" y="129"/>
                  <a:pt x="50" y="129"/>
                  <a:pt x="50" y="129"/>
                </a:cubicBezTo>
                <a:cubicBezTo>
                  <a:pt x="50" y="129"/>
                  <a:pt x="50" y="129"/>
                  <a:pt x="50" y="129"/>
                </a:cubicBezTo>
                <a:cubicBezTo>
                  <a:pt x="50" y="129"/>
                  <a:pt x="50" y="129"/>
                  <a:pt x="50" y="129"/>
                </a:cubicBezTo>
                <a:cubicBezTo>
                  <a:pt x="50" y="129"/>
                  <a:pt x="50" y="129"/>
                  <a:pt x="50" y="129"/>
                </a:cubicBezTo>
                <a:cubicBezTo>
                  <a:pt x="52" y="142"/>
                  <a:pt x="49" y="155"/>
                  <a:pt x="42" y="165"/>
                </a:cubicBezTo>
                <a:cubicBezTo>
                  <a:pt x="35" y="176"/>
                  <a:pt x="25" y="183"/>
                  <a:pt x="12" y="186"/>
                </a:cubicBezTo>
                <a:cubicBezTo>
                  <a:pt x="12" y="186"/>
                  <a:pt x="12" y="186"/>
                  <a:pt x="12" y="186"/>
                </a:cubicBezTo>
                <a:cubicBezTo>
                  <a:pt x="12" y="186"/>
                  <a:pt x="12" y="186"/>
                  <a:pt x="12" y="186"/>
                </a:cubicBezTo>
                <a:cubicBezTo>
                  <a:pt x="12" y="186"/>
                  <a:pt x="12" y="186"/>
                  <a:pt x="12" y="186"/>
                </a:cubicBezTo>
                <a:cubicBezTo>
                  <a:pt x="12" y="186"/>
                  <a:pt x="12" y="186"/>
                  <a:pt x="12" y="186"/>
                </a:cubicBezTo>
                <a:cubicBezTo>
                  <a:pt x="11" y="186"/>
                  <a:pt x="11" y="186"/>
                  <a:pt x="11" y="186"/>
                </a:cubicBezTo>
                <a:cubicBezTo>
                  <a:pt x="11" y="188"/>
                  <a:pt x="11" y="191"/>
                  <a:pt x="12" y="193"/>
                </a:cubicBezTo>
                <a:cubicBezTo>
                  <a:pt x="12" y="197"/>
                  <a:pt x="13" y="201"/>
                  <a:pt x="14" y="205"/>
                </a:cubicBezTo>
                <a:cubicBezTo>
                  <a:pt x="14" y="209"/>
                  <a:pt x="15" y="213"/>
                  <a:pt x="16" y="217"/>
                </a:cubicBezTo>
                <a:cubicBezTo>
                  <a:pt x="17" y="219"/>
                  <a:pt x="18" y="221"/>
                  <a:pt x="18" y="223"/>
                </a:cubicBezTo>
                <a:cubicBezTo>
                  <a:pt x="24" y="222"/>
                  <a:pt x="29" y="221"/>
                  <a:pt x="35" y="222"/>
                </a:cubicBezTo>
                <a:cubicBezTo>
                  <a:pt x="35" y="222"/>
                  <a:pt x="35" y="222"/>
                  <a:pt x="35" y="222"/>
                </a:cubicBezTo>
                <a:cubicBezTo>
                  <a:pt x="42" y="223"/>
                  <a:pt x="48" y="226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66" y="237"/>
                  <a:pt x="73" y="248"/>
                  <a:pt x="75" y="261"/>
                </a:cubicBezTo>
                <a:cubicBezTo>
                  <a:pt x="78" y="273"/>
                  <a:pt x="76" y="285"/>
                  <a:pt x="68" y="296"/>
                </a:cubicBezTo>
                <a:cubicBezTo>
                  <a:pt x="68" y="296"/>
                  <a:pt x="68" y="297"/>
                  <a:pt x="68" y="297"/>
                </a:cubicBezTo>
                <a:cubicBezTo>
                  <a:pt x="68" y="297"/>
                  <a:pt x="68" y="297"/>
                  <a:pt x="68" y="297"/>
                </a:cubicBezTo>
                <a:cubicBezTo>
                  <a:pt x="68" y="297"/>
                  <a:pt x="68" y="297"/>
                  <a:pt x="68" y="297"/>
                </a:cubicBezTo>
                <a:cubicBezTo>
                  <a:pt x="68" y="297"/>
                  <a:pt x="68" y="297"/>
                  <a:pt x="68" y="297"/>
                </a:cubicBezTo>
                <a:cubicBezTo>
                  <a:pt x="68" y="297"/>
                  <a:pt x="68" y="297"/>
                  <a:pt x="68" y="297"/>
                </a:cubicBezTo>
                <a:cubicBezTo>
                  <a:pt x="68" y="297"/>
                  <a:pt x="68" y="297"/>
                  <a:pt x="68" y="297"/>
                </a:cubicBezTo>
                <a:cubicBezTo>
                  <a:pt x="72" y="301"/>
                  <a:pt x="77" y="305"/>
                  <a:pt x="83" y="308"/>
                </a:cubicBezTo>
                <a:cubicBezTo>
                  <a:pt x="83" y="308"/>
                  <a:pt x="83" y="309"/>
                  <a:pt x="83" y="309"/>
                </a:cubicBezTo>
                <a:cubicBezTo>
                  <a:pt x="88" y="312"/>
                  <a:pt x="94" y="315"/>
                  <a:pt x="100" y="318"/>
                </a:cubicBezTo>
                <a:cubicBezTo>
                  <a:pt x="103" y="314"/>
                  <a:pt x="106" y="310"/>
                  <a:pt x="111" y="306"/>
                </a:cubicBezTo>
                <a:cubicBezTo>
                  <a:pt x="116" y="302"/>
                  <a:pt x="123" y="299"/>
                  <a:pt x="130" y="297"/>
                </a:cubicBezTo>
                <a:cubicBezTo>
                  <a:pt x="130" y="297"/>
                  <a:pt x="130" y="297"/>
                  <a:pt x="130" y="297"/>
                </a:cubicBezTo>
                <a:cubicBezTo>
                  <a:pt x="130" y="297"/>
                  <a:pt x="130" y="297"/>
                  <a:pt x="130" y="297"/>
                </a:cubicBezTo>
                <a:cubicBezTo>
                  <a:pt x="130" y="297"/>
                  <a:pt x="130" y="297"/>
                  <a:pt x="130" y="297"/>
                </a:cubicBezTo>
                <a:cubicBezTo>
                  <a:pt x="143" y="294"/>
                  <a:pt x="156" y="297"/>
                  <a:pt x="167" y="304"/>
                </a:cubicBezTo>
                <a:cubicBezTo>
                  <a:pt x="177" y="311"/>
                  <a:pt x="185" y="322"/>
                  <a:pt x="187" y="335"/>
                </a:cubicBezTo>
                <a:cubicBezTo>
                  <a:pt x="187" y="335"/>
                  <a:pt x="187" y="335"/>
                  <a:pt x="187" y="335"/>
                </a:cubicBezTo>
                <a:cubicBezTo>
                  <a:pt x="187" y="335"/>
                  <a:pt x="187" y="335"/>
                  <a:pt x="187" y="335"/>
                </a:cubicBezTo>
                <a:cubicBezTo>
                  <a:pt x="187" y="335"/>
                  <a:pt x="187" y="335"/>
                  <a:pt x="187" y="335"/>
                </a:cubicBezTo>
                <a:cubicBezTo>
                  <a:pt x="187" y="335"/>
                  <a:pt x="187" y="335"/>
                  <a:pt x="187" y="335"/>
                </a:cubicBezTo>
                <a:cubicBezTo>
                  <a:pt x="189" y="335"/>
                  <a:pt x="192" y="335"/>
                  <a:pt x="194" y="334"/>
                </a:cubicBezTo>
                <a:cubicBezTo>
                  <a:pt x="197" y="334"/>
                  <a:pt x="201" y="333"/>
                  <a:pt x="205" y="333"/>
                </a:cubicBezTo>
                <a:cubicBezTo>
                  <a:pt x="209" y="332"/>
                  <a:pt x="213" y="331"/>
                  <a:pt x="217" y="330"/>
                </a:cubicBezTo>
                <a:cubicBezTo>
                  <a:pt x="219" y="329"/>
                  <a:pt x="222" y="328"/>
                  <a:pt x="224" y="328"/>
                </a:cubicBezTo>
                <a:cubicBezTo>
                  <a:pt x="223" y="322"/>
                  <a:pt x="222" y="317"/>
                  <a:pt x="223" y="311"/>
                </a:cubicBezTo>
                <a:cubicBezTo>
                  <a:pt x="224" y="304"/>
                  <a:pt x="226" y="297"/>
                  <a:pt x="230" y="291"/>
                </a:cubicBezTo>
                <a:cubicBezTo>
                  <a:pt x="230" y="291"/>
                  <a:pt x="230" y="291"/>
                  <a:pt x="231" y="291"/>
                </a:cubicBezTo>
                <a:cubicBezTo>
                  <a:pt x="231" y="291"/>
                  <a:pt x="231" y="291"/>
                  <a:pt x="231" y="291"/>
                </a:cubicBezTo>
                <a:cubicBezTo>
                  <a:pt x="231" y="291"/>
                  <a:pt x="231" y="291"/>
                  <a:pt x="231" y="291"/>
                </a:cubicBezTo>
                <a:cubicBezTo>
                  <a:pt x="238" y="280"/>
                  <a:pt x="249" y="273"/>
                  <a:pt x="261" y="270"/>
                </a:cubicBezTo>
                <a:cubicBezTo>
                  <a:pt x="273" y="268"/>
                  <a:pt x="286" y="270"/>
                  <a:pt x="297" y="277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7"/>
                  <a:pt x="298" y="277"/>
                  <a:pt x="298" y="277"/>
                </a:cubicBezTo>
                <a:cubicBezTo>
                  <a:pt x="302" y="273"/>
                  <a:pt x="305" y="268"/>
                  <a:pt x="309" y="263"/>
                </a:cubicBezTo>
                <a:cubicBezTo>
                  <a:pt x="312" y="257"/>
                  <a:pt x="315" y="252"/>
                  <a:pt x="318" y="247"/>
                </a:cubicBezTo>
                <a:cubicBezTo>
                  <a:pt x="313" y="244"/>
                  <a:pt x="309" y="240"/>
                  <a:pt x="306" y="236"/>
                </a:cubicBezTo>
                <a:cubicBezTo>
                  <a:pt x="301" y="230"/>
                  <a:pt x="298" y="223"/>
                  <a:pt x="297" y="216"/>
                </a:cubicBezTo>
                <a:cubicBezTo>
                  <a:pt x="297" y="216"/>
                  <a:pt x="297" y="216"/>
                  <a:pt x="297" y="216"/>
                </a:cubicBezTo>
                <a:cubicBezTo>
                  <a:pt x="297" y="216"/>
                  <a:pt x="297" y="216"/>
                  <a:pt x="297" y="216"/>
                </a:cubicBezTo>
                <a:cubicBezTo>
                  <a:pt x="297" y="216"/>
                  <a:pt x="297" y="216"/>
                  <a:pt x="297" y="216"/>
                </a:cubicBezTo>
                <a:cubicBezTo>
                  <a:pt x="294" y="203"/>
                  <a:pt x="297" y="190"/>
                  <a:pt x="304" y="180"/>
                </a:cubicBezTo>
                <a:cubicBezTo>
                  <a:pt x="310" y="169"/>
                  <a:pt x="321" y="162"/>
                  <a:pt x="334" y="159"/>
                </a:cubicBezTo>
                <a:lnTo>
                  <a:pt x="335" y="159"/>
                </a:lnTo>
                <a:close/>
                <a:moveTo>
                  <a:pt x="240" y="160"/>
                </a:moveTo>
                <a:cubicBezTo>
                  <a:pt x="243" y="178"/>
                  <a:pt x="239" y="197"/>
                  <a:pt x="230" y="211"/>
                </a:cubicBezTo>
                <a:cubicBezTo>
                  <a:pt x="220" y="226"/>
                  <a:pt x="205" y="236"/>
                  <a:pt x="186" y="240"/>
                </a:cubicBezTo>
                <a:cubicBezTo>
                  <a:pt x="168" y="244"/>
                  <a:pt x="150" y="240"/>
                  <a:pt x="135" y="230"/>
                </a:cubicBezTo>
                <a:cubicBezTo>
                  <a:pt x="121" y="220"/>
                  <a:pt x="110" y="205"/>
                  <a:pt x="106" y="187"/>
                </a:cubicBezTo>
                <a:cubicBezTo>
                  <a:pt x="102" y="168"/>
                  <a:pt x="107" y="150"/>
                  <a:pt x="116" y="136"/>
                </a:cubicBezTo>
                <a:cubicBezTo>
                  <a:pt x="126" y="121"/>
                  <a:pt x="141" y="110"/>
                  <a:pt x="159" y="107"/>
                </a:cubicBezTo>
                <a:cubicBezTo>
                  <a:pt x="178" y="103"/>
                  <a:pt x="196" y="107"/>
                  <a:pt x="211" y="117"/>
                </a:cubicBezTo>
                <a:cubicBezTo>
                  <a:pt x="225" y="126"/>
                  <a:pt x="236" y="141"/>
                  <a:pt x="240" y="160"/>
                </a:cubicBezTo>
                <a:close/>
                <a:moveTo>
                  <a:pt x="229" y="162"/>
                </a:moveTo>
                <a:cubicBezTo>
                  <a:pt x="226" y="147"/>
                  <a:pt x="217" y="134"/>
                  <a:pt x="205" y="126"/>
                </a:cubicBezTo>
                <a:cubicBezTo>
                  <a:pt x="192" y="118"/>
                  <a:pt x="177" y="114"/>
                  <a:pt x="162" y="117"/>
                </a:cubicBezTo>
                <a:cubicBezTo>
                  <a:pt x="146" y="120"/>
                  <a:pt x="133" y="129"/>
                  <a:pt x="125" y="142"/>
                </a:cubicBezTo>
                <a:cubicBezTo>
                  <a:pt x="117" y="154"/>
                  <a:pt x="114" y="169"/>
                  <a:pt x="117" y="185"/>
                </a:cubicBezTo>
                <a:cubicBezTo>
                  <a:pt x="120" y="200"/>
                  <a:pt x="129" y="213"/>
                  <a:pt x="141" y="221"/>
                </a:cubicBezTo>
                <a:cubicBezTo>
                  <a:pt x="153" y="229"/>
                  <a:pt x="169" y="233"/>
                  <a:pt x="184" y="230"/>
                </a:cubicBezTo>
                <a:cubicBezTo>
                  <a:pt x="200" y="226"/>
                  <a:pt x="213" y="217"/>
                  <a:pt x="221" y="205"/>
                </a:cubicBezTo>
                <a:cubicBezTo>
                  <a:pt x="229" y="193"/>
                  <a:pt x="232" y="178"/>
                  <a:pt x="229" y="162"/>
                </a:cubicBezTo>
                <a:close/>
              </a:path>
            </a:pathLst>
          </a:custGeom>
          <a:solidFill>
            <a:srgbClr val="37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Freeform 35"/>
          <p:cNvSpPr>
            <a:spLocks noEditPoints="1"/>
          </p:cNvSpPr>
          <p:nvPr/>
        </p:nvSpPr>
        <p:spPr bwMode="auto">
          <a:xfrm>
            <a:off x="7669213" y="2705528"/>
            <a:ext cx="1300163" cy="1304925"/>
          </a:xfrm>
          <a:custGeom>
            <a:gdLst>
              <a:gd fmla="*/ 131 w 346" name="T0"/>
              <a:gd fmla="*/ 297 h 347" name="T1"/>
              <a:gd fmla="*/ 337 w 346" name="T2"/>
              <a:gd fmla="*/ 170 h 347" name="T3"/>
              <a:gd fmla="*/ 341 w 346" name="T4"/>
              <a:gd fmla="*/ 169 h 347" name="T5"/>
              <a:gd fmla="*/ 313 w 346" name="T6"/>
              <a:gd fmla="*/ 186 h 347" name="T7"/>
              <a:gd fmla="*/ 315 w 346" name="T8"/>
              <a:gd fmla="*/ 229 h 347" name="T9"/>
              <a:gd fmla="*/ 295 w 346" name="T10"/>
              <a:gd fmla="*/ 289 h 347" name="T11"/>
              <a:gd fmla="*/ 292 w 346" name="T12"/>
              <a:gd fmla="*/ 286 h 347" name="T13"/>
              <a:gd fmla="*/ 240 w 346" name="T14"/>
              <a:gd fmla="*/ 297 h 347" name="T15"/>
              <a:gd fmla="*/ 236 w 346" name="T16"/>
              <a:gd fmla="*/ 330 h 347" name="T17"/>
              <a:gd fmla="*/ 196 w 346" name="T18"/>
              <a:gd fmla="*/ 345 h 347" name="T19"/>
              <a:gd fmla="*/ 177 w 346" name="T20"/>
              <a:gd fmla="*/ 337 h 347" name="T21"/>
              <a:gd fmla="*/ 133 w 346" name="T22"/>
              <a:gd fmla="*/ 308 h 347" name="T23"/>
              <a:gd fmla="*/ 77 w 346" name="T24"/>
              <a:gd fmla="*/ 318 h 347" name="T25"/>
              <a:gd fmla="*/ 59 w 346" name="T26"/>
              <a:gd fmla="*/ 291 h 347" name="T27"/>
              <a:gd fmla="*/ 49 w 346" name="T28"/>
              <a:gd fmla="*/ 239 h 347" name="T29"/>
              <a:gd fmla="*/ 34 w 346" name="T30"/>
              <a:gd fmla="*/ 233 h 347" name="T31"/>
              <a:gd fmla="*/ 3 w 346" name="T32"/>
              <a:gd fmla="*/ 208 h 347" name="T33"/>
              <a:gd fmla="*/ 8 w 346" name="T34"/>
              <a:gd fmla="*/ 176 h 347" name="T35"/>
              <a:gd fmla="*/ 39 w 346" name="T36"/>
              <a:gd fmla="*/ 132 h 347" name="T37"/>
              <a:gd fmla="*/ 20 w 346" name="T38"/>
              <a:gd fmla="*/ 105 h 347" name="T39"/>
              <a:gd fmla="*/ 52 w 346" name="T40"/>
              <a:gd fmla="*/ 57 h 347" name="T41"/>
              <a:gd fmla="*/ 56 w 346" name="T42"/>
              <a:gd fmla="*/ 60 h 347" name="T43"/>
              <a:gd fmla="*/ 108 w 346" name="T44"/>
              <a:gd fmla="*/ 49 h 347" name="T45"/>
              <a:gd fmla="*/ 127 w 346" name="T46"/>
              <a:gd fmla="*/ 7 h 347" name="T47"/>
              <a:gd fmla="*/ 169 w 346" name="T48"/>
              <a:gd fmla="*/ 6 h 347" name="T49"/>
              <a:gd fmla="*/ 229 w 346" name="T50"/>
              <a:gd fmla="*/ 32 h 347" name="T51"/>
              <a:gd fmla="*/ 289 w 346" name="T52"/>
              <a:gd fmla="*/ 52 h 347" name="T53"/>
              <a:gd fmla="*/ 297 w 346" name="T54"/>
              <a:gd fmla="*/ 107 h 347" name="T55"/>
              <a:gd fmla="*/ 340 w 346" name="T56"/>
              <a:gd fmla="*/ 127 h 347" name="T57"/>
              <a:gd fmla="*/ 334 w 346" name="T58"/>
              <a:gd fmla="*/ 153 h 347" name="T59"/>
              <a:gd fmla="*/ 291 w 346" name="T60"/>
              <a:gd fmla="*/ 116 h 347" name="T61"/>
              <a:gd fmla="*/ 247 w 346" name="T62"/>
              <a:gd fmla="*/ 29 h 347" name="T63"/>
              <a:gd fmla="*/ 159 w 346" name="T64"/>
              <a:gd fmla="*/ 12 h 347" name="T65"/>
              <a:gd fmla="*/ 124 w 346" name="T66"/>
              <a:gd fmla="*/ 35 h 347" name="T67"/>
              <a:gd fmla="*/ 117 w 346" name="T68"/>
              <a:gd fmla="*/ 56 h 347" name="T69"/>
              <a:gd fmla="*/ 50 w 346" name="T70"/>
              <a:gd fmla="*/ 69 h 347" name="T71"/>
              <a:gd fmla="*/ 38 w 346" name="T72"/>
              <a:gd fmla="*/ 83 h 347" name="T73"/>
              <a:gd fmla="*/ 50 w 346" name="T74"/>
              <a:gd fmla="*/ 130 h 347" name="T75"/>
              <a:gd fmla="*/ 12 w 346" name="T76"/>
              <a:gd fmla="*/ 186 h 347" name="T77"/>
              <a:gd fmla="*/ 11 w 346" name="T78"/>
              <a:gd fmla="*/ 186 h 347" name="T79"/>
              <a:gd fmla="*/ 35 w 346" name="T80"/>
              <a:gd fmla="*/ 222 h 347" name="T81"/>
              <a:gd fmla="*/ 55 w 346" name="T82"/>
              <a:gd fmla="*/ 230 h 347" name="T83"/>
              <a:gd fmla="*/ 68 w 346" name="T84"/>
              <a:gd fmla="*/ 297 h 347" name="T85"/>
              <a:gd fmla="*/ 68 w 346" name="T86"/>
              <a:gd fmla="*/ 297 h 347" name="T87"/>
              <a:gd fmla="*/ 131 w 346" name="T88"/>
              <a:gd fmla="*/ 297 h 347" name="T89"/>
              <a:gd fmla="*/ 188 w 346" name="T90"/>
              <a:gd fmla="*/ 335 h 347" name="T91"/>
              <a:gd fmla="*/ 224 w 346" name="T92"/>
              <a:gd fmla="*/ 328 h 347" name="T93"/>
              <a:gd fmla="*/ 261 w 346" name="T94"/>
              <a:gd fmla="*/ 270 h 347" name="T95"/>
              <a:gd fmla="*/ 309 w 346" name="T96"/>
              <a:gd fmla="*/ 263 h 347" name="T97"/>
              <a:gd fmla="*/ 335 w 346" name="T98"/>
              <a:gd fmla="*/ 159 h 347" name="T99"/>
              <a:gd fmla="*/ 230 w 346" name="T100"/>
              <a:gd fmla="*/ 211 h 347" name="T101"/>
              <a:gd fmla="*/ 160 w 346" name="T102"/>
              <a:gd fmla="*/ 107 h 347" name="T103"/>
              <a:gd fmla="*/ 162 w 346" name="T104"/>
              <a:gd fmla="*/ 117 h 347" name="T105"/>
              <a:gd fmla="*/ 221 w 346" name="T106"/>
              <a:gd fmla="*/ 205 h 34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47" w="346">
                <a:moveTo>
                  <a:pt x="177" y="337"/>
                </a:moveTo>
                <a:cubicBezTo>
                  <a:pt x="177" y="337"/>
                  <a:pt x="177" y="337"/>
                  <a:pt x="177" y="337"/>
                </a:cubicBezTo>
                <a:cubicBezTo>
                  <a:pt x="177" y="337"/>
                  <a:pt x="177" y="337"/>
                  <a:pt x="177" y="337"/>
                </a:cubicBezTo>
                <a:close/>
                <a:moveTo>
                  <a:pt x="131" y="297"/>
                </a:moveTo>
                <a:cubicBezTo>
                  <a:pt x="131" y="297"/>
                  <a:pt x="131" y="297"/>
                  <a:pt x="131" y="297"/>
                </a:cubicBezTo>
                <a:cubicBezTo>
                  <a:pt x="131" y="297"/>
                  <a:pt x="131" y="297"/>
                  <a:pt x="131" y="297"/>
                </a:cubicBezTo>
                <a:close/>
                <a:moveTo>
                  <a:pt x="297" y="216"/>
                </a:moveTo>
                <a:cubicBezTo>
                  <a:pt x="297" y="216"/>
                  <a:pt x="297" y="216"/>
                  <a:pt x="297" y="216"/>
                </a:cubicBezTo>
                <a:cubicBezTo>
                  <a:pt x="297" y="216"/>
                  <a:pt x="297" y="216"/>
                  <a:pt x="297" y="216"/>
                </a:cubicBezTo>
                <a:close/>
                <a:moveTo>
                  <a:pt x="337" y="170"/>
                </a:moveTo>
                <a:cubicBezTo>
                  <a:pt x="337" y="170"/>
                  <a:pt x="337" y="170"/>
                  <a:pt x="337" y="170"/>
                </a:cubicBezTo>
                <a:cubicBezTo>
                  <a:pt x="337" y="170"/>
                  <a:pt x="337" y="170"/>
                  <a:pt x="337" y="170"/>
                </a:cubicBezTo>
                <a:close/>
                <a:moveTo>
                  <a:pt x="346" y="163"/>
                </a:moveTo>
                <a:cubicBezTo>
                  <a:pt x="346" y="166"/>
                  <a:pt x="344" y="169"/>
                  <a:pt x="341" y="169"/>
                </a:cubicBezTo>
                <a:cubicBezTo>
                  <a:pt x="341" y="169"/>
                  <a:pt x="341" y="169"/>
                  <a:pt x="341" y="169"/>
                </a:cubicBezTo>
                <a:cubicBezTo>
                  <a:pt x="340" y="169"/>
                  <a:pt x="340" y="169"/>
                  <a:pt x="339" y="169"/>
                </a:cubicBezTo>
                <a:cubicBezTo>
                  <a:pt x="339" y="169"/>
                  <a:pt x="339" y="169"/>
                  <a:pt x="339" y="169"/>
                </a:cubicBezTo>
                <a:cubicBezTo>
                  <a:pt x="339" y="169"/>
                  <a:pt x="339" y="169"/>
                  <a:pt x="339" y="169"/>
                </a:cubicBezTo>
                <a:cubicBezTo>
                  <a:pt x="338" y="170"/>
                  <a:pt x="337" y="170"/>
                  <a:pt x="337" y="170"/>
                </a:cubicBezTo>
                <a:cubicBezTo>
                  <a:pt x="327" y="172"/>
                  <a:pt x="318" y="178"/>
                  <a:pt x="313" y="186"/>
                </a:cubicBezTo>
                <a:cubicBezTo>
                  <a:pt x="308" y="194"/>
                  <a:pt x="306" y="204"/>
                  <a:pt x="308" y="214"/>
                </a:cubicBezTo>
                <a:cubicBezTo>
                  <a:pt x="308" y="214"/>
                  <a:pt x="308" y="214"/>
                  <a:pt x="308" y="214"/>
                </a:cubicBezTo>
                <a:cubicBezTo>
                  <a:pt x="308" y="214"/>
                  <a:pt x="308" y="214"/>
                  <a:pt x="308" y="214"/>
                </a:cubicBezTo>
                <a:cubicBezTo>
                  <a:pt x="308" y="214"/>
                  <a:pt x="308" y="214"/>
                  <a:pt x="308" y="214"/>
                </a:cubicBezTo>
                <a:cubicBezTo>
                  <a:pt x="309" y="220"/>
                  <a:pt x="311" y="225"/>
                  <a:pt x="315" y="229"/>
                </a:cubicBezTo>
                <a:cubicBezTo>
                  <a:pt x="318" y="234"/>
                  <a:pt x="323" y="237"/>
                  <a:pt x="328" y="240"/>
                </a:cubicBezTo>
                <a:cubicBezTo>
                  <a:pt x="330" y="241"/>
                  <a:pt x="331" y="244"/>
                  <a:pt x="330" y="247"/>
                </a:cubicBezTo>
                <a:cubicBezTo>
                  <a:pt x="327" y="255"/>
                  <a:pt x="323" y="262"/>
                  <a:pt x="318" y="269"/>
                </a:cubicBezTo>
                <a:cubicBezTo>
                  <a:pt x="313" y="276"/>
                  <a:pt x="308" y="282"/>
                  <a:pt x="303" y="289"/>
                </a:cubicBezTo>
                <a:cubicBezTo>
                  <a:pt x="301" y="291"/>
                  <a:pt x="298" y="291"/>
                  <a:pt x="295" y="289"/>
                </a:cubicBezTo>
                <a:cubicBezTo>
                  <a:pt x="295" y="289"/>
                  <a:pt x="294" y="288"/>
                  <a:pt x="294" y="288"/>
                </a:cubicBezTo>
                <a:cubicBezTo>
                  <a:pt x="293" y="287"/>
                  <a:pt x="292" y="287"/>
                  <a:pt x="292" y="286"/>
                </a:cubicBezTo>
                <a:cubicBezTo>
                  <a:pt x="292" y="286"/>
                  <a:pt x="292" y="286"/>
                  <a:pt x="292" y="286"/>
                </a:cubicBezTo>
                <a:cubicBezTo>
                  <a:pt x="292" y="286"/>
                  <a:pt x="292" y="286"/>
                  <a:pt x="292" y="286"/>
                </a:cubicBezTo>
                <a:cubicBezTo>
                  <a:pt x="292" y="286"/>
                  <a:pt x="292" y="286"/>
                  <a:pt x="292" y="286"/>
                </a:cubicBezTo>
                <a:cubicBezTo>
                  <a:pt x="292" y="286"/>
                  <a:pt x="291" y="286"/>
                  <a:pt x="291" y="286"/>
                </a:cubicBezTo>
                <a:cubicBezTo>
                  <a:pt x="283" y="281"/>
                  <a:pt x="273" y="279"/>
                  <a:pt x="264" y="281"/>
                </a:cubicBezTo>
                <a:cubicBezTo>
                  <a:pt x="254" y="283"/>
                  <a:pt x="246" y="288"/>
                  <a:pt x="240" y="297"/>
                </a:cubicBezTo>
                <a:cubicBezTo>
                  <a:pt x="240" y="297"/>
                  <a:pt x="240" y="297"/>
                  <a:pt x="240" y="297"/>
                </a:cubicBezTo>
                <a:cubicBezTo>
                  <a:pt x="240" y="297"/>
                  <a:pt x="240" y="297"/>
                  <a:pt x="240" y="297"/>
                </a:cubicBezTo>
                <a:cubicBezTo>
                  <a:pt x="240" y="297"/>
                  <a:pt x="240" y="297"/>
                  <a:pt x="240" y="297"/>
                </a:cubicBezTo>
                <a:cubicBezTo>
                  <a:pt x="240" y="297"/>
                  <a:pt x="240" y="297"/>
                  <a:pt x="240" y="297"/>
                </a:cubicBezTo>
                <a:cubicBezTo>
                  <a:pt x="240" y="297"/>
                  <a:pt x="240" y="297"/>
                  <a:pt x="240" y="297"/>
                </a:cubicBezTo>
                <a:cubicBezTo>
                  <a:pt x="237" y="302"/>
                  <a:pt x="235" y="307"/>
                  <a:pt x="234" y="313"/>
                </a:cubicBezTo>
                <a:cubicBezTo>
                  <a:pt x="233" y="318"/>
                  <a:pt x="234" y="324"/>
                  <a:pt x="236" y="330"/>
                </a:cubicBezTo>
                <a:cubicBezTo>
                  <a:pt x="237" y="332"/>
                  <a:pt x="235" y="335"/>
                  <a:pt x="233" y="336"/>
                </a:cubicBezTo>
                <a:cubicBezTo>
                  <a:pt x="233" y="336"/>
                  <a:pt x="233" y="336"/>
                  <a:pt x="233" y="336"/>
                </a:cubicBezTo>
                <a:cubicBezTo>
                  <a:pt x="229" y="338"/>
                  <a:pt x="224" y="339"/>
                  <a:pt x="220" y="340"/>
                </a:cubicBezTo>
                <a:cubicBezTo>
                  <a:pt x="216" y="342"/>
                  <a:pt x="212" y="343"/>
                  <a:pt x="208" y="343"/>
                </a:cubicBezTo>
                <a:cubicBezTo>
                  <a:pt x="204" y="344"/>
                  <a:pt x="200" y="345"/>
                  <a:pt x="196" y="345"/>
                </a:cubicBezTo>
                <a:cubicBezTo>
                  <a:pt x="192" y="346"/>
                  <a:pt x="187" y="346"/>
                  <a:pt x="183" y="347"/>
                </a:cubicBezTo>
                <a:cubicBezTo>
                  <a:pt x="180" y="347"/>
                  <a:pt x="178" y="345"/>
                  <a:pt x="178" y="342"/>
                </a:cubicBezTo>
                <a:cubicBezTo>
                  <a:pt x="178" y="342"/>
                  <a:pt x="178" y="342"/>
                  <a:pt x="178" y="342"/>
                </a:cubicBezTo>
                <a:cubicBezTo>
                  <a:pt x="178" y="341"/>
                  <a:pt x="178" y="340"/>
                  <a:pt x="177" y="339"/>
                </a:cubicBezTo>
                <a:cubicBezTo>
                  <a:pt x="177" y="338"/>
                  <a:pt x="177" y="338"/>
                  <a:pt x="177" y="337"/>
                </a:cubicBezTo>
                <a:cubicBezTo>
                  <a:pt x="175" y="327"/>
                  <a:pt x="169" y="319"/>
                  <a:pt x="161" y="313"/>
                </a:cubicBezTo>
                <a:cubicBezTo>
                  <a:pt x="153" y="308"/>
                  <a:pt x="143" y="306"/>
                  <a:pt x="133" y="308"/>
                </a:cubicBezTo>
                <a:cubicBezTo>
                  <a:pt x="133" y="308"/>
                  <a:pt x="133" y="308"/>
                  <a:pt x="133" y="308"/>
                </a:cubicBezTo>
                <a:cubicBezTo>
                  <a:pt x="133" y="308"/>
                  <a:pt x="133" y="308"/>
                  <a:pt x="133" y="308"/>
                </a:cubicBezTo>
                <a:cubicBezTo>
                  <a:pt x="133" y="308"/>
                  <a:pt x="133" y="308"/>
                  <a:pt x="133" y="308"/>
                </a:cubicBezTo>
                <a:cubicBezTo>
                  <a:pt x="127" y="309"/>
                  <a:pt x="122" y="312"/>
                  <a:pt x="118" y="315"/>
                </a:cubicBezTo>
                <a:cubicBezTo>
                  <a:pt x="113" y="318"/>
                  <a:pt x="110" y="323"/>
                  <a:pt x="107" y="328"/>
                </a:cubicBezTo>
                <a:cubicBezTo>
                  <a:pt x="106" y="331"/>
                  <a:pt x="103" y="332"/>
                  <a:pt x="100" y="330"/>
                </a:cubicBezTo>
                <a:cubicBezTo>
                  <a:pt x="92" y="327"/>
                  <a:pt x="85" y="323"/>
                  <a:pt x="77" y="318"/>
                </a:cubicBezTo>
                <a:cubicBezTo>
                  <a:pt x="77" y="318"/>
                  <a:pt x="77" y="318"/>
                  <a:pt x="77" y="318"/>
                </a:cubicBezTo>
                <a:cubicBezTo>
                  <a:pt x="70" y="313"/>
                  <a:pt x="63" y="308"/>
                  <a:pt x="57" y="302"/>
                </a:cubicBezTo>
                <a:cubicBezTo>
                  <a:pt x="55" y="300"/>
                  <a:pt x="55" y="297"/>
                  <a:pt x="57" y="295"/>
                </a:cubicBezTo>
                <a:cubicBezTo>
                  <a:pt x="57" y="295"/>
                  <a:pt x="57" y="295"/>
                  <a:pt x="57" y="295"/>
                </a:cubicBezTo>
                <a:cubicBezTo>
                  <a:pt x="57" y="294"/>
                  <a:pt x="58" y="293"/>
                  <a:pt x="58" y="293"/>
                </a:cubicBezTo>
                <a:cubicBezTo>
                  <a:pt x="59" y="292"/>
                  <a:pt x="59" y="292"/>
                  <a:pt x="59" y="291"/>
                </a:cubicBezTo>
                <a:cubicBezTo>
                  <a:pt x="59" y="291"/>
                  <a:pt x="59" y="291"/>
                  <a:pt x="59" y="291"/>
                </a:cubicBezTo>
                <a:cubicBezTo>
                  <a:pt x="59" y="291"/>
                  <a:pt x="59" y="291"/>
                  <a:pt x="59" y="291"/>
                </a:cubicBezTo>
                <a:cubicBezTo>
                  <a:pt x="60" y="291"/>
                  <a:pt x="60" y="291"/>
                  <a:pt x="60" y="291"/>
                </a:cubicBezTo>
                <a:cubicBezTo>
                  <a:pt x="65" y="282"/>
                  <a:pt x="67" y="272"/>
                  <a:pt x="65" y="263"/>
                </a:cubicBezTo>
                <a:cubicBezTo>
                  <a:pt x="63" y="253"/>
                  <a:pt x="58" y="245"/>
                  <a:pt x="49" y="239"/>
                </a:cubicBezTo>
                <a:cubicBezTo>
                  <a:pt x="49" y="239"/>
                  <a:pt x="49" y="239"/>
                  <a:pt x="49" y="239"/>
                </a:cubicBezTo>
                <a:cubicBezTo>
                  <a:pt x="49" y="239"/>
                  <a:pt x="49" y="239"/>
                  <a:pt x="49" y="239"/>
                </a:cubicBezTo>
                <a:cubicBezTo>
                  <a:pt x="44" y="236"/>
                  <a:pt x="39" y="234"/>
                  <a:pt x="34" y="233"/>
                </a:cubicBezTo>
                <a:cubicBezTo>
                  <a:pt x="34" y="233"/>
                  <a:pt x="34" y="233"/>
                  <a:pt x="34" y="233"/>
                </a:cubicBezTo>
                <a:cubicBezTo>
                  <a:pt x="34" y="233"/>
                  <a:pt x="34" y="233"/>
                  <a:pt x="34" y="233"/>
                </a:cubicBezTo>
                <a:cubicBezTo>
                  <a:pt x="28" y="232"/>
                  <a:pt x="22" y="233"/>
                  <a:pt x="17" y="235"/>
                </a:cubicBezTo>
                <a:cubicBezTo>
                  <a:pt x="14" y="236"/>
                  <a:pt x="11" y="234"/>
                  <a:pt x="10" y="231"/>
                </a:cubicBezTo>
                <a:cubicBezTo>
                  <a:pt x="10" y="231"/>
                  <a:pt x="10" y="231"/>
                  <a:pt x="10" y="231"/>
                </a:cubicBezTo>
                <a:cubicBezTo>
                  <a:pt x="9" y="227"/>
                  <a:pt x="7" y="223"/>
                  <a:pt x="6" y="220"/>
                </a:cubicBezTo>
                <a:cubicBezTo>
                  <a:pt x="5" y="216"/>
                  <a:pt x="4" y="212"/>
                  <a:pt x="3" y="208"/>
                </a:cubicBezTo>
                <a:cubicBezTo>
                  <a:pt x="3" y="203"/>
                  <a:pt x="2" y="199"/>
                  <a:pt x="1" y="195"/>
                </a:cubicBezTo>
                <a:cubicBezTo>
                  <a:pt x="1" y="190"/>
                  <a:pt x="0" y="186"/>
                  <a:pt x="0" y="182"/>
                </a:cubicBezTo>
                <a:cubicBezTo>
                  <a:pt x="0" y="179"/>
                  <a:pt x="2" y="176"/>
                  <a:pt x="5" y="176"/>
                </a:cubicBezTo>
                <a:cubicBezTo>
                  <a:pt x="5" y="176"/>
                  <a:pt x="5" y="176"/>
                  <a:pt x="6" y="176"/>
                </a:cubicBezTo>
                <a:cubicBezTo>
                  <a:pt x="6" y="176"/>
                  <a:pt x="7" y="176"/>
                  <a:pt x="8" y="176"/>
                </a:cubicBezTo>
                <a:cubicBezTo>
                  <a:pt x="8" y="176"/>
                  <a:pt x="9" y="175"/>
                  <a:pt x="10" y="175"/>
                </a:cubicBezTo>
                <a:cubicBezTo>
                  <a:pt x="10" y="175"/>
                  <a:pt x="10" y="175"/>
                  <a:pt x="10" y="175"/>
                </a:cubicBezTo>
                <a:cubicBezTo>
                  <a:pt x="10" y="175"/>
                  <a:pt x="10" y="175"/>
                  <a:pt x="10" y="175"/>
                </a:cubicBezTo>
                <a:cubicBezTo>
                  <a:pt x="20" y="173"/>
                  <a:pt x="28" y="167"/>
                  <a:pt x="34" y="160"/>
                </a:cubicBezTo>
                <a:cubicBezTo>
                  <a:pt x="39" y="152"/>
                  <a:pt x="41" y="142"/>
                  <a:pt x="39" y="132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9" y="132"/>
                  <a:pt x="39" y="131"/>
                  <a:pt x="39" y="131"/>
                </a:cubicBezTo>
                <a:cubicBezTo>
                  <a:pt x="38" y="126"/>
                  <a:pt x="36" y="121"/>
                  <a:pt x="33" y="116"/>
                </a:cubicBezTo>
                <a:cubicBezTo>
                  <a:pt x="29" y="112"/>
                  <a:pt x="25" y="108"/>
                  <a:pt x="20" y="105"/>
                </a:cubicBezTo>
                <a:cubicBezTo>
                  <a:pt x="17" y="104"/>
                  <a:pt x="16" y="101"/>
                  <a:pt x="17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21" y="91"/>
                  <a:pt x="25" y="84"/>
                  <a:pt x="30" y="77"/>
                </a:cubicBezTo>
                <a:cubicBezTo>
                  <a:pt x="34" y="70"/>
                  <a:pt x="39" y="64"/>
                  <a:pt x="45" y="58"/>
                </a:cubicBezTo>
                <a:cubicBezTo>
                  <a:pt x="47" y="55"/>
                  <a:pt x="50" y="55"/>
                  <a:pt x="52" y="57"/>
                </a:cubicBezTo>
                <a:cubicBezTo>
                  <a:pt x="53" y="58"/>
                  <a:pt x="53" y="58"/>
                  <a:pt x="54" y="59"/>
                </a:cubicBezTo>
                <a:cubicBezTo>
                  <a:pt x="55" y="59"/>
                  <a:pt x="55" y="59"/>
                  <a:pt x="56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5" y="66"/>
                  <a:pt x="75" y="67"/>
                  <a:pt x="84" y="65"/>
                </a:cubicBezTo>
                <a:cubicBezTo>
                  <a:pt x="93" y="64"/>
                  <a:pt x="102" y="58"/>
                  <a:pt x="108" y="5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8" y="50"/>
                  <a:pt x="108" y="49"/>
                  <a:pt x="108" y="49"/>
                </a:cubicBezTo>
                <a:cubicBezTo>
                  <a:pt x="111" y="45"/>
                  <a:pt x="113" y="39"/>
                  <a:pt x="114" y="34"/>
                </a:cubicBezTo>
                <a:cubicBezTo>
                  <a:pt x="114" y="28"/>
                  <a:pt x="114" y="22"/>
                  <a:pt x="112" y="17"/>
                </a:cubicBezTo>
                <a:cubicBezTo>
                  <a:pt x="111" y="14"/>
                  <a:pt x="113" y="11"/>
                  <a:pt x="115" y="10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19" y="9"/>
                  <a:pt x="123" y="8"/>
                  <a:pt x="127" y="7"/>
                </a:cubicBezTo>
                <a:cubicBezTo>
                  <a:pt x="131" y="5"/>
                  <a:pt x="135" y="4"/>
                  <a:pt x="139" y="4"/>
                </a:cubicBezTo>
                <a:cubicBezTo>
                  <a:pt x="143" y="3"/>
                  <a:pt x="147" y="2"/>
                  <a:pt x="151" y="2"/>
                </a:cubicBezTo>
                <a:cubicBezTo>
                  <a:pt x="155" y="1"/>
                  <a:pt x="160" y="1"/>
                  <a:pt x="164" y="1"/>
                </a:cubicBezTo>
                <a:cubicBezTo>
                  <a:pt x="167" y="0"/>
                  <a:pt x="169" y="3"/>
                  <a:pt x="169" y="6"/>
                </a:cubicBezTo>
                <a:cubicBezTo>
                  <a:pt x="169" y="6"/>
                  <a:pt x="169" y="6"/>
                  <a:pt x="169" y="6"/>
                </a:cubicBezTo>
                <a:cubicBezTo>
                  <a:pt x="169" y="6"/>
                  <a:pt x="170" y="7"/>
                  <a:pt x="170" y="8"/>
                </a:cubicBezTo>
                <a:cubicBezTo>
                  <a:pt x="170" y="8"/>
                  <a:pt x="170" y="9"/>
                  <a:pt x="170" y="10"/>
                </a:cubicBezTo>
                <a:cubicBezTo>
                  <a:pt x="172" y="20"/>
                  <a:pt x="178" y="29"/>
                  <a:pt x="186" y="34"/>
                </a:cubicBezTo>
                <a:cubicBezTo>
                  <a:pt x="194" y="39"/>
                  <a:pt x="204" y="41"/>
                  <a:pt x="214" y="39"/>
                </a:cubicBezTo>
                <a:cubicBezTo>
                  <a:pt x="220" y="38"/>
                  <a:pt x="225" y="36"/>
                  <a:pt x="229" y="32"/>
                </a:cubicBezTo>
                <a:cubicBezTo>
                  <a:pt x="234" y="29"/>
                  <a:pt x="237" y="24"/>
                  <a:pt x="240" y="19"/>
                </a:cubicBezTo>
                <a:cubicBezTo>
                  <a:pt x="241" y="17"/>
                  <a:pt x="245" y="16"/>
                  <a:pt x="247" y="17"/>
                </a:cubicBezTo>
                <a:cubicBezTo>
                  <a:pt x="255" y="20"/>
                  <a:pt x="262" y="24"/>
                  <a:pt x="269" y="29"/>
                </a:cubicBezTo>
                <a:cubicBezTo>
                  <a:pt x="276" y="34"/>
                  <a:pt x="282" y="39"/>
                  <a:pt x="289" y="44"/>
                </a:cubicBezTo>
                <a:cubicBezTo>
                  <a:pt x="291" y="46"/>
                  <a:pt x="291" y="50"/>
                  <a:pt x="289" y="52"/>
                </a:cubicBezTo>
                <a:cubicBezTo>
                  <a:pt x="289" y="52"/>
                  <a:pt x="289" y="52"/>
                  <a:pt x="289" y="52"/>
                </a:cubicBezTo>
                <a:cubicBezTo>
                  <a:pt x="289" y="52"/>
                  <a:pt x="288" y="53"/>
                  <a:pt x="288" y="54"/>
                </a:cubicBezTo>
                <a:cubicBezTo>
                  <a:pt x="287" y="54"/>
                  <a:pt x="287" y="55"/>
                  <a:pt x="286" y="56"/>
                </a:cubicBezTo>
                <a:cubicBezTo>
                  <a:pt x="281" y="64"/>
                  <a:pt x="279" y="74"/>
                  <a:pt x="281" y="84"/>
                </a:cubicBezTo>
                <a:cubicBezTo>
                  <a:pt x="283" y="93"/>
                  <a:pt x="288" y="102"/>
                  <a:pt x="297" y="107"/>
                </a:cubicBezTo>
                <a:cubicBezTo>
                  <a:pt x="302" y="110"/>
                  <a:pt x="307" y="112"/>
                  <a:pt x="313" y="113"/>
                </a:cubicBezTo>
                <a:cubicBezTo>
                  <a:pt x="318" y="114"/>
                  <a:pt x="324" y="113"/>
                  <a:pt x="329" y="111"/>
                </a:cubicBezTo>
                <a:cubicBezTo>
                  <a:pt x="332" y="111"/>
                  <a:pt x="335" y="112"/>
                  <a:pt x="336" y="115"/>
                </a:cubicBezTo>
                <a:cubicBezTo>
                  <a:pt x="336" y="115"/>
                  <a:pt x="336" y="115"/>
                  <a:pt x="336" y="115"/>
                </a:cubicBezTo>
                <a:cubicBezTo>
                  <a:pt x="338" y="119"/>
                  <a:pt x="339" y="123"/>
                  <a:pt x="340" y="127"/>
                </a:cubicBezTo>
                <a:cubicBezTo>
                  <a:pt x="341" y="131"/>
                  <a:pt x="342" y="135"/>
                  <a:pt x="343" y="139"/>
                </a:cubicBezTo>
                <a:cubicBezTo>
                  <a:pt x="344" y="143"/>
                  <a:pt x="345" y="147"/>
                  <a:pt x="345" y="151"/>
                </a:cubicBezTo>
                <a:cubicBezTo>
                  <a:pt x="346" y="155"/>
                  <a:pt x="346" y="159"/>
                  <a:pt x="346" y="163"/>
                </a:cubicBezTo>
                <a:close/>
                <a:moveTo>
                  <a:pt x="335" y="159"/>
                </a:moveTo>
                <a:cubicBezTo>
                  <a:pt x="335" y="157"/>
                  <a:pt x="335" y="155"/>
                  <a:pt x="334" y="153"/>
                </a:cubicBezTo>
                <a:cubicBezTo>
                  <a:pt x="334" y="149"/>
                  <a:pt x="333" y="145"/>
                  <a:pt x="333" y="141"/>
                </a:cubicBezTo>
                <a:cubicBezTo>
                  <a:pt x="332" y="137"/>
                  <a:pt x="331" y="134"/>
                  <a:pt x="330" y="130"/>
                </a:cubicBezTo>
                <a:cubicBezTo>
                  <a:pt x="329" y="128"/>
                  <a:pt x="328" y="125"/>
                  <a:pt x="328" y="123"/>
                </a:cubicBezTo>
                <a:cubicBezTo>
                  <a:pt x="322" y="124"/>
                  <a:pt x="317" y="125"/>
                  <a:pt x="311" y="124"/>
                </a:cubicBezTo>
                <a:cubicBezTo>
                  <a:pt x="304" y="123"/>
                  <a:pt x="297" y="120"/>
                  <a:pt x="291" y="116"/>
                </a:cubicBezTo>
                <a:cubicBezTo>
                  <a:pt x="280" y="109"/>
                  <a:pt x="273" y="98"/>
                  <a:pt x="270" y="86"/>
                </a:cubicBezTo>
                <a:cubicBezTo>
                  <a:pt x="268" y="74"/>
                  <a:pt x="270" y="61"/>
                  <a:pt x="277" y="50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73" y="45"/>
                  <a:pt x="268" y="41"/>
                  <a:pt x="263" y="38"/>
                </a:cubicBezTo>
                <a:cubicBezTo>
                  <a:pt x="258" y="35"/>
                  <a:pt x="252" y="32"/>
                  <a:pt x="247" y="29"/>
                </a:cubicBezTo>
                <a:cubicBezTo>
                  <a:pt x="244" y="33"/>
                  <a:pt x="240" y="38"/>
                  <a:pt x="236" y="41"/>
                </a:cubicBezTo>
                <a:cubicBezTo>
                  <a:pt x="230" y="45"/>
                  <a:pt x="224" y="48"/>
                  <a:pt x="216" y="50"/>
                </a:cubicBezTo>
                <a:cubicBezTo>
                  <a:pt x="203" y="53"/>
                  <a:pt x="190" y="50"/>
                  <a:pt x="180" y="43"/>
                </a:cubicBezTo>
                <a:cubicBezTo>
                  <a:pt x="170" y="36"/>
                  <a:pt x="162" y="25"/>
                  <a:pt x="159" y="12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57" y="12"/>
                  <a:pt x="155" y="12"/>
                  <a:pt x="153" y="12"/>
                </a:cubicBezTo>
                <a:cubicBezTo>
                  <a:pt x="149" y="13"/>
                  <a:pt x="145" y="14"/>
                  <a:pt x="141" y="14"/>
                </a:cubicBezTo>
                <a:cubicBezTo>
                  <a:pt x="137" y="15"/>
                  <a:pt x="134" y="16"/>
                  <a:pt x="130" y="17"/>
                </a:cubicBezTo>
                <a:cubicBezTo>
                  <a:pt x="128" y="18"/>
                  <a:pt x="126" y="18"/>
                  <a:pt x="124" y="19"/>
                </a:cubicBezTo>
                <a:cubicBezTo>
                  <a:pt x="125" y="24"/>
                  <a:pt x="125" y="30"/>
                  <a:pt x="124" y="35"/>
                </a:cubicBezTo>
                <a:cubicBezTo>
                  <a:pt x="123" y="42"/>
                  <a:pt x="121" y="49"/>
                  <a:pt x="117" y="55"/>
                </a:cubicBezTo>
                <a:cubicBezTo>
                  <a:pt x="117" y="55"/>
                  <a:pt x="117" y="56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09" y="67"/>
                  <a:pt x="98" y="74"/>
                  <a:pt x="86" y="76"/>
                </a:cubicBezTo>
                <a:cubicBezTo>
                  <a:pt x="74" y="78"/>
                  <a:pt x="61" y="76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5" y="73"/>
                  <a:pt x="42" y="78"/>
                  <a:pt x="38" y="83"/>
                </a:cubicBezTo>
                <a:cubicBezTo>
                  <a:pt x="35" y="88"/>
                  <a:pt x="32" y="93"/>
                  <a:pt x="29" y="98"/>
                </a:cubicBezTo>
                <a:cubicBezTo>
                  <a:pt x="34" y="101"/>
                  <a:pt x="38" y="105"/>
                  <a:pt x="41" y="110"/>
                </a:cubicBezTo>
                <a:cubicBezTo>
                  <a:pt x="45" y="115"/>
                  <a:pt x="49" y="122"/>
                  <a:pt x="50" y="129"/>
                </a:cubicBezTo>
                <a:cubicBezTo>
                  <a:pt x="50" y="129"/>
                  <a:pt x="50" y="129"/>
                  <a:pt x="50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43"/>
                  <a:pt x="50" y="155"/>
                  <a:pt x="43" y="166"/>
                </a:cubicBezTo>
                <a:cubicBezTo>
                  <a:pt x="36" y="176"/>
                  <a:pt x="25" y="183"/>
                  <a:pt x="12" y="186"/>
                </a:cubicBezTo>
                <a:cubicBezTo>
                  <a:pt x="12" y="186"/>
                  <a:pt x="12" y="186"/>
                  <a:pt x="12" y="186"/>
                </a:cubicBezTo>
                <a:cubicBezTo>
                  <a:pt x="12" y="186"/>
                  <a:pt x="12" y="186"/>
                  <a:pt x="12" y="186"/>
                </a:cubicBezTo>
                <a:cubicBezTo>
                  <a:pt x="12" y="186"/>
                  <a:pt x="12" y="186"/>
                  <a:pt x="12" y="186"/>
                </a:cubicBezTo>
                <a:cubicBezTo>
                  <a:pt x="12" y="186"/>
                  <a:pt x="12" y="186"/>
                  <a:pt x="12" y="186"/>
                </a:cubicBezTo>
                <a:cubicBezTo>
                  <a:pt x="11" y="186"/>
                  <a:pt x="11" y="186"/>
                  <a:pt x="11" y="186"/>
                </a:cubicBezTo>
                <a:cubicBezTo>
                  <a:pt x="12" y="188"/>
                  <a:pt x="12" y="191"/>
                  <a:pt x="12" y="193"/>
                </a:cubicBezTo>
                <a:cubicBezTo>
                  <a:pt x="13" y="197"/>
                  <a:pt x="13" y="202"/>
                  <a:pt x="14" y="206"/>
                </a:cubicBezTo>
                <a:cubicBezTo>
                  <a:pt x="15" y="210"/>
                  <a:pt x="16" y="213"/>
                  <a:pt x="17" y="217"/>
                </a:cubicBezTo>
                <a:cubicBezTo>
                  <a:pt x="17" y="219"/>
                  <a:pt x="18" y="221"/>
                  <a:pt x="19" y="223"/>
                </a:cubicBezTo>
                <a:cubicBezTo>
                  <a:pt x="24" y="222"/>
                  <a:pt x="29" y="222"/>
                  <a:pt x="35" y="222"/>
                </a:cubicBezTo>
                <a:cubicBezTo>
                  <a:pt x="35" y="222"/>
                  <a:pt x="35" y="222"/>
                  <a:pt x="35" y="222"/>
                </a:cubicBezTo>
                <a:cubicBezTo>
                  <a:pt x="42" y="223"/>
                  <a:pt x="49" y="226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66" y="238"/>
                  <a:pt x="73" y="249"/>
                  <a:pt x="76" y="261"/>
                </a:cubicBezTo>
                <a:cubicBezTo>
                  <a:pt x="78" y="273"/>
                  <a:pt x="76" y="286"/>
                  <a:pt x="69" y="297"/>
                </a:cubicBezTo>
                <a:cubicBezTo>
                  <a:pt x="69" y="297"/>
                  <a:pt x="69" y="297"/>
                  <a:pt x="68" y="297"/>
                </a:cubicBezTo>
                <a:cubicBezTo>
                  <a:pt x="68" y="297"/>
                  <a:pt x="68" y="297"/>
                  <a:pt x="68" y="297"/>
                </a:cubicBezTo>
                <a:cubicBezTo>
                  <a:pt x="68" y="297"/>
                  <a:pt x="68" y="297"/>
                  <a:pt x="68" y="297"/>
                </a:cubicBezTo>
                <a:cubicBezTo>
                  <a:pt x="68" y="297"/>
                  <a:pt x="68" y="297"/>
                  <a:pt x="68" y="297"/>
                </a:cubicBezTo>
                <a:cubicBezTo>
                  <a:pt x="68" y="297"/>
                  <a:pt x="68" y="297"/>
                  <a:pt x="68" y="297"/>
                </a:cubicBezTo>
                <a:cubicBezTo>
                  <a:pt x="68" y="297"/>
                  <a:pt x="68" y="297"/>
                  <a:pt x="68" y="297"/>
                </a:cubicBezTo>
                <a:cubicBezTo>
                  <a:pt x="73" y="301"/>
                  <a:pt x="78" y="305"/>
                  <a:pt x="83" y="309"/>
                </a:cubicBezTo>
                <a:cubicBezTo>
                  <a:pt x="83" y="309"/>
                  <a:pt x="83" y="309"/>
                  <a:pt x="83" y="309"/>
                </a:cubicBezTo>
                <a:cubicBezTo>
                  <a:pt x="89" y="312"/>
                  <a:pt x="94" y="316"/>
                  <a:pt x="100" y="319"/>
                </a:cubicBezTo>
                <a:cubicBezTo>
                  <a:pt x="103" y="314"/>
                  <a:pt x="107" y="310"/>
                  <a:pt x="111" y="306"/>
                </a:cubicBezTo>
                <a:cubicBezTo>
                  <a:pt x="117" y="302"/>
                  <a:pt x="123" y="299"/>
                  <a:pt x="131" y="297"/>
                </a:cubicBezTo>
                <a:cubicBezTo>
                  <a:pt x="144" y="295"/>
                  <a:pt x="157" y="297"/>
                  <a:pt x="167" y="304"/>
                </a:cubicBezTo>
                <a:cubicBezTo>
                  <a:pt x="177" y="311"/>
                  <a:pt x="185" y="322"/>
                  <a:pt x="188" y="335"/>
                </a:cubicBezTo>
                <a:cubicBezTo>
                  <a:pt x="188" y="335"/>
                  <a:pt x="188" y="335"/>
                  <a:pt x="188" y="335"/>
                </a:cubicBezTo>
                <a:cubicBezTo>
                  <a:pt x="188" y="335"/>
                  <a:pt x="188" y="335"/>
                  <a:pt x="188" y="335"/>
                </a:cubicBezTo>
                <a:cubicBezTo>
                  <a:pt x="188" y="335"/>
                  <a:pt x="188" y="335"/>
                  <a:pt x="188" y="335"/>
                </a:cubicBezTo>
                <a:cubicBezTo>
                  <a:pt x="188" y="335"/>
                  <a:pt x="188" y="335"/>
                  <a:pt x="188" y="335"/>
                </a:cubicBezTo>
                <a:cubicBezTo>
                  <a:pt x="190" y="335"/>
                  <a:pt x="192" y="335"/>
                  <a:pt x="194" y="335"/>
                </a:cubicBezTo>
                <a:cubicBezTo>
                  <a:pt x="198" y="334"/>
                  <a:pt x="202" y="334"/>
                  <a:pt x="205" y="333"/>
                </a:cubicBezTo>
                <a:cubicBezTo>
                  <a:pt x="209" y="332"/>
                  <a:pt x="213" y="331"/>
                  <a:pt x="217" y="330"/>
                </a:cubicBezTo>
                <a:cubicBezTo>
                  <a:pt x="220" y="329"/>
                  <a:pt x="222" y="329"/>
                  <a:pt x="224" y="328"/>
                </a:cubicBezTo>
                <a:cubicBezTo>
                  <a:pt x="223" y="322"/>
                  <a:pt x="223" y="317"/>
                  <a:pt x="223" y="311"/>
                </a:cubicBezTo>
                <a:cubicBezTo>
                  <a:pt x="224" y="304"/>
                  <a:pt x="227" y="298"/>
                  <a:pt x="231" y="291"/>
                </a:cubicBezTo>
                <a:cubicBezTo>
                  <a:pt x="231" y="291"/>
                  <a:pt x="231" y="291"/>
                  <a:pt x="231" y="291"/>
                </a:cubicBezTo>
                <a:cubicBezTo>
                  <a:pt x="231" y="291"/>
                  <a:pt x="231" y="291"/>
                  <a:pt x="231" y="291"/>
                </a:cubicBezTo>
                <a:cubicBezTo>
                  <a:pt x="238" y="280"/>
                  <a:pt x="249" y="273"/>
                  <a:pt x="261" y="270"/>
                </a:cubicBezTo>
                <a:cubicBezTo>
                  <a:pt x="273" y="268"/>
                  <a:pt x="286" y="270"/>
                  <a:pt x="297" y="277"/>
                </a:cubicBezTo>
                <a:cubicBezTo>
                  <a:pt x="297" y="277"/>
                  <a:pt x="297" y="277"/>
                  <a:pt x="298" y="277"/>
                </a:cubicBezTo>
                <a:cubicBezTo>
                  <a:pt x="298" y="277"/>
                  <a:pt x="298" y="277"/>
                  <a:pt x="298" y="277"/>
                </a:cubicBezTo>
                <a:cubicBezTo>
                  <a:pt x="298" y="278"/>
                  <a:pt x="298" y="278"/>
                  <a:pt x="298" y="278"/>
                </a:cubicBezTo>
                <a:cubicBezTo>
                  <a:pt x="302" y="273"/>
                  <a:pt x="306" y="268"/>
                  <a:pt x="309" y="263"/>
                </a:cubicBezTo>
                <a:cubicBezTo>
                  <a:pt x="312" y="258"/>
                  <a:pt x="315" y="252"/>
                  <a:pt x="318" y="247"/>
                </a:cubicBezTo>
                <a:cubicBezTo>
                  <a:pt x="314" y="244"/>
                  <a:pt x="309" y="240"/>
                  <a:pt x="306" y="236"/>
                </a:cubicBezTo>
                <a:cubicBezTo>
                  <a:pt x="302" y="230"/>
                  <a:pt x="299" y="223"/>
                  <a:pt x="297" y="216"/>
                </a:cubicBezTo>
                <a:cubicBezTo>
                  <a:pt x="294" y="203"/>
                  <a:pt x="297" y="190"/>
                  <a:pt x="304" y="180"/>
                </a:cubicBezTo>
                <a:cubicBezTo>
                  <a:pt x="311" y="170"/>
                  <a:pt x="322" y="162"/>
                  <a:pt x="335" y="159"/>
                </a:cubicBezTo>
                <a:close/>
                <a:moveTo>
                  <a:pt x="10" y="175"/>
                </a:moveTo>
                <a:cubicBezTo>
                  <a:pt x="10" y="175"/>
                  <a:pt x="10" y="175"/>
                  <a:pt x="10" y="175"/>
                </a:cubicBezTo>
                <a:cubicBezTo>
                  <a:pt x="10" y="175"/>
                  <a:pt x="10" y="175"/>
                  <a:pt x="10" y="175"/>
                </a:cubicBezTo>
                <a:close/>
                <a:moveTo>
                  <a:pt x="240" y="160"/>
                </a:moveTo>
                <a:cubicBezTo>
                  <a:pt x="244" y="179"/>
                  <a:pt x="240" y="197"/>
                  <a:pt x="230" y="211"/>
                </a:cubicBezTo>
                <a:cubicBezTo>
                  <a:pt x="220" y="226"/>
                  <a:pt x="205" y="237"/>
                  <a:pt x="187" y="240"/>
                </a:cubicBezTo>
                <a:cubicBezTo>
                  <a:pt x="168" y="244"/>
                  <a:pt x="150" y="240"/>
                  <a:pt x="136" y="230"/>
                </a:cubicBezTo>
                <a:cubicBezTo>
                  <a:pt x="121" y="221"/>
                  <a:pt x="110" y="205"/>
                  <a:pt x="107" y="187"/>
                </a:cubicBezTo>
                <a:cubicBezTo>
                  <a:pt x="103" y="169"/>
                  <a:pt x="107" y="150"/>
                  <a:pt x="117" y="136"/>
                </a:cubicBezTo>
                <a:cubicBezTo>
                  <a:pt x="126" y="121"/>
                  <a:pt x="141" y="110"/>
                  <a:pt x="160" y="107"/>
                </a:cubicBezTo>
                <a:cubicBezTo>
                  <a:pt x="178" y="103"/>
                  <a:pt x="196" y="107"/>
                  <a:pt x="211" y="117"/>
                </a:cubicBezTo>
                <a:cubicBezTo>
                  <a:pt x="226" y="126"/>
                  <a:pt x="236" y="142"/>
                  <a:pt x="240" y="160"/>
                </a:cubicBezTo>
                <a:close/>
                <a:moveTo>
                  <a:pt x="229" y="162"/>
                </a:moveTo>
                <a:cubicBezTo>
                  <a:pt x="226" y="147"/>
                  <a:pt x="217" y="134"/>
                  <a:pt x="205" y="126"/>
                </a:cubicBezTo>
                <a:cubicBezTo>
                  <a:pt x="193" y="118"/>
                  <a:pt x="177" y="114"/>
                  <a:pt x="162" y="117"/>
                </a:cubicBezTo>
                <a:cubicBezTo>
                  <a:pt x="146" y="121"/>
                  <a:pt x="134" y="130"/>
                  <a:pt x="126" y="142"/>
                </a:cubicBezTo>
                <a:cubicBezTo>
                  <a:pt x="117" y="154"/>
                  <a:pt x="114" y="169"/>
                  <a:pt x="117" y="185"/>
                </a:cubicBezTo>
                <a:cubicBezTo>
                  <a:pt x="120" y="200"/>
                  <a:pt x="129" y="213"/>
                  <a:pt x="142" y="221"/>
                </a:cubicBezTo>
                <a:cubicBezTo>
                  <a:pt x="154" y="229"/>
                  <a:pt x="169" y="233"/>
                  <a:pt x="185" y="230"/>
                </a:cubicBezTo>
                <a:cubicBezTo>
                  <a:pt x="200" y="227"/>
                  <a:pt x="213" y="217"/>
                  <a:pt x="221" y="205"/>
                </a:cubicBezTo>
                <a:cubicBezTo>
                  <a:pt x="229" y="193"/>
                  <a:pt x="233" y="178"/>
                  <a:pt x="229" y="162"/>
                </a:cubicBezTo>
                <a:close/>
              </a:path>
            </a:pathLst>
          </a:custGeom>
          <a:solidFill>
            <a:srgbClr val="3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TextBox 53"/>
          <p:cNvSpPr txBox="1"/>
          <p:nvPr/>
        </p:nvSpPr>
        <p:spPr>
          <a:xfrm>
            <a:off x="1847670" y="4061592"/>
            <a:ext cx="2310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847670" y="372653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61" name="TextBox 53"/>
          <p:cNvSpPr txBox="1"/>
          <p:nvPr/>
        </p:nvSpPr>
        <p:spPr>
          <a:xfrm>
            <a:off x="4549594" y="5457418"/>
            <a:ext cx="2310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549594" y="5122361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63" name="TextBox 53"/>
          <p:cNvSpPr txBox="1"/>
          <p:nvPr/>
        </p:nvSpPr>
        <p:spPr>
          <a:xfrm>
            <a:off x="5976938" y="1803126"/>
            <a:ext cx="2310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976938" y="1468069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填写段落标题</a:t>
            </a:r>
          </a:p>
        </p:txBody>
      </p:sp>
      <p:sp>
        <p:nvSpPr>
          <p:cNvPr id="65" name="TextBox 53"/>
          <p:cNvSpPr txBox="1"/>
          <p:nvPr/>
        </p:nvSpPr>
        <p:spPr>
          <a:xfrm>
            <a:off x="8216106" y="4564561"/>
            <a:ext cx="23101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216108" y="4229503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2000" sz="28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pc="0" sz="1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填写段落标题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1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dur="80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grpId="0" id="21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5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86400000">
                                      <p:cBhvr>
                                        <p:cTn dur="75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grpId="0" id="27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1" nodeType="withEffect" presetClass="emph" presetID="8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Rot by="-64800000">
                                      <p:cBhvr>
                                        <p:cTn dur="7000" fill="hold" id="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grpId="0" id="33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7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dur="6500" fill="hold" id="38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100000" fill="hold" grpId="0" id="39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8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6" nodeType="withEffect" presetClass="entr" presetID="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0"/>
      <p:bldP grpId="1" spid="30"/>
      <p:bldP grpId="0" spid="32"/>
      <p:bldP grpId="1" spid="32"/>
      <p:bldP grpId="0" spid="36"/>
      <p:bldP grpId="1" spid="36"/>
      <p:bldP grpId="0" spid="58"/>
      <p:bldP grpId="1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4937760" y="276023"/>
            <a:ext cx="23164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本年度工作概述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103446" y="1917541"/>
            <a:ext cx="3072341" cy="1632624"/>
            <a:chOff x="1103446" y="1917541"/>
            <a:chExt cx="3072341" cy="1632624"/>
          </a:xfrm>
        </p:grpSpPr>
        <p:sp>
          <p:nvSpPr>
            <p:cNvPr id="9" name="Text Placeholder 27"/>
            <p:cNvSpPr txBox="1"/>
            <p:nvPr/>
          </p:nvSpPr>
          <p:spPr>
            <a:xfrm>
              <a:off x="1103446" y="2302026"/>
              <a:ext cx="3072341" cy="124813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</p:spPr>
          <p:txBody>
            <a:bodyPr anchor="t" bIns="0" lIns="109728" rIns="109728" tIns="73152"/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pc="0" sz="1335">
                  <a:solidFill>
                    <a:srgbClr val="968B7F"/>
                  </a:solidFill>
                  <a:latin typeface="+mn-lt"/>
                  <a:ea typeface="+mn-ea"/>
                  <a:cs charset="0" panose="020b0502040204020203" pitchFamily="34" typeface="WeblySleek UI Light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Text Placeholder 27"/>
            <p:cNvSpPr txBox="1"/>
            <p:nvPr/>
          </p:nvSpPr>
          <p:spPr>
            <a:xfrm>
              <a:off x="1871531" y="1934733"/>
              <a:ext cx="2304256" cy="365760"/>
            </a:xfrm>
            <a:prstGeom prst="rect">
              <a:avLst/>
            </a:prstGeom>
            <a:noFill/>
          </p:spPr>
          <p:txBody>
            <a:bodyPr anchor="ctr" bIns="0" lIns="45720" rIns="0" tIns="0"/>
            <a:lstStyle>
              <a:lvl1pPr algn="r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pc="80" sz="1735">
                  <a:solidFill>
                    <a:srgbClr val="968B7F"/>
                  </a:solidFill>
                  <a:latin typeface="+mj-lt"/>
                  <a:ea typeface="+mn-ea"/>
                  <a:cs charset="0" panose="020b0502040204020203" pitchFamily="34" typeface="WeblySleek UI Light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填写段落标题</a:t>
              </a:r>
            </a:p>
          </p:txBody>
        </p:sp>
        <p:sp>
          <p:nvSpPr>
            <p:cNvPr id="11" name="同侧圆角矩形 10"/>
            <p:cNvSpPr/>
            <p:nvPr/>
          </p:nvSpPr>
          <p:spPr>
            <a:xfrm>
              <a:off x="1103446" y="1917541"/>
              <a:ext cx="768085" cy="380106"/>
            </a:xfrm>
            <a:prstGeom prst="round2SameRect">
              <a:avLst/>
            </a:prstGeom>
            <a:solidFill>
              <a:srgbClr val="39BDED"/>
            </a:solidFill>
            <a:ln cap="flat" w="7938">
              <a:noFill/>
              <a:prstDash val="solid"/>
              <a:miter lim="800000"/>
            </a:ln>
          </p:spPr>
          <p:txBody>
            <a:bodyPr anchor="ctr" anchorCtr="0" bIns="45720" compatLnSpc="1" lIns="91440" numCol="1" rIns="91440" tIns="45720" vert="horz" wrap="square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cs typeface="+mn-ea"/>
                </a:rPr>
                <a:t>1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55157" y="1917541"/>
            <a:ext cx="3072341" cy="1632624"/>
            <a:chOff x="4555157" y="1917541"/>
            <a:chExt cx="3072341" cy="1632624"/>
          </a:xfrm>
        </p:grpSpPr>
        <p:sp>
          <p:nvSpPr>
            <p:cNvPr id="13" name="Text Placeholder 27"/>
            <p:cNvSpPr txBox="1"/>
            <p:nvPr/>
          </p:nvSpPr>
          <p:spPr>
            <a:xfrm>
              <a:off x="4555157" y="2302026"/>
              <a:ext cx="3072341" cy="124813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</p:spPr>
          <p:txBody>
            <a:bodyPr anchor="t" bIns="0" lIns="109728" rIns="109728" tIns="73152"/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pc="0" sz="1335">
                  <a:solidFill>
                    <a:srgbClr val="968B7F"/>
                  </a:solidFill>
                  <a:latin typeface="+mn-lt"/>
                  <a:ea typeface="+mn-ea"/>
                  <a:cs charset="0" panose="020b0502040204020203" pitchFamily="34" typeface="WeblySleek UI Light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Text Placeholder 27"/>
            <p:cNvSpPr txBox="1"/>
            <p:nvPr/>
          </p:nvSpPr>
          <p:spPr>
            <a:xfrm>
              <a:off x="5323242" y="1934733"/>
              <a:ext cx="2304256" cy="365760"/>
            </a:xfrm>
            <a:prstGeom prst="rect">
              <a:avLst/>
            </a:prstGeom>
            <a:noFill/>
          </p:spPr>
          <p:txBody>
            <a:bodyPr anchor="ctr" bIns="0" lIns="45720" rIns="0" tIns="0"/>
            <a:lstStyle>
              <a:defPPr>
                <a:defRPr lang="zh-CN"/>
              </a:defPPr>
              <a:lvl1pPr algn="r" indent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spc="80" sz="1735">
                  <a:solidFill>
                    <a:srgbClr val="D50527"/>
                  </a:solidFill>
                  <a:latin typeface="+mj-lt"/>
                  <a:cs charset="0" panose="020b0502040204020203" pitchFamily="34" typeface="WeblySleek UI Light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/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/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5pPr>
              <a:lvl6pPr indent="-228600" marL="25146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6pPr>
              <a:lvl7pPr indent="-228600" marL="29718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7pPr>
              <a:lvl8pPr indent="-228600" marL="3429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8pPr>
              <a:lvl9pPr indent="-228600" marL="3886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9pPr>
            </a:lstStyle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填写段落标题</a:t>
              </a:r>
            </a:p>
          </p:txBody>
        </p:sp>
        <p:sp>
          <p:nvSpPr>
            <p:cNvPr id="15" name="同侧圆角矩形 14"/>
            <p:cNvSpPr/>
            <p:nvPr/>
          </p:nvSpPr>
          <p:spPr>
            <a:xfrm>
              <a:off x="4555157" y="1917541"/>
              <a:ext cx="768085" cy="380106"/>
            </a:xfrm>
            <a:prstGeom prst="round2SameRect">
              <a:avLst/>
            </a:prstGeom>
            <a:solidFill>
              <a:srgbClr val="37DFEA"/>
            </a:solidFill>
            <a:ln cap="flat" w="7938">
              <a:noFill/>
              <a:prstDash val="solid"/>
              <a:miter lim="800000"/>
            </a:ln>
          </p:spPr>
          <p:txBody>
            <a:bodyPr anchor="ctr" anchorCtr="0" bIns="45720" compatLnSpc="1" lIns="91440" numCol="1" rIns="91440" tIns="45720" vert="horz" wrap="square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cs typeface="+mn-ea"/>
                </a:rPr>
                <a:t>2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06869" y="1917541"/>
            <a:ext cx="3072341" cy="1632624"/>
            <a:chOff x="8006869" y="1917541"/>
            <a:chExt cx="3072341" cy="1632624"/>
          </a:xfrm>
        </p:grpSpPr>
        <p:sp>
          <p:nvSpPr>
            <p:cNvPr id="17" name="Text Placeholder 27"/>
            <p:cNvSpPr txBox="1"/>
            <p:nvPr/>
          </p:nvSpPr>
          <p:spPr>
            <a:xfrm>
              <a:off x="8006869" y="2302026"/>
              <a:ext cx="3072341" cy="124813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</p:spPr>
          <p:txBody>
            <a:bodyPr anchor="t" bIns="0" lIns="109728" rIns="109728" tIns="73152"/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pc="0" sz="1335">
                  <a:solidFill>
                    <a:srgbClr val="968B7F"/>
                  </a:solidFill>
                  <a:latin typeface="+mn-lt"/>
                  <a:ea typeface="+mn-ea"/>
                  <a:cs charset="0" panose="020b0502040204020203" pitchFamily="34" typeface="WeblySleek UI Light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Text Placeholder 27"/>
            <p:cNvSpPr txBox="1"/>
            <p:nvPr/>
          </p:nvSpPr>
          <p:spPr>
            <a:xfrm>
              <a:off x="8774954" y="1934733"/>
              <a:ext cx="2304256" cy="365760"/>
            </a:xfrm>
            <a:prstGeom prst="rect">
              <a:avLst/>
            </a:prstGeom>
            <a:noFill/>
          </p:spPr>
          <p:txBody>
            <a:bodyPr anchor="ctr" bIns="0" lIns="45720" rIns="0" tIns="0"/>
            <a:lstStyle>
              <a:defPPr>
                <a:defRPr lang="zh-CN"/>
              </a:defPPr>
              <a:lvl1pPr algn="r" indent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spc="80" sz="1735">
                  <a:solidFill>
                    <a:srgbClr val="D50527"/>
                  </a:solidFill>
                  <a:latin typeface="+mj-lt"/>
                  <a:cs charset="0" panose="020b0502040204020203" pitchFamily="34" typeface="WeblySleek UI Light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/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/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5pPr>
              <a:lvl6pPr indent="-228600" marL="25146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6pPr>
              <a:lvl7pPr indent="-228600" marL="29718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7pPr>
              <a:lvl8pPr indent="-228600" marL="3429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8pPr>
              <a:lvl9pPr indent="-228600" marL="3886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9pPr>
            </a:lstStyle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填写段落标题</a:t>
              </a:r>
            </a:p>
          </p:txBody>
        </p:sp>
        <p:sp>
          <p:nvSpPr>
            <p:cNvPr id="19" name="同侧圆角矩形 18"/>
            <p:cNvSpPr/>
            <p:nvPr/>
          </p:nvSpPr>
          <p:spPr>
            <a:xfrm>
              <a:off x="8006869" y="1917541"/>
              <a:ext cx="768085" cy="380106"/>
            </a:xfrm>
            <a:prstGeom prst="round2SameRect">
              <a:avLst/>
            </a:prstGeom>
            <a:solidFill>
              <a:srgbClr val="1EF6DF"/>
            </a:solidFill>
            <a:ln cap="flat" w="7938">
              <a:noFill/>
              <a:prstDash val="solid"/>
              <a:miter lim="800000"/>
            </a:ln>
          </p:spPr>
          <p:txBody>
            <a:bodyPr anchor="ctr" anchorCtr="0" bIns="45720" compatLnSpc="1" lIns="91440" numCol="1" rIns="91440" tIns="45720" vert="horz" wrap="square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cs typeface="+mn-ea"/>
                </a:rPr>
                <a:t>3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03446" y="3933765"/>
            <a:ext cx="3072341" cy="1632624"/>
            <a:chOff x="1103446" y="3933765"/>
            <a:chExt cx="3072341" cy="1632624"/>
          </a:xfrm>
        </p:grpSpPr>
        <p:sp>
          <p:nvSpPr>
            <p:cNvPr id="21" name="Text Placeholder 27"/>
            <p:cNvSpPr txBox="1"/>
            <p:nvPr/>
          </p:nvSpPr>
          <p:spPr>
            <a:xfrm>
              <a:off x="1103446" y="4318250"/>
              <a:ext cx="3072341" cy="124813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</p:spPr>
          <p:txBody>
            <a:bodyPr anchor="t" bIns="0" lIns="109728" rIns="109728" tIns="73152"/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pc="0" sz="1335">
                  <a:solidFill>
                    <a:srgbClr val="968B7F"/>
                  </a:solidFill>
                  <a:latin typeface="+mn-lt"/>
                  <a:ea typeface="+mn-ea"/>
                  <a:cs charset="0" panose="020b0502040204020203" pitchFamily="34" typeface="WeblySleek UI Light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Text Placeholder 27"/>
            <p:cNvSpPr txBox="1"/>
            <p:nvPr/>
          </p:nvSpPr>
          <p:spPr>
            <a:xfrm>
              <a:off x="1871531" y="3950957"/>
              <a:ext cx="2304256" cy="365760"/>
            </a:xfrm>
            <a:prstGeom prst="rect">
              <a:avLst/>
            </a:prstGeom>
            <a:noFill/>
          </p:spPr>
          <p:txBody>
            <a:bodyPr anchor="ctr" bIns="0" lIns="45720" rIns="0" tIns="0"/>
            <a:lstStyle>
              <a:defPPr>
                <a:defRPr lang="zh-CN"/>
              </a:defPPr>
              <a:lvl1pPr algn="r" indent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spc="80" sz="1735">
                  <a:solidFill>
                    <a:srgbClr val="D50527"/>
                  </a:solidFill>
                  <a:latin typeface="+mj-lt"/>
                  <a:cs charset="0" panose="020b0502040204020203" pitchFamily="34" typeface="WeblySleek UI Light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/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/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5pPr>
              <a:lvl6pPr indent="-228600" marL="25146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6pPr>
              <a:lvl7pPr indent="-228600" marL="29718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7pPr>
              <a:lvl8pPr indent="-228600" marL="3429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8pPr>
              <a:lvl9pPr indent="-228600" marL="3886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9pPr>
            </a:lstStyle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填写段落标题</a:t>
              </a:r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1103446" y="3933765"/>
              <a:ext cx="768085" cy="380106"/>
            </a:xfrm>
            <a:prstGeom prst="round2SameRect">
              <a:avLst/>
            </a:prstGeom>
            <a:solidFill>
              <a:srgbClr val="39BDED"/>
            </a:solidFill>
            <a:ln cap="flat" w="7938">
              <a:noFill/>
              <a:prstDash val="solid"/>
              <a:miter lim="800000"/>
            </a:ln>
          </p:spPr>
          <p:txBody>
            <a:bodyPr anchor="ctr" anchorCtr="0" bIns="45720" compatLnSpc="1" lIns="91440" numCol="1" rIns="91440" tIns="45720" vert="horz" wrap="square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cs typeface="+mn-ea"/>
                </a:rPr>
                <a:t>4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55157" y="3933765"/>
            <a:ext cx="3072341" cy="1632624"/>
            <a:chOff x="4555157" y="3933765"/>
            <a:chExt cx="3072341" cy="1632624"/>
          </a:xfrm>
        </p:grpSpPr>
        <p:sp>
          <p:nvSpPr>
            <p:cNvPr id="28" name="Text Placeholder 27"/>
            <p:cNvSpPr txBox="1"/>
            <p:nvPr/>
          </p:nvSpPr>
          <p:spPr>
            <a:xfrm>
              <a:off x="4555157" y="4318250"/>
              <a:ext cx="3072341" cy="124813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</p:spPr>
          <p:txBody>
            <a:bodyPr anchor="t" bIns="0" lIns="109728" rIns="109728" tIns="73152"/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pc="0" sz="1335">
                  <a:solidFill>
                    <a:srgbClr val="968B7F"/>
                  </a:solidFill>
                  <a:latin typeface="+mn-lt"/>
                  <a:ea typeface="+mn-ea"/>
                  <a:cs charset="0" panose="020b0502040204020203" pitchFamily="34" typeface="WeblySleek UI Light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Text Placeholder 27"/>
            <p:cNvSpPr txBox="1"/>
            <p:nvPr/>
          </p:nvSpPr>
          <p:spPr>
            <a:xfrm>
              <a:off x="5323242" y="3950957"/>
              <a:ext cx="2304256" cy="365760"/>
            </a:xfrm>
            <a:prstGeom prst="rect">
              <a:avLst/>
            </a:prstGeom>
            <a:noFill/>
          </p:spPr>
          <p:txBody>
            <a:bodyPr anchor="ctr" bIns="0" lIns="45720" rIns="0" tIns="0"/>
            <a:lstStyle>
              <a:defPPr>
                <a:defRPr lang="zh-CN"/>
              </a:defPPr>
              <a:lvl1pPr algn="r" indent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spc="80" sz="1735">
                  <a:solidFill>
                    <a:srgbClr val="D50527"/>
                  </a:solidFill>
                  <a:latin typeface="+mj-lt"/>
                  <a:cs charset="0" panose="020b0502040204020203" pitchFamily="34" typeface="WeblySleek UI Light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/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/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5pPr>
              <a:lvl6pPr indent="-228600" marL="25146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6pPr>
              <a:lvl7pPr indent="-228600" marL="29718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7pPr>
              <a:lvl8pPr indent="-228600" marL="3429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8pPr>
              <a:lvl9pPr indent="-228600" marL="3886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9pPr>
            </a:lstStyle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填写段落标题</a:t>
              </a:r>
            </a:p>
          </p:txBody>
        </p:sp>
        <p:sp>
          <p:nvSpPr>
            <p:cNvPr id="30" name="同侧圆角矩形 29"/>
            <p:cNvSpPr/>
            <p:nvPr/>
          </p:nvSpPr>
          <p:spPr>
            <a:xfrm>
              <a:off x="4555157" y="3933765"/>
              <a:ext cx="768085" cy="380106"/>
            </a:xfrm>
            <a:prstGeom prst="round2SameRect">
              <a:avLst/>
            </a:prstGeom>
            <a:solidFill>
              <a:srgbClr val="37DFEA"/>
            </a:solidFill>
            <a:ln cap="flat" w="7938">
              <a:noFill/>
              <a:prstDash val="solid"/>
              <a:miter lim="800000"/>
            </a:ln>
          </p:spPr>
          <p:txBody>
            <a:bodyPr anchor="ctr" anchorCtr="0" bIns="45720" compatLnSpc="1" lIns="91440" numCol="1" rIns="91440" tIns="45720" vert="horz" wrap="square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cs typeface="+mn-ea"/>
                </a:rPr>
                <a:t>5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06869" y="3933765"/>
            <a:ext cx="3072341" cy="1632624"/>
            <a:chOff x="8006869" y="3933765"/>
            <a:chExt cx="3072341" cy="1632624"/>
          </a:xfrm>
        </p:grpSpPr>
        <p:sp>
          <p:nvSpPr>
            <p:cNvPr id="32" name="Text Placeholder 27"/>
            <p:cNvSpPr txBox="1"/>
            <p:nvPr/>
          </p:nvSpPr>
          <p:spPr>
            <a:xfrm>
              <a:off x="8006869" y="4318250"/>
              <a:ext cx="3072341" cy="124813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</p:spPr>
          <p:txBody>
            <a:bodyPr anchor="t" bIns="0" lIns="109728" rIns="109728" tIns="73152"/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pc="0" sz="1335">
                  <a:solidFill>
                    <a:srgbClr val="968B7F"/>
                  </a:solidFill>
                  <a:latin typeface="+mn-lt"/>
                  <a:ea typeface="+mn-ea"/>
                  <a:cs charset="0" panose="020b0502040204020203" pitchFamily="34" typeface="WeblySleek UI Light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Text Placeholder 27"/>
            <p:cNvSpPr txBox="1"/>
            <p:nvPr/>
          </p:nvSpPr>
          <p:spPr>
            <a:xfrm>
              <a:off x="8774954" y="3950957"/>
              <a:ext cx="2304256" cy="365760"/>
            </a:xfrm>
            <a:prstGeom prst="rect">
              <a:avLst/>
            </a:prstGeom>
            <a:noFill/>
          </p:spPr>
          <p:txBody>
            <a:bodyPr anchor="ctr" bIns="0" lIns="45720" rIns="0" tIns="0"/>
            <a:lstStyle>
              <a:defPPr>
                <a:defRPr lang="zh-CN"/>
              </a:defPPr>
              <a:lvl1pPr algn="r" indent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spc="80" sz="1735">
                  <a:solidFill>
                    <a:srgbClr val="D50527"/>
                  </a:solidFill>
                  <a:latin typeface="+mj-lt"/>
                  <a:cs charset="0" panose="020b0502040204020203" pitchFamily="34" typeface="WeblySleek UI Light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/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/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5pPr>
              <a:lvl6pPr indent="-228600" marL="25146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6pPr>
              <a:lvl7pPr indent="-228600" marL="29718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7pPr>
              <a:lvl8pPr indent="-228600" marL="3429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8pPr>
              <a:lvl9pPr indent="-228600" marL="3886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</a:lvl9pPr>
            </a:lstStyle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填写段落标题</a:t>
              </a:r>
            </a:p>
          </p:txBody>
        </p:sp>
        <p:sp>
          <p:nvSpPr>
            <p:cNvPr id="36" name="同侧圆角矩形 35"/>
            <p:cNvSpPr/>
            <p:nvPr/>
          </p:nvSpPr>
          <p:spPr>
            <a:xfrm>
              <a:off x="8006869" y="3933765"/>
              <a:ext cx="768085" cy="380106"/>
            </a:xfrm>
            <a:prstGeom prst="round2SameRect">
              <a:avLst/>
            </a:prstGeom>
            <a:solidFill>
              <a:srgbClr val="1EF6DF"/>
            </a:solidFill>
            <a:ln cap="flat" w="7938">
              <a:noFill/>
              <a:prstDash val="solid"/>
              <a:miter lim="800000"/>
            </a:ln>
          </p:spPr>
          <p:txBody>
            <a:bodyPr anchor="ctr" anchorCtr="0" bIns="45720" compatLnSpc="1" lIns="91440" numCol="1" rIns="91440" tIns="45720" vert="horz" wrap="square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cs typeface="+mn-ea"/>
                </a:rPr>
                <a:t>6</a:t>
              </a:r>
            </a:p>
          </p:txBody>
        </p:sp>
      </p:grpSp>
      <p:sp>
        <p:nvSpPr>
          <p:cNvPr id="38" name="TextBox 53"/>
          <p:cNvSpPr txBox="1"/>
          <p:nvPr/>
        </p:nvSpPr>
        <p:spPr>
          <a:xfrm>
            <a:off x="1242536" y="2479980"/>
            <a:ext cx="280007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39" name="TextBox 53"/>
          <p:cNvSpPr txBox="1"/>
          <p:nvPr/>
        </p:nvSpPr>
        <p:spPr>
          <a:xfrm>
            <a:off x="4691291" y="2479980"/>
            <a:ext cx="280007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40" name="TextBox 53"/>
          <p:cNvSpPr txBox="1"/>
          <p:nvPr/>
        </p:nvSpPr>
        <p:spPr>
          <a:xfrm>
            <a:off x="8143003" y="2479980"/>
            <a:ext cx="280007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41" name="TextBox 53"/>
          <p:cNvSpPr txBox="1"/>
          <p:nvPr/>
        </p:nvSpPr>
        <p:spPr>
          <a:xfrm>
            <a:off x="1242536" y="4518330"/>
            <a:ext cx="280007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42" name="TextBox 53"/>
          <p:cNvSpPr txBox="1"/>
          <p:nvPr/>
        </p:nvSpPr>
        <p:spPr>
          <a:xfrm>
            <a:off x="4691291" y="4518330"/>
            <a:ext cx="280007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43" name="TextBox 53"/>
          <p:cNvSpPr txBox="1"/>
          <p:nvPr/>
        </p:nvSpPr>
        <p:spPr>
          <a:xfrm>
            <a:off x="8143003" y="4518330"/>
            <a:ext cx="280007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8"/>
      <p:bldP grpId="0" spid="39"/>
      <p:bldP grpId="0" spid="40"/>
      <p:bldP grpId="0" spid="41"/>
      <p:bldP grpId="0" spid="42"/>
      <p:bldP grpId="0" spid="4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5090160" y="276023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往年工作回顾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1" y="3536066"/>
            <a:ext cx="12192000" cy="152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Freeform 5"/>
          <p:cNvSpPr/>
          <p:nvPr/>
        </p:nvSpPr>
        <p:spPr>
          <a:xfrm>
            <a:off x="6315305" y="3141923"/>
            <a:ext cx="941002" cy="941002"/>
          </a:xfrm>
          <a:custGeom>
            <a:gdLst>
              <a:gd fmla="*/ 1621876 w 4116165" name="connsiteX0"/>
              <a:gd fmla="*/ 814807 h 3497531" name="connsiteY0"/>
              <a:gd fmla="*/ 3927730 w 4116165" name="connsiteX1"/>
              <a:gd fmla="*/ 814807 h 3497531" name="connsiteY1"/>
              <a:gd fmla="*/ 4116165 w 4116165" name="connsiteX2"/>
              <a:gd fmla="*/ 1003242 h 3497531" name="connsiteY2"/>
              <a:gd fmla="*/ 4116165 w 4116165" name="connsiteX3"/>
              <a:gd fmla="*/ 3309096 h 3497531" name="connsiteY3"/>
              <a:gd fmla="*/ 3927730 w 4116165" name="connsiteX4"/>
              <a:gd fmla="*/ 3497531 h 3497531" name="connsiteY4"/>
              <a:gd fmla="*/ 1621876 w 4116165" name="connsiteX5"/>
              <a:gd fmla="*/ 3497531 h 3497531" name="connsiteY5"/>
              <a:gd fmla="*/ 1433441 w 4116165" name="connsiteX6"/>
              <a:gd fmla="*/ 3309096 h 3497531" name="connsiteY6"/>
              <a:gd fmla="*/ 1433441 w 4116165" name="connsiteX7"/>
              <a:gd fmla="*/ 1003242 h 3497531" name="connsiteY7"/>
              <a:gd fmla="*/ 1621876 w 4116165" name="connsiteX8"/>
              <a:gd fmla="*/ 814807 h 3497531" name="connsiteY8"/>
              <a:gd fmla="*/ 688860 w 4116165" name="connsiteX9"/>
              <a:gd fmla="*/ 0 h 3497531" name="connsiteY9"/>
              <a:gd fmla="*/ 739322 w 4116165" name="connsiteX10"/>
              <a:gd fmla="*/ 20901 h 3497531" name="connsiteY10"/>
              <a:gd fmla="*/ 1356818 w 4116165" name="connsiteX11"/>
              <a:gd fmla="*/ 638398 h 3497531" name="connsiteY11"/>
              <a:gd fmla="*/ 1356818 w 4116165" name="connsiteX12"/>
              <a:gd fmla="*/ 739322 h 3497531" name="connsiteY12"/>
              <a:gd fmla="*/ 739322 w 4116165" name="connsiteX13"/>
              <a:gd fmla="*/ 1356819 h 3497531" name="connsiteY13"/>
              <a:gd fmla="*/ 638398 w 4116165" name="connsiteX14"/>
              <a:gd fmla="*/ 1356819 h 3497531" name="connsiteY14"/>
              <a:gd fmla="*/ 20901 w 4116165" name="connsiteX15"/>
              <a:gd fmla="*/ 739322 h 3497531" name="connsiteY15"/>
              <a:gd fmla="*/ 20901 w 4116165" name="connsiteX16"/>
              <a:gd fmla="*/ 638398 h 3497531" name="connsiteY16"/>
              <a:gd fmla="*/ 638398 w 4116165" name="connsiteX17"/>
              <a:gd fmla="*/ 20901 h 3497531" name="connsiteY17"/>
              <a:gd fmla="*/ 688860 w 4116165" name="connsiteX18"/>
              <a:gd fmla="*/ 0 h 3497531" name="connsiteY18"/>
              <a:gd fmla="*/ 1433441 w 4116165" name="connsiteX0-1"/>
              <a:gd fmla="*/ 1003242 h 3497531" name="connsiteY0-2"/>
              <a:gd fmla="*/ 3927730 w 4116165" name="connsiteX1-3"/>
              <a:gd fmla="*/ 814807 h 3497531" name="connsiteY1-4"/>
              <a:gd fmla="*/ 4116165 w 4116165" name="connsiteX2-5"/>
              <a:gd fmla="*/ 1003242 h 3497531" name="connsiteY2-6"/>
              <a:gd fmla="*/ 4116165 w 4116165" name="connsiteX3-7"/>
              <a:gd fmla="*/ 3309096 h 3497531" name="connsiteY3-8"/>
              <a:gd fmla="*/ 3927730 w 4116165" name="connsiteX4-9"/>
              <a:gd fmla="*/ 3497531 h 3497531" name="connsiteY4-10"/>
              <a:gd fmla="*/ 1621876 w 4116165" name="connsiteX5-11"/>
              <a:gd fmla="*/ 3497531 h 3497531" name="connsiteY5-12"/>
              <a:gd fmla="*/ 1433441 w 4116165" name="connsiteX6-13"/>
              <a:gd fmla="*/ 3309096 h 3497531" name="connsiteY6-14"/>
              <a:gd fmla="*/ 1433441 w 4116165" name="connsiteX7-15"/>
              <a:gd fmla="*/ 1003242 h 3497531" name="connsiteY7-16"/>
              <a:gd fmla="*/ 688860 w 4116165" name="connsiteX8-17"/>
              <a:gd fmla="*/ 0 h 3497531" name="connsiteY8-18"/>
              <a:gd fmla="*/ 739322 w 4116165" name="connsiteX9-19"/>
              <a:gd fmla="*/ 20901 h 3497531" name="connsiteY9-20"/>
              <a:gd fmla="*/ 1356818 w 4116165" name="connsiteX10-21"/>
              <a:gd fmla="*/ 638398 h 3497531" name="connsiteY10-22"/>
              <a:gd fmla="*/ 1356818 w 4116165" name="connsiteX11-23"/>
              <a:gd fmla="*/ 739322 h 3497531" name="connsiteY11-24"/>
              <a:gd fmla="*/ 739322 w 4116165" name="connsiteX12-25"/>
              <a:gd fmla="*/ 1356819 h 3497531" name="connsiteY12-26"/>
              <a:gd fmla="*/ 638398 w 4116165" name="connsiteX13-27"/>
              <a:gd fmla="*/ 1356819 h 3497531" name="connsiteY13-28"/>
              <a:gd fmla="*/ 20901 w 4116165" name="connsiteX14-29"/>
              <a:gd fmla="*/ 739322 h 3497531" name="connsiteY14-30"/>
              <a:gd fmla="*/ 20901 w 4116165" name="connsiteX15-31"/>
              <a:gd fmla="*/ 638398 h 3497531" name="connsiteY15-32"/>
              <a:gd fmla="*/ 638398 w 4116165" name="connsiteX16-33"/>
              <a:gd fmla="*/ 20901 h 3497531" name="connsiteY16-34"/>
              <a:gd fmla="*/ 688860 w 4116165" name="connsiteX17-35"/>
              <a:gd fmla="*/ 0 h 3497531" name="connsiteY17-36"/>
              <a:gd fmla="*/ 1433441 w 4116165" name="connsiteX0-37"/>
              <a:gd fmla="*/ 3309096 h 3497531" name="connsiteY0-38"/>
              <a:gd fmla="*/ 3927730 w 4116165" name="connsiteX1-39"/>
              <a:gd fmla="*/ 814807 h 3497531" name="connsiteY1-40"/>
              <a:gd fmla="*/ 4116165 w 4116165" name="connsiteX2-41"/>
              <a:gd fmla="*/ 1003242 h 3497531" name="connsiteY2-42"/>
              <a:gd fmla="*/ 4116165 w 4116165" name="connsiteX3-43"/>
              <a:gd fmla="*/ 3309096 h 3497531" name="connsiteY3-44"/>
              <a:gd fmla="*/ 3927730 w 4116165" name="connsiteX4-45"/>
              <a:gd fmla="*/ 3497531 h 3497531" name="connsiteY4-46"/>
              <a:gd fmla="*/ 1621876 w 4116165" name="connsiteX5-47"/>
              <a:gd fmla="*/ 3497531 h 3497531" name="connsiteY5-48"/>
              <a:gd fmla="*/ 1433441 w 4116165" name="connsiteX6-49"/>
              <a:gd fmla="*/ 3309096 h 3497531" name="connsiteY6-50"/>
              <a:gd fmla="*/ 688860 w 4116165" name="connsiteX7-51"/>
              <a:gd fmla="*/ 0 h 3497531" name="connsiteY7-52"/>
              <a:gd fmla="*/ 739322 w 4116165" name="connsiteX8-53"/>
              <a:gd fmla="*/ 20901 h 3497531" name="connsiteY8-54"/>
              <a:gd fmla="*/ 1356818 w 4116165" name="connsiteX9-55"/>
              <a:gd fmla="*/ 638398 h 3497531" name="connsiteY9-56"/>
              <a:gd fmla="*/ 1356818 w 4116165" name="connsiteX10-57"/>
              <a:gd fmla="*/ 739322 h 3497531" name="connsiteY10-58"/>
              <a:gd fmla="*/ 739322 w 4116165" name="connsiteX11-59"/>
              <a:gd fmla="*/ 1356819 h 3497531" name="connsiteY11-60"/>
              <a:gd fmla="*/ 638398 w 4116165" name="connsiteX12-61"/>
              <a:gd fmla="*/ 1356819 h 3497531" name="connsiteY12-62"/>
              <a:gd fmla="*/ 20901 w 4116165" name="connsiteX13-63"/>
              <a:gd fmla="*/ 739322 h 3497531" name="connsiteY13-64"/>
              <a:gd fmla="*/ 20901 w 4116165" name="connsiteX14-65"/>
              <a:gd fmla="*/ 638398 h 3497531" name="connsiteY14-66"/>
              <a:gd fmla="*/ 638398 w 4116165" name="connsiteX15-67"/>
              <a:gd fmla="*/ 20901 h 3497531" name="connsiteY15-68"/>
              <a:gd fmla="*/ 688860 w 4116165" name="connsiteX16-69"/>
              <a:gd fmla="*/ 0 h 3497531" name="connsiteY16-70"/>
              <a:gd fmla="*/ 1433441 w 4116165" name="connsiteX0-71"/>
              <a:gd fmla="*/ 3309096 h 3497531" name="connsiteY0-72"/>
              <a:gd fmla="*/ 4116165 w 4116165" name="connsiteX1-73"/>
              <a:gd fmla="*/ 1003242 h 3497531" name="connsiteY1-74"/>
              <a:gd fmla="*/ 4116165 w 4116165" name="connsiteX2-75"/>
              <a:gd fmla="*/ 3309096 h 3497531" name="connsiteY2-76"/>
              <a:gd fmla="*/ 3927730 w 4116165" name="connsiteX3-77"/>
              <a:gd fmla="*/ 3497531 h 3497531" name="connsiteY3-78"/>
              <a:gd fmla="*/ 1621876 w 4116165" name="connsiteX4-79"/>
              <a:gd fmla="*/ 3497531 h 3497531" name="connsiteY4-80"/>
              <a:gd fmla="*/ 1433441 w 4116165" name="connsiteX5-81"/>
              <a:gd fmla="*/ 3309096 h 3497531" name="connsiteY5-82"/>
              <a:gd fmla="*/ 688860 w 4116165" name="connsiteX6-83"/>
              <a:gd fmla="*/ 0 h 3497531" name="connsiteY6-84"/>
              <a:gd fmla="*/ 739322 w 4116165" name="connsiteX7-85"/>
              <a:gd fmla="*/ 20901 h 3497531" name="connsiteY7-86"/>
              <a:gd fmla="*/ 1356818 w 4116165" name="connsiteX8-87"/>
              <a:gd fmla="*/ 638398 h 3497531" name="connsiteY8-88"/>
              <a:gd fmla="*/ 1356818 w 4116165" name="connsiteX9-89"/>
              <a:gd fmla="*/ 739322 h 3497531" name="connsiteY9-90"/>
              <a:gd fmla="*/ 739322 w 4116165" name="connsiteX10-91"/>
              <a:gd fmla="*/ 1356819 h 3497531" name="connsiteY10-92"/>
              <a:gd fmla="*/ 638398 w 4116165" name="connsiteX11-93"/>
              <a:gd fmla="*/ 1356819 h 3497531" name="connsiteY11-94"/>
              <a:gd fmla="*/ 20901 w 4116165" name="connsiteX12-95"/>
              <a:gd fmla="*/ 739322 h 3497531" name="connsiteY12-96"/>
              <a:gd fmla="*/ 20901 w 4116165" name="connsiteX13-97"/>
              <a:gd fmla="*/ 638398 h 3497531" name="connsiteY13-98"/>
              <a:gd fmla="*/ 638398 w 4116165" name="connsiteX14-99"/>
              <a:gd fmla="*/ 20901 h 3497531" name="connsiteY14-100"/>
              <a:gd fmla="*/ 688860 w 4116165" name="connsiteX15-101"/>
              <a:gd fmla="*/ 0 h 3497531" name="connsiteY15-102"/>
              <a:gd fmla="*/ 1433441 w 4116165" name="connsiteX0-103"/>
              <a:gd fmla="*/ 3309096 h 3497531" name="connsiteY0-104"/>
              <a:gd fmla="*/ 4116165 w 4116165" name="connsiteX1-105"/>
              <a:gd fmla="*/ 3309096 h 3497531" name="connsiteY1-106"/>
              <a:gd fmla="*/ 3927730 w 4116165" name="connsiteX2-107"/>
              <a:gd fmla="*/ 3497531 h 3497531" name="connsiteY2-108"/>
              <a:gd fmla="*/ 1621876 w 4116165" name="connsiteX3-109"/>
              <a:gd fmla="*/ 3497531 h 3497531" name="connsiteY3-110"/>
              <a:gd fmla="*/ 1433441 w 4116165" name="connsiteX4-111"/>
              <a:gd fmla="*/ 3309096 h 3497531" name="connsiteY4-112"/>
              <a:gd fmla="*/ 688860 w 4116165" name="connsiteX5-113"/>
              <a:gd fmla="*/ 0 h 3497531" name="connsiteY5-114"/>
              <a:gd fmla="*/ 739322 w 4116165" name="connsiteX6-115"/>
              <a:gd fmla="*/ 20901 h 3497531" name="connsiteY6-116"/>
              <a:gd fmla="*/ 1356818 w 4116165" name="connsiteX7-117"/>
              <a:gd fmla="*/ 638398 h 3497531" name="connsiteY7-118"/>
              <a:gd fmla="*/ 1356818 w 4116165" name="connsiteX8-119"/>
              <a:gd fmla="*/ 739322 h 3497531" name="connsiteY8-120"/>
              <a:gd fmla="*/ 739322 w 4116165" name="connsiteX9-121"/>
              <a:gd fmla="*/ 1356819 h 3497531" name="connsiteY9-122"/>
              <a:gd fmla="*/ 638398 w 4116165" name="connsiteX10-123"/>
              <a:gd fmla="*/ 1356819 h 3497531" name="connsiteY10-124"/>
              <a:gd fmla="*/ 20901 w 4116165" name="connsiteX11-125"/>
              <a:gd fmla="*/ 739322 h 3497531" name="connsiteY11-126"/>
              <a:gd fmla="*/ 20901 w 4116165" name="connsiteX12-127"/>
              <a:gd fmla="*/ 638398 h 3497531" name="connsiteY12-128"/>
              <a:gd fmla="*/ 638398 w 4116165" name="connsiteX13-129"/>
              <a:gd fmla="*/ 20901 h 3497531" name="connsiteY13-130"/>
              <a:gd fmla="*/ 688860 w 4116165" name="connsiteX14-131"/>
              <a:gd fmla="*/ 0 h 3497531" name="connsiteY14-132"/>
              <a:gd fmla="*/ 1433441 w 3927730" name="connsiteX0-133"/>
              <a:gd fmla="*/ 3309096 h 3497531" name="connsiteY0-134"/>
              <a:gd fmla="*/ 3927730 w 3927730" name="connsiteX1-135"/>
              <a:gd fmla="*/ 3497531 h 3497531" name="connsiteY1-136"/>
              <a:gd fmla="*/ 1621876 w 3927730" name="connsiteX2-137"/>
              <a:gd fmla="*/ 3497531 h 3497531" name="connsiteY2-138"/>
              <a:gd fmla="*/ 1433441 w 3927730" name="connsiteX3-139"/>
              <a:gd fmla="*/ 3309096 h 3497531" name="connsiteY3-140"/>
              <a:gd fmla="*/ 688860 w 3927730" name="connsiteX4-141"/>
              <a:gd fmla="*/ 0 h 3497531" name="connsiteY4-142"/>
              <a:gd fmla="*/ 739322 w 3927730" name="connsiteX5-143"/>
              <a:gd fmla="*/ 20901 h 3497531" name="connsiteY5-144"/>
              <a:gd fmla="*/ 1356818 w 3927730" name="connsiteX6-145"/>
              <a:gd fmla="*/ 638398 h 3497531" name="connsiteY6-146"/>
              <a:gd fmla="*/ 1356818 w 3927730" name="connsiteX7-147"/>
              <a:gd fmla="*/ 739322 h 3497531" name="connsiteY7-148"/>
              <a:gd fmla="*/ 739322 w 3927730" name="connsiteX8-149"/>
              <a:gd fmla="*/ 1356819 h 3497531" name="connsiteY8-150"/>
              <a:gd fmla="*/ 638398 w 3927730" name="connsiteX9-151"/>
              <a:gd fmla="*/ 1356819 h 3497531" name="connsiteY9-152"/>
              <a:gd fmla="*/ 20901 w 3927730" name="connsiteX10-153"/>
              <a:gd fmla="*/ 739322 h 3497531" name="connsiteY10-154"/>
              <a:gd fmla="*/ 20901 w 3927730" name="connsiteX11-155"/>
              <a:gd fmla="*/ 638398 h 3497531" name="connsiteY11-156"/>
              <a:gd fmla="*/ 638398 w 3927730" name="connsiteX12-157"/>
              <a:gd fmla="*/ 20901 h 3497531" name="connsiteY12-158"/>
              <a:gd fmla="*/ 688860 w 3927730" name="connsiteX13-159"/>
              <a:gd fmla="*/ 0 h 3497531" name="connsiteY13-160"/>
              <a:gd fmla="*/ 1433441 w 1621876" name="connsiteX0-161"/>
              <a:gd fmla="*/ 3309096 h 3497531" name="connsiteY0-162"/>
              <a:gd fmla="*/ 1621876 w 1621876" name="connsiteX1-163"/>
              <a:gd fmla="*/ 3497531 h 3497531" name="connsiteY1-164"/>
              <a:gd fmla="*/ 1433441 w 1621876" name="connsiteX2-165"/>
              <a:gd fmla="*/ 3309096 h 3497531" name="connsiteY2-166"/>
              <a:gd fmla="*/ 688860 w 1621876" name="connsiteX3-167"/>
              <a:gd fmla="*/ 0 h 3497531" name="connsiteY3-168"/>
              <a:gd fmla="*/ 739322 w 1621876" name="connsiteX4-169"/>
              <a:gd fmla="*/ 20901 h 3497531" name="connsiteY4-170"/>
              <a:gd fmla="*/ 1356818 w 1621876" name="connsiteX5-171"/>
              <a:gd fmla="*/ 638398 h 3497531" name="connsiteY5-172"/>
              <a:gd fmla="*/ 1356818 w 1621876" name="connsiteX6-173"/>
              <a:gd fmla="*/ 739322 h 3497531" name="connsiteY6-174"/>
              <a:gd fmla="*/ 739322 w 1621876" name="connsiteX7-175"/>
              <a:gd fmla="*/ 1356819 h 3497531" name="connsiteY7-176"/>
              <a:gd fmla="*/ 638398 w 1621876" name="connsiteX8-177"/>
              <a:gd fmla="*/ 1356819 h 3497531" name="connsiteY8-178"/>
              <a:gd fmla="*/ 20901 w 1621876" name="connsiteX9-179"/>
              <a:gd fmla="*/ 739322 h 3497531" name="connsiteY9-180"/>
              <a:gd fmla="*/ 20901 w 1621876" name="connsiteX10-181"/>
              <a:gd fmla="*/ 638398 h 3497531" name="connsiteY10-182"/>
              <a:gd fmla="*/ 638398 w 1621876" name="connsiteX11-183"/>
              <a:gd fmla="*/ 20901 h 3497531" name="connsiteY11-184"/>
              <a:gd fmla="*/ 688860 w 1621876" name="connsiteX12-185"/>
              <a:gd fmla="*/ 0 h 3497531" name="connsiteY12-186"/>
              <a:gd fmla="*/ 688860 w 1377719" name="connsiteX0-187"/>
              <a:gd fmla="*/ 0 h 1377720" name="connsiteY0-188"/>
              <a:gd fmla="*/ 739322 w 1377719" name="connsiteX1-189"/>
              <a:gd fmla="*/ 20901 h 1377720" name="connsiteY1-190"/>
              <a:gd fmla="*/ 1356818 w 1377719" name="connsiteX2-191"/>
              <a:gd fmla="*/ 638398 h 1377720" name="connsiteY2-192"/>
              <a:gd fmla="*/ 1356818 w 1377719" name="connsiteX3-193"/>
              <a:gd fmla="*/ 739322 h 1377720" name="connsiteY3-194"/>
              <a:gd fmla="*/ 739322 w 1377719" name="connsiteX4-195"/>
              <a:gd fmla="*/ 1356819 h 1377720" name="connsiteY4-196"/>
              <a:gd fmla="*/ 638398 w 1377719" name="connsiteX5-197"/>
              <a:gd fmla="*/ 1356819 h 1377720" name="connsiteY5-198"/>
              <a:gd fmla="*/ 20901 w 1377719" name="connsiteX6-199"/>
              <a:gd fmla="*/ 739322 h 1377720" name="connsiteY6-200"/>
              <a:gd fmla="*/ 20901 w 1377719" name="connsiteX7-201"/>
              <a:gd fmla="*/ 638398 h 1377720" name="connsiteY7-202"/>
              <a:gd fmla="*/ 638398 w 1377719" name="connsiteX8-203"/>
              <a:gd fmla="*/ 20901 h 1377720" name="connsiteY8-204"/>
              <a:gd fmla="*/ 688860 w 1377719" name="connsiteX9-205"/>
              <a:gd fmla="*/ 0 h 1377720" name="connsiteY9-2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37DF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b="1" lang="en-US" sz="2800">
              <a:cs typeface="+mn-ea"/>
              <a:sym typeface="+mn-lt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4664007" y="3141922"/>
            <a:ext cx="941001" cy="941002"/>
          </a:xfrm>
          <a:custGeom>
            <a:gdLst>
              <a:gd fmla="*/ 1621876 w 4116165" name="connsiteX0"/>
              <a:gd fmla="*/ 814807 h 3497531" name="connsiteY0"/>
              <a:gd fmla="*/ 3927730 w 4116165" name="connsiteX1"/>
              <a:gd fmla="*/ 814807 h 3497531" name="connsiteY1"/>
              <a:gd fmla="*/ 4116165 w 4116165" name="connsiteX2"/>
              <a:gd fmla="*/ 1003242 h 3497531" name="connsiteY2"/>
              <a:gd fmla="*/ 4116165 w 4116165" name="connsiteX3"/>
              <a:gd fmla="*/ 3309096 h 3497531" name="connsiteY3"/>
              <a:gd fmla="*/ 3927730 w 4116165" name="connsiteX4"/>
              <a:gd fmla="*/ 3497531 h 3497531" name="connsiteY4"/>
              <a:gd fmla="*/ 1621876 w 4116165" name="connsiteX5"/>
              <a:gd fmla="*/ 3497531 h 3497531" name="connsiteY5"/>
              <a:gd fmla="*/ 1433441 w 4116165" name="connsiteX6"/>
              <a:gd fmla="*/ 3309096 h 3497531" name="connsiteY6"/>
              <a:gd fmla="*/ 1433441 w 4116165" name="connsiteX7"/>
              <a:gd fmla="*/ 1003242 h 3497531" name="connsiteY7"/>
              <a:gd fmla="*/ 1621876 w 4116165" name="connsiteX8"/>
              <a:gd fmla="*/ 814807 h 3497531" name="connsiteY8"/>
              <a:gd fmla="*/ 688860 w 4116165" name="connsiteX9"/>
              <a:gd fmla="*/ 0 h 3497531" name="connsiteY9"/>
              <a:gd fmla="*/ 739322 w 4116165" name="connsiteX10"/>
              <a:gd fmla="*/ 20901 h 3497531" name="connsiteY10"/>
              <a:gd fmla="*/ 1356818 w 4116165" name="connsiteX11"/>
              <a:gd fmla="*/ 638398 h 3497531" name="connsiteY11"/>
              <a:gd fmla="*/ 1356818 w 4116165" name="connsiteX12"/>
              <a:gd fmla="*/ 739322 h 3497531" name="connsiteY12"/>
              <a:gd fmla="*/ 739322 w 4116165" name="connsiteX13"/>
              <a:gd fmla="*/ 1356819 h 3497531" name="connsiteY13"/>
              <a:gd fmla="*/ 638398 w 4116165" name="connsiteX14"/>
              <a:gd fmla="*/ 1356819 h 3497531" name="connsiteY14"/>
              <a:gd fmla="*/ 20901 w 4116165" name="connsiteX15"/>
              <a:gd fmla="*/ 739322 h 3497531" name="connsiteY15"/>
              <a:gd fmla="*/ 20901 w 4116165" name="connsiteX16"/>
              <a:gd fmla="*/ 638398 h 3497531" name="connsiteY16"/>
              <a:gd fmla="*/ 638398 w 4116165" name="connsiteX17"/>
              <a:gd fmla="*/ 20901 h 3497531" name="connsiteY17"/>
              <a:gd fmla="*/ 688860 w 4116165" name="connsiteX18"/>
              <a:gd fmla="*/ 0 h 3497531" name="connsiteY18"/>
              <a:gd fmla="*/ 1433441 w 4116165" name="connsiteX0-1"/>
              <a:gd fmla="*/ 1003242 h 3497531" name="connsiteY0-2"/>
              <a:gd fmla="*/ 3927730 w 4116165" name="connsiteX1-3"/>
              <a:gd fmla="*/ 814807 h 3497531" name="connsiteY1-4"/>
              <a:gd fmla="*/ 4116165 w 4116165" name="connsiteX2-5"/>
              <a:gd fmla="*/ 1003242 h 3497531" name="connsiteY2-6"/>
              <a:gd fmla="*/ 4116165 w 4116165" name="connsiteX3-7"/>
              <a:gd fmla="*/ 3309096 h 3497531" name="connsiteY3-8"/>
              <a:gd fmla="*/ 3927730 w 4116165" name="connsiteX4-9"/>
              <a:gd fmla="*/ 3497531 h 3497531" name="connsiteY4-10"/>
              <a:gd fmla="*/ 1621876 w 4116165" name="connsiteX5-11"/>
              <a:gd fmla="*/ 3497531 h 3497531" name="connsiteY5-12"/>
              <a:gd fmla="*/ 1433441 w 4116165" name="connsiteX6-13"/>
              <a:gd fmla="*/ 3309096 h 3497531" name="connsiteY6-14"/>
              <a:gd fmla="*/ 1433441 w 4116165" name="connsiteX7-15"/>
              <a:gd fmla="*/ 1003242 h 3497531" name="connsiteY7-16"/>
              <a:gd fmla="*/ 688860 w 4116165" name="connsiteX8-17"/>
              <a:gd fmla="*/ 0 h 3497531" name="connsiteY8-18"/>
              <a:gd fmla="*/ 739322 w 4116165" name="connsiteX9-19"/>
              <a:gd fmla="*/ 20901 h 3497531" name="connsiteY9-20"/>
              <a:gd fmla="*/ 1356818 w 4116165" name="connsiteX10-21"/>
              <a:gd fmla="*/ 638398 h 3497531" name="connsiteY10-22"/>
              <a:gd fmla="*/ 1356818 w 4116165" name="connsiteX11-23"/>
              <a:gd fmla="*/ 739322 h 3497531" name="connsiteY11-24"/>
              <a:gd fmla="*/ 739322 w 4116165" name="connsiteX12-25"/>
              <a:gd fmla="*/ 1356819 h 3497531" name="connsiteY12-26"/>
              <a:gd fmla="*/ 638398 w 4116165" name="connsiteX13-27"/>
              <a:gd fmla="*/ 1356819 h 3497531" name="connsiteY13-28"/>
              <a:gd fmla="*/ 20901 w 4116165" name="connsiteX14-29"/>
              <a:gd fmla="*/ 739322 h 3497531" name="connsiteY14-30"/>
              <a:gd fmla="*/ 20901 w 4116165" name="connsiteX15-31"/>
              <a:gd fmla="*/ 638398 h 3497531" name="connsiteY15-32"/>
              <a:gd fmla="*/ 638398 w 4116165" name="connsiteX16-33"/>
              <a:gd fmla="*/ 20901 h 3497531" name="connsiteY16-34"/>
              <a:gd fmla="*/ 688860 w 4116165" name="connsiteX17-35"/>
              <a:gd fmla="*/ 0 h 3497531" name="connsiteY17-36"/>
              <a:gd fmla="*/ 1433441 w 4116165" name="connsiteX0-37"/>
              <a:gd fmla="*/ 3309096 h 3497531" name="connsiteY0-38"/>
              <a:gd fmla="*/ 3927730 w 4116165" name="connsiteX1-39"/>
              <a:gd fmla="*/ 814807 h 3497531" name="connsiteY1-40"/>
              <a:gd fmla="*/ 4116165 w 4116165" name="connsiteX2-41"/>
              <a:gd fmla="*/ 1003242 h 3497531" name="connsiteY2-42"/>
              <a:gd fmla="*/ 4116165 w 4116165" name="connsiteX3-43"/>
              <a:gd fmla="*/ 3309096 h 3497531" name="connsiteY3-44"/>
              <a:gd fmla="*/ 3927730 w 4116165" name="connsiteX4-45"/>
              <a:gd fmla="*/ 3497531 h 3497531" name="connsiteY4-46"/>
              <a:gd fmla="*/ 1621876 w 4116165" name="connsiteX5-47"/>
              <a:gd fmla="*/ 3497531 h 3497531" name="connsiteY5-48"/>
              <a:gd fmla="*/ 1433441 w 4116165" name="connsiteX6-49"/>
              <a:gd fmla="*/ 3309096 h 3497531" name="connsiteY6-50"/>
              <a:gd fmla="*/ 688860 w 4116165" name="connsiteX7-51"/>
              <a:gd fmla="*/ 0 h 3497531" name="connsiteY7-52"/>
              <a:gd fmla="*/ 739322 w 4116165" name="connsiteX8-53"/>
              <a:gd fmla="*/ 20901 h 3497531" name="connsiteY8-54"/>
              <a:gd fmla="*/ 1356818 w 4116165" name="connsiteX9-55"/>
              <a:gd fmla="*/ 638398 h 3497531" name="connsiteY9-56"/>
              <a:gd fmla="*/ 1356818 w 4116165" name="connsiteX10-57"/>
              <a:gd fmla="*/ 739322 h 3497531" name="connsiteY10-58"/>
              <a:gd fmla="*/ 739322 w 4116165" name="connsiteX11-59"/>
              <a:gd fmla="*/ 1356819 h 3497531" name="connsiteY11-60"/>
              <a:gd fmla="*/ 638398 w 4116165" name="connsiteX12-61"/>
              <a:gd fmla="*/ 1356819 h 3497531" name="connsiteY12-62"/>
              <a:gd fmla="*/ 20901 w 4116165" name="connsiteX13-63"/>
              <a:gd fmla="*/ 739322 h 3497531" name="connsiteY13-64"/>
              <a:gd fmla="*/ 20901 w 4116165" name="connsiteX14-65"/>
              <a:gd fmla="*/ 638398 h 3497531" name="connsiteY14-66"/>
              <a:gd fmla="*/ 638398 w 4116165" name="connsiteX15-67"/>
              <a:gd fmla="*/ 20901 h 3497531" name="connsiteY15-68"/>
              <a:gd fmla="*/ 688860 w 4116165" name="connsiteX16-69"/>
              <a:gd fmla="*/ 0 h 3497531" name="connsiteY16-70"/>
              <a:gd fmla="*/ 1433441 w 4116165" name="connsiteX0-71"/>
              <a:gd fmla="*/ 3309096 h 3497531" name="connsiteY0-72"/>
              <a:gd fmla="*/ 4116165 w 4116165" name="connsiteX1-73"/>
              <a:gd fmla="*/ 1003242 h 3497531" name="connsiteY1-74"/>
              <a:gd fmla="*/ 4116165 w 4116165" name="connsiteX2-75"/>
              <a:gd fmla="*/ 3309096 h 3497531" name="connsiteY2-76"/>
              <a:gd fmla="*/ 3927730 w 4116165" name="connsiteX3-77"/>
              <a:gd fmla="*/ 3497531 h 3497531" name="connsiteY3-78"/>
              <a:gd fmla="*/ 1621876 w 4116165" name="connsiteX4-79"/>
              <a:gd fmla="*/ 3497531 h 3497531" name="connsiteY4-80"/>
              <a:gd fmla="*/ 1433441 w 4116165" name="connsiteX5-81"/>
              <a:gd fmla="*/ 3309096 h 3497531" name="connsiteY5-82"/>
              <a:gd fmla="*/ 688860 w 4116165" name="connsiteX6-83"/>
              <a:gd fmla="*/ 0 h 3497531" name="connsiteY6-84"/>
              <a:gd fmla="*/ 739322 w 4116165" name="connsiteX7-85"/>
              <a:gd fmla="*/ 20901 h 3497531" name="connsiteY7-86"/>
              <a:gd fmla="*/ 1356818 w 4116165" name="connsiteX8-87"/>
              <a:gd fmla="*/ 638398 h 3497531" name="connsiteY8-88"/>
              <a:gd fmla="*/ 1356818 w 4116165" name="connsiteX9-89"/>
              <a:gd fmla="*/ 739322 h 3497531" name="connsiteY9-90"/>
              <a:gd fmla="*/ 739322 w 4116165" name="connsiteX10-91"/>
              <a:gd fmla="*/ 1356819 h 3497531" name="connsiteY10-92"/>
              <a:gd fmla="*/ 638398 w 4116165" name="connsiteX11-93"/>
              <a:gd fmla="*/ 1356819 h 3497531" name="connsiteY11-94"/>
              <a:gd fmla="*/ 20901 w 4116165" name="connsiteX12-95"/>
              <a:gd fmla="*/ 739322 h 3497531" name="connsiteY12-96"/>
              <a:gd fmla="*/ 20901 w 4116165" name="connsiteX13-97"/>
              <a:gd fmla="*/ 638398 h 3497531" name="connsiteY13-98"/>
              <a:gd fmla="*/ 638398 w 4116165" name="connsiteX14-99"/>
              <a:gd fmla="*/ 20901 h 3497531" name="connsiteY14-100"/>
              <a:gd fmla="*/ 688860 w 4116165" name="connsiteX15-101"/>
              <a:gd fmla="*/ 0 h 3497531" name="connsiteY15-102"/>
              <a:gd fmla="*/ 1433441 w 4116165" name="connsiteX0-103"/>
              <a:gd fmla="*/ 3309096 h 3497531" name="connsiteY0-104"/>
              <a:gd fmla="*/ 4116165 w 4116165" name="connsiteX1-105"/>
              <a:gd fmla="*/ 3309096 h 3497531" name="connsiteY1-106"/>
              <a:gd fmla="*/ 3927730 w 4116165" name="connsiteX2-107"/>
              <a:gd fmla="*/ 3497531 h 3497531" name="connsiteY2-108"/>
              <a:gd fmla="*/ 1621876 w 4116165" name="connsiteX3-109"/>
              <a:gd fmla="*/ 3497531 h 3497531" name="connsiteY3-110"/>
              <a:gd fmla="*/ 1433441 w 4116165" name="connsiteX4-111"/>
              <a:gd fmla="*/ 3309096 h 3497531" name="connsiteY4-112"/>
              <a:gd fmla="*/ 688860 w 4116165" name="connsiteX5-113"/>
              <a:gd fmla="*/ 0 h 3497531" name="connsiteY5-114"/>
              <a:gd fmla="*/ 739322 w 4116165" name="connsiteX6-115"/>
              <a:gd fmla="*/ 20901 h 3497531" name="connsiteY6-116"/>
              <a:gd fmla="*/ 1356818 w 4116165" name="connsiteX7-117"/>
              <a:gd fmla="*/ 638398 h 3497531" name="connsiteY7-118"/>
              <a:gd fmla="*/ 1356818 w 4116165" name="connsiteX8-119"/>
              <a:gd fmla="*/ 739322 h 3497531" name="connsiteY8-120"/>
              <a:gd fmla="*/ 739322 w 4116165" name="connsiteX9-121"/>
              <a:gd fmla="*/ 1356819 h 3497531" name="connsiteY9-122"/>
              <a:gd fmla="*/ 638398 w 4116165" name="connsiteX10-123"/>
              <a:gd fmla="*/ 1356819 h 3497531" name="connsiteY10-124"/>
              <a:gd fmla="*/ 20901 w 4116165" name="connsiteX11-125"/>
              <a:gd fmla="*/ 739322 h 3497531" name="connsiteY11-126"/>
              <a:gd fmla="*/ 20901 w 4116165" name="connsiteX12-127"/>
              <a:gd fmla="*/ 638398 h 3497531" name="connsiteY12-128"/>
              <a:gd fmla="*/ 638398 w 4116165" name="connsiteX13-129"/>
              <a:gd fmla="*/ 20901 h 3497531" name="connsiteY13-130"/>
              <a:gd fmla="*/ 688860 w 4116165" name="connsiteX14-131"/>
              <a:gd fmla="*/ 0 h 3497531" name="connsiteY14-132"/>
              <a:gd fmla="*/ 1433441 w 3927730" name="connsiteX0-133"/>
              <a:gd fmla="*/ 3309096 h 3497531" name="connsiteY0-134"/>
              <a:gd fmla="*/ 3927730 w 3927730" name="connsiteX1-135"/>
              <a:gd fmla="*/ 3497531 h 3497531" name="connsiteY1-136"/>
              <a:gd fmla="*/ 1621876 w 3927730" name="connsiteX2-137"/>
              <a:gd fmla="*/ 3497531 h 3497531" name="connsiteY2-138"/>
              <a:gd fmla="*/ 1433441 w 3927730" name="connsiteX3-139"/>
              <a:gd fmla="*/ 3309096 h 3497531" name="connsiteY3-140"/>
              <a:gd fmla="*/ 688860 w 3927730" name="connsiteX4-141"/>
              <a:gd fmla="*/ 0 h 3497531" name="connsiteY4-142"/>
              <a:gd fmla="*/ 739322 w 3927730" name="connsiteX5-143"/>
              <a:gd fmla="*/ 20901 h 3497531" name="connsiteY5-144"/>
              <a:gd fmla="*/ 1356818 w 3927730" name="connsiteX6-145"/>
              <a:gd fmla="*/ 638398 h 3497531" name="connsiteY6-146"/>
              <a:gd fmla="*/ 1356818 w 3927730" name="connsiteX7-147"/>
              <a:gd fmla="*/ 739322 h 3497531" name="connsiteY7-148"/>
              <a:gd fmla="*/ 739322 w 3927730" name="connsiteX8-149"/>
              <a:gd fmla="*/ 1356819 h 3497531" name="connsiteY8-150"/>
              <a:gd fmla="*/ 638398 w 3927730" name="connsiteX9-151"/>
              <a:gd fmla="*/ 1356819 h 3497531" name="connsiteY9-152"/>
              <a:gd fmla="*/ 20901 w 3927730" name="connsiteX10-153"/>
              <a:gd fmla="*/ 739322 h 3497531" name="connsiteY10-154"/>
              <a:gd fmla="*/ 20901 w 3927730" name="connsiteX11-155"/>
              <a:gd fmla="*/ 638398 h 3497531" name="connsiteY11-156"/>
              <a:gd fmla="*/ 638398 w 3927730" name="connsiteX12-157"/>
              <a:gd fmla="*/ 20901 h 3497531" name="connsiteY12-158"/>
              <a:gd fmla="*/ 688860 w 3927730" name="connsiteX13-159"/>
              <a:gd fmla="*/ 0 h 3497531" name="connsiteY13-160"/>
              <a:gd fmla="*/ 1433441 w 1621876" name="connsiteX0-161"/>
              <a:gd fmla="*/ 3309096 h 3497531" name="connsiteY0-162"/>
              <a:gd fmla="*/ 1621876 w 1621876" name="connsiteX1-163"/>
              <a:gd fmla="*/ 3497531 h 3497531" name="connsiteY1-164"/>
              <a:gd fmla="*/ 1433441 w 1621876" name="connsiteX2-165"/>
              <a:gd fmla="*/ 3309096 h 3497531" name="connsiteY2-166"/>
              <a:gd fmla="*/ 688860 w 1621876" name="connsiteX3-167"/>
              <a:gd fmla="*/ 0 h 3497531" name="connsiteY3-168"/>
              <a:gd fmla="*/ 739322 w 1621876" name="connsiteX4-169"/>
              <a:gd fmla="*/ 20901 h 3497531" name="connsiteY4-170"/>
              <a:gd fmla="*/ 1356818 w 1621876" name="connsiteX5-171"/>
              <a:gd fmla="*/ 638398 h 3497531" name="connsiteY5-172"/>
              <a:gd fmla="*/ 1356818 w 1621876" name="connsiteX6-173"/>
              <a:gd fmla="*/ 739322 h 3497531" name="connsiteY6-174"/>
              <a:gd fmla="*/ 739322 w 1621876" name="connsiteX7-175"/>
              <a:gd fmla="*/ 1356819 h 3497531" name="connsiteY7-176"/>
              <a:gd fmla="*/ 638398 w 1621876" name="connsiteX8-177"/>
              <a:gd fmla="*/ 1356819 h 3497531" name="connsiteY8-178"/>
              <a:gd fmla="*/ 20901 w 1621876" name="connsiteX9-179"/>
              <a:gd fmla="*/ 739322 h 3497531" name="connsiteY9-180"/>
              <a:gd fmla="*/ 20901 w 1621876" name="connsiteX10-181"/>
              <a:gd fmla="*/ 638398 h 3497531" name="connsiteY10-182"/>
              <a:gd fmla="*/ 638398 w 1621876" name="connsiteX11-183"/>
              <a:gd fmla="*/ 20901 h 3497531" name="connsiteY11-184"/>
              <a:gd fmla="*/ 688860 w 1621876" name="connsiteX12-185"/>
              <a:gd fmla="*/ 0 h 3497531" name="connsiteY12-186"/>
              <a:gd fmla="*/ 688860 w 1377719" name="connsiteX0-187"/>
              <a:gd fmla="*/ 0 h 1377720" name="connsiteY0-188"/>
              <a:gd fmla="*/ 739322 w 1377719" name="connsiteX1-189"/>
              <a:gd fmla="*/ 20901 h 1377720" name="connsiteY1-190"/>
              <a:gd fmla="*/ 1356818 w 1377719" name="connsiteX2-191"/>
              <a:gd fmla="*/ 638398 h 1377720" name="connsiteY2-192"/>
              <a:gd fmla="*/ 1356818 w 1377719" name="connsiteX3-193"/>
              <a:gd fmla="*/ 739322 h 1377720" name="connsiteY3-194"/>
              <a:gd fmla="*/ 739322 w 1377719" name="connsiteX4-195"/>
              <a:gd fmla="*/ 1356819 h 1377720" name="connsiteY4-196"/>
              <a:gd fmla="*/ 638398 w 1377719" name="connsiteX5-197"/>
              <a:gd fmla="*/ 1356819 h 1377720" name="connsiteY5-198"/>
              <a:gd fmla="*/ 20901 w 1377719" name="connsiteX6-199"/>
              <a:gd fmla="*/ 739322 h 1377720" name="connsiteY6-200"/>
              <a:gd fmla="*/ 20901 w 1377719" name="connsiteX7-201"/>
              <a:gd fmla="*/ 638398 h 1377720" name="connsiteY7-202"/>
              <a:gd fmla="*/ 638398 w 1377719" name="connsiteX8-203"/>
              <a:gd fmla="*/ 20901 h 1377720" name="connsiteY8-204"/>
              <a:gd fmla="*/ 688860 w 1377719" name="connsiteX9-205"/>
              <a:gd fmla="*/ 0 h 1377720" name="connsiteY9-2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1EF6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b="1" lang="en-US" sz="2800">
              <a:cs typeface="+mn-ea"/>
              <a:sym typeface="+mn-lt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012709" y="3141922"/>
            <a:ext cx="941001" cy="941002"/>
          </a:xfrm>
          <a:custGeom>
            <a:gdLst>
              <a:gd fmla="*/ 1621876 w 4116165" name="connsiteX0"/>
              <a:gd fmla="*/ 814807 h 3497531" name="connsiteY0"/>
              <a:gd fmla="*/ 3927730 w 4116165" name="connsiteX1"/>
              <a:gd fmla="*/ 814807 h 3497531" name="connsiteY1"/>
              <a:gd fmla="*/ 4116165 w 4116165" name="connsiteX2"/>
              <a:gd fmla="*/ 1003242 h 3497531" name="connsiteY2"/>
              <a:gd fmla="*/ 4116165 w 4116165" name="connsiteX3"/>
              <a:gd fmla="*/ 3309096 h 3497531" name="connsiteY3"/>
              <a:gd fmla="*/ 3927730 w 4116165" name="connsiteX4"/>
              <a:gd fmla="*/ 3497531 h 3497531" name="connsiteY4"/>
              <a:gd fmla="*/ 1621876 w 4116165" name="connsiteX5"/>
              <a:gd fmla="*/ 3497531 h 3497531" name="connsiteY5"/>
              <a:gd fmla="*/ 1433441 w 4116165" name="connsiteX6"/>
              <a:gd fmla="*/ 3309096 h 3497531" name="connsiteY6"/>
              <a:gd fmla="*/ 1433441 w 4116165" name="connsiteX7"/>
              <a:gd fmla="*/ 1003242 h 3497531" name="connsiteY7"/>
              <a:gd fmla="*/ 1621876 w 4116165" name="connsiteX8"/>
              <a:gd fmla="*/ 814807 h 3497531" name="connsiteY8"/>
              <a:gd fmla="*/ 688860 w 4116165" name="connsiteX9"/>
              <a:gd fmla="*/ 0 h 3497531" name="connsiteY9"/>
              <a:gd fmla="*/ 739322 w 4116165" name="connsiteX10"/>
              <a:gd fmla="*/ 20901 h 3497531" name="connsiteY10"/>
              <a:gd fmla="*/ 1356818 w 4116165" name="connsiteX11"/>
              <a:gd fmla="*/ 638398 h 3497531" name="connsiteY11"/>
              <a:gd fmla="*/ 1356818 w 4116165" name="connsiteX12"/>
              <a:gd fmla="*/ 739322 h 3497531" name="connsiteY12"/>
              <a:gd fmla="*/ 739322 w 4116165" name="connsiteX13"/>
              <a:gd fmla="*/ 1356819 h 3497531" name="connsiteY13"/>
              <a:gd fmla="*/ 638398 w 4116165" name="connsiteX14"/>
              <a:gd fmla="*/ 1356819 h 3497531" name="connsiteY14"/>
              <a:gd fmla="*/ 20901 w 4116165" name="connsiteX15"/>
              <a:gd fmla="*/ 739322 h 3497531" name="connsiteY15"/>
              <a:gd fmla="*/ 20901 w 4116165" name="connsiteX16"/>
              <a:gd fmla="*/ 638398 h 3497531" name="connsiteY16"/>
              <a:gd fmla="*/ 638398 w 4116165" name="connsiteX17"/>
              <a:gd fmla="*/ 20901 h 3497531" name="connsiteY17"/>
              <a:gd fmla="*/ 688860 w 4116165" name="connsiteX18"/>
              <a:gd fmla="*/ 0 h 3497531" name="connsiteY18"/>
              <a:gd fmla="*/ 1433441 w 4116165" name="connsiteX0-1"/>
              <a:gd fmla="*/ 1003242 h 3497531" name="connsiteY0-2"/>
              <a:gd fmla="*/ 3927730 w 4116165" name="connsiteX1-3"/>
              <a:gd fmla="*/ 814807 h 3497531" name="connsiteY1-4"/>
              <a:gd fmla="*/ 4116165 w 4116165" name="connsiteX2-5"/>
              <a:gd fmla="*/ 1003242 h 3497531" name="connsiteY2-6"/>
              <a:gd fmla="*/ 4116165 w 4116165" name="connsiteX3-7"/>
              <a:gd fmla="*/ 3309096 h 3497531" name="connsiteY3-8"/>
              <a:gd fmla="*/ 3927730 w 4116165" name="connsiteX4-9"/>
              <a:gd fmla="*/ 3497531 h 3497531" name="connsiteY4-10"/>
              <a:gd fmla="*/ 1621876 w 4116165" name="connsiteX5-11"/>
              <a:gd fmla="*/ 3497531 h 3497531" name="connsiteY5-12"/>
              <a:gd fmla="*/ 1433441 w 4116165" name="connsiteX6-13"/>
              <a:gd fmla="*/ 3309096 h 3497531" name="connsiteY6-14"/>
              <a:gd fmla="*/ 1433441 w 4116165" name="connsiteX7-15"/>
              <a:gd fmla="*/ 1003242 h 3497531" name="connsiteY7-16"/>
              <a:gd fmla="*/ 688860 w 4116165" name="connsiteX8-17"/>
              <a:gd fmla="*/ 0 h 3497531" name="connsiteY8-18"/>
              <a:gd fmla="*/ 739322 w 4116165" name="connsiteX9-19"/>
              <a:gd fmla="*/ 20901 h 3497531" name="connsiteY9-20"/>
              <a:gd fmla="*/ 1356818 w 4116165" name="connsiteX10-21"/>
              <a:gd fmla="*/ 638398 h 3497531" name="connsiteY10-22"/>
              <a:gd fmla="*/ 1356818 w 4116165" name="connsiteX11-23"/>
              <a:gd fmla="*/ 739322 h 3497531" name="connsiteY11-24"/>
              <a:gd fmla="*/ 739322 w 4116165" name="connsiteX12-25"/>
              <a:gd fmla="*/ 1356819 h 3497531" name="connsiteY12-26"/>
              <a:gd fmla="*/ 638398 w 4116165" name="connsiteX13-27"/>
              <a:gd fmla="*/ 1356819 h 3497531" name="connsiteY13-28"/>
              <a:gd fmla="*/ 20901 w 4116165" name="connsiteX14-29"/>
              <a:gd fmla="*/ 739322 h 3497531" name="connsiteY14-30"/>
              <a:gd fmla="*/ 20901 w 4116165" name="connsiteX15-31"/>
              <a:gd fmla="*/ 638398 h 3497531" name="connsiteY15-32"/>
              <a:gd fmla="*/ 638398 w 4116165" name="connsiteX16-33"/>
              <a:gd fmla="*/ 20901 h 3497531" name="connsiteY16-34"/>
              <a:gd fmla="*/ 688860 w 4116165" name="connsiteX17-35"/>
              <a:gd fmla="*/ 0 h 3497531" name="connsiteY17-36"/>
              <a:gd fmla="*/ 1433441 w 4116165" name="connsiteX0-37"/>
              <a:gd fmla="*/ 3309096 h 3497531" name="connsiteY0-38"/>
              <a:gd fmla="*/ 3927730 w 4116165" name="connsiteX1-39"/>
              <a:gd fmla="*/ 814807 h 3497531" name="connsiteY1-40"/>
              <a:gd fmla="*/ 4116165 w 4116165" name="connsiteX2-41"/>
              <a:gd fmla="*/ 1003242 h 3497531" name="connsiteY2-42"/>
              <a:gd fmla="*/ 4116165 w 4116165" name="connsiteX3-43"/>
              <a:gd fmla="*/ 3309096 h 3497531" name="connsiteY3-44"/>
              <a:gd fmla="*/ 3927730 w 4116165" name="connsiteX4-45"/>
              <a:gd fmla="*/ 3497531 h 3497531" name="connsiteY4-46"/>
              <a:gd fmla="*/ 1621876 w 4116165" name="connsiteX5-47"/>
              <a:gd fmla="*/ 3497531 h 3497531" name="connsiteY5-48"/>
              <a:gd fmla="*/ 1433441 w 4116165" name="connsiteX6-49"/>
              <a:gd fmla="*/ 3309096 h 3497531" name="connsiteY6-50"/>
              <a:gd fmla="*/ 688860 w 4116165" name="connsiteX7-51"/>
              <a:gd fmla="*/ 0 h 3497531" name="connsiteY7-52"/>
              <a:gd fmla="*/ 739322 w 4116165" name="connsiteX8-53"/>
              <a:gd fmla="*/ 20901 h 3497531" name="connsiteY8-54"/>
              <a:gd fmla="*/ 1356818 w 4116165" name="connsiteX9-55"/>
              <a:gd fmla="*/ 638398 h 3497531" name="connsiteY9-56"/>
              <a:gd fmla="*/ 1356818 w 4116165" name="connsiteX10-57"/>
              <a:gd fmla="*/ 739322 h 3497531" name="connsiteY10-58"/>
              <a:gd fmla="*/ 739322 w 4116165" name="connsiteX11-59"/>
              <a:gd fmla="*/ 1356819 h 3497531" name="connsiteY11-60"/>
              <a:gd fmla="*/ 638398 w 4116165" name="connsiteX12-61"/>
              <a:gd fmla="*/ 1356819 h 3497531" name="connsiteY12-62"/>
              <a:gd fmla="*/ 20901 w 4116165" name="connsiteX13-63"/>
              <a:gd fmla="*/ 739322 h 3497531" name="connsiteY13-64"/>
              <a:gd fmla="*/ 20901 w 4116165" name="connsiteX14-65"/>
              <a:gd fmla="*/ 638398 h 3497531" name="connsiteY14-66"/>
              <a:gd fmla="*/ 638398 w 4116165" name="connsiteX15-67"/>
              <a:gd fmla="*/ 20901 h 3497531" name="connsiteY15-68"/>
              <a:gd fmla="*/ 688860 w 4116165" name="connsiteX16-69"/>
              <a:gd fmla="*/ 0 h 3497531" name="connsiteY16-70"/>
              <a:gd fmla="*/ 1433441 w 4116165" name="connsiteX0-71"/>
              <a:gd fmla="*/ 3309096 h 3497531" name="connsiteY0-72"/>
              <a:gd fmla="*/ 4116165 w 4116165" name="connsiteX1-73"/>
              <a:gd fmla="*/ 1003242 h 3497531" name="connsiteY1-74"/>
              <a:gd fmla="*/ 4116165 w 4116165" name="connsiteX2-75"/>
              <a:gd fmla="*/ 3309096 h 3497531" name="connsiteY2-76"/>
              <a:gd fmla="*/ 3927730 w 4116165" name="connsiteX3-77"/>
              <a:gd fmla="*/ 3497531 h 3497531" name="connsiteY3-78"/>
              <a:gd fmla="*/ 1621876 w 4116165" name="connsiteX4-79"/>
              <a:gd fmla="*/ 3497531 h 3497531" name="connsiteY4-80"/>
              <a:gd fmla="*/ 1433441 w 4116165" name="connsiteX5-81"/>
              <a:gd fmla="*/ 3309096 h 3497531" name="connsiteY5-82"/>
              <a:gd fmla="*/ 688860 w 4116165" name="connsiteX6-83"/>
              <a:gd fmla="*/ 0 h 3497531" name="connsiteY6-84"/>
              <a:gd fmla="*/ 739322 w 4116165" name="connsiteX7-85"/>
              <a:gd fmla="*/ 20901 h 3497531" name="connsiteY7-86"/>
              <a:gd fmla="*/ 1356818 w 4116165" name="connsiteX8-87"/>
              <a:gd fmla="*/ 638398 h 3497531" name="connsiteY8-88"/>
              <a:gd fmla="*/ 1356818 w 4116165" name="connsiteX9-89"/>
              <a:gd fmla="*/ 739322 h 3497531" name="connsiteY9-90"/>
              <a:gd fmla="*/ 739322 w 4116165" name="connsiteX10-91"/>
              <a:gd fmla="*/ 1356819 h 3497531" name="connsiteY10-92"/>
              <a:gd fmla="*/ 638398 w 4116165" name="connsiteX11-93"/>
              <a:gd fmla="*/ 1356819 h 3497531" name="connsiteY11-94"/>
              <a:gd fmla="*/ 20901 w 4116165" name="connsiteX12-95"/>
              <a:gd fmla="*/ 739322 h 3497531" name="connsiteY12-96"/>
              <a:gd fmla="*/ 20901 w 4116165" name="connsiteX13-97"/>
              <a:gd fmla="*/ 638398 h 3497531" name="connsiteY13-98"/>
              <a:gd fmla="*/ 638398 w 4116165" name="connsiteX14-99"/>
              <a:gd fmla="*/ 20901 h 3497531" name="connsiteY14-100"/>
              <a:gd fmla="*/ 688860 w 4116165" name="connsiteX15-101"/>
              <a:gd fmla="*/ 0 h 3497531" name="connsiteY15-102"/>
              <a:gd fmla="*/ 1433441 w 4116165" name="connsiteX0-103"/>
              <a:gd fmla="*/ 3309096 h 3497531" name="connsiteY0-104"/>
              <a:gd fmla="*/ 4116165 w 4116165" name="connsiteX1-105"/>
              <a:gd fmla="*/ 3309096 h 3497531" name="connsiteY1-106"/>
              <a:gd fmla="*/ 3927730 w 4116165" name="connsiteX2-107"/>
              <a:gd fmla="*/ 3497531 h 3497531" name="connsiteY2-108"/>
              <a:gd fmla="*/ 1621876 w 4116165" name="connsiteX3-109"/>
              <a:gd fmla="*/ 3497531 h 3497531" name="connsiteY3-110"/>
              <a:gd fmla="*/ 1433441 w 4116165" name="connsiteX4-111"/>
              <a:gd fmla="*/ 3309096 h 3497531" name="connsiteY4-112"/>
              <a:gd fmla="*/ 688860 w 4116165" name="connsiteX5-113"/>
              <a:gd fmla="*/ 0 h 3497531" name="connsiteY5-114"/>
              <a:gd fmla="*/ 739322 w 4116165" name="connsiteX6-115"/>
              <a:gd fmla="*/ 20901 h 3497531" name="connsiteY6-116"/>
              <a:gd fmla="*/ 1356818 w 4116165" name="connsiteX7-117"/>
              <a:gd fmla="*/ 638398 h 3497531" name="connsiteY7-118"/>
              <a:gd fmla="*/ 1356818 w 4116165" name="connsiteX8-119"/>
              <a:gd fmla="*/ 739322 h 3497531" name="connsiteY8-120"/>
              <a:gd fmla="*/ 739322 w 4116165" name="connsiteX9-121"/>
              <a:gd fmla="*/ 1356819 h 3497531" name="connsiteY9-122"/>
              <a:gd fmla="*/ 638398 w 4116165" name="connsiteX10-123"/>
              <a:gd fmla="*/ 1356819 h 3497531" name="connsiteY10-124"/>
              <a:gd fmla="*/ 20901 w 4116165" name="connsiteX11-125"/>
              <a:gd fmla="*/ 739322 h 3497531" name="connsiteY11-126"/>
              <a:gd fmla="*/ 20901 w 4116165" name="connsiteX12-127"/>
              <a:gd fmla="*/ 638398 h 3497531" name="connsiteY12-128"/>
              <a:gd fmla="*/ 638398 w 4116165" name="connsiteX13-129"/>
              <a:gd fmla="*/ 20901 h 3497531" name="connsiteY13-130"/>
              <a:gd fmla="*/ 688860 w 4116165" name="connsiteX14-131"/>
              <a:gd fmla="*/ 0 h 3497531" name="connsiteY14-132"/>
              <a:gd fmla="*/ 1433441 w 3927730" name="connsiteX0-133"/>
              <a:gd fmla="*/ 3309096 h 3497531" name="connsiteY0-134"/>
              <a:gd fmla="*/ 3927730 w 3927730" name="connsiteX1-135"/>
              <a:gd fmla="*/ 3497531 h 3497531" name="connsiteY1-136"/>
              <a:gd fmla="*/ 1621876 w 3927730" name="connsiteX2-137"/>
              <a:gd fmla="*/ 3497531 h 3497531" name="connsiteY2-138"/>
              <a:gd fmla="*/ 1433441 w 3927730" name="connsiteX3-139"/>
              <a:gd fmla="*/ 3309096 h 3497531" name="connsiteY3-140"/>
              <a:gd fmla="*/ 688860 w 3927730" name="connsiteX4-141"/>
              <a:gd fmla="*/ 0 h 3497531" name="connsiteY4-142"/>
              <a:gd fmla="*/ 739322 w 3927730" name="connsiteX5-143"/>
              <a:gd fmla="*/ 20901 h 3497531" name="connsiteY5-144"/>
              <a:gd fmla="*/ 1356818 w 3927730" name="connsiteX6-145"/>
              <a:gd fmla="*/ 638398 h 3497531" name="connsiteY6-146"/>
              <a:gd fmla="*/ 1356818 w 3927730" name="connsiteX7-147"/>
              <a:gd fmla="*/ 739322 h 3497531" name="connsiteY7-148"/>
              <a:gd fmla="*/ 739322 w 3927730" name="connsiteX8-149"/>
              <a:gd fmla="*/ 1356819 h 3497531" name="connsiteY8-150"/>
              <a:gd fmla="*/ 638398 w 3927730" name="connsiteX9-151"/>
              <a:gd fmla="*/ 1356819 h 3497531" name="connsiteY9-152"/>
              <a:gd fmla="*/ 20901 w 3927730" name="connsiteX10-153"/>
              <a:gd fmla="*/ 739322 h 3497531" name="connsiteY10-154"/>
              <a:gd fmla="*/ 20901 w 3927730" name="connsiteX11-155"/>
              <a:gd fmla="*/ 638398 h 3497531" name="connsiteY11-156"/>
              <a:gd fmla="*/ 638398 w 3927730" name="connsiteX12-157"/>
              <a:gd fmla="*/ 20901 h 3497531" name="connsiteY12-158"/>
              <a:gd fmla="*/ 688860 w 3927730" name="connsiteX13-159"/>
              <a:gd fmla="*/ 0 h 3497531" name="connsiteY13-160"/>
              <a:gd fmla="*/ 1433441 w 1621876" name="connsiteX0-161"/>
              <a:gd fmla="*/ 3309096 h 3497531" name="connsiteY0-162"/>
              <a:gd fmla="*/ 1621876 w 1621876" name="connsiteX1-163"/>
              <a:gd fmla="*/ 3497531 h 3497531" name="connsiteY1-164"/>
              <a:gd fmla="*/ 1433441 w 1621876" name="connsiteX2-165"/>
              <a:gd fmla="*/ 3309096 h 3497531" name="connsiteY2-166"/>
              <a:gd fmla="*/ 688860 w 1621876" name="connsiteX3-167"/>
              <a:gd fmla="*/ 0 h 3497531" name="connsiteY3-168"/>
              <a:gd fmla="*/ 739322 w 1621876" name="connsiteX4-169"/>
              <a:gd fmla="*/ 20901 h 3497531" name="connsiteY4-170"/>
              <a:gd fmla="*/ 1356818 w 1621876" name="connsiteX5-171"/>
              <a:gd fmla="*/ 638398 h 3497531" name="connsiteY5-172"/>
              <a:gd fmla="*/ 1356818 w 1621876" name="connsiteX6-173"/>
              <a:gd fmla="*/ 739322 h 3497531" name="connsiteY6-174"/>
              <a:gd fmla="*/ 739322 w 1621876" name="connsiteX7-175"/>
              <a:gd fmla="*/ 1356819 h 3497531" name="connsiteY7-176"/>
              <a:gd fmla="*/ 638398 w 1621876" name="connsiteX8-177"/>
              <a:gd fmla="*/ 1356819 h 3497531" name="connsiteY8-178"/>
              <a:gd fmla="*/ 20901 w 1621876" name="connsiteX9-179"/>
              <a:gd fmla="*/ 739322 h 3497531" name="connsiteY9-180"/>
              <a:gd fmla="*/ 20901 w 1621876" name="connsiteX10-181"/>
              <a:gd fmla="*/ 638398 h 3497531" name="connsiteY10-182"/>
              <a:gd fmla="*/ 638398 w 1621876" name="connsiteX11-183"/>
              <a:gd fmla="*/ 20901 h 3497531" name="connsiteY11-184"/>
              <a:gd fmla="*/ 688860 w 1621876" name="connsiteX12-185"/>
              <a:gd fmla="*/ 0 h 3497531" name="connsiteY12-186"/>
              <a:gd fmla="*/ 688860 w 1377719" name="connsiteX0-187"/>
              <a:gd fmla="*/ 0 h 1377720" name="connsiteY0-188"/>
              <a:gd fmla="*/ 739322 w 1377719" name="connsiteX1-189"/>
              <a:gd fmla="*/ 20901 h 1377720" name="connsiteY1-190"/>
              <a:gd fmla="*/ 1356818 w 1377719" name="connsiteX2-191"/>
              <a:gd fmla="*/ 638398 h 1377720" name="connsiteY2-192"/>
              <a:gd fmla="*/ 1356818 w 1377719" name="connsiteX3-193"/>
              <a:gd fmla="*/ 739322 h 1377720" name="connsiteY3-194"/>
              <a:gd fmla="*/ 739322 w 1377719" name="connsiteX4-195"/>
              <a:gd fmla="*/ 1356819 h 1377720" name="connsiteY4-196"/>
              <a:gd fmla="*/ 638398 w 1377719" name="connsiteX5-197"/>
              <a:gd fmla="*/ 1356819 h 1377720" name="connsiteY5-198"/>
              <a:gd fmla="*/ 20901 w 1377719" name="connsiteX6-199"/>
              <a:gd fmla="*/ 739322 h 1377720" name="connsiteY6-200"/>
              <a:gd fmla="*/ 20901 w 1377719" name="connsiteX7-201"/>
              <a:gd fmla="*/ 638398 h 1377720" name="connsiteY7-202"/>
              <a:gd fmla="*/ 638398 w 1377719" name="connsiteX8-203"/>
              <a:gd fmla="*/ 20901 h 1377720" name="connsiteY8-204"/>
              <a:gd fmla="*/ 688860 w 1377719" name="connsiteX9-205"/>
              <a:gd fmla="*/ 0 h 1377720" name="connsiteY9-2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b="1" lang="en-US" sz="2800">
              <a:cs typeface="+mn-ea"/>
              <a:sym typeface="+mn-lt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1361411" y="3141922"/>
            <a:ext cx="941001" cy="941002"/>
          </a:xfrm>
          <a:custGeom>
            <a:gdLst>
              <a:gd fmla="*/ 1621876 w 4116165" name="connsiteX0"/>
              <a:gd fmla="*/ 814807 h 3497531" name="connsiteY0"/>
              <a:gd fmla="*/ 3927730 w 4116165" name="connsiteX1"/>
              <a:gd fmla="*/ 814807 h 3497531" name="connsiteY1"/>
              <a:gd fmla="*/ 4116165 w 4116165" name="connsiteX2"/>
              <a:gd fmla="*/ 1003242 h 3497531" name="connsiteY2"/>
              <a:gd fmla="*/ 4116165 w 4116165" name="connsiteX3"/>
              <a:gd fmla="*/ 3309096 h 3497531" name="connsiteY3"/>
              <a:gd fmla="*/ 3927730 w 4116165" name="connsiteX4"/>
              <a:gd fmla="*/ 3497531 h 3497531" name="connsiteY4"/>
              <a:gd fmla="*/ 1621876 w 4116165" name="connsiteX5"/>
              <a:gd fmla="*/ 3497531 h 3497531" name="connsiteY5"/>
              <a:gd fmla="*/ 1433441 w 4116165" name="connsiteX6"/>
              <a:gd fmla="*/ 3309096 h 3497531" name="connsiteY6"/>
              <a:gd fmla="*/ 1433441 w 4116165" name="connsiteX7"/>
              <a:gd fmla="*/ 1003242 h 3497531" name="connsiteY7"/>
              <a:gd fmla="*/ 1621876 w 4116165" name="connsiteX8"/>
              <a:gd fmla="*/ 814807 h 3497531" name="connsiteY8"/>
              <a:gd fmla="*/ 688860 w 4116165" name="connsiteX9"/>
              <a:gd fmla="*/ 0 h 3497531" name="connsiteY9"/>
              <a:gd fmla="*/ 739322 w 4116165" name="connsiteX10"/>
              <a:gd fmla="*/ 20901 h 3497531" name="connsiteY10"/>
              <a:gd fmla="*/ 1356818 w 4116165" name="connsiteX11"/>
              <a:gd fmla="*/ 638398 h 3497531" name="connsiteY11"/>
              <a:gd fmla="*/ 1356818 w 4116165" name="connsiteX12"/>
              <a:gd fmla="*/ 739322 h 3497531" name="connsiteY12"/>
              <a:gd fmla="*/ 739322 w 4116165" name="connsiteX13"/>
              <a:gd fmla="*/ 1356819 h 3497531" name="connsiteY13"/>
              <a:gd fmla="*/ 638398 w 4116165" name="connsiteX14"/>
              <a:gd fmla="*/ 1356819 h 3497531" name="connsiteY14"/>
              <a:gd fmla="*/ 20901 w 4116165" name="connsiteX15"/>
              <a:gd fmla="*/ 739322 h 3497531" name="connsiteY15"/>
              <a:gd fmla="*/ 20901 w 4116165" name="connsiteX16"/>
              <a:gd fmla="*/ 638398 h 3497531" name="connsiteY16"/>
              <a:gd fmla="*/ 638398 w 4116165" name="connsiteX17"/>
              <a:gd fmla="*/ 20901 h 3497531" name="connsiteY17"/>
              <a:gd fmla="*/ 688860 w 4116165" name="connsiteX18"/>
              <a:gd fmla="*/ 0 h 3497531" name="connsiteY18"/>
              <a:gd fmla="*/ 1433441 w 4116165" name="connsiteX0-1"/>
              <a:gd fmla="*/ 1003242 h 3497531" name="connsiteY0-2"/>
              <a:gd fmla="*/ 3927730 w 4116165" name="connsiteX1-3"/>
              <a:gd fmla="*/ 814807 h 3497531" name="connsiteY1-4"/>
              <a:gd fmla="*/ 4116165 w 4116165" name="connsiteX2-5"/>
              <a:gd fmla="*/ 1003242 h 3497531" name="connsiteY2-6"/>
              <a:gd fmla="*/ 4116165 w 4116165" name="connsiteX3-7"/>
              <a:gd fmla="*/ 3309096 h 3497531" name="connsiteY3-8"/>
              <a:gd fmla="*/ 3927730 w 4116165" name="connsiteX4-9"/>
              <a:gd fmla="*/ 3497531 h 3497531" name="connsiteY4-10"/>
              <a:gd fmla="*/ 1621876 w 4116165" name="connsiteX5-11"/>
              <a:gd fmla="*/ 3497531 h 3497531" name="connsiteY5-12"/>
              <a:gd fmla="*/ 1433441 w 4116165" name="connsiteX6-13"/>
              <a:gd fmla="*/ 3309096 h 3497531" name="connsiteY6-14"/>
              <a:gd fmla="*/ 1433441 w 4116165" name="connsiteX7-15"/>
              <a:gd fmla="*/ 1003242 h 3497531" name="connsiteY7-16"/>
              <a:gd fmla="*/ 688860 w 4116165" name="connsiteX8-17"/>
              <a:gd fmla="*/ 0 h 3497531" name="connsiteY8-18"/>
              <a:gd fmla="*/ 739322 w 4116165" name="connsiteX9-19"/>
              <a:gd fmla="*/ 20901 h 3497531" name="connsiteY9-20"/>
              <a:gd fmla="*/ 1356818 w 4116165" name="connsiteX10-21"/>
              <a:gd fmla="*/ 638398 h 3497531" name="connsiteY10-22"/>
              <a:gd fmla="*/ 1356818 w 4116165" name="connsiteX11-23"/>
              <a:gd fmla="*/ 739322 h 3497531" name="connsiteY11-24"/>
              <a:gd fmla="*/ 739322 w 4116165" name="connsiteX12-25"/>
              <a:gd fmla="*/ 1356819 h 3497531" name="connsiteY12-26"/>
              <a:gd fmla="*/ 638398 w 4116165" name="connsiteX13-27"/>
              <a:gd fmla="*/ 1356819 h 3497531" name="connsiteY13-28"/>
              <a:gd fmla="*/ 20901 w 4116165" name="connsiteX14-29"/>
              <a:gd fmla="*/ 739322 h 3497531" name="connsiteY14-30"/>
              <a:gd fmla="*/ 20901 w 4116165" name="connsiteX15-31"/>
              <a:gd fmla="*/ 638398 h 3497531" name="connsiteY15-32"/>
              <a:gd fmla="*/ 638398 w 4116165" name="connsiteX16-33"/>
              <a:gd fmla="*/ 20901 h 3497531" name="connsiteY16-34"/>
              <a:gd fmla="*/ 688860 w 4116165" name="connsiteX17-35"/>
              <a:gd fmla="*/ 0 h 3497531" name="connsiteY17-36"/>
              <a:gd fmla="*/ 1433441 w 4116165" name="connsiteX0-37"/>
              <a:gd fmla="*/ 3309096 h 3497531" name="connsiteY0-38"/>
              <a:gd fmla="*/ 3927730 w 4116165" name="connsiteX1-39"/>
              <a:gd fmla="*/ 814807 h 3497531" name="connsiteY1-40"/>
              <a:gd fmla="*/ 4116165 w 4116165" name="connsiteX2-41"/>
              <a:gd fmla="*/ 1003242 h 3497531" name="connsiteY2-42"/>
              <a:gd fmla="*/ 4116165 w 4116165" name="connsiteX3-43"/>
              <a:gd fmla="*/ 3309096 h 3497531" name="connsiteY3-44"/>
              <a:gd fmla="*/ 3927730 w 4116165" name="connsiteX4-45"/>
              <a:gd fmla="*/ 3497531 h 3497531" name="connsiteY4-46"/>
              <a:gd fmla="*/ 1621876 w 4116165" name="connsiteX5-47"/>
              <a:gd fmla="*/ 3497531 h 3497531" name="connsiteY5-48"/>
              <a:gd fmla="*/ 1433441 w 4116165" name="connsiteX6-49"/>
              <a:gd fmla="*/ 3309096 h 3497531" name="connsiteY6-50"/>
              <a:gd fmla="*/ 688860 w 4116165" name="connsiteX7-51"/>
              <a:gd fmla="*/ 0 h 3497531" name="connsiteY7-52"/>
              <a:gd fmla="*/ 739322 w 4116165" name="connsiteX8-53"/>
              <a:gd fmla="*/ 20901 h 3497531" name="connsiteY8-54"/>
              <a:gd fmla="*/ 1356818 w 4116165" name="connsiteX9-55"/>
              <a:gd fmla="*/ 638398 h 3497531" name="connsiteY9-56"/>
              <a:gd fmla="*/ 1356818 w 4116165" name="connsiteX10-57"/>
              <a:gd fmla="*/ 739322 h 3497531" name="connsiteY10-58"/>
              <a:gd fmla="*/ 739322 w 4116165" name="connsiteX11-59"/>
              <a:gd fmla="*/ 1356819 h 3497531" name="connsiteY11-60"/>
              <a:gd fmla="*/ 638398 w 4116165" name="connsiteX12-61"/>
              <a:gd fmla="*/ 1356819 h 3497531" name="connsiteY12-62"/>
              <a:gd fmla="*/ 20901 w 4116165" name="connsiteX13-63"/>
              <a:gd fmla="*/ 739322 h 3497531" name="connsiteY13-64"/>
              <a:gd fmla="*/ 20901 w 4116165" name="connsiteX14-65"/>
              <a:gd fmla="*/ 638398 h 3497531" name="connsiteY14-66"/>
              <a:gd fmla="*/ 638398 w 4116165" name="connsiteX15-67"/>
              <a:gd fmla="*/ 20901 h 3497531" name="connsiteY15-68"/>
              <a:gd fmla="*/ 688860 w 4116165" name="connsiteX16-69"/>
              <a:gd fmla="*/ 0 h 3497531" name="connsiteY16-70"/>
              <a:gd fmla="*/ 1433441 w 4116165" name="connsiteX0-71"/>
              <a:gd fmla="*/ 3309096 h 3497531" name="connsiteY0-72"/>
              <a:gd fmla="*/ 4116165 w 4116165" name="connsiteX1-73"/>
              <a:gd fmla="*/ 1003242 h 3497531" name="connsiteY1-74"/>
              <a:gd fmla="*/ 4116165 w 4116165" name="connsiteX2-75"/>
              <a:gd fmla="*/ 3309096 h 3497531" name="connsiteY2-76"/>
              <a:gd fmla="*/ 3927730 w 4116165" name="connsiteX3-77"/>
              <a:gd fmla="*/ 3497531 h 3497531" name="connsiteY3-78"/>
              <a:gd fmla="*/ 1621876 w 4116165" name="connsiteX4-79"/>
              <a:gd fmla="*/ 3497531 h 3497531" name="connsiteY4-80"/>
              <a:gd fmla="*/ 1433441 w 4116165" name="connsiteX5-81"/>
              <a:gd fmla="*/ 3309096 h 3497531" name="connsiteY5-82"/>
              <a:gd fmla="*/ 688860 w 4116165" name="connsiteX6-83"/>
              <a:gd fmla="*/ 0 h 3497531" name="connsiteY6-84"/>
              <a:gd fmla="*/ 739322 w 4116165" name="connsiteX7-85"/>
              <a:gd fmla="*/ 20901 h 3497531" name="connsiteY7-86"/>
              <a:gd fmla="*/ 1356818 w 4116165" name="connsiteX8-87"/>
              <a:gd fmla="*/ 638398 h 3497531" name="connsiteY8-88"/>
              <a:gd fmla="*/ 1356818 w 4116165" name="connsiteX9-89"/>
              <a:gd fmla="*/ 739322 h 3497531" name="connsiteY9-90"/>
              <a:gd fmla="*/ 739322 w 4116165" name="connsiteX10-91"/>
              <a:gd fmla="*/ 1356819 h 3497531" name="connsiteY10-92"/>
              <a:gd fmla="*/ 638398 w 4116165" name="connsiteX11-93"/>
              <a:gd fmla="*/ 1356819 h 3497531" name="connsiteY11-94"/>
              <a:gd fmla="*/ 20901 w 4116165" name="connsiteX12-95"/>
              <a:gd fmla="*/ 739322 h 3497531" name="connsiteY12-96"/>
              <a:gd fmla="*/ 20901 w 4116165" name="connsiteX13-97"/>
              <a:gd fmla="*/ 638398 h 3497531" name="connsiteY13-98"/>
              <a:gd fmla="*/ 638398 w 4116165" name="connsiteX14-99"/>
              <a:gd fmla="*/ 20901 h 3497531" name="connsiteY14-100"/>
              <a:gd fmla="*/ 688860 w 4116165" name="connsiteX15-101"/>
              <a:gd fmla="*/ 0 h 3497531" name="connsiteY15-102"/>
              <a:gd fmla="*/ 1433441 w 4116165" name="connsiteX0-103"/>
              <a:gd fmla="*/ 3309096 h 3497531" name="connsiteY0-104"/>
              <a:gd fmla="*/ 4116165 w 4116165" name="connsiteX1-105"/>
              <a:gd fmla="*/ 3309096 h 3497531" name="connsiteY1-106"/>
              <a:gd fmla="*/ 3927730 w 4116165" name="connsiteX2-107"/>
              <a:gd fmla="*/ 3497531 h 3497531" name="connsiteY2-108"/>
              <a:gd fmla="*/ 1621876 w 4116165" name="connsiteX3-109"/>
              <a:gd fmla="*/ 3497531 h 3497531" name="connsiteY3-110"/>
              <a:gd fmla="*/ 1433441 w 4116165" name="connsiteX4-111"/>
              <a:gd fmla="*/ 3309096 h 3497531" name="connsiteY4-112"/>
              <a:gd fmla="*/ 688860 w 4116165" name="connsiteX5-113"/>
              <a:gd fmla="*/ 0 h 3497531" name="connsiteY5-114"/>
              <a:gd fmla="*/ 739322 w 4116165" name="connsiteX6-115"/>
              <a:gd fmla="*/ 20901 h 3497531" name="connsiteY6-116"/>
              <a:gd fmla="*/ 1356818 w 4116165" name="connsiteX7-117"/>
              <a:gd fmla="*/ 638398 h 3497531" name="connsiteY7-118"/>
              <a:gd fmla="*/ 1356818 w 4116165" name="connsiteX8-119"/>
              <a:gd fmla="*/ 739322 h 3497531" name="connsiteY8-120"/>
              <a:gd fmla="*/ 739322 w 4116165" name="connsiteX9-121"/>
              <a:gd fmla="*/ 1356819 h 3497531" name="connsiteY9-122"/>
              <a:gd fmla="*/ 638398 w 4116165" name="connsiteX10-123"/>
              <a:gd fmla="*/ 1356819 h 3497531" name="connsiteY10-124"/>
              <a:gd fmla="*/ 20901 w 4116165" name="connsiteX11-125"/>
              <a:gd fmla="*/ 739322 h 3497531" name="connsiteY11-126"/>
              <a:gd fmla="*/ 20901 w 4116165" name="connsiteX12-127"/>
              <a:gd fmla="*/ 638398 h 3497531" name="connsiteY12-128"/>
              <a:gd fmla="*/ 638398 w 4116165" name="connsiteX13-129"/>
              <a:gd fmla="*/ 20901 h 3497531" name="connsiteY13-130"/>
              <a:gd fmla="*/ 688860 w 4116165" name="connsiteX14-131"/>
              <a:gd fmla="*/ 0 h 3497531" name="connsiteY14-132"/>
              <a:gd fmla="*/ 1433441 w 3927730" name="connsiteX0-133"/>
              <a:gd fmla="*/ 3309096 h 3497531" name="connsiteY0-134"/>
              <a:gd fmla="*/ 3927730 w 3927730" name="connsiteX1-135"/>
              <a:gd fmla="*/ 3497531 h 3497531" name="connsiteY1-136"/>
              <a:gd fmla="*/ 1621876 w 3927730" name="connsiteX2-137"/>
              <a:gd fmla="*/ 3497531 h 3497531" name="connsiteY2-138"/>
              <a:gd fmla="*/ 1433441 w 3927730" name="connsiteX3-139"/>
              <a:gd fmla="*/ 3309096 h 3497531" name="connsiteY3-140"/>
              <a:gd fmla="*/ 688860 w 3927730" name="connsiteX4-141"/>
              <a:gd fmla="*/ 0 h 3497531" name="connsiteY4-142"/>
              <a:gd fmla="*/ 739322 w 3927730" name="connsiteX5-143"/>
              <a:gd fmla="*/ 20901 h 3497531" name="connsiteY5-144"/>
              <a:gd fmla="*/ 1356818 w 3927730" name="connsiteX6-145"/>
              <a:gd fmla="*/ 638398 h 3497531" name="connsiteY6-146"/>
              <a:gd fmla="*/ 1356818 w 3927730" name="connsiteX7-147"/>
              <a:gd fmla="*/ 739322 h 3497531" name="connsiteY7-148"/>
              <a:gd fmla="*/ 739322 w 3927730" name="connsiteX8-149"/>
              <a:gd fmla="*/ 1356819 h 3497531" name="connsiteY8-150"/>
              <a:gd fmla="*/ 638398 w 3927730" name="connsiteX9-151"/>
              <a:gd fmla="*/ 1356819 h 3497531" name="connsiteY9-152"/>
              <a:gd fmla="*/ 20901 w 3927730" name="connsiteX10-153"/>
              <a:gd fmla="*/ 739322 h 3497531" name="connsiteY10-154"/>
              <a:gd fmla="*/ 20901 w 3927730" name="connsiteX11-155"/>
              <a:gd fmla="*/ 638398 h 3497531" name="connsiteY11-156"/>
              <a:gd fmla="*/ 638398 w 3927730" name="connsiteX12-157"/>
              <a:gd fmla="*/ 20901 h 3497531" name="connsiteY12-158"/>
              <a:gd fmla="*/ 688860 w 3927730" name="connsiteX13-159"/>
              <a:gd fmla="*/ 0 h 3497531" name="connsiteY13-160"/>
              <a:gd fmla="*/ 1433441 w 1621876" name="connsiteX0-161"/>
              <a:gd fmla="*/ 3309096 h 3497531" name="connsiteY0-162"/>
              <a:gd fmla="*/ 1621876 w 1621876" name="connsiteX1-163"/>
              <a:gd fmla="*/ 3497531 h 3497531" name="connsiteY1-164"/>
              <a:gd fmla="*/ 1433441 w 1621876" name="connsiteX2-165"/>
              <a:gd fmla="*/ 3309096 h 3497531" name="connsiteY2-166"/>
              <a:gd fmla="*/ 688860 w 1621876" name="connsiteX3-167"/>
              <a:gd fmla="*/ 0 h 3497531" name="connsiteY3-168"/>
              <a:gd fmla="*/ 739322 w 1621876" name="connsiteX4-169"/>
              <a:gd fmla="*/ 20901 h 3497531" name="connsiteY4-170"/>
              <a:gd fmla="*/ 1356818 w 1621876" name="connsiteX5-171"/>
              <a:gd fmla="*/ 638398 h 3497531" name="connsiteY5-172"/>
              <a:gd fmla="*/ 1356818 w 1621876" name="connsiteX6-173"/>
              <a:gd fmla="*/ 739322 h 3497531" name="connsiteY6-174"/>
              <a:gd fmla="*/ 739322 w 1621876" name="connsiteX7-175"/>
              <a:gd fmla="*/ 1356819 h 3497531" name="connsiteY7-176"/>
              <a:gd fmla="*/ 638398 w 1621876" name="connsiteX8-177"/>
              <a:gd fmla="*/ 1356819 h 3497531" name="connsiteY8-178"/>
              <a:gd fmla="*/ 20901 w 1621876" name="connsiteX9-179"/>
              <a:gd fmla="*/ 739322 h 3497531" name="connsiteY9-180"/>
              <a:gd fmla="*/ 20901 w 1621876" name="connsiteX10-181"/>
              <a:gd fmla="*/ 638398 h 3497531" name="connsiteY10-182"/>
              <a:gd fmla="*/ 638398 w 1621876" name="connsiteX11-183"/>
              <a:gd fmla="*/ 20901 h 3497531" name="connsiteY11-184"/>
              <a:gd fmla="*/ 688860 w 1621876" name="connsiteX12-185"/>
              <a:gd fmla="*/ 0 h 3497531" name="connsiteY12-186"/>
              <a:gd fmla="*/ 688860 w 1377719" name="connsiteX0-187"/>
              <a:gd fmla="*/ 0 h 1377720" name="connsiteY0-188"/>
              <a:gd fmla="*/ 739322 w 1377719" name="connsiteX1-189"/>
              <a:gd fmla="*/ 20901 h 1377720" name="connsiteY1-190"/>
              <a:gd fmla="*/ 1356818 w 1377719" name="connsiteX2-191"/>
              <a:gd fmla="*/ 638398 h 1377720" name="connsiteY2-192"/>
              <a:gd fmla="*/ 1356818 w 1377719" name="connsiteX3-193"/>
              <a:gd fmla="*/ 739322 h 1377720" name="connsiteY3-194"/>
              <a:gd fmla="*/ 739322 w 1377719" name="connsiteX4-195"/>
              <a:gd fmla="*/ 1356819 h 1377720" name="connsiteY4-196"/>
              <a:gd fmla="*/ 638398 w 1377719" name="connsiteX5-197"/>
              <a:gd fmla="*/ 1356819 h 1377720" name="connsiteY5-198"/>
              <a:gd fmla="*/ 20901 w 1377719" name="connsiteX6-199"/>
              <a:gd fmla="*/ 739322 h 1377720" name="connsiteY6-200"/>
              <a:gd fmla="*/ 20901 w 1377719" name="connsiteX7-201"/>
              <a:gd fmla="*/ 638398 h 1377720" name="connsiteY7-202"/>
              <a:gd fmla="*/ 638398 w 1377719" name="connsiteX8-203"/>
              <a:gd fmla="*/ 20901 h 1377720" name="connsiteY8-204"/>
              <a:gd fmla="*/ 688860 w 1377719" name="connsiteX9-205"/>
              <a:gd fmla="*/ 0 h 1377720" name="connsiteY9-2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b="1" lang="en-US" sz="2800">
              <a:cs typeface="+mn-ea"/>
              <a:sym typeface="+mn-lt"/>
            </a:endParaRPr>
          </a:p>
        </p:txBody>
      </p:sp>
      <p:sp>
        <p:nvSpPr>
          <p:cNvPr id="13" name="Freeform 9"/>
          <p:cNvSpPr/>
          <p:nvPr/>
        </p:nvSpPr>
        <p:spPr>
          <a:xfrm>
            <a:off x="7966604" y="3141922"/>
            <a:ext cx="941001" cy="941002"/>
          </a:xfrm>
          <a:custGeom>
            <a:gdLst>
              <a:gd fmla="*/ 1621876 w 4116165" name="connsiteX0"/>
              <a:gd fmla="*/ 814807 h 3497531" name="connsiteY0"/>
              <a:gd fmla="*/ 3927730 w 4116165" name="connsiteX1"/>
              <a:gd fmla="*/ 814807 h 3497531" name="connsiteY1"/>
              <a:gd fmla="*/ 4116165 w 4116165" name="connsiteX2"/>
              <a:gd fmla="*/ 1003242 h 3497531" name="connsiteY2"/>
              <a:gd fmla="*/ 4116165 w 4116165" name="connsiteX3"/>
              <a:gd fmla="*/ 3309096 h 3497531" name="connsiteY3"/>
              <a:gd fmla="*/ 3927730 w 4116165" name="connsiteX4"/>
              <a:gd fmla="*/ 3497531 h 3497531" name="connsiteY4"/>
              <a:gd fmla="*/ 1621876 w 4116165" name="connsiteX5"/>
              <a:gd fmla="*/ 3497531 h 3497531" name="connsiteY5"/>
              <a:gd fmla="*/ 1433441 w 4116165" name="connsiteX6"/>
              <a:gd fmla="*/ 3309096 h 3497531" name="connsiteY6"/>
              <a:gd fmla="*/ 1433441 w 4116165" name="connsiteX7"/>
              <a:gd fmla="*/ 1003242 h 3497531" name="connsiteY7"/>
              <a:gd fmla="*/ 1621876 w 4116165" name="connsiteX8"/>
              <a:gd fmla="*/ 814807 h 3497531" name="connsiteY8"/>
              <a:gd fmla="*/ 688860 w 4116165" name="connsiteX9"/>
              <a:gd fmla="*/ 0 h 3497531" name="connsiteY9"/>
              <a:gd fmla="*/ 739322 w 4116165" name="connsiteX10"/>
              <a:gd fmla="*/ 20901 h 3497531" name="connsiteY10"/>
              <a:gd fmla="*/ 1356818 w 4116165" name="connsiteX11"/>
              <a:gd fmla="*/ 638398 h 3497531" name="connsiteY11"/>
              <a:gd fmla="*/ 1356818 w 4116165" name="connsiteX12"/>
              <a:gd fmla="*/ 739322 h 3497531" name="connsiteY12"/>
              <a:gd fmla="*/ 739322 w 4116165" name="connsiteX13"/>
              <a:gd fmla="*/ 1356819 h 3497531" name="connsiteY13"/>
              <a:gd fmla="*/ 638398 w 4116165" name="connsiteX14"/>
              <a:gd fmla="*/ 1356819 h 3497531" name="connsiteY14"/>
              <a:gd fmla="*/ 20901 w 4116165" name="connsiteX15"/>
              <a:gd fmla="*/ 739322 h 3497531" name="connsiteY15"/>
              <a:gd fmla="*/ 20901 w 4116165" name="connsiteX16"/>
              <a:gd fmla="*/ 638398 h 3497531" name="connsiteY16"/>
              <a:gd fmla="*/ 638398 w 4116165" name="connsiteX17"/>
              <a:gd fmla="*/ 20901 h 3497531" name="connsiteY17"/>
              <a:gd fmla="*/ 688860 w 4116165" name="connsiteX18"/>
              <a:gd fmla="*/ 0 h 3497531" name="connsiteY18"/>
              <a:gd fmla="*/ 1433441 w 4116165" name="connsiteX0-1"/>
              <a:gd fmla="*/ 1003242 h 3497531" name="connsiteY0-2"/>
              <a:gd fmla="*/ 3927730 w 4116165" name="connsiteX1-3"/>
              <a:gd fmla="*/ 814807 h 3497531" name="connsiteY1-4"/>
              <a:gd fmla="*/ 4116165 w 4116165" name="connsiteX2-5"/>
              <a:gd fmla="*/ 1003242 h 3497531" name="connsiteY2-6"/>
              <a:gd fmla="*/ 4116165 w 4116165" name="connsiteX3-7"/>
              <a:gd fmla="*/ 3309096 h 3497531" name="connsiteY3-8"/>
              <a:gd fmla="*/ 3927730 w 4116165" name="connsiteX4-9"/>
              <a:gd fmla="*/ 3497531 h 3497531" name="connsiteY4-10"/>
              <a:gd fmla="*/ 1621876 w 4116165" name="connsiteX5-11"/>
              <a:gd fmla="*/ 3497531 h 3497531" name="connsiteY5-12"/>
              <a:gd fmla="*/ 1433441 w 4116165" name="connsiteX6-13"/>
              <a:gd fmla="*/ 3309096 h 3497531" name="connsiteY6-14"/>
              <a:gd fmla="*/ 1433441 w 4116165" name="connsiteX7-15"/>
              <a:gd fmla="*/ 1003242 h 3497531" name="connsiteY7-16"/>
              <a:gd fmla="*/ 688860 w 4116165" name="connsiteX8-17"/>
              <a:gd fmla="*/ 0 h 3497531" name="connsiteY8-18"/>
              <a:gd fmla="*/ 739322 w 4116165" name="connsiteX9-19"/>
              <a:gd fmla="*/ 20901 h 3497531" name="connsiteY9-20"/>
              <a:gd fmla="*/ 1356818 w 4116165" name="connsiteX10-21"/>
              <a:gd fmla="*/ 638398 h 3497531" name="connsiteY10-22"/>
              <a:gd fmla="*/ 1356818 w 4116165" name="connsiteX11-23"/>
              <a:gd fmla="*/ 739322 h 3497531" name="connsiteY11-24"/>
              <a:gd fmla="*/ 739322 w 4116165" name="connsiteX12-25"/>
              <a:gd fmla="*/ 1356819 h 3497531" name="connsiteY12-26"/>
              <a:gd fmla="*/ 638398 w 4116165" name="connsiteX13-27"/>
              <a:gd fmla="*/ 1356819 h 3497531" name="connsiteY13-28"/>
              <a:gd fmla="*/ 20901 w 4116165" name="connsiteX14-29"/>
              <a:gd fmla="*/ 739322 h 3497531" name="connsiteY14-30"/>
              <a:gd fmla="*/ 20901 w 4116165" name="connsiteX15-31"/>
              <a:gd fmla="*/ 638398 h 3497531" name="connsiteY15-32"/>
              <a:gd fmla="*/ 638398 w 4116165" name="connsiteX16-33"/>
              <a:gd fmla="*/ 20901 h 3497531" name="connsiteY16-34"/>
              <a:gd fmla="*/ 688860 w 4116165" name="connsiteX17-35"/>
              <a:gd fmla="*/ 0 h 3497531" name="connsiteY17-36"/>
              <a:gd fmla="*/ 1433441 w 4116165" name="connsiteX0-37"/>
              <a:gd fmla="*/ 3309096 h 3497531" name="connsiteY0-38"/>
              <a:gd fmla="*/ 3927730 w 4116165" name="connsiteX1-39"/>
              <a:gd fmla="*/ 814807 h 3497531" name="connsiteY1-40"/>
              <a:gd fmla="*/ 4116165 w 4116165" name="connsiteX2-41"/>
              <a:gd fmla="*/ 1003242 h 3497531" name="connsiteY2-42"/>
              <a:gd fmla="*/ 4116165 w 4116165" name="connsiteX3-43"/>
              <a:gd fmla="*/ 3309096 h 3497531" name="connsiteY3-44"/>
              <a:gd fmla="*/ 3927730 w 4116165" name="connsiteX4-45"/>
              <a:gd fmla="*/ 3497531 h 3497531" name="connsiteY4-46"/>
              <a:gd fmla="*/ 1621876 w 4116165" name="connsiteX5-47"/>
              <a:gd fmla="*/ 3497531 h 3497531" name="connsiteY5-48"/>
              <a:gd fmla="*/ 1433441 w 4116165" name="connsiteX6-49"/>
              <a:gd fmla="*/ 3309096 h 3497531" name="connsiteY6-50"/>
              <a:gd fmla="*/ 688860 w 4116165" name="connsiteX7-51"/>
              <a:gd fmla="*/ 0 h 3497531" name="connsiteY7-52"/>
              <a:gd fmla="*/ 739322 w 4116165" name="connsiteX8-53"/>
              <a:gd fmla="*/ 20901 h 3497531" name="connsiteY8-54"/>
              <a:gd fmla="*/ 1356818 w 4116165" name="connsiteX9-55"/>
              <a:gd fmla="*/ 638398 h 3497531" name="connsiteY9-56"/>
              <a:gd fmla="*/ 1356818 w 4116165" name="connsiteX10-57"/>
              <a:gd fmla="*/ 739322 h 3497531" name="connsiteY10-58"/>
              <a:gd fmla="*/ 739322 w 4116165" name="connsiteX11-59"/>
              <a:gd fmla="*/ 1356819 h 3497531" name="connsiteY11-60"/>
              <a:gd fmla="*/ 638398 w 4116165" name="connsiteX12-61"/>
              <a:gd fmla="*/ 1356819 h 3497531" name="connsiteY12-62"/>
              <a:gd fmla="*/ 20901 w 4116165" name="connsiteX13-63"/>
              <a:gd fmla="*/ 739322 h 3497531" name="connsiteY13-64"/>
              <a:gd fmla="*/ 20901 w 4116165" name="connsiteX14-65"/>
              <a:gd fmla="*/ 638398 h 3497531" name="connsiteY14-66"/>
              <a:gd fmla="*/ 638398 w 4116165" name="connsiteX15-67"/>
              <a:gd fmla="*/ 20901 h 3497531" name="connsiteY15-68"/>
              <a:gd fmla="*/ 688860 w 4116165" name="connsiteX16-69"/>
              <a:gd fmla="*/ 0 h 3497531" name="connsiteY16-70"/>
              <a:gd fmla="*/ 1433441 w 4116165" name="connsiteX0-71"/>
              <a:gd fmla="*/ 3309096 h 3497531" name="connsiteY0-72"/>
              <a:gd fmla="*/ 4116165 w 4116165" name="connsiteX1-73"/>
              <a:gd fmla="*/ 1003242 h 3497531" name="connsiteY1-74"/>
              <a:gd fmla="*/ 4116165 w 4116165" name="connsiteX2-75"/>
              <a:gd fmla="*/ 3309096 h 3497531" name="connsiteY2-76"/>
              <a:gd fmla="*/ 3927730 w 4116165" name="connsiteX3-77"/>
              <a:gd fmla="*/ 3497531 h 3497531" name="connsiteY3-78"/>
              <a:gd fmla="*/ 1621876 w 4116165" name="connsiteX4-79"/>
              <a:gd fmla="*/ 3497531 h 3497531" name="connsiteY4-80"/>
              <a:gd fmla="*/ 1433441 w 4116165" name="connsiteX5-81"/>
              <a:gd fmla="*/ 3309096 h 3497531" name="connsiteY5-82"/>
              <a:gd fmla="*/ 688860 w 4116165" name="connsiteX6-83"/>
              <a:gd fmla="*/ 0 h 3497531" name="connsiteY6-84"/>
              <a:gd fmla="*/ 739322 w 4116165" name="connsiteX7-85"/>
              <a:gd fmla="*/ 20901 h 3497531" name="connsiteY7-86"/>
              <a:gd fmla="*/ 1356818 w 4116165" name="connsiteX8-87"/>
              <a:gd fmla="*/ 638398 h 3497531" name="connsiteY8-88"/>
              <a:gd fmla="*/ 1356818 w 4116165" name="connsiteX9-89"/>
              <a:gd fmla="*/ 739322 h 3497531" name="connsiteY9-90"/>
              <a:gd fmla="*/ 739322 w 4116165" name="connsiteX10-91"/>
              <a:gd fmla="*/ 1356819 h 3497531" name="connsiteY10-92"/>
              <a:gd fmla="*/ 638398 w 4116165" name="connsiteX11-93"/>
              <a:gd fmla="*/ 1356819 h 3497531" name="connsiteY11-94"/>
              <a:gd fmla="*/ 20901 w 4116165" name="connsiteX12-95"/>
              <a:gd fmla="*/ 739322 h 3497531" name="connsiteY12-96"/>
              <a:gd fmla="*/ 20901 w 4116165" name="connsiteX13-97"/>
              <a:gd fmla="*/ 638398 h 3497531" name="connsiteY13-98"/>
              <a:gd fmla="*/ 638398 w 4116165" name="connsiteX14-99"/>
              <a:gd fmla="*/ 20901 h 3497531" name="connsiteY14-100"/>
              <a:gd fmla="*/ 688860 w 4116165" name="connsiteX15-101"/>
              <a:gd fmla="*/ 0 h 3497531" name="connsiteY15-102"/>
              <a:gd fmla="*/ 1433441 w 4116165" name="connsiteX0-103"/>
              <a:gd fmla="*/ 3309096 h 3497531" name="connsiteY0-104"/>
              <a:gd fmla="*/ 4116165 w 4116165" name="connsiteX1-105"/>
              <a:gd fmla="*/ 3309096 h 3497531" name="connsiteY1-106"/>
              <a:gd fmla="*/ 3927730 w 4116165" name="connsiteX2-107"/>
              <a:gd fmla="*/ 3497531 h 3497531" name="connsiteY2-108"/>
              <a:gd fmla="*/ 1621876 w 4116165" name="connsiteX3-109"/>
              <a:gd fmla="*/ 3497531 h 3497531" name="connsiteY3-110"/>
              <a:gd fmla="*/ 1433441 w 4116165" name="connsiteX4-111"/>
              <a:gd fmla="*/ 3309096 h 3497531" name="connsiteY4-112"/>
              <a:gd fmla="*/ 688860 w 4116165" name="connsiteX5-113"/>
              <a:gd fmla="*/ 0 h 3497531" name="connsiteY5-114"/>
              <a:gd fmla="*/ 739322 w 4116165" name="connsiteX6-115"/>
              <a:gd fmla="*/ 20901 h 3497531" name="connsiteY6-116"/>
              <a:gd fmla="*/ 1356818 w 4116165" name="connsiteX7-117"/>
              <a:gd fmla="*/ 638398 h 3497531" name="connsiteY7-118"/>
              <a:gd fmla="*/ 1356818 w 4116165" name="connsiteX8-119"/>
              <a:gd fmla="*/ 739322 h 3497531" name="connsiteY8-120"/>
              <a:gd fmla="*/ 739322 w 4116165" name="connsiteX9-121"/>
              <a:gd fmla="*/ 1356819 h 3497531" name="connsiteY9-122"/>
              <a:gd fmla="*/ 638398 w 4116165" name="connsiteX10-123"/>
              <a:gd fmla="*/ 1356819 h 3497531" name="connsiteY10-124"/>
              <a:gd fmla="*/ 20901 w 4116165" name="connsiteX11-125"/>
              <a:gd fmla="*/ 739322 h 3497531" name="connsiteY11-126"/>
              <a:gd fmla="*/ 20901 w 4116165" name="connsiteX12-127"/>
              <a:gd fmla="*/ 638398 h 3497531" name="connsiteY12-128"/>
              <a:gd fmla="*/ 638398 w 4116165" name="connsiteX13-129"/>
              <a:gd fmla="*/ 20901 h 3497531" name="connsiteY13-130"/>
              <a:gd fmla="*/ 688860 w 4116165" name="connsiteX14-131"/>
              <a:gd fmla="*/ 0 h 3497531" name="connsiteY14-132"/>
              <a:gd fmla="*/ 1433441 w 3927730" name="connsiteX0-133"/>
              <a:gd fmla="*/ 3309096 h 3497531" name="connsiteY0-134"/>
              <a:gd fmla="*/ 3927730 w 3927730" name="connsiteX1-135"/>
              <a:gd fmla="*/ 3497531 h 3497531" name="connsiteY1-136"/>
              <a:gd fmla="*/ 1621876 w 3927730" name="connsiteX2-137"/>
              <a:gd fmla="*/ 3497531 h 3497531" name="connsiteY2-138"/>
              <a:gd fmla="*/ 1433441 w 3927730" name="connsiteX3-139"/>
              <a:gd fmla="*/ 3309096 h 3497531" name="connsiteY3-140"/>
              <a:gd fmla="*/ 688860 w 3927730" name="connsiteX4-141"/>
              <a:gd fmla="*/ 0 h 3497531" name="connsiteY4-142"/>
              <a:gd fmla="*/ 739322 w 3927730" name="connsiteX5-143"/>
              <a:gd fmla="*/ 20901 h 3497531" name="connsiteY5-144"/>
              <a:gd fmla="*/ 1356818 w 3927730" name="connsiteX6-145"/>
              <a:gd fmla="*/ 638398 h 3497531" name="connsiteY6-146"/>
              <a:gd fmla="*/ 1356818 w 3927730" name="connsiteX7-147"/>
              <a:gd fmla="*/ 739322 h 3497531" name="connsiteY7-148"/>
              <a:gd fmla="*/ 739322 w 3927730" name="connsiteX8-149"/>
              <a:gd fmla="*/ 1356819 h 3497531" name="connsiteY8-150"/>
              <a:gd fmla="*/ 638398 w 3927730" name="connsiteX9-151"/>
              <a:gd fmla="*/ 1356819 h 3497531" name="connsiteY9-152"/>
              <a:gd fmla="*/ 20901 w 3927730" name="connsiteX10-153"/>
              <a:gd fmla="*/ 739322 h 3497531" name="connsiteY10-154"/>
              <a:gd fmla="*/ 20901 w 3927730" name="connsiteX11-155"/>
              <a:gd fmla="*/ 638398 h 3497531" name="connsiteY11-156"/>
              <a:gd fmla="*/ 638398 w 3927730" name="connsiteX12-157"/>
              <a:gd fmla="*/ 20901 h 3497531" name="connsiteY12-158"/>
              <a:gd fmla="*/ 688860 w 3927730" name="connsiteX13-159"/>
              <a:gd fmla="*/ 0 h 3497531" name="connsiteY13-160"/>
              <a:gd fmla="*/ 1433441 w 1621876" name="connsiteX0-161"/>
              <a:gd fmla="*/ 3309096 h 3497531" name="connsiteY0-162"/>
              <a:gd fmla="*/ 1621876 w 1621876" name="connsiteX1-163"/>
              <a:gd fmla="*/ 3497531 h 3497531" name="connsiteY1-164"/>
              <a:gd fmla="*/ 1433441 w 1621876" name="connsiteX2-165"/>
              <a:gd fmla="*/ 3309096 h 3497531" name="connsiteY2-166"/>
              <a:gd fmla="*/ 688860 w 1621876" name="connsiteX3-167"/>
              <a:gd fmla="*/ 0 h 3497531" name="connsiteY3-168"/>
              <a:gd fmla="*/ 739322 w 1621876" name="connsiteX4-169"/>
              <a:gd fmla="*/ 20901 h 3497531" name="connsiteY4-170"/>
              <a:gd fmla="*/ 1356818 w 1621876" name="connsiteX5-171"/>
              <a:gd fmla="*/ 638398 h 3497531" name="connsiteY5-172"/>
              <a:gd fmla="*/ 1356818 w 1621876" name="connsiteX6-173"/>
              <a:gd fmla="*/ 739322 h 3497531" name="connsiteY6-174"/>
              <a:gd fmla="*/ 739322 w 1621876" name="connsiteX7-175"/>
              <a:gd fmla="*/ 1356819 h 3497531" name="connsiteY7-176"/>
              <a:gd fmla="*/ 638398 w 1621876" name="connsiteX8-177"/>
              <a:gd fmla="*/ 1356819 h 3497531" name="connsiteY8-178"/>
              <a:gd fmla="*/ 20901 w 1621876" name="connsiteX9-179"/>
              <a:gd fmla="*/ 739322 h 3497531" name="connsiteY9-180"/>
              <a:gd fmla="*/ 20901 w 1621876" name="connsiteX10-181"/>
              <a:gd fmla="*/ 638398 h 3497531" name="connsiteY10-182"/>
              <a:gd fmla="*/ 638398 w 1621876" name="connsiteX11-183"/>
              <a:gd fmla="*/ 20901 h 3497531" name="connsiteY11-184"/>
              <a:gd fmla="*/ 688860 w 1621876" name="connsiteX12-185"/>
              <a:gd fmla="*/ 0 h 3497531" name="connsiteY12-186"/>
              <a:gd fmla="*/ 688860 w 1377719" name="connsiteX0-187"/>
              <a:gd fmla="*/ 0 h 1377720" name="connsiteY0-188"/>
              <a:gd fmla="*/ 739322 w 1377719" name="connsiteX1-189"/>
              <a:gd fmla="*/ 20901 h 1377720" name="connsiteY1-190"/>
              <a:gd fmla="*/ 1356818 w 1377719" name="connsiteX2-191"/>
              <a:gd fmla="*/ 638398 h 1377720" name="connsiteY2-192"/>
              <a:gd fmla="*/ 1356818 w 1377719" name="connsiteX3-193"/>
              <a:gd fmla="*/ 739322 h 1377720" name="connsiteY3-194"/>
              <a:gd fmla="*/ 739322 w 1377719" name="connsiteX4-195"/>
              <a:gd fmla="*/ 1356819 h 1377720" name="connsiteY4-196"/>
              <a:gd fmla="*/ 638398 w 1377719" name="connsiteX5-197"/>
              <a:gd fmla="*/ 1356819 h 1377720" name="connsiteY5-198"/>
              <a:gd fmla="*/ 20901 w 1377719" name="connsiteX6-199"/>
              <a:gd fmla="*/ 739322 h 1377720" name="connsiteY6-200"/>
              <a:gd fmla="*/ 20901 w 1377719" name="connsiteX7-201"/>
              <a:gd fmla="*/ 638398 h 1377720" name="connsiteY7-202"/>
              <a:gd fmla="*/ 638398 w 1377719" name="connsiteX8-203"/>
              <a:gd fmla="*/ 20901 h 1377720" name="connsiteY8-204"/>
              <a:gd fmla="*/ 688860 w 1377719" name="connsiteX9-205"/>
              <a:gd fmla="*/ 0 h 1377720" name="connsiteY9-2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32AA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b="1" lang="en-US" sz="2800">
              <a:cs typeface="+mn-ea"/>
              <a:sym typeface="+mn-lt"/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9432425" y="2956443"/>
            <a:ext cx="1311960" cy="1311960"/>
          </a:xfrm>
          <a:custGeom>
            <a:gdLst>
              <a:gd fmla="*/ 1621876 w 4116165" name="connsiteX0"/>
              <a:gd fmla="*/ 814807 h 3497531" name="connsiteY0"/>
              <a:gd fmla="*/ 3927730 w 4116165" name="connsiteX1"/>
              <a:gd fmla="*/ 814807 h 3497531" name="connsiteY1"/>
              <a:gd fmla="*/ 4116165 w 4116165" name="connsiteX2"/>
              <a:gd fmla="*/ 1003242 h 3497531" name="connsiteY2"/>
              <a:gd fmla="*/ 4116165 w 4116165" name="connsiteX3"/>
              <a:gd fmla="*/ 3309096 h 3497531" name="connsiteY3"/>
              <a:gd fmla="*/ 3927730 w 4116165" name="connsiteX4"/>
              <a:gd fmla="*/ 3497531 h 3497531" name="connsiteY4"/>
              <a:gd fmla="*/ 1621876 w 4116165" name="connsiteX5"/>
              <a:gd fmla="*/ 3497531 h 3497531" name="connsiteY5"/>
              <a:gd fmla="*/ 1433441 w 4116165" name="connsiteX6"/>
              <a:gd fmla="*/ 3309096 h 3497531" name="connsiteY6"/>
              <a:gd fmla="*/ 1433441 w 4116165" name="connsiteX7"/>
              <a:gd fmla="*/ 1003242 h 3497531" name="connsiteY7"/>
              <a:gd fmla="*/ 1621876 w 4116165" name="connsiteX8"/>
              <a:gd fmla="*/ 814807 h 3497531" name="connsiteY8"/>
              <a:gd fmla="*/ 688860 w 4116165" name="connsiteX9"/>
              <a:gd fmla="*/ 0 h 3497531" name="connsiteY9"/>
              <a:gd fmla="*/ 739322 w 4116165" name="connsiteX10"/>
              <a:gd fmla="*/ 20901 h 3497531" name="connsiteY10"/>
              <a:gd fmla="*/ 1356818 w 4116165" name="connsiteX11"/>
              <a:gd fmla="*/ 638398 h 3497531" name="connsiteY11"/>
              <a:gd fmla="*/ 1356818 w 4116165" name="connsiteX12"/>
              <a:gd fmla="*/ 739322 h 3497531" name="connsiteY12"/>
              <a:gd fmla="*/ 739322 w 4116165" name="connsiteX13"/>
              <a:gd fmla="*/ 1356819 h 3497531" name="connsiteY13"/>
              <a:gd fmla="*/ 638398 w 4116165" name="connsiteX14"/>
              <a:gd fmla="*/ 1356819 h 3497531" name="connsiteY14"/>
              <a:gd fmla="*/ 20901 w 4116165" name="connsiteX15"/>
              <a:gd fmla="*/ 739322 h 3497531" name="connsiteY15"/>
              <a:gd fmla="*/ 20901 w 4116165" name="connsiteX16"/>
              <a:gd fmla="*/ 638398 h 3497531" name="connsiteY16"/>
              <a:gd fmla="*/ 638398 w 4116165" name="connsiteX17"/>
              <a:gd fmla="*/ 20901 h 3497531" name="connsiteY17"/>
              <a:gd fmla="*/ 688860 w 4116165" name="connsiteX18"/>
              <a:gd fmla="*/ 0 h 3497531" name="connsiteY18"/>
              <a:gd fmla="*/ 1433441 w 4116165" name="connsiteX0-1"/>
              <a:gd fmla="*/ 1003242 h 3497531" name="connsiteY0-2"/>
              <a:gd fmla="*/ 3927730 w 4116165" name="connsiteX1-3"/>
              <a:gd fmla="*/ 814807 h 3497531" name="connsiteY1-4"/>
              <a:gd fmla="*/ 4116165 w 4116165" name="connsiteX2-5"/>
              <a:gd fmla="*/ 1003242 h 3497531" name="connsiteY2-6"/>
              <a:gd fmla="*/ 4116165 w 4116165" name="connsiteX3-7"/>
              <a:gd fmla="*/ 3309096 h 3497531" name="connsiteY3-8"/>
              <a:gd fmla="*/ 3927730 w 4116165" name="connsiteX4-9"/>
              <a:gd fmla="*/ 3497531 h 3497531" name="connsiteY4-10"/>
              <a:gd fmla="*/ 1621876 w 4116165" name="connsiteX5-11"/>
              <a:gd fmla="*/ 3497531 h 3497531" name="connsiteY5-12"/>
              <a:gd fmla="*/ 1433441 w 4116165" name="connsiteX6-13"/>
              <a:gd fmla="*/ 3309096 h 3497531" name="connsiteY6-14"/>
              <a:gd fmla="*/ 1433441 w 4116165" name="connsiteX7-15"/>
              <a:gd fmla="*/ 1003242 h 3497531" name="connsiteY7-16"/>
              <a:gd fmla="*/ 688860 w 4116165" name="connsiteX8-17"/>
              <a:gd fmla="*/ 0 h 3497531" name="connsiteY8-18"/>
              <a:gd fmla="*/ 739322 w 4116165" name="connsiteX9-19"/>
              <a:gd fmla="*/ 20901 h 3497531" name="connsiteY9-20"/>
              <a:gd fmla="*/ 1356818 w 4116165" name="connsiteX10-21"/>
              <a:gd fmla="*/ 638398 h 3497531" name="connsiteY10-22"/>
              <a:gd fmla="*/ 1356818 w 4116165" name="connsiteX11-23"/>
              <a:gd fmla="*/ 739322 h 3497531" name="connsiteY11-24"/>
              <a:gd fmla="*/ 739322 w 4116165" name="connsiteX12-25"/>
              <a:gd fmla="*/ 1356819 h 3497531" name="connsiteY12-26"/>
              <a:gd fmla="*/ 638398 w 4116165" name="connsiteX13-27"/>
              <a:gd fmla="*/ 1356819 h 3497531" name="connsiteY13-28"/>
              <a:gd fmla="*/ 20901 w 4116165" name="connsiteX14-29"/>
              <a:gd fmla="*/ 739322 h 3497531" name="connsiteY14-30"/>
              <a:gd fmla="*/ 20901 w 4116165" name="connsiteX15-31"/>
              <a:gd fmla="*/ 638398 h 3497531" name="connsiteY15-32"/>
              <a:gd fmla="*/ 638398 w 4116165" name="connsiteX16-33"/>
              <a:gd fmla="*/ 20901 h 3497531" name="connsiteY16-34"/>
              <a:gd fmla="*/ 688860 w 4116165" name="connsiteX17-35"/>
              <a:gd fmla="*/ 0 h 3497531" name="connsiteY17-36"/>
              <a:gd fmla="*/ 1433441 w 4116165" name="connsiteX0-37"/>
              <a:gd fmla="*/ 3309096 h 3497531" name="connsiteY0-38"/>
              <a:gd fmla="*/ 3927730 w 4116165" name="connsiteX1-39"/>
              <a:gd fmla="*/ 814807 h 3497531" name="connsiteY1-40"/>
              <a:gd fmla="*/ 4116165 w 4116165" name="connsiteX2-41"/>
              <a:gd fmla="*/ 1003242 h 3497531" name="connsiteY2-42"/>
              <a:gd fmla="*/ 4116165 w 4116165" name="connsiteX3-43"/>
              <a:gd fmla="*/ 3309096 h 3497531" name="connsiteY3-44"/>
              <a:gd fmla="*/ 3927730 w 4116165" name="connsiteX4-45"/>
              <a:gd fmla="*/ 3497531 h 3497531" name="connsiteY4-46"/>
              <a:gd fmla="*/ 1621876 w 4116165" name="connsiteX5-47"/>
              <a:gd fmla="*/ 3497531 h 3497531" name="connsiteY5-48"/>
              <a:gd fmla="*/ 1433441 w 4116165" name="connsiteX6-49"/>
              <a:gd fmla="*/ 3309096 h 3497531" name="connsiteY6-50"/>
              <a:gd fmla="*/ 688860 w 4116165" name="connsiteX7-51"/>
              <a:gd fmla="*/ 0 h 3497531" name="connsiteY7-52"/>
              <a:gd fmla="*/ 739322 w 4116165" name="connsiteX8-53"/>
              <a:gd fmla="*/ 20901 h 3497531" name="connsiteY8-54"/>
              <a:gd fmla="*/ 1356818 w 4116165" name="connsiteX9-55"/>
              <a:gd fmla="*/ 638398 h 3497531" name="connsiteY9-56"/>
              <a:gd fmla="*/ 1356818 w 4116165" name="connsiteX10-57"/>
              <a:gd fmla="*/ 739322 h 3497531" name="connsiteY10-58"/>
              <a:gd fmla="*/ 739322 w 4116165" name="connsiteX11-59"/>
              <a:gd fmla="*/ 1356819 h 3497531" name="connsiteY11-60"/>
              <a:gd fmla="*/ 638398 w 4116165" name="connsiteX12-61"/>
              <a:gd fmla="*/ 1356819 h 3497531" name="connsiteY12-62"/>
              <a:gd fmla="*/ 20901 w 4116165" name="connsiteX13-63"/>
              <a:gd fmla="*/ 739322 h 3497531" name="connsiteY13-64"/>
              <a:gd fmla="*/ 20901 w 4116165" name="connsiteX14-65"/>
              <a:gd fmla="*/ 638398 h 3497531" name="connsiteY14-66"/>
              <a:gd fmla="*/ 638398 w 4116165" name="connsiteX15-67"/>
              <a:gd fmla="*/ 20901 h 3497531" name="connsiteY15-68"/>
              <a:gd fmla="*/ 688860 w 4116165" name="connsiteX16-69"/>
              <a:gd fmla="*/ 0 h 3497531" name="connsiteY16-70"/>
              <a:gd fmla="*/ 1433441 w 4116165" name="connsiteX0-71"/>
              <a:gd fmla="*/ 3309096 h 3497531" name="connsiteY0-72"/>
              <a:gd fmla="*/ 4116165 w 4116165" name="connsiteX1-73"/>
              <a:gd fmla="*/ 1003242 h 3497531" name="connsiteY1-74"/>
              <a:gd fmla="*/ 4116165 w 4116165" name="connsiteX2-75"/>
              <a:gd fmla="*/ 3309096 h 3497531" name="connsiteY2-76"/>
              <a:gd fmla="*/ 3927730 w 4116165" name="connsiteX3-77"/>
              <a:gd fmla="*/ 3497531 h 3497531" name="connsiteY3-78"/>
              <a:gd fmla="*/ 1621876 w 4116165" name="connsiteX4-79"/>
              <a:gd fmla="*/ 3497531 h 3497531" name="connsiteY4-80"/>
              <a:gd fmla="*/ 1433441 w 4116165" name="connsiteX5-81"/>
              <a:gd fmla="*/ 3309096 h 3497531" name="connsiteY5-82"/>
              <a:gd fmla="*/ 688860 w 4116165" name="connsiteX6-83"/>
              <a:gd fmla="*/ 0 h 3497531" name="connsiteY6-84"/>
              <a:gd fmla="*/ 739322 w 4116165" name="connsiteX7-85"/>
              <a:gd fmla="*/ 20901 h 3497531" name="connsiteY7-86"/>
              <a:gd fmla="*/ 1356818 w 4116165" name="connsiteX8-87"/>
              <a:gd fmla="*/ 638398 h 3497531" name="connsiteY8-88"/>
              <a:gd fmla="*/ 1356818 w 4116165" name="connsiteX9-89"/>
              <a:gd fmla="*/ 739322 h 3497531" name="connsiteY9-90"/>
              <a:gd fmla="*/ 739322 w 4116165" name="connsiteX10-91"/>
              <a:gd fmla="*/ 1356819 h 3497531" name="connsiteY10-92"/>
              <a:gd fmla="*/ 638398 w 4116165" name="connsiteX11-93"/>
              <a:gd fmla="*/ 1356819 h 3497531" name="connsiteY11-94"/>
              <a:gd fmla="*/ 20901 w 4116165" name="connsiteX12-95"/>
              <a:gd fmla="*/ 739322 h 3497531" name="connsiteY12-96"/>
              <a:gd fmla="*/ 20901 w 4116165" name="connsiteX13-97"/>
              <a:gd fmla="*/ 638398 h 3497531" name="connsiteY13-98"/>
              <a:gd fmla="*/ 638398 w 4116165" name="connsiteX14-99"/>
              <a:gd fmla="*/ 20901 h 3497531" name="connsiteY14-100"/>
              <a:gd fmla="*/ 688860 w 4116165" name="connsiteX15-101"/>
              <a:gd fmla="*/ 0 h 3497531" name="connsiteY15-102"/>
              <a:gd fmla="*/ 1433441 w 4116165" name="connsiteX0-103"/>
              <a:gd fmla="*/ 3309096 h 3497531" name="connsiteY0-104"/>
              <a:gd fmla="*/ 4116165 w 4116165" name="connsiteX1-105"/>
              <a:gd fmla="*/ 3309096 h 3497531" name="connsiteY1-106"/>
              <a:gd fmla="*/ 3927730 w 4116165" name="connsiteX2-107"/>
              <a:gd fmla="*/ 3497531 h 3497531" name="connsiteY2-108"/>
              <a:gd fmla="*/ 1621876 w 4116165" name="connsiteX3-109"/>
              <a:gd fmla="*/ 3497531 h 3497531" name="connsiteY3-110"/>
              <a:gd fmla="*/ 1433441 w 4116165" name="connsiteX4-111"/>
              <a:gd fmla="*/ 3309096 h 3497531" name="connsiteY4-112"/>
              <a:gd fmla="*/ 688860 w 4116165" name="connsiteX5-113"/>
              <a:gd fmla="*/ 0 h 3497531" name="connsiteY5-114"/>
              <a:gd fmla="*/ 739322 w 4116165" name="connsiteX6-115"/>
              <a:gd fmla="*/ 20901 h 3497531" name="connsiteY6-116"/>
              <a:gd fmla="*/ 1356818 w 4116165" name="connsiteX7-117"/>
              <a:gd fmla="*/ 638398 h 3497531" name="connsiteY7-118"/>
              <a:gd fmla="*/ 1356818 w 4116165" name="connsiteX8-119"/>
              <a:gd fmla="*/ 739322 h 3497531" name="connsiteY8-120"/>
              <a:gd fmla="*/ 739322 w 4116165" name="connsiteX9-121"/>
              <a:gd fmla="*/ 1356819 h 3497531" name="connsiteY9-122"/>
              <a:gd fmla="*/ 638398 w 4116165" name="connsiteX10-123"/>
              <a:gd fmla="*/ 1356819 h 3497531" name="connsiteY10-124"/>
              <a:gd fmla="*/ 20901 w 4116165" name="connsiteX11-125"/>
              <a:gd fmla="*/ 739322 h 3497531" name="connsiteY11-126"/>
              <a:gd fmla="*/ 20901 w 4116165" name="connsiteX12-127"/>
              <a:gd fmla="*/ 638398 h 3497531" name="connsiteY12-128"/>
              <a:gd fmla="*/ 638398 w 4116165" name="connsiteX13-129"/>
              <a:gd fmla="*/ 20901 h 3497531" name="connsiteY13-130"/>
              <a:gd fmla="*/ 688860 w 4116165" name="connsiteX14-131"/>
              <a:gd fmla="*/ 0 h 3497531" name="connsiteY14-132"/>
              <a:gd fmla="*/ 1433441 w 3927730" name="connsiteX0-133"/>
              <a:gd fmla="*/ 3309096 h 3497531" name="connsiteY0-134"/>
              <a:gd fmla="*/ 3927730 w 3927730" name="connsiteX1-135"/>
              <a:gd fmla="*/ 3497531 h 3497531" name="connsiteY1-136"/>
              <a:gd fmla="*/ 1621876 w 3927730" name="connsiteX2-137"/>
              <a:gd fmla="*/ 3497531 h 3497531" name="connsiteY2-138"/>
              <a:gd fmla="*/ 1433441 w 3927730" name="connsiteX3-139"/>
              <a:gd fmla="*/ 3309096 h 3497531" name="connsiteY3-140"/>
              <a:gd fmla="*/ 688860 w 3927730" name="connsiteX4-141"/>
              <a:gd fmla="*/ 0 h 3497531" name="connsiteY4-142"/>
              <a:gd fmla="*/ 739322 w 3927730" name="connsiteX5-143"/>
              <a:gd fmla="*/ 20901 h 3497531" name="connsiteY5-144"/>
              <a:gd fmla="*/ 1356818 w 3927730" name="connsiteX6-145"/>
              <a:gd fmla="*/ 638398 h 3497531" name="connsiteY6-146"/>
              <a:gd fmla="*/ 1356818 w 3927730" name="connsiteX7-147"/>
              <a:gd fmla="*/ 739322 h 3497531" name="connsiteY7-148"/>
              <a:gd fmla="*/ 739322 w 3927730" name="connsiteX8-149"/>
              <a:gd fmla="*/ 1356819 h 3497531" name="connsiteY8-150"/>
              <a:gd fmla="*/ 638398 w 3927730" name="connsiteX9-151"/>
              <a:gd fmla="*/ 1356819 h 3497531" name="connsiteY9-152"/>
              <a:gd fmla="*/ 20901 w 3927730" name="connsiteX10-153"/>
              <a:gd fmla="*/ 739322 h 3497531" name="connsiteY10-154"/>
              <a:gd fmla="*/ 20901 w 3927730" name="connsiteX11-155"/>
              <a:gd fmla="*/ 638398 h 3497531" name="connsiteY11-156"/>
              <a:gd fmla="*/ 638398 w 3927730" name="connsiteX12-157"/>
              <a:gd fmla="*/ 20901 h 3497531" name="connsiteY12-158"/>
              <a:gd fmla="*/ 688860 w 3927730" name="connsiteX13-159"/>
              <a:gd fmla="*/ 0 h 3497531" name="connsiteY13-160"/>
              <a:gd fmla="*/ 1433441 w 1621876" name="connsiteX0-161"/>
              <a:gd fmla="*/ 3309096 h 3497531" name="connsiteY0-162"/>
              <a:gd fmla="*/ 1621876 w 1621876" name="connsiteX1-163"/>
              <a:gd fmla="*/ 3497531 h 3497531" name="connsiteY1-164"/>
              <a:gd fmla="*/ 1433441 w 1621876" name="connsiteX2-165"/>
              <a:gd fmla="*/ 3309096 h 3497531" name="connsiteY2-166"/>
              <a:gd fmla="*/ 688860 w 1621876" name="connsiteX3-167"/>
              <a:gd fmla="*/ 0 h 3497531" name="connsiteY3-168"/>
              <a:gd fmla="*/ 739322 w 1621876" name="connsiteX4-169"/>
              <a:gd fmla="*/ 20901 h 3497531" name="connsiteY4-170"/>
              <a:gd fmla="*/ 1356818 w 1621876" name="connsiteX5-171"/>
              <a:gd fmla="*/ 638398 h 3497531" name="connsiteY5-172"/>
              <a:gd fmla="*/ 1356818 w 1621876" name="connsiteX6-173"/>
              <a:gd fmla="*/ 739322 h 3497531" name="connsiteY6-174"/>
              <a:gd fmla="*/ 739322 w 1621876" name="connsiteX7-175"/>
              <a:gd fmla="*/ 1356819 h 3497531" name="connsiteY7-176"/>
              <a:gd fmla="*/ 638398 w 1621876" name="connsiteX8-177"/>
              <a:gd fmla="*/ 1356819 h 3497531" name="connsiteY8-178"/>
              <a:gd fmla="*/ 20901 w 1621876" name="connsiteX9-179"/>
              <a:gd fmla="*/ 739322 h 3497531" name="connsiteY9-180"/>
              <a:gd fmla="*/ 20901 w 1621876" name="connsiteX10-181"/>
              <a:gd fmla="*/ 638398 h 3497531" name="connsiteY10-182"/>
              <a:gd fmla="*/ 638398 w 1621876" name="connsiteX11-183"/>
              <a:gd fmla="*/ 20901 h 3497531" name="connsiteY11-184"/>
              <a:gd fmla="*/ 688860 w 1621876" name="connsiteX12-185"/>
              <a:gd fmla="*/ 0 h 3497531" name="connsiteY12-186"/>
              <a:gd fmla="*/ 688860 w 1377719" name="connsiteX0-187"/>
              <a:gd fmla="*/ 0 h 1377720" name="connsiteY0-188"/>
              <a:gd fmla="*/ 739322 w 1377719" name="connsiteX1-189"/>
              <a:gd fmla="*/ 20901 h 1377720" name="connsiteY1-190"/>
              <a:gd fmla="*/ 1356818 w 1377719" name="connsiteX2-191"/>
              <a:gd fmla="*/ 638398 h 1377720" name="connsiteY2-192"/>
              <a:gd fmla="*/ 1356818 w 1377719" name="connsiteX3-193"/>
              <a:gd fmla="*/ 739322 h 1377720" name="connsiteY3-194"/>
              <a:gd fmla="*/ 739322 w 1377719" name="connsiteX4-195"/>
              <a:gd fmla="*/ 1356819 h 1377720" name="connsiteY4-196"/>
              <a:gd fmla="*/ 638398 w 1377719" name="connsiteX5-197"/>
              <a:gd fmla="*/ 1356819 h 1377720" name="connsiteY5-198"/>
              <a:gd fmla="*/ 20901 w 1377719" name="connsiteX6-199"/>
              <a:gd fmla="*/ 739322 h 1377720" name="connsiteY6-200"/>
              <a:gd fmla="*/ 20901 w 1377719" name="connsiteX7-201"/>
              <a:gd fmla="*/ 638398 h 1377720" name="connsiteY7-202"/>
              <a:gd fmla="*/ 638398 w 1377719" name="connsiteX8-203"/>
              <a:gd fmla="*/ 20901 h 1377720" name="connsiteY8-204"/>
              <a:gd fmla="*/ 688860 w 1377719" name="connsiteX9-205"/>
              <a:gd fmla="*/ 0 h 1377720" name="connsiteY9-2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32AA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r>
              <a:rPr altLang="zh-CN" b="1" lang="en-US" smtClean="0" sz="3600">
                <a:cs typeface="+mn-ea"/>
                <a:sym typeface="+mn-lt"/>
              </a:rPr>
              <a:t>!</a:t>
            </a:r>
          </a:p>
        </p:txBody>
      </p:sp>
      <p:sp>
        <p:nvSpPr>
          <p:cNvPr id="15" name="Rectangle 11"/>
          <p:cNvSpPr/>
          <p:nvPr/>
        </p:nvSpPr>
        <p:spPr>
          <a:xfrm>
            <a:off x="1449135" y="4453882"/>
            <a:ext cx="734015" cy="381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en-US" smtClean="0" sz="2000">
                <a:solidFill>
                  <a:srgbClr val="C00000"/>
                </a:solidFill>
                <a:cs typeface="+mn-ea"/>
                <a:sym typeface="+mn-lt"/>
              </a:rPr>
              <a:t>2011</a:t>
            </a:r>
          </a:p>
        </p:txBody>
      </p:sp>
      <p:sp>
        <p:nvSpPr>
          <p:cNvPr id="16" name="Rectangle 12"/>
          <p:cNvSpPr/>
          <p:nvPr/>
        </p:nvSpPr>
        <p:spPr>
          <a:xfrm>
            <a:off x="3109195" y="2389964"/>
            <a:ext cx="748030" cy="381000"/>
          </a:xfrm>
          <a:prstGeom prst="rect">
            <a:avLst/>
          </a:prstGeom>
        </p:spPr>
        <p:txBody>
          <a:bodyPr anchor="b" wrap="none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en-US" smtClean="0" sz="2000">
                <a:solidFill>
                  <a:srgbClr val="C00000"/>
                </a:solidFill>
                <a:cs typeface="+mn-ea"/>
                <a:sym typeface="+mn-lt"/>
              </a:rPr>
              <a:t>2012</a:t>
            </a:r>
          </a:p>
        </p:txBody>
      </p:sp>
      <p:sp>
        <p:nvSpPr>
          <p:cNvPr id="17" name="Rectangle 13"/>
          <p:cNvSpPr/>
          <p:nvPr/>
        </p:nvSpPr>
        <p:spPr>
          <a:xfrm>
            <a:off x="4762909" y="4453882"/>
            <a:ext cx="748030" cy="381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en-US" smtClean="0" sz="2000">
                <a:solidFill>
                  <a:srgbClr val="C00000"/>
                </a:solidFill>
                <a:cs typeface="+mn-ea"/>
                <a:sym typeface="+mn-lt"/>
              </a:rPr>
              <a:t>2013</a:t>
            </a:r>
          </a:p>
        </p:txBody>
      </p:sp>
      <p:sp>
        <p:nvSpPr>
          <p:cNvPr id="18" name="Rectangle 14"/>
          <p:cNvSpPr/>
          <p:nvPr/>
        </p:nvSpPr>
        <p:spPr>
          <a:xfrm>
            <a:off x="6429977" y="2389964"/>
            <a:ext cx="748030" cy="381000"/>
          </a:xfrm>
          <a:prstGeom prst="rect">
            <a:avLst/>
          </a:prstGeom>
        </p:spPr>
        <p:txBody>
          <a:bodyPr anchor="b" wrap="none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en-US" smtClean="0" sz="2000">
                <a:solidFill>
                  <a:srgbClr val="C00000"/>
                </a:solidFill>
                <a:cs typeface="+mn-ea"/>
                <a:sym typeface="+mn-lt"/>
              </a:rPr>
              <a:t>2014</a:t>
            </a:r>
          </a:p>
        </p:txBody>
      </p:sp>
      <p:sp>
        <p:nvSpPr>
          <p:cNvPr id="19" name="Rectangle 15"/>
          <p:cNvSpPr/>
          <p:nvPr/>
        </p:nvSpPr>
        <p:spPr>
          <a:xfrm>
            <a:off x="8061214" y="4453882"/>
            <a:ext cx="748030" cy="381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en-US" smtClean="0" sz="2000">
                <a:solidFill>
                  <a:srgbClr val="C00000"/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20" name="Rectangle 16"/>
          <p:cNvSpPr/>
          <p:nvPr/>
        </p:nvSpPr>
        <p:spPr>
          <a:xfrm>
            <a:off x="9728281" y="2389964"/>
            <a:ext cx="748030" cy="381000"/>
          </a:xfrm>
          <a:prstGeom prst="rect">
            <a:avLst/>
          </a:prstGeom>
        </p:spPr>
        <p:txBody>
          <a:bodyPr anchor="b" wrap="none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b="1" lang="en-US" smtClean="0" sz="2000">
                <a:solidFill>
                  <a:srgbClr val="C00000"/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21" name="TextBox 53"/>
          <p:cNvSpPr txBox="1"/>
          <p:nvPr/>
        </p:nvSpPr>
        <p:spPr>
          <a:xfrm>
            <a:off x="912188" y="4903750"/>
            <a:ext cx="1807907" cy="904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53"/>
          <p:cNvSpPr txBox="1"/>
          <p:nvPr/>
        </p:nvSpPr>
        <p:spPr>
          <a:xfrm>
            <a:off x="2579255" y="1388914"/>
            <a:ext cx="1807907" cy="904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53"/>
          <p:cNvSpPr txBox="1"/>
          <p:nvPr/>
        </p:nvSpPr>
        <p:spPr>
          <a:xfrm>
            <a:off x="4230803" y="4903750"/>
            <a:ext cx="1807907" cy="904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TextBox 53"/>
          <p:cNvSpPr txBox="1"/>
          <p:nvPr/>
        </p:nvSpPr>
        <p:spPr>
          <a:xfrm>
            <a:off x="5900038" y="1388914"/>
            <a:ext cx="1807907" cy="904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53"/>
          <p:cNvSpPr txBox="1"/>
          <p:nvPr/>
        </p:nvSpPr>
        <p:spPr>
          <a:xfrm>
            <a:off x="7549418" y="4903750"/>
            <a:ext cx="1807907" cy="904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TextBox 53"/>
          <p:cNvSpPr txBox="1"/>
          <p:nvPr/>
        </p:nvSpPr>
        <p:spPr>
          <a:xfrm>
            <a:off x="9220819" y="1388914"/>
            <a:ext cx="1807907" cy="904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4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52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56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6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64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68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73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4"/>
      <p:bldP grpId="0" spid="27"/>
      <p:bldP grpId="0" spid="28"/>
      <p:bldP grpId="0" spid="2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4937760" y="276023"/>
            <a:ext cx="23164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</a:rPr>
              <a:t>本年度工作小结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11524" y="468618"/>
            <a:ext cx="8568952" cy="80062"/>
            <a:chOff x="1811524" y="468618"/>
            <a:chExt cx="8568952" cy="800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811524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811524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716180" y="468618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716180" y="548680"/>
              <a:ext cx="2664296" cy="0"/>
            </a:xfrm>
            <a:prstGeom prst="line">
              <a:avLst/>
            </a:prstGeom>
            <a:ln>
              <a:solidFill>
                <a:srgbClr val="39BDE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任意多边形 7"/>
          <p:cNvSpPr/>
          <p:nvPr/>
        </p:nvSpPr>
        <p:spPr>
          <a:xfrm>
            <a:off x="5957436" y="1962049"/>
            <a:ext cx="6234564" cy="3400425"/>
          </a:xfrm>
          <a:custGeom>
            <a:gdLst>
              <a:gd fmla="*/ 4201808 w 6234564" name="connsiteX0"/>
              <a:gd fmla="*/ 0 h 3400425" name="connsiteY0"/>
              <a:gd fmla="*/ 6234564 w 6234564" name="connsiteX1"/>
              <a:gd fmla="*/ 0 h 3400425" name="connsiteY1"/>
              <a:gd fmla="*/ 6234564 w 6234564" name="connsiteX2"/>
              <a:gd fmla="*/ 3400425 h 3400425" name="connsiteY2"/>
              <a:gd fmla="*/ 4201808 w 6234564" name="connsiteX3"/>
              <a:gd fmla="*/ 3400425 h 3400425" name="connsiteY3"/>
              <a:gd fmla="*/ 2100904 w 6234564" name="connsiteX4"/>
              <a:gd fmla="*/ 0 h 3400425" name="connsiteY4"/>
              <a:gd fmla="*/ 4133660 w 6234564" name="connsiteX5"/>
              <a:gd fmla="*/ 0 h 3400425" name="connsiteY5"/>
              <a:gd fmla="*/ 4133660 w 6234564" name="connsiteX6"/>
              <a:gd fmla="*/ 3400425 h 3400425" name="connsiteY6"/>
              <a:gd fmla="*/ 2100904 w 6234564" name="connsiteX7"/>
              <a:gd fmla="*/ 3400425 h 3400425" name="connsiteY7"/>
              <a:gd fmla="*/ 0 w 6234564" name="connsiteX8"/>
              <a:gd fmla="*/ 0 h 3400425" name="connsiteY8"/>
              <a:gd fmla="*/ 2032756 w 6234564" name="connsiteX9"/>
              <a:gd fmla="*/ 0 h 3400425" name="connsiteY9"/>
              <a:gd fmla="*/ 2032756 w 6234564" name="connsiteX10"/>
              <a:gd fmla="*/ 3400425 h 3400425" name="connsiteY10"/>
              <a:gd fmla="*/ 0 w 6234564" name="connsiteX11"/>
              <a:gd fmla="*/ 3400425 h 3400425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3400425" w="6234564">
                <a:moveTo>
                  <a:pt x="4201808" y="0"/>
                </a:moveTo>
                <a:lnTo>
                  <a:pt x="6234564" y="0"/>
                </a:lnTo>
                <a:lnTo>
                  <a:pt x="6234564" y="3400425"/>
                </a:lnTo>
                <a:lnTo>
                  <a:pt x="4201808" y="3400425"/>
                </a:lnTo>
                <a:close/>
                <a:moveTo>
                  <a:pt x="2100904" y="0"/>
                </a:moveTo>
                <a:lnTo>
                  <a:pt x="4133660" y="0"/>
                </a:lnTo>
                <a:lnTo>
                  <a:pt x="4133660" y="3400425"/>
                </a:lnTo>
                <a:lnTo>
                  <a:pt x="2100904" y="3400425"/>
                </a:lnTo>
                <a:close/>
                <a:moveTo>
                  <a:pt x="0" y="0"/>
                </a:moveTo>
                <a:lnTo>
                  <a:pt x="2032756" y="0"/>
                </a:lnTo>
                <a:lnTo>
                  <a:pt x="2032756" y="3400425"/>
                </a:lnTo>
                <a:lnTo>
                  <a:pt x="0" y="3400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53"/>
          <p:cNvSpPr txBox="1"/>
          <p:nvPr/>
        </p:nvSpPr>
        <p:spPr>
          <a:xfrm>
            <a:off x="2196558" y="1962049"/>
            <a:ext cx="3276589" cy="2707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1962049"/>
            <a:ext cx="1714500" cy="3400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8"/>
      <p:bldP grpId="0" spid="9"/>
      <p:bldP grpId="0" spid="1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 bwMode="auto">
          <a:xfrm rot="18784636">
            <a:off x="1817615" y="1905815"/>
            <a:ext cx="3095768" cy="3103526"/>
          </a:xfrm>
          <a:prstGeom prst="roundRect">
            <a:avLst>
              <a:gd fmla="val 6182" name="adj"/>
            </a:avLst>
          </a:prstGeom>
          <a:solidFill>
            <a:srgbClr val="37DFE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 bwMode="auto">
          <a:xfrm rot="18784636">
            <a:off x="4586818" y="2815167"/>
            <a:ext cx="1136651" cy="1119715"/>
          </a:xfrm>
          <a:prstGeom prst="roundRect">
            <a:avLst>
              <a:gd fmla="val 10833" name="adj"/>
            </a:avLst>
          </a:prstGeom>
          <a:solidFill>
            <a:srgbClr val="1EF6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 bwMode="auto">
          <a:xfrm rot="18784636">
            <a:off x="2098676" y="2187577"/>
            <a:ext cx="2533649" cy="2540000"/>
          </a:xfrm>
          <a:prstGeom prst="roundRect">
            <a:avLst>
              <a:gd fmla="val 6182" name="adj"/>
            </a:avLst>
          </a:prstGeom>
          <a:solidFill>
            <a:srgbClr val="37DF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 bwMode="auto">
          <a:xfrm rot="18784636">
            <a:off x="4548718" y="4123267"/>
            <a:ext cx="510116" cy="531284"/>
          </a:xfrm>
          <a:prstGeom prst="roundRect">
            <a:avLst/>
          </a:prstGeom>
          <a:solidFill>
            <a:srgbClr val="32AA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381251" y="2476500"/>
            <a:ext cx="1840230" cy="18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mtClean="0" sz="1173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312024" y="2476500"/>
            <a:ext cx="5879976" cy="1897892"/>
            <a:chOff x="6312024" y="2476500"/>
            <a:chExt cx="5879976" cy="1897892"/>
          </a:xfrm>
        </p:grpSpPr>
        <p:sp>
          <p:nvSpPr>
            <p:cNvPr id="16" name="同侧圆角矩形 15"/>
            <p:cNvSpPr/>
            <p:nvPr/>
          </p:nvSpPr>
          <p:spPr>
            <a:xfrm rot="16200000">
              <a:off x="8303066" y="485458"/>
              <a:ext cx="1897892" cy="5879976"/>
            </a:xfrm>
            <a:prstGeom prst="round2SameRect">
              <a:avLst/>
            </a:prstGeom>
            <a:solidFill>
              <a:srgbClr val="38465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6730998" y="2730777"/>
              <a:ext cx="26212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1EF6DF"/>
                  </a:solidFill>
                  <a:latin typeface="+mj-ea"/>
                  <a:ea typeface="+mj-ea"/>
                </a:rPr>
                <a:t>完成情况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730998" y="3561774"/>
              <a:ext cx="4089718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200">
                  <a:solidFill>
                    <a:schemeClr val="bg1"/>
                  </a:solidFill>
                </a:rPr>
                <a:t>WORK COMPLETED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tura LT Medium">
      <a:majorFont>
        <a:latin typeface="Futura LT Medium"/>
        <a:ea typeface="微软雅黑"/>
        <a:cs typeface="Arial"/>
      </a:majorFont>
      <a:minorFont>
        <a:latin typeface="Futura LT Medium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322</Paragraphs>
  <Slides>33</Slides>
  <Notes>0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1">
      <vt:lpstr>Arial</vt:lpstr>
      <vt:lpstr>Futura LT Medium</vt:lpstr>
      <vt:lpstr>微软雅黑</vt:lpstr>
      <vt:lpstr>Calibri Light</vt:lpstr>
      <vt:lpstr>Calibri</vt:lpstr>
      <vt:lpstr>宋体</vt:lpstr>
      <vt:lpstr>WeblySleek UI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2016-12-21T14:18:00Z</dcterms:created>
  <cp:lastModifiedBy>优品PPT</cp:lastModifiedBy>
  <dcterms:modified xsi:type="dcterms:W3CDTF">2021-08-20T11:05:20Z</dcterms:modified>
  <cp:revision>31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2052-10.1.0.6206</vt:lpwstr>
  </property>
</Properties>
</file>