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notesSlide+xml" PartName="/ppt/notesSlides/notesSlide35.xml"/>
  <Override ContentType="application/vnd.openxmlformats-officedocument.presentationml.notesSlide+xml" PartName="/ppt/notesSlides/notesSlide36.xml"/>
  <Override ContentType="application/vnd.openxmlformats-officedocument.presentationml.notesSlide+xml" PartName="/ppt/notesSlides/notesSlide37.xml"/>
  <Override ContentType="application/vnd.openxmlformats-officedocument.presentationml.notesSlide+xml" PartName="/ppt/notesSlides/notesSlide38.xml"/>
  <Override ContentType="application/vnd.openxmlformats-officedocument.presentationml.notesSlide+xml" PartName="/ppt/notesSlides/notesSlide39.xml"/>
  <Override ContentType="application/vnd.openxmlformats-officedocument.presentationml.notesSlide+xml" PartName="/ppt/notesSlides/notesSlide40.xml"/>
  <Override ContentType="application/vnd.openxmlformats-officedocument.presentationml.notesSlide+xml" PartName="/ppt/notesSlides/notesSlide41.xml"/>
  <Override ContentType="application/vnd.openxmlformats-officedocument.presentationml.notesSlide+xml" PartName="/ppt/notesSlides/notesSlide42.xml"/>
  <Override ContentType="application/vnd.openxmlformats-officedocument.presentationml.notesSlide+xml" PartName="/ppt/notesSlides/notesSlide43.xml"/>
  <Override ContentType="application/vnd.openxmlformats-officedocument.presentationml.notesSlide+xml" PartName="/ppt/notesSlides/notesSlide4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47.xml"/>
  <Override ContentType="application/vnd.openxmlformats-officedocument.presentationml.notesSlide+xml" PartName="/ppt/notesSlides/notesSlide48.xml"/>
  <Override ContentType="application/vnd.openxmlformats-officedocument.presentationml.notesSlide+xml" PartName="/ppt/notesSlides/notesSlide49.xml"/>
  <Override ContentType="application/vnd.openxmlformats-officedocument.presentationml.notesSlide+xml" PartName="/ppt/notesSlides/notesSlide50.xml"/>
  <Override ContentType="application/vnd.openxmlformats-officedocument.presentationml.notesSlide+xml" PartName="/ppt/notesSlides/notesSlide51.xml"/>
  <Override ContentType="application/vnd.openxmlformats-officedocument.presentationml.notesSlide+xml" PartName="/ppt/notesSlides/notesSlide52.xml"/>
  <Override ContentType="application/vnd.openxmlformats-officedocument.presentationml.notesSlide+xml" PartName="/ppt/notesSlides/notesSlide53.xml"/>
  <Override ContentType="application/vnd.openxmlformats-officedocument.presentationml.notesSlide+xml" PartName="/ppt/notesSlides/notesSlide54.xml"/>
  <Override ContentType="application/vnd.openxmlformats-officedocument.presentationml.notesSlide+xml" PartName="/ppt/notesSlides/notesSlide55.xml"/>
  <Override ContentType="application/vnd.openxmlformats-officedocument.presentationml.notesSlide+xml" PartName="/ppt/notesSlides/notesSlide56.xml"/>
  <Override ContentType="application/vnd.openxmlformats-officedocument.presentationml.notesSlide+xml" PartName="/ppt/notesSlides/notesSlide57.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47.xml"/>
  <Override ContentType="application/vnd.openxmlformats-officedocument.presentationml.slide+xml" PartName="/ppt/slides/slide48.xml"/>
  <Override ContentType="application/vnd.openxmlformats-officedocument.presentationml.slide+xml" PartName="/ppt/slides/slide49.xml"/>
  <Override ContentType="application/vnd.openxmlformats-officedocument.presentationml.slide+xml" PartName="/ppt/slides/slide50.xml"/>
  <Override ContentType="application/vnd.openxmlformats-officedocument.presentationml.slide+xml" PartName="/ppt/slides/slide51.xml"/>
  <Override ContentType="application/vnd.openxmlformats-officedocument.presentationml.slide+xml" PartName="/ppt/slides/slide52.xml"/>
  <Override ContentType="application/vnd.openxmlformats-officedocument.presentationml.slide+xml" PartName="/ppt/slides/slide53.xml"/>
  <Override ContentType="application/vnd.openxmlformats-officedocument.presentationml.slide+xml" PartName="/ppt/slides/slide54.xml"/>
  <Override ContentType="application/vnd.openxmlformats-officedocument.presentationml.slide+xml" PartName="/ppt/slides/slide55.xml"/>
  <Override ContentType="application/vnd.openxmlformats-officedocument.presentationml.slide+xml" PartName="/ppt/slides/slide56.xml"/>
  <Override ContentType="application/vnd.openxmlformats-officedocument.presentationml.slide+xml" PartName="/ppt/slides/slide57.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removePersonalInfoOnSave="1" saveSubsetFonts="1">
  <p:sldMasterIdLst>
    <p:sldMasterId id="2147483673" r:id="rId1"/>
    <p:sldMasterId id="2147483756" r:id="rId2"/>
  </p:sldMasterIdLst>
  <p:notesMasterIdLst>
    <p:notesMasterId r:id="rId3"/>
  </p:notesMasterIdLst>
  <p:sldIdLst>
    <p:sldId id="484" r:id="rId4"/>
    <p:sldId id="541" r:id="rId5"/>
    <p:sldId id="542" r:id="rId6"/>
    <p:sldId id="543" r:id="rId7"/>
    <p:sldId id="488" r:id="rId8"/>
    <p:sldId id="489" r:id="rId9"/>
    <p:sldId id="544" r:id="rId10"/>
    <p:sldId id="491" r:id="rId11"/>
    <p:sldId id="492" r:id="rId12"/>
    <p:sldId id="493" r:id="rId13"/>
    <p:sldId id="494" r:id="rId14"/>
    <p:sldId id="545" r:id="rId15"/>
    <p:sldId id="496" r:id="rId16"/>
    <p:sldId id="497" r:id="rId17"/>
    <p:sldId id="546" r:id="rId18"/>
    <p:sldId id="499" r:id="rId19"/>
    <p:sldId id="500" r:id="rId20"/>
    <p:sldId id="547" r:id="rId21"/>
    <p:sldId id="502" r:id="rId22"/>
    <p:sldId id="503" r:id="rId23"/>
    <p:sldId id="504" r:id="rId24"/>
    <p:sldId id="505" r:id="rId25"/>
    <p:sldId id="506" r:id="rId26"/>
    <p:sldId id="507" r:id="rId27"/>
    <p:sldId id="508" r:id="rId28"/>
    <p:sldId id="509" r:id="rId29"/>
    <p:sldId id="510" r:id="rId30"/>
    <p:sldId id="511" r:id="rId31"/>
    <p:sldId id="548" r:id="rId32"/>
    <p:sldId id="513" r:id="rId33"/>
    <p:sldId id="514" r:id="rId34"/>
    <p:sldId id="549" r:id="rId35"/>
    <p:sldId id="516" r:id="rId36"/>
    <p:sldId id="517" r:id="rId37"/>
    <p:sldId id="518" r:id="rId38"/>
    <p:sldId id="519" r:id="rId39"/>
    <p:sldId id="550" r:id="rId40"/>
    <p:sldId id="521" r:id="rId41"/>
    <p:sldId id="522" r:id="rId42"/>
    <p:sldId id="551" r:id="rId43"/>
    <p:sldId id="524" r:id="rId44"/>
    <p:sldId id="525" r:id="rId45"/>
    <p:sldId id="526" r:id="rId46"/>
    <p:sldId id="552" r:id="rId47"/>
    <p:sldId id="529" r:id="rId48"/>
    <p:sldId id="530" r:id="rId49"/>
    <p:sldId id="531" r:id="rId50"/>
    <p:sldId id="532" r:id="rId51"/>
    <p:sldId id="533" r:id="rId52"/>
    <p:sldId id="534" r:id="rId53"/>
    <p:sldId id="535" r:id="rId54"/>
    <p:sldId id="536" r:id="rId55"/>
    <p:sldId id="537" r:id="rId56"/>
    <p:sldId id="538" r:id="rId57"/>
    <p:sldId id="553" r:id="rId58"/>
    <p:sldId id="540" r:id="rId59"/>
    <p:sldId id="554" r:id="rId60"/>
  </p:sldIdLst>
  <p:sldSz cx="9144000" cy="5143500" type="screen16x9"/>
  <p:notesSz cx="6858000" cy="9144000"/>
  <p:custDataLst>
    <p:tags r:id="rId6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7" autoAdjust="0"/>
    <p:restoredTop sz="94700" autoAdjust="0"/>
  </p:normalViewPr>
  <p:slideViewPr>
    <p:cSldViewPr>
      <p:cViewPr varScale="1">
        <p:scale>
          <a:sx n="141" d="100"/>
          <a:sy n="141" d="100"/>
        </p:scale>
        <p:origin x="744" y="114"/>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8" d="100"/>
          <a:sy n="88" d="100"/>
        </p:scale>
        <p:origin x="2778" y="102"/>
      </p:cViewPr>
      <p:guideLst/>
    </p:cSldViewPr>
  </p:notes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slides/slide24.xml" Type="http://schemas.openxmlformats.org/officeDocument/2006/relationships/slide"/><Relationship Id="rId28" Target="slides/slide25.xml" Type="http://schemas.openxmlformats.org/officeDocument/2006/relationships/slide"/><Relationship Id="rId29" Target="slides/slide26.xml" Type="http://schemas.openxmlformats.org/officeDocument/2006/relationships/slide"/><Relationship Id="rId3" Target="notesMasters/notesMaster1.xml" Type="http://schemas.openxmlformats.org/officeDocument/2006/relationships/notesMaster"/><Relationship Id="rId30" Target="slides/slide27.xml" Type="http://schemas.openxmlformats.org/officeDocument/2006/relationships/slide"/><Relationship Id="rId31" Target="slides/slide28.xml" Type="http://schemas.openxmlformats.org/officeDocument/2006/relationships/slide"/><Relationship Id="rId32" Target="slides/slide29.xml" Type="http://schemas.openxmlformats.org/officeDocument/2006/relationships/slide"/><Relationship Id="rId33" Target="slides/slide30.xml" Type="http://schemas.openxmlformats.org/officeDocument/2006/relationships/slide"/><Relationship Id="rId34" Target="slides/slide31.xml" Type="http://schemas.openxmlformats.org/officeDocument/2006/relationships/slide"/><Relationship Id="rId35" Target="slides/slide32.xml" Type="http://schemas.openxmlformats.org/officeDocument/2006/relationships/slide"/><Relationship Id="rId36" Target="slides/slide33.xml" Type="http://schemas.openxmlformats.org/officeDocument/2006/relationships/slide"/><Relationship Id="rId37" Target="slides/slide34.xml" Type="http://schemas.openxmlformats.org/officeDocument/2006/relationships/slide"/><Relationship Id="rId38" Target="slides/slide35.xml" Type="http://schemas.openxmlformats.org/officeDocument/2006/relationships/slide"/><Relationship Id="rId39" Target="slides/slide36.xml" Type="http://schemas.openxmlformats.org/officeDocument/2006/relationships/slide"/><Relationship Id="rId4" Target="slides/slide1.xml" Type="http://schemas.openxmlformats.org/officeDocument/2006/relationships/slide"/><Relationship Id="rId40" Target="slides/slide37.xml" Type="http://schemas.openxmlformats.org/officeDocument/2006/relationships/slide"/><Relationship Id="rId41" Target="slides/slide38.xml" Type="http://schemas.openxmlformats.org/officeDocument/2006/relationships/slide"/><Relationship Id="rId42" Target="slides/slide39.xml" Type="http://schemas.openxmlformats.org/officeDocument/2006/relationships/slide"/><Relationship Id="rId43" Target="slides/slide40.xml" Type="http://schemas.openxmlformats.org/officeDocument/2006/relationships/slide"/><Relationship Id="rId44" Target="slides/slide41.xml" Type="http://schemas.openxmlformats.org/officeDocument/2006/relationships/slide"/><Relationship Id="rId45" Target="slides/slide42.xml" Type="http://schemas.openxmlformats.org/officeDocument/2006/relationships/slide"/><Relationship Id="rId46" Target="slides/slide43.xml" Type="http://schemas.openxmlformats.org/officeDocument/2006/relationships/slide"/><Relationship Id="rId47" Target="slides/slide44.xml" Type="http://schemas.openxmlformats.org/officeDocument/2006/relationships/slide"/><Relationship Id="rId48" Target="slides/slide45.xml" Type="http://schemas.openxmlformats.org/officeDocument/2006/relationships/slide"/><Relationship Id="rId49" Target="slides/slide46.xml" Type="http://schemas.openxmlformats.org/officeDocument/2006/relationships/slide"/><Relationship Id="rId5" Target="slides/slide2.xml" Type="http://schemas.openxmlformats.org/officeDocument/2006/relationships/slide"/><Relationship Id="rId50" Target="slides/slide47.xml" Type="http://schemas.openxmlformats.org/officeDocument/2006/relationships/slide"/><Relationship Id="rId51" Target="slides/slide48.xml" Type="http://schemas.openxmlformats.org/officeDocument/2006/relationships/slide"/><Relationship Id="rId52" Target="slides/slide49.xml" Type="http://schemas.openxmlformats.org/officeDocument/2006/relationships/slide"/><Relationship Id="rId53" Target="slides/slide50.xml" Type="http://schemas.openxmlformats.org/officeDocument/2006/relationships/slide"/><Relationship Id="rId54" Target="slides/slide51.xml" Type="http://schemas.openxmlformats.org/officeDocument/2006/relationships/slide"/><Relationship Id="rId55" Target="slides/slide52.xml" Type="http://schemas.openxmlformats.org/officeDocument/2006/relationships/slide"/><Relationship Id="rId56" Target="slides/slide53.xml" Type="http://schemas.openxmlformats.org/officeDocument/2006/relationships/slide"/><Relationship Id="rId57" Target="slides/slide54.xml" Type="http://schemas.openxmlformats.org/officeDocument/2006/relationships/slide"/><Relationship Id="rId58" Target="slides/slide55.xml" Type="http://schemas.openxmlformats.org/officeDocument/2006/relationships/slide"/><Relationship Id="rId59" Target="slides/slide56.xml" Type="http://schemas.openxmlformats.org/officeDocument/2006/relationships/slide"/><Relationship Id="rId6" Target="slides/slide3.xml" Type="http://schemas.openxmlformats.org/officeDocument/2006/relationships/slide"/><Relationship Id="rId60" Target="slides/slide57.xml" Type="http://schemas.openxmlformats.org/officeDocument/2006/relationships/slide"/><Relationship Id="rId61" Target="tags/tag1.xml" Type="http://schemas.openxmlformats.org/officeDocument/2006/relationships/tags"/><Relationship Id="rId62" Target="presProps.xml" Type="http://schemas.openxmlformats.org/officeDocument/2006/relationships/presProps"/><Relationship Id="rId63" Target="viewProps.xml" Type="http://schemas.openxmlformats.org/officeDocument/2006/relationships/viewProps"/><Relationship Id="rId64" Target="theme/theme1.xml" Type="http://schemas.openxmlformats.org/officeDocument/2006/relationships/theme"/><Relationship Id="rId65" Target="tableStyles.xml" Type="http://schemas.openxmlformats.org/officeDocument/2006/relationships/tableStyles"/><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ADD754-F49E-4351-AAFE-19D83F43501C}" type="datetimeFigureOut">
              <a:rPr lang="en-US" smtClean="0"/>
              <a:t>8/13/2020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8F6036-E835-44CB-A25A-34C755DFD5D4}" type="slidenum">
              <a:rPr lang="en-US" smtClean="0"/>
              <a:t>‹#›</a:t>
            </a:fld>
            <a:endParaRPr lang="en-US"/>
          </a:p>
        </p:txBody>
      </p:sp>
    </p:spTree>
    <p:extLst>
      <p:ext uri="{BB962C8B-B14F-4D97-AF65-F5344CB8AC3E}">
        <p14:creationId val="3614133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2.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17.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18.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20.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21.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22.xml.rels><?xml version="1.0" encoding="UTF-8" standalone="yes"?><Relationships xmlns="http://schemas.openxmlformats.org/package/2006/relationships"><Relationship Id="rId1" Target="../slides/slide22.xml" Type="http://schemas.openxmlformats.org/officeDocument/2006/relationships/slide"/><Relationship Id="rId2" Target="../notesMasters/notesMaster1.xml" Type="http://schemas.openxmlformats.org/officeDocument/2006/relationships/notesMaster"/></Relationships>
</file>

<file path=ppt/notesSlides/_rels/notesSlide23.xml.rels><?xml version="1.0" encoding="UTF-8" standalone="yes"?><Relationships xmlns="http://schemas.openxmlformats.org/package/2006/relationships"><Relationship Id="rId1" Target="../slides/slide23.xml" Type="http://schemas.openxmlformats.org/officeDocument/2006/relationships/slide"/><Relationship Id="rId2" Target="../notesMasters/notesMaster1.xml" Type="http://schemas.openxmlformats.org/officeDocument/2006/relationships/notesMaster"/></Relationships>
</file>

<file path=ppt/notesSlides/_rels/notesSlide24.xml.rels><?xml version="1.0" encoding="UTF-8" standalone="yes"?><Relationships xmlns="http://schemas.openxmlformats.org/package/2006/relationships"><Relationship Id="rId1" Target="../slides/slide24.xml" Type="http://schemas.openxmlformats.org/officeDocument/2006/relationships/slide"/><Relationship Id="rId2" Target="../notesMasters/notesMaster1.xml" Type="http://schemas.openxmlformats.org/officeDocument/2006/relationships/notesMaster"/></Relationships>
</file>

<file path=ppt/notesSlides/_rels/notesSlide25.xml.rels><?xml version="1.0" encoding="UTF-8" standalone="yes"?><Relationships xmlns="http://schemas.openxmlformats.org/package/2006/relationships"><Relationship Id="rId1" Target="../slides/slide25.xml" Type="http://schemas.openxmlformats.org/officeDocument/2006/relationships/slide"/><Relationship Id="rId2" Target="../notesMasters/notesMaster1.xml" Type="http://schemas.openxmlformats.org/officeDocument/2006/relationships/notesMaster"/></Relationships>
</file>

<file path=ppt/notesSlides/_rels/notesSlide26.xml.rels><?xml version="1.0" encoding="UTF-8" standalone="yes"?><Relationships xmlns="http://schemas.openxmlformats.org/package/2006/relationships"><Relationship Id="rId1" Target="../slides/slide26.xml" Type="http://schemas.openxmlformats.org/officeDocument/2006/relationships/slide"/><Relationship Id="rId2" Target="../notesMasters/notesMaster1.xml" Type="http://schemas.openxmlformats.org/officeDocument/2006/relationships/notesMaster"/></Relationships>
</file>

<file path=ppt/notesSlides/_rels/notesSlide27.xml.rels><?xml version="1.0" encoding="UTF-8" standalone="yes"?><Relationships xmlns="http://schemas.openxmlformats.org/package/2006/relationships"><Relationship Id="rId1" Target="../slides/slide27.xml" Type="http://schemas.openxmlformats.org/officeDocument/2006/relationships/slide"/><Relationship Id="rId2" Target="../notesMasters/notesMaster1.xml" Type="http://schemas.openxmlformats.org/officeDocument/2006/relationships/notesMaster"/></Relationships>
</file>

<file path=ppt/notesSlides/_rels/notesSlide28.xml.rels><?xml version="1.0" encoding="UTF-8" standalone="yes"?><Relationships xmlns="http://schemas.openxmlformats.org/package/2006/relationships"><Relationship Id="rId1" Target="../slides/slide28.xml" Type="http://schemas.openxmlformats.org/officeDocument/2006/relationships/slide"/><Relationship Id="rId2" Target="../notesMasters/notesMaster1.xml" Type="http://schemas.openxmlformats.org/officeDocument/2006/relationships/notesMaster"/></Relationships>
</file>

<file path=ppt/notesSlides/_rels/notesSlide29.xml.rels><?xml version="1.0" encoding="UTF-8" standalone="yes"?><Relationships xmlns="http://schemas.openxmlformats.org/package/2006/relationships"><Relationship Id="rId1" Target="../slides/slide29.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30.xml.rels><?xml version="1.0" encoding="UTF-8" standalone="yes"?><Relationships xmlns="http://schemas.openxmlformats.org/package/2006/relationships"><Relationship Id="rId1" Target="../slides/slide30.xml" Type="http://schemas.openxmlformats.org/officeDocument/2006/relationships/slide"/><Relationship Id="rId2" Target="../notesMasters/notesMaster1.xml" Type="http://schemas.openxmlformats.org/officeDocument/2006/relationships/notesMaster"/></Relationships>
</file>

<file path=ppt/notesSlides/_rels/notesSlide31.xml.rels><?xml version="1.0" encoding="UTF-8" standalone="yes"?><Relationships xmlns="http://schemas.openxmlformats.org/package/2006/relationships"><Relationship Id="rId1" Target="../slides/slide31.xml" Type="http://schemas.openxmlformats.org/officeDocument/2006/relationships/slide"/><Relationship Id="rId2" Target="../notesMasters/notesMaster1.xml" Type="http://schemas.openxmlformats.org/officeDocument/2006/relationships/notesMaster"/></Relationships>
</file>

<file path=ppt/notesSlides/_rels/notesSlide32.xml.rels><?xml version="1.0" encoding="UTF-8" standalone="yes"?><Relationships xmlns="http://schemas.openxmlformats.org/package/2006/relationships"><Relationship Id="rId1" Target="../slides/slide32.xml" Type="http://schemas.openxmlformats.org/officeDocument/2006/relationships/slide"/><Relationship Id="rId2" Target="../notesMasters/notesMaster1.xml" Type="http://schemas.openxmlformats.org/officeDocument/2006/relationships/notesMaster"/></Relationships>
</file>

<file path=ppt/notesSlides/_rels/notesSlide33.xml.rels><?xml version="1.0" encoding="UTF-8" standalone="yes"?><Relationships xmlns="http://schemas.openxmlformats.org/package/2006/relationships"><Relationship Id="rId1" Target="../slides/slide33.xml" Type="http://schemas.openxmlformats.org/officeDocument/2006/relationships/slide"/><Relationship Id="rId2" Target="../notesMasters/notesMaster1.xml" Type="http://schemas.openxmlformats.org/officeDocument/2006/relationships/notesMaster"/></Relationships>
</file>

<file path=ppt/notesSlides/_rels/notesSlide34.xml.rels><?xml version="1.0" encoding="UTF-8" standalone="yes"?><Relationships xmlns="http://schemas.openxmlformats.org/package/2006/relationships"><Relationship Id="rId1" Target="../slides/slide34.xml" Type="http://schemas.openxmlformats.org/officeDocument/2006/relationships/slide"/><Relationship Id="rId2" Target="../notesMasters/notesMaster1.xml" Type="http://schemas.openxmlformats.org/officeDocument/2006/relationships/notesMaster"/></Relationships>
</file>

<file path=ppt/notesSlides/_rels/notesSlide35.xml.rels><?xml version="1.0" encoding="UTF-8" standalone="yes"?><Relationships xmlns="http://schemas.openxmlformats.org/package/2006/relationships"><Relationship Id="rId1" Target="../slides/slide35.xml" Type="http://schemas.openxmlformats.org/officeDocument/2006/relationships/slide"/><Relationship Id="rId2" Target="../notesMasters/notesMaster1.xml" Type="http://schemas.openxmlformats.org/officeDocument/2006/relationships/notesMaster"/></Relationships>
</file>

<file path=ppt/notesSlides/_rels/notesSlide36.xml.rels><?xml version="1.0" encoding="UTF-8" standalone="yes"?><Relationships xmlns="http://schemas.openxmlformats.org/package/2006/relationships"><Relationship Id="rId1" Target="../slides/slide36.xml" Type="http://schemas.openxmlformats.org/officeDocument/2006/relationships/slide"/><Relationship Id="rId2" Target="../notesMasters/notesMaster1.xml" Type="http://schemas.openxmlformats.org/officeDocument/2006/relationships/notesMaster"/></Relationships>
</file>

<file path=ppt/notesSlides/_rels/notesSlide37.xml.rels><?xml version="1.0" encoding="UTF-8" standalone="yes"?><Relationships xmlns="http://schemas.openxmlformats.org/package/2006/relationships"><Relationship Id="rId1" Target="../slides/slide37.xml" Type="http://schemas.openxmlformats.org/officeDocument/2006/relationships/slide"/><Relationship Id="rId2" Target="../notesMasters/notesMaster1.xml" Type="http://schemas.openxmlformats.org/officeDocument/2006/relationships/notesMaster"/></Relationships>
</file>

<file path=ppt/notesSlides/_rels/notesSlide38.xml.rels><?xml version="1.0" encoding="UTF-8" standalone="yes"?><Relationships xmlns="http://schemas.openxmlformats.org/package/2006/relationships"><Relationship Id="rId1" Target="../slides/slide38.xml" Type="http://schemas.openxmlformats.org/officeDocument/2006/relationships/slide"/><Relationship Id="rId2" Target="../notesMasters/notesMaster1.xml" Type="http://schemas.openxmlformats.org/officeDocument/2006/relationships/notesMaster"/></Relationships>
</file>

<file path=ppt/notesSlides/_rels/notesSlide39.xml.rels><?xml version="1.0" encoding="UTF-8" standalone="yes"?><Relationships xmlns="http://schemas.openxmlformats.org/package/2006/relationships"><Relationship Id="rId1" Target="../slides/slide39.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40.xml.rels><?xml version="1.0" encoding="UTF-8" standalone="yes"?><Relationships xmlns="http://schemas.openxmlformats.org/package/2006/relationships"><Relationship Id="rId1" Target="../slides/slide40.xml" Type="http://schemas.openxmlformats.org/officeDocument/2006/relationships/slide"/><Relationship Id="rId2" Target="../notesMasters/notesMaster1.xml" Type="http://schemas.openxmlformats.org/officeDocument/2006/relationships/notesMaster"/></Relationships>
</file>

<file path=ppt/notesSlides/_rels/notesSlide41.xml.rels><?xml version="1.0" encoding="UTF-8" standalone="yes"?><Relationships xmlns="http://schemas.openxmlformats.org/package/2006/relationships"><Relationship Id="rId1" Target="../slides/slide41.xml" Type="http://schemas.openxmlformats.org/officeDocument/2006/relationships/slide"/><Relationship Id="rId2" Target="../notesMasters/notesMaster1.xml" Type="http://schemas.openxmlformats.org/officeDocument/2006/relationships/notesMaster"/></Relationships>
</file>

<file path=ppt/notesSlides/_rels/notesSlide42.xml.rels><?xml version="1.0" encoding="UTF-8" standalone="yes"?><Relationships xmlns="http://schemas.openxmlformats.org/package/2006/relationships"><Relationship Id="rId1" Target="../slides/slide42.xml" Type="http://schemas.openxmlformats.org/officeDocument/2006/relationships/slide"/><Relationship Id="rId2" Target="../notesMasters/notesMaster1.xml" Type="http://schemas.openxmlformats.org/officeDocument/2006/relationships/notesMaster"/></Relationships>
</file>

<file path=ppt/notesSlides/_rels/notesSlide43.xml.rels><?xml version="1.0" encoding="UTF-8" standalone="yes"?><Relationships xmlns="http://schemas.openxmlformats.org/package/2006/relationships"><Relationship Id="rId1" Target="../slides/slide43.xml" Type="http://schemas.openxmlformats.org/officeDocument/2006/relationships/slide"/><Relationship Id="rId2" Target="../notesMasters/notesMaster1.xml" Type="http://schemas.openxmlformats.org/officeDocument/2006/relationships/notesMaster"/></Relationships>
</file>

<file path=ppt/notesSlides/_rels/notesSlide44.xml.rels><?xml version="1.0" encoding="UTF-8" standalone="yes"?><Relationships xmlns="http://schemas.openxmlformats.org/package/2006/relationships"><Relationship Id="rId1" Target="../slides/slide44.xml" Type="http://schemas.openxmlformats.org/officeDocument/2006/relationships/slide"/><Relationship Id="rId2" Target="../notesMasters/notesMaster1.xml" Type="http://schemas.openxmlformats.org/officeDocument/2006/relationships/notesMaster"/></Relationships>
</file>

<file path=ppt/notesSlides/_rels/notesSlide45.xml.rels><?xml version="1.0" encoding="UTF-8" standalone="yes"?><Relationships xmlns="http://schemas.openxmlformats.org/package/2006/relationships"><Relationship Id="rId1" Target="../slides/slide45.xml" Type="http://schemas.openxmlformats.org/officeDocument/2006/relationships/slide"/><Relationship Id="rId2" Target="../notesMasters/notesMaster1.xml" Type="http://schemas.openxmlformats.org/officeDocument/2006/relationships/notesMaster"/></Relationships>
</file>

<file path=ppt/notesSlides/_rels/notesSlide46.xml.rels><?xml version="1.0" encoding="UTF-8" standalone="yes"?><Relationships xmlns="http://schemas.openxmlformats.org/package/2006/relationships"><Relationship Id="rId1" Target="../slides/slide46.xml" Type="http://schemas.openxmlformats.org/officeDocument/2006/relationships/slide"/><Relationship Id="rId2" Target="../notesMasters/notesMaster1.xml" Type="http://schemas.openxmlformats.org/officeDocument/2006/relationships/notesMaster"/></Relationships>
</file>

<file path=ppt/notesSlides/_rels/notesSlide47.xml.rels><?xml version="1.0" encoding="UTF-8" standalone="yes"?><Relationships xmlns="http://schemas.openxmlformats.org/package/2006/relationships"><Relationship Id="rId1" Target="../slides/slide47.xml" Type="http://schemas.openxmlformats.org/officeDocument/2006/relationships/slide"/><Relationship Id="rId2" Target="../notesMasters/notesMaster1.xml" Type="http://schemas.openxmlformats.org/officeDocument/2006/relationships/notesMaster"/></Relationships>
</file>

<file path=ppt/notesSlides/_rels/notesSlide48.xml.rels><?xml version="1.0" encoding="UTF-8" standalone="yes"?><Relationships xmlns="http://schemas.openxmlformats.org/package/2006/relationships"><Relationship Id="rId1" Target="../slides/slide48.xml" Type="http://schemas.openxmlformats.org/officeDocument/2006/relationships/slide"/><Relationship Id="rId2" Target="../notesMasters/notesMaster1.xml" Type="http://schemas.openxmlformats.org/officeDocument/2006/relationships/notesMaster"/></Relationships>
</file>

<file path=ppt/notesSlides/_rels/notesSlide49.xml.rels><?xml version="1.0" encoding="UTF-8" standalone="yes"?><Relationships xmlns="http://schemas.openxmlformats.org/package/2006/relationships"><Relationship Id="rId1" Target="../slides/slide49.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50.xml.rels><?xml version="1.0" encoding="UTF-8" standalone="yes"?><Relationships xmlns="http://schemas.openxmlformats.org/package/2006/relationships"><Relationship Id="rId1" Target="../slides/slide50.xml" Type="http://schemas.openxmlformats.org/officeDocument/2006/relationships/slide"/><Relationship Id="rId2" Target="../notesMasters/notesMaster1.xml" Type="http://schemas.openxmlformats.org/officeDocument/2006/relationships/notesMaster"/></Relationships>
</file>

<file path=ppt/notesSlides/_rels/notesSlide51.xml.rels><?xml version="1.0" encoding="UTF-8" standalone="yes"?><Relationships xmlns="http://schemas.openxmlformats.org/package/2006/relationships"><Relationship Id="rId1" Target="../slides/slide51.xml" Type="http://schemas.openxmlformats.org/officeDocument/2006/relationships/slide"/><Relationship Id="rId2" Target="../notesMasters/notesMaster1.xml" Type="http://schemas.openxmlformats.org/officeDocument/2006/relationships/notesMaster"/></Relationships>
</file>

<file path=ppt/notesSlides/_rels/notesSlide52.xml.rels><?xml version="1.0" encoding="UTF-8" standalone="yes"?><Relationships xmlns="http://schemas.openxmlformats.org/package/2006/relationships"><Relationship Id="rId1" Target="../slides/slide52.xml" Type="http://schemas.openxmlformats.org/officeDocument/2006/relationships/slide"/><Relationship Id="rId2" Target="../notesMasters/notesMaster1.xml" Type="http://schemas.openxmlformats.org/officeDocument/2006/relationships/notesMaster"/></Relationships>
</file>

<file path=ppt/notesSlides/_rels/notesSlide53.xml.rels><?xml version="1.0" encoding="UTF-8" standalone="yes"?><Relationships xmlns="http://schemas.openxmlformats.org/package/2006/relationships"><Relationship Id="rId1" Target="../slides/slide53.xml" Type="http://schemas.openxmlformats.org/officeDocument/2006/relationships/slide"/><Relationship Id="rId2" Target="../notesMasters/notesMaster1.xml" Type="http://schemas.openxmlformats.org/officeDocument/2006/relationships/notesMaster"/></Relationships>
</file>

<file path=ppt/notesSlides/_rels/notesSlide54.xml.rels><?xml version="1.0" encoding="UTF-8" standalone="yes"?><Relationships xmlns="http://schemas.openxmlformats.org/package/2006/relationships"><Relationship Id="rId1" Target="../slides/slide54.xml" Type="http://schemas.openxmlformats.org/officeDocument/2006/relationships/slide"/><Relationship Id="rId2" Target="../notesMasters/notesMaster1.xml" Type="http://schemas.openxmlformats.org/officeDocument/2006/relationships/notesMaster"/></Relationships>
</file>

<file path=ppt/notesSlides/_rels/notesSlide55.xml.rels><?xml version="1.0" encoding="UTF-8" standalone="yes"?><Relationships xmlns="http://schemas.openxmlformats.org/package/2006/relationships"><Relationship Id="rId1" Target="../slides/slide55.xml" Type="http://schemas.openxmlformats.org/officeDocument/2006/relationships/slide"/><Relationship Id="rId2" Target="../notesMasters/notesMaster1.xml" Type="http://schemas.openxmlformats.org/officeDocument/2006/relationships/notesMaster"/></Relationships>
</file>

<file path=ppt/notesSlides/_rels/notesSlide56.xml.rels><?xml version="1.0" encoding="UTF-8" standalone="yes"?><Relationships xmlns="http://schemas.openxmlformats.org/package/2006/relationships"><Relationship Id="rId1" Target="../slides/slide56.xml" Type="http://schemas.openxmlformats.org/officeDocument/2006/relationships/slide"/><Relationship Id="rId2" Target="../notesMasters/notesMaster1.xml" Type="http://schemas.openxmlformats.org/officeDocument/2006/relationships/notesMaster"/></Relationships>
</file>

<file path=ppt/notesSlides/_rels/notesSlide57.xml.rels><?xml version="1.0" encoding="UTF-8" standalone="yes"?><Relationships xmlns="http://schemas.openxmlformats.org/package/2006/relationships"><Relationship Id="rId1" Target="../slides/slide57.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363977781"/>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808323900"/>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976971062"/>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618730085"/>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563302822"/>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36479229"/>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751136730"/>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199362571"/>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30491733"/>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788036948"/>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840499414"/>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3778816"/>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306382542"/>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294378205"/>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041806832"/>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31373264"/>
      </p:ext>
    </p:extLst>
  </p:cSld>
  <p:clrMapOvr>
    <a:masterClrMapping/>
  </p:clrMapOvr>
</p:notes>
</file>

<file path=ppt/notesSlides/notesSlide2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209439203"/>
      </p:ext>
    </p:extLst>
  </p:cSld>
  <p:clrMapOvr>
    <a:masterClrMapping/>
  </p:clrMapOvr>
</p:notes>
</file>

<file path=ppt/notesSlides/notesSlide2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680948977"/>
      </p:ext>
    </p:extLst>
  </p:cSld>
  <p:clrMapOvr>
    <a:masterClrMapping/>
  </p:clrMapOvr>
</p:notes>
</file>

<file path=ppt/notesSlides/notesSlide2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214590918"/>
      </p:ext>
    </p:extLst>
  </p:cSld>
  <p:clrMapOvr>
    <a:masterClrMapping/>
  </p:clrMapOvr>
</p:notes>
</file>

<file path=ppt/notesSlides/notesSlide2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8275702"/>
      </p:ext>
    </p:extLst>
  </p:cSld>
  <p:clrMapOvr>
    <a:masterClrMapping/>
  </p:clrMapOvr>
</p:notes>
</file>

<file path=ppt/notesSlides/notesSlide2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082736458"/>
      </p:ext>
    </p:extLst>
  </p:cSld>
  <p:clrMapOvr>
    <a:masterClrMapping/>
  </p:clrMapOvr>
</p:notes>
</file>

<file path=ppt/notesSlides/notesSlide2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711118237"/>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799190032"/>
      </p:ext>
    </p:extLst>
  </p:cSld>
  <p:clrMapOvr>
    <a:masterClrMapping/>
  </p:clrMapOvr>
</p:notes>
</file>

<file path=ppt/notesSlides/notesSlide3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72584583"/>
      </p:ext>
    </p:extLst>
  </p:cSld>
  <p:clrMapOvr>
    <a:masterClrMapping/>
  </p:clrMapOvr>
</p:notes>
</file>

<file path=ppt/notesSlides/notesSlide3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549665036"/>
      </p:ext>
    </p:extLst>
  </p:cSld>
  <p:clrMapOvr>
    <a:masterClrMapping/>
  </p:clrMapOvr>
</p:notes>
</file>

<file path=ppt/notesSlides/notesSlide3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056739915"/>
      </p:ext>
    </p:extLst>
  </p:cSld>
  <p:clrMapOvr>
    <a:masterClrMapping/>
  </p:clrMapOvr>
</p:notes>
</file>

<file path=ppt/notesSlides/notesSlide3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30782658"/>
      </p:ext>
    </p:extLst>
  </p:cSld>
  <p:clrMapOvr>
    <a:masterClrMapping/>
  </p:clrMapOvr>
</p:notes>
</file>

<file path=ppt/notesSlides/notesSlide3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850169423"/>
      </p:ext>
    </p:extLst>
  </p:cSld>
  <p:clrMapOvr>
    <a:masterClrMapping/>
  </p:clrMapOvr>
</p:notes>
</file>

<file path=ppt/notesSlides/notesSlide3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261606102"/>
      </p:ext>
    </p:extLst>
  </p:cSld>
  <p:clrMapOvr>
    <a:masterClrMapping/>
  </p:clrMapOvr>
</p:notes>
</file>

<file path=ppt/notesSlides/notesSlide3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67639279"/>
      </p:ext>
    </p:extLst>
  </p:cSld>
  <p:clrMapOvr>
    <a:masterClrMapping/>
  </p:clrMapOvr>
</p:notes>
</file>

<file path=ppt/notesSlides/notesSlide3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3688756"/>
      </p:ext>
    </p:extLst>
  </p:cSld>
  <p:clrMapOvr>
    <a:masterClrMapping/>
  </p:clrMapOvr>
</p:notes>
</file>

<file path=ppt/notesSlides/notesSlide3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877293398"/>
      </p:ext>
    </p:extLst>
  </p:cSld>
  <p:clrMapOvr>
    <a:masterClrMapping/>
  </p:clrMapOvr>
</p:notes>
</file>

<file path=ppt/notesSlides/notesSlide3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097546244"/>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294918275"/>
      </p:ext>
    </p:extLst>
  </p:cSld>
  <p:clrMapOvr>
    <a:masterClrMapping/>
  </p:clrMapOvr>
</p:notes>
</file>

<file path=ppt/notesSlides/notesSlide4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127945433"/>
      </p:ext>
    </p:extLst>
  </p:cSld>
  <p:clrMapOvr>
    <a:masterClrMapping/>
  </p:clrMapOvr>
</p:notes>
</file>

<file path=ppt/notesSlides/notesSlide4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686400060"/>
      </p:ext>
    </p:extLst>
  </p:cSld>
  <p:clrMapOvr>
    <a:masterClrMapping/>
  </p:clrMapOvr>
</p:notes>
</file>

<file path=ppt/notesSlides/notesSlide4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919856876"/>
      </p:ext>
    </p:extLst>
  </p:cSld>
  <p:clrMapOvr>
    <a:masterClrMapping/>
  </p:clrMapOvr>
</p:notes>
</file>

<file path=ppt/notesSlides/notesSlide4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090196756"/>
      </p:ext>
    </p:extLst>
  </p:cSld>
  <p:clrMapOvr>
    <a:masterClrMapping/>
  </p:clrMapOvr>
</p:notes>
</file>

<file path=ppt/notesSlides/notesSlide4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54006003"/>
      </p:ext>
    </p:extLst>
  </p:cSld>
  <p:clrMapOvr>
    <a:masterClrMapping/>
  </p:clrMapOvr>
</p:notes>
</file>

<file path=ppt/notesSlides/notesSlide4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273935720"/>
      </p:ext>
    </p:extLst>
  </p:cSld>
  <p:clrMapOvr>
    <a:masterClrMapping/>
  </p:clrMapOvr>
</p:notes>
</file>

<file path=ppt/notesSlides/notesSlide4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138606710"/>
      </p:ext>
    </p:extLst>
  </p:cSld>
  <p:clrMapOvr>
    <a:masterClrMapping/>
  </p:clrMapOvr>
</p:notes>
</file>

<file path=ppt/notesSlides/notesSlide4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34228747"/>
      </p:ext>
    </p:extLst>
  </p:cSld>
  <p:clrMapOvr>
    <a:masterClrMapping/>
  </p:clrMapOvr>
</p:notes>
</file>

<file path=ppt/notesSlides/notesSlide4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419074411"/>
      </p:ext>
    </p:extLst>
  </p:cSld>
  <p:clrMapOvr>
    <a:masterClrMapping/>
  </p:clrMapOvr>
</p:notes>
</file>

<file path=ppt/notesSlides/notesSlide4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162968773"/>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573556573"/>
      </p:ext>
    </p:extLst>
  </p:cSld>
  <p:clrMapOvr>
    <a:masterClrMapping/>
  </p:clrMapOvr>
</p:notes>
</file>

<file path=ppt/notesSlides/notesSlide5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190956597"/>
      </p:ext>
    </p:extLst>
  </p:cSld>
  <p:clrMapOvr>
    <a:masterClrMapping/>
  </p:clrMapOvr>
</p:notes>
</file>

<file path=ppt/notesSlides/notesSlide5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018439216"/>
      </p:ext>
    </p:extLst>
  </p:cSld>
  <p:clrMapOvr>
    <a:masterClrMapping/>
  </p:clrMapOvr>
</p:notes>
</file>

<file path=ppt/notesSlides/notesSlide5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165283726"/>
      </p:ext>
    </p:extLst>
  </p:cSld>
  <p:clrMapOvr>
    <a:masterClrMapping/>
  </p:clrMapOvr>
</p:notes>
</file>

<file path=ppt/notesSlides/notesSlide5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235347731"/>
      </p:ext>
    </p:extLst>
  </p:cSld>
  <p:clrMapOvr>
    <a:masterClrMapping/>
  </p:clrMapOvr>
</p:notes>
</file>

<file path=ppt/notesSlides/notesSlide5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38993595"/>
      </p:ext>
    </p:extLst>
  </p:cSld>
  <p:clrMapOvr>
    <a:masterClrMapping/>
  </p:clrMapOvr>
</p:notes>
</file>

<file path=ppt/notesSlides/notesSlide5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356071006"/>
      </p:ext>
    </p:extLst>
  </p:cSld>
  <p:clrMapOvr>
    <a:masterClrMapping/>
  </p:clrMapOvr>
</p:notes>
</file>

<file path=ppt/notesSlides/notesSlide5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045216514"/>
      </p:ext>
    </p:extLst>
  </p:cSld>
  <p:clrMapOvr>
    <a:masterClrMapping/>
  </p:clrMapOvr>
</p:notes>
</file>

<file path=ppt/notesSlides/notesSlide5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71811590"/>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584438520"/>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366244242"/>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765291749"/>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602997573"/>
      </p:ext>
    </p:extLst>
  </p:cSld>
  <p:clrMapOvr>
    <a:masterClrMapping/>
  </p:clrMapOvr>
</p:notes>
</file>

<file path=ppt/slideLayouts/_rels/slideLayout1.xml.rels><?xml version="1.0" encoding="UTF-8" standalone="yes"?><Relationships xmlns="http://schemas.openxmlformats.org/package/2006/relationships"><Relationship Id="rId1" Target="../media/image1.jpeg" Type="http://schemas.openxmlformats.org/officeDocument/2006/relationships/image"/><Relationship Id="rId2"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自定义版式">
    <p:spTree>
      <p:nvGrpSpPr>
        <p:cNvPr id="1" name=""/>
        <p:cNvGrpSpPr/>
        <p:nvPr/>
      </p:nvGrpSpPr>
      <p:grpSpPr>
        <a:xfrm>
          <a:off x="0" y="0"/>
          <a:ext cx="0" cy="0"/>
        </a:xfrm>
      </p:grpSpPr>
      <p:pic>
        <p:nvPicPr>
          <p:cNvPr id="2" name="图片 1"/>
          <p:cNvPicPr>
            <a:picLocks noChangeAspect="1"/>
          </p:cNvPicPr>
          <p:nvPr userDrawn="1"/>
        </p:nvPicPr>
        <p:blipFill>
          <a:blip r:embed="rId1">
            <a:extLst>
              <a:ext uri="{28A0092B-C50C-407E-A947-70E740481C1C}">
                <a14:useLocalDpi val="0"/>
              </a:ext>
            </a:extLst>
          </a:blip>
          <a:stretch>
            <a:fillRect/>
          </a:stretch>
        </p:blipFill>
        <p:spPr>
          <a:xfrm>
            <a:off x="0" y="2286"/>
            <a:ext cx="9144000" cy="5138928"/>
          </a:xfrm>
          <a:prstGeom prst="rect">
            <a:avLst/>
          </a:prstGeom>
        </p:spPr>
      </p:pic>
    </p:spTree>
    <p:extLst>
      <p:ext uri="{BB962C8B-B14F-4D97-AF65-F5344CB8AC3E}">
        <p14:creationId val="1717589337"/>
      </p:ext>
    </p:extLst>
  </p:cSld>
  <p:clrMapOvr>
    <a:masterClrMapping/>
  </p:clrMapOvr>
  <mc:AlternateContent>
    <mc:Choice Requires="p14">
      <p:transition spd="slow" advTm="4000" p14:dur="1250">
        <p14:switch dir="r"/>
      </p:transition>
    </mc:Choice>
    <mc:Fallback>
      <p:transition spd="slow" advTm="4000">
        <p:fade/>
      </p:transition>
    </mc:Fallback>
  </mc:AlternateContent>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8_节标题">
    <p:bg>
      <p:bgPr>
        <a:solidFill>
          <a:srgbClr val="FFFCF7"/>
        </a:solidFill>
        <a:effectLst/>
      </p:bgPr>
    </p:bg>
    <p:spTree>
      <p:nvGrpSpPr>
        <p:cNvPr id="1" name=""/>
        <p:cNvGrpSpPr/>
        <p:nvPr/>
      </p:nvGrpSpPr>
      <p:grpSpPr>
        <a:xfrm>
          <a:off x="0" y="0"/>
          <a:ext cx="0" cy="0"/>
        </a:xfrm>
      </p:grpSpPr>
    </p:spTree>
    <p:extLst>
      <p:ext uri="{BB962C8B-B14F-4D97-AF65-F5344CB8AC3E}">
        <p14:creationId val="4133021939"/>
      </p:ext>
    </p:extLst>
  </p:cSld>
  <p:clrMapOvr>
    <a:masterClrMapping/>
  </p:clrMapOvr>
  <mc:AlternateContent>
    <mc:Choice Requires="p14">
      <p:transition spd="slow" advTm="4000" p14:dur="1250">
        <p14:switch dir="r"/>
      </p:transition>
    </mc:Choice>
    <mc:Fallback>
      <p:transition spd="slow" advTm="4000">
        <p:fade/>
      </p:transition>
    </mc:Fallback>
  </mc:AlternateContent>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9_节标题">
    <p:bg>
      <p:bgPr>
        <a:solidFill>
          <a:srgbClr val="FFFCF7"/>
        </a:solidFill>
        <a:effectLst/>
      </p:bgPr>
    </p:bg>
    <p:spTree>
      <p:nvGrpSpPr>
        <p:cNvPr id="1" name=""/>
        <p:cNvGrpSpPr/>
        <p:nvPr/>
      </p:nvGrpSpPr>
      <p:grpSpPr>
        <a:xfrm>
          <a:off x="0" y="0"/>
          <a:ext cx="0" cy="0"/>
        </a:xfrm>
      </p:grpSpPr>
    </p:spTree>
    <p:extLst>
      <p:ext uri="{BB962C8B-B14F-4D97-AF65-F5344CB8AC3E}">
        <p14:creationId val="1709428141"/>
      </p:ext>
    </p:extLst>
  </p:cSld>
  <p:clrMapOvr>
    <a:masterClrMapping/>
  </p:clrMapOvr>
  <mc:AlternateContent>
    <mc:Choice Requires="p14">
      <p:transition spd="slow" advTm="4000" p14:dur="1250">
        <p14:switch dir="r"/>
      </p:transition>
    </mc:Choice>
    <mc:Fallback>
      <p:transition spd="slow" advTm="4000">
        <p:fade/>
      </p:transition>
    </mc:Fallback>
  </mc:AlternateContent>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0_节标题">
    <p:bg>
      <p:bgPr>
        <a:solidFill>
          <a:srgbClr val="FFFCF7"/>
        </a:solidFill>
        <a:effectLst/>
      </p:bgPr>
    </p:bg>
    <p:spTree>
      <p:nvGrpSpPr>
        <p:cNvPr id="1" name=""/>
        <p:cNvGrpSpPr/>
        <p:nvPr/>
      </p:nvGrpSpPr>
      <p:grpSpPr>
        <a:xfrm>
          <a:off x="0" y="0"/>
          <a:ext cx="0" cy="0"/>
        </a:xfrm>
      </p:grpSpPr>
    </p:spTree>
    <p:extLst>
      <p:ext uri="{BB962C8B-B14F-4D97-AF65-F5344CB8AC3E}">
        <p14:creationId val="3271999118"/>
      </p:ext>
    </p:extLst>
  </p:cSld>
  <p:clrMapOvr>
    <a:masterClrMapping/>
  </p:clrMapOvr>
  <mc:AlternateContent>
    <mc:Choice Requires="p14">
      <p:transition spd="slow" advTm="4000" p14:dur="1250">
        <p14:switch dir="r"/>
      </p:transition>
    </mc:Choice>
    <mc:Fallback>
      <p:transition spd="slow" advTm="4000">
        <p:fade/>
      </p:transition>
    </mc:Fallback>
  </mc:AlternateContent>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smtClean="0"/>
              <a:t>单击此处编辑母版标题样式</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2020/8/13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612780276"/>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2020/8/13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888725221"/>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2020/8/13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669529361"/>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2020/8/13</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811228399"/>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629841" y="273844"/>
            <a:ext cx="7886700" cy="994172"/>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2020/8/13</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65457979"/>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2020/8/13</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4779756"/>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2020/8/13</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820317040"/>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节标题">
    <p:bg>
      <p:bgPr>
        <a:solidFill>
          <a:srgbClr val="FFFCF7"/>
        </a:solidFill>
        <a:effectLst/>
      </p:bgPr>
    </p:bg>
    <p:spTree>
      <p:nvGrpSpPr>
        <p:cNvPr id="1" name=""/>
        <p:cNvGrpSpPr/>
        <p:nvPr/>
      </p:nvGrpSpPr>
      <p:grpSpPr>
        <a:xfrm>
          <a:off x="0" y="0"/>
          <a:ext cx="0" cy="0"/>
        </a:xfrm>
      </p:grpSpPr>
    </p:spTree>
    <p:extLst>
      <p:ext uri="{BB962C8B-B14F-4D97-AF65-F5344CB8AC3E}">
        <p14:creationId val="1690664281"/>
      </p:ext>
    </p:extLst>
  </p:cSld>
  <p:clrMapOvr>
    <a:masterClrMapping/>
  </p:clrMapOvr>
  <mc:AlternateContent>
    <mc:Choice Requires="p14">
      <p:transition spd="slow" advTm="4000" p14:dur="1250">
        <p14:switch dir="r"/>
      </p:transition>
    </mc:Choice>
    <mc:Fallback>
      <p:transition spd="slow" advTm="4000">
        <p:fade/>
      </p:transition>
    </mc:Fallback>
  </mc:AlternateContent>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2020/8/13</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49195131"/>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smtClean="0"/>
              <a:t>单击图标添加图片</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2020/8/13</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87180581"/>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2020/8/13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13727362"/>
      </p:ext>
    </p:extLst>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2020/8/13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446528769"/>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节标题">
    <p:bg>
      <p:bgPr>
        <a:solidFill>
          <a:srgbClr val="FFFCF7"/>
        </a:solidFill>
        <a:effectLst/>
      </p:bgPr>
    </p:bg>
    <p:spTree>
      <p:nvGrpSpPr>
        <p:cNvPr id="1" name=""/>
        <p:cNvGrpSpPr/>
        <p:nvPr/>
      </p:nvGrpSpPr>
      <p:grpSpPr>
        <a:xfrm>
          <a:off x="0" y="0"/>
          <a:ext cx="0" cy="0"/>
        </a:xfrm>
      </p:grpSpPr>
    </p:spTree>
    <p:extLst>
      <p:ext uri="{BB962C8B-B14F-4D97-AF65-F5344CB8AC3E}">
        <p14:creationId val="1744198108"/>
      </p:ext>
    </p:extLst>
  </p:cSld>
  <p:clrMapOvr>
    <a:masterClrMapping/>
  </p:clrMapOvr>
  <mc:AlternateContent>
    <mc:Choice Requires="p14">
      <p:transition spd="slow" advTm="4000" p14:dur="1250">
        <p14:switch dir="r"/>
      </p:transition>
    </mc:Choice>
    <mc:Fallback>
      <p:transition spd="slow" advTm="4000">
        <p:fade/>
      </p:transition>
    </mc:Fallback>
  </mc:AlternateContent>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节标题">
    <p:bg>
      <p:bgPr>
        <a:solidFill>
          <a:srgbClr val="FFFCF7"/>
        </a:solidFill>
        <a:effectLst/>
      </p:bgPr>
    </p:bg>
    <p:spTree>
      <p:nvGrpSpPr>
        <p:cNvPr id="1" name=""/>
        <p:cNvGrpSpPr/>
        <p:nvPr/>
      </p:nvGrpSpPr>
      <p:grpSpPr>
        <a:xfrm>
          <a:off x="0" y="0"/>
          <a:ext cx="0" cy="0"/>
        </a:xfrm>
      </p:grpSpPr>
    </p:spTree>
    <p:extLst>
      <p:ext uri="{BB962C8B-B14F-4D97-AF65-F5344CB8AC3E}">
        <p14:creationId val="544113089"/>
      </p:ext>
    </p:extLst>
  </p:cSld>
  <p:clrMapOvr>
    <a:masterClrMapping/>
  </p:clrMapOvr>
  <mc:AlternateContent>
    <mc:Choice Requires="p14">
      <p:transition spd="slow" advTm="4000" p14:dur="1250">
        <p14:switch dir="r"/>
      </p:transition>
    </mc:Choice>
    <mc:Fallback>
      <p:transition spd="slow" advTm="4000">
        <p:fade/>
      </p:transition>
    </mc:Fallback>
  </mc:AlternateContent>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_节标题">
    <p:bg>
      <p:bgPr>
        <a:solidFill>
          <a:srgbClr val="FFFCF7"/>
        </a:solidFill>
        <a:effectLst/>
      </p:bgPr>
    </p:bg>
    <p:spTree>
      <p:nvGrpSpPr>
        <p:cNvPr id="1" name=""/>
        <p:cNvGrpSpPr/>
        <p:nvPr/>
      </p:nvGrpSpPr>
      <p:grpSpPr>
        <a:xfrm>
          <a:off x="0" y="0"/>
          <a:ext cx="0" cy="0"/>
        </a:xfrm>
      </p:grpSpPr>
    </p:spTree>
    <p:extLst>
      <p:ext uri="{BB962C8B-B14F-4D97-AF65-F5344CB8AC3E}">
        <p14:creationId val="2585439304"/>
      </p:ext>
    </p:extLst>
  </p:cSld>
  <p:clrMapOvr>
    <a:masterClrMapping/>
  </p:clrMapOvr>
  <mc:AlternateContent>
    <mc:Choice Requires="p14">
      <p:transition spd="slow" advTm="4000" p14:dur="1250">
        <p14:switch dir="r"/>
      </p:transition>
    </mc:Choice>
    <mc:Fallback>
      <p:transition spd="slow" advTm="4000">
        <p:fade/>
      </p:transition>
    </mc:Fallback>
  </mc:AlternateContent>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_节标题">
    <p:bg>
      <p:bgPr>
        <a:solidFill>
          <a:srgbClr val="FFFCF7"/>
        </a:solidFill>
        <a:effectLst/>
      </p:bgPr>
    </p:bg>
    <p:spTree>
      <p:nvGrpSpPr>
        <p:cNvPr id="1" name=""/>
        <p:cNvGrpSpPr/>
        <p:nvPr/>
      </p:nvGrpSpPr>
      <p:grpSpPr>
        <a:xfrm>
          <a:off x="0" y="0"/>
          <a:ext cx="0" cy="0"/>
        </a:xfrm>
      </p:grpSpPr>
    </p:spTree>
    <p:extLst>
      <p:ext uri="{BB962C8B-B14F-4D97-AF65-F5344CB8AC3E}">
        <p14:creationId val="3082534458"/>
      </p:ext>
    </p:extLst>
  </p:cSld>
  <p:clrMapOvr>
    <a:masterClrMapping/>
  </p:clrMapOvr>
  <mc:AlternateContent>
    <mc:Choice Requires="p14">
      <p:transition spd="slow" advTm="4000" p14:dur="1250">
        <p14:switch dir="r"/>
      </p:transition>
    </mc:Choice>
    <mc:Fallback>
      <p:transition spd="slow" advTm="4000">
        <p:fade/>
      </p:transition>
    </mc:Fallback>
  </mc:AlternateContent>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5_节标题">
    <p:bg>
      <p:bgPr>
        <a:solidFill>
          <a:srgbClr val="FFFCF7"/>
        </a:solidFill>
        <a:effectLst/>
      </p:bgPr>
    </p:bg>
    <p:spTree>
      <p:nvGrpSpPr>
        <p:cNvPr id="1" name=""/>
        <p:cNvGrpSpPr/>
        <p:nvPr/>
      </p:nvGrpSpPr>
      <p:grpSpPr>
        <a:xfrm>
          <a:off x="0" y="0"/>
          <a:ext cx="0" cy="0"/>
        </a:xfrm>
      </p:grpSpPr>
    </p:spTree>
    <p:extLst>
      <p:ext uri="{BB962C8B-B14F-4D97-AF65-F5344CB8AC3E}">
        <p14:creationId val="980648736"/>
      </p:ext>
    </p:extLst>
  </p:cSld>
  <p:clrMapOvr>
    <a:masterClrMapping/>
  </p:clrMapOvr>
  <mc:AlternateContent>
    <mc:Choice Requires="p14">
      <p:transition spd="slow" advTm="4000" p14:dur="1250">
        <p14:switch dir="r"/>
      </p:transition>
    </mc:Choice>
    <mc:Fallback>
      <p:transition spd="slow" advTm="4000">
        <p:fade/>
      </p:transition>
    </mc:Fallback>
  </mc:AlternateContent>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6_节标题">
    <p:bg>
      <p:bgPr>
        <a:solidFill>
          <a:srgbClr val="FFFCF7"/>
        </a:solidFill>
        <a:effectLst/>
      </p:bgPr>
    </p:bg>
    <p:spTree>
      <p:nvGrpSpPr>
        <p:cNvPr id="1" name=""/>
        <p:cNvGrpSpPr/>
        <p:nvPr/>
      </p:nvGrpSpPr>
      <p:grpSpPr>
        <a:xfrm>
          <a:off x="0" y="0"/>
          <a:ext cx="0" cy="0"/>
        </a:xfrm>
      </p:grpSpPr>
    </p:spTree>
    <p:extLst>
      <p:ext uri="{BB962C8B-B14F-4D97-AF65-F5344CB8AC3E}">
        <p14:creationId val="2445810007"/>
      </p:ext>
    </p:extLst>
  </p:cSld>
  <p:clrMapOvr>
    <a:masterClrMapping/>
  </p:clrMapOvr>
  <mc:AlternateContent>
    <mc:Choice Requires="p14">
      <p:transition spd="slow" advTm="4000" p14:dur="1250">
        <p14:switch dir="r"/>
      </p:transition>
    </mc:Choice>
    <mc:Fallback>
      <p:transition spd="slow" advTm="4000">
        <p:fade/>
      </p:transition>
    </mc:Fallback>
  </mc:AlternateContent>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7_节标题">
    <p:bg>
      <p:bgPr>
        <a:solidFill>
          <a:srgbClr val="FFFCF7"/>
        </a:solidFill>
        <a:effectLst/>
      </p:bgPr>
    </p:bg>
    <p:spTree>
      <p:nvGrpSpPr>
        <p:cNvPr id="1" name=""/>
        <p:cNvGrpSpPr/>
        <p:nvPr/>
      </p:nvGrpSpPr>
      <p:grpSpPr>
        <a:xfrm>
          <a:off x="0" y="0"/>
          <a:ext cx="0" cy="0"/>
        </a:xfrm>
      </p:grpSpPr>
    </p:spTree>
    <p:extLst>
      <p:ext uri="{BB962C8B-B14F-4D97-AF65-F5344CB8AC3E}">
        <p14:creationId val="1839986810"/>
      </p:ext>
    </p:extLst>
  </p:cSld>
  <p:clrMapOvr>
    <a:masterClrMapping/>
  </p:clrMapOvr>
  <mc:AlternateContent>
    <mc:Choice Requires="p14">
      <p:transition spd="slow" advTm="4000" p14:dur="1250">
        <p14:switch dir="r"/>
      </p:transition>
    </mc:Choice>
    <mc:Fallback>
      <p:transition spd="slow" advTm="4000">
        <p:fade/>
      </p:transition>
    </mc:Fallback>
  </mc:AlternateContent>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3.xml" Type="http://schemas.openxmlformats.org/officeDocument/2006/relationships/slideLayout"/><Relationship Id="rId10" Target="../slideLayouts/slideLayout22.xml" Type="http://schemas.openxmlformats.org/officeDocument/2006/relationships/slideLayout"/><Relationship Id="rId11" Target="../slideLayouts/slideLayout23.xml" Type="http://schemas.openxmlformats.org/officeDocument/2006/relationships/slideLayout"/><Relationship Id="rId12" Target="../theme/theme2.xml" Type="http://schemas.openxmlformats.org/officeDocument/2006/relationships/theme"/><Relationship Id="rId2" Target="../slideLayouts/slideLayout14.xml" Type="http://schemas.openxmlformats.org/officeDocument/2006/relationships/slideLayout"/><Relationship Id="rId3" Target="../slideLayouts/slideLayout15.xml" Type="http://schemas.openxmlformats.org/officeDocument/2006/relationships/slideLayout"/><Relationship Id="rId4" Target="../slideLayouts/slideLayout16.xml" Type="http://schemas.openxmlformats.org/officeDocument/2006/relationships/slideLayout"/><Relationship Id="rId5" Target="../slideLayouts/slideLayout17.xml" Type="http://schemas.openxmlformats.org/officeDocument/2006/relationships/slideLayout"/><Relationship Id="rId6" Target="../slideLayouts/slideLayout18.xml" Type="http://schemas.openxmlformats.org/officeDocument/2006/relationships/slideLayout"/><Relationship Id="rId7" Target="../slideLayouts/slideLayout19.xml" Type="http://schemas.openxmlformats.org/officeDocument/2006/relationships/slideLayout"/><Relationship Id="rId8" Target="../slideLayouts/slideLayout20.xml" Type="http://schemas.openxmlformats.org/officeDocument/2006/relationships/slideLayout"/><Relationship Id="rId9" Target="../slideLayouts/slideLayout21.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0CEB1B6A-AEF1-4ACD-BD61-958570690F55}" type="datetimeFigureOut">
              <a:rPr lang="zh-CN" altLang="en-US" smtClean="0"/>
              <a:t>2020/8/13</a:t>
            </a:fld>
            <a:endParaRPr lang="zh-CN" altLang="en-US"/>
          </a:p>
        </p:txBody>
      </p:sp>
      <p:sp>
        <p:nvSpPr>
          <p:cNvPr id="5" name="页脚占位符 4"/>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BB6CB991-6BD3-42F2-8A94-1903E9425430}" type="slidenum">
              <a:rPr lang="zh-CN" altLang="en-US" smtClean="0"/>
              <a:t>‹#›</a:t>
            </a:fld>
            <a:endParaRPr lang="zh-CN" altLang="en-US"/>
          </a:p>
        </p:txBody>
      </p:sp>
    </p:spTree>
    <p:extLst>
      <p:ext uri="{BB962C8B-B14F-4D97-AF65-F5344CB8AC3E}">
        <p14:creationId val="3420558747"/>
      </p:ext>
    </p:extLst>
  </p:cSld>
  <p:clrMap bg1="lt1" tx1="dk1" bg2="lt2" tx2="dk2" accent1="accent1" accent2="accent2" accent3="accent3" accent4="accent4" accent5="accent5" accent6="accent6" hlink="hlink" folHlink="folHlink"/>
  <p:sldLayoutIdLst>
    <p:sldLayoutId id="2147483740" r:id="rId1"/>
    <p:sldLayoutId id="2147483676"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Lst>
  <mc:AlternateContent>
    <mc:Choice Requires="p14">
      <p:transition spd="slow" advTm="4000" p14:dur="1250">
        <p14:switch dir="r"/>
      </p:transition>
    </mc:Choice>
    <mc:Fallback>
      <p:transition spd="slow" advTm="4000">
        <p:fade/>
      </p:transition>
    </mc:Fallback>
  </mc:AlternateConten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16E5758D-A3C3-4E88-8AC0-22500507BD7E}" type="datetimeFigureOut">
              <a:rPr lang="zh-CN" altLang="en-US" smtClean="0">
                <a:solidFill>
                  <a:prstClr val="black">
                    <a:tint val="75000"/>
                  </a:prstClr>
                </a:solidFill>
              </a:rPr>
              <a:t>2020/8/13</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294871514"/>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0.xml" Type="http://schemas.openxmlformats.org/officeDocument/2006/relationships/notesSlide"/><Relationship Id="rId3" Target="../media/image8.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1.xml" Type="http://schemas.openxmlformats.org/officeDocument/2006/relationships/notesSlide"/><Relationship Id="rId3" Target="../media/image8.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2.xml" Type="http://schemas.openxmlformats.org/officeDocument/2006/relationships/notesSlid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13.xml" Type="http://schemas.openxmlformats.org/officeDocument/2006/relationships/notesSlide"/><Relationship Id="rId3" Target="../media/image8.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14.xml" Type="http://schemas.openxmlformats.org/officeDocument/2006/relationships/notesSlide"/><Relationship Id="rId3" Target="../media/image13.png" Type="http://schemas.openxmlformats.org/officeDocument/2006/relationships/image"/><Relationship Id="rId4" Target="../media/image8.pn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5.xml" Type="http://schemas.openxmlformats.org/officeDocument/2006/relationships/notesSlid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6.xml" Type="http://schemas.openxmlformats.org/officeDocument/2006/relationships/notesSlide"/><Relationship Id="rId3" Target="../media/image8.pn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7.xml" Type="http://schemas.openxmlformats.org/officeDocument/2006/relationships/notesSlide"/><Relationship Id="rId3" Target="../media/image8.pn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8.xml" Type="http://schemas.openxmlformats.org/officeDocument/2006/relationships/notesSlid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19.xml" Type="http://schemas.openxmlformats.org/officeDocument/2006/relationships/notesSlide"/><Relationship Id="rId3" Target="../media/image8.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20.xml" Type="http://schemas.openxmlformats.org/officeDocument/2006/relationships/notesSlide"/><Relationship Id="rId3" Target="../media/image8.pn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21.xml" Type="http://schemas.openxmlformats.org/officeDocument/2006/relationships/notesSlide"/><Relationship Id="rId3" Target="../media/image8.pn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22.xml" Type="http://schemas.openxmlformats.org/officeDocument/2006/relationships/notesSlide"/><Relationship Id="rId3" Target="../media/image14.png" Type="http://schemas.openxmlformats.org/officeDocument/2006/relationships/image"/><Relationship Id="rId4" Target="../media/image8.pn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23.xml" Type="http://schemas.openxmlformats.org/officeDocument/2006/relationships/notesSlide"/><Relationship Id="rId3" Target="../media/image8.pn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24.xml" Type="http://schemas.openxmlformats.org/officeDocument/2006/relationships/notesSlide"/><Relationship Id="rId3" Target="../media/image8.pn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25.xml" Type="http://schemas.openxmlformats.org/officeDocument/2006/relationships/notesSlide"/><Relationship Id="rId3" Target="../media/image8.pn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26.xml" Type="http://schemas.openxmlformats.org/officeDocument/2006/relationships/notesSlide"/><Relationship Id="rId3" Target="../media/image8.png" Type="http://schemas.openxmlformats.org/officeDocument/2006/relationships/image"/></Relationships>
</file>

<file path=ppt/slides/_rels/slide27.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27.xml" Type="http://schemas.openxmlformats.org/officeDocument/2006/relationships/notesSlide"/><Relationship Id="rId3" Target="../media/image8.png" Type="http://schemas.openxmlformats.org/officeDocument/2006/relationships/image"/></Relationships>
</file>

<file path=ppt/slides/_rels/slide28.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28.xml" Type="http://schemas.openxmlformats.org/officeDocument/2006/relationships/notesSlide"/><Relationship Id="rId3" Target="../media/image8.png" Type="http://schemas.openxmlformats.org/officeDocument/2006/relationships/image"/></Relationships>
</file>

<file path=ppt/slides/_rels/slide29.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9.xml" Type="http://schemas.openxmlformats.org/officeDocument/2006/relationships/notesSlid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 Id="rId3" Target="../media/image5.png" Type="http://schemas.openxmlformats.org/officeDocument/2006/relationships/image"/><Relationship Id="rId4" Target="../media/image6.png" Type="http://schemas.openxmlformats.org/officeDocument/2006/relationships/image"/><Relationship Id="rId5" Target="../media/image4.png" Type="http://schemas.openxmlformats.org/officeDocument/2006/relationships/image"/></Relationships>
</file>

<file path=ppt/slides/_rels/slide30.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0.xml" Type="http://schemas.openxmlformats.org/officeDocument/2006/relationships/notesSlide"/><Relationship Id="rId3" Target="../media/image15.png" Type="http://schemas.openxmlformats.org/officeDocument/2006/relationships/image"/><Relationship Id="rId4" Target="../media/image8.png" Type="http://schemas.openxmlformats.org/officeDocument/2006/relationships/image"/></Relationships>
</file>

<file path=ppt/slides/_rels/slide3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1.xml" Type="http://schemas.openxmlformats.org/officeDocument/2006/relationships/notesSlide"/><Relationship Id="rId3" Target="../media/image8.png" Type="http://schemas.openxmlformats.org/officeDocument/2006/relationships/image"/></Relationships>
</file>

<file path=ppt/slides/_rels/slide3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2.xml" Type="http://schemas.openxmlformats.org/officeDocument/2006/relationships/notesSlid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s/_rels/slide33.xml.rels><?xml version="1.0" encoding="UTF-8" standalone="yes"?><Relationships xmlns="http://schemas.openxmlformats.org/package/2006/relationships"><Relationship Id="rId1" Target="../slideLayouts/slideLayout8.xml" Type="http://schemas.openxmlformats.org/officeDocument/2006/relationships/slideLayout"/><Relationship Id="rId2" Target="../notesSlides/notesSlide33.xml" Type="http://schemas.openxmlformats.org/officeDocument/2006/relationships/notesSlide"/><Relationship Id="rId3" Target="../media/image8.png" Type="http://schemas.openxmlformats.org/officeDocument/2006/relationships/image"/></Relationships>
</file>

<file path=ppt/slides/_rels/slide34.xml.rels><?xml version="1.0" encoding="UTF-8" standalone="yes"?><Relationships xmlns="http://schemas.openxmlformats.org/package/2006/relationships"><Relationship Id="rId1" Target="../slideLayouts/slideLayout8.xml" Type="http://schemas.openxmlformats.org/officeDocument/2006/relationships/slideLayout"/><Relationship Id="rId2" Target="../notesSlides/notesSlide34.xml" Type="http://schemas.openxmlformats.org/officeDocument/2006/relationships/notesSlide"/><Relationship Id="rId3" Target="../media/image8.png" Type="http://schemas.openxmlformats.org/officeDocument/2006/relationships/image"/></Relationships>
</file>

<file path=ppt/slides/_rels/slide35.xml.rels><?xml version="1.0" encoding="UTF-8" standalone="yes"?><Relationships xmlns="http://schemas.openxmlformats.org/package/2006/relationships"><Relationship Id="rId1" Target="../slideLayouts/slideLayout8.xml" Type="http://schemas.openxmlformats.org/officeDocument/2006/relationships/slideLayout"/><Relationship Id="rId2" Target="../notesSlides/notesSlide35.xml" Type="http://schemas.openxmlformats.org/officeDocument/2006/relationships/notesSlide"/><Relationship Id="rId3" Target="../media/image8.png" Type="http://schemas.openxmlformats.org/officeDocument/2006/relationships/image"/></Relationships>
</file>

<file path=ppt/slides/_rels/slide36.xml.rels><?xml version="1.0" encoding="UTF-8" standalone="yes"?><Relationships xmlns="http://schemas.openxmlformats.org/package/2006/relationships"><Relationship Id="rId1" Target="../slideLayouts/slideLayout8.xml" Type="http://schemas.openxmlformats.org/officeDocument/2006/relationships/slideLayout"/><Relationship Id="rId2" Target="../notesSlides/notesSlide36.xml" Type="http://schemas.openxmlformats.org/officeDocument/2006/relationships/notesSlide"/><Relationship Id="rId3" Target="../media/image8.png" Type="http://schemas.openxmlformats.org/officeDocument/2006/relationships/image"/></Relationships>
</file>

<file path=ppt/slides/_rels/slide37.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7.xml" Type="http://schemas.openxmlformats.org/officeDocument/2006/relationships/notesSlid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s/_rels/slide38.xml.rels><?xml version="1.0" encoding="UTF-8" standalone="yes"?><Relationships xmlns="http://schemas.openxmlformats.org/package/2006/relationships"><Relationship Id="rId1" Target="../slideLayouts/slideLayout9.xml" Type="http://schemas.openxmlformats.org/officeDocument/2006/relationships/slideLayout"/><Relationship Id="rId2" Target="../notesSlides/notesSlide38.xml" Type="http://schemas.openxmlformats.org/officeDocument/2006/relationships/notesSlide"/><Relationship Id="rId3" Target="../media/image8.png" Type="http://schemas.openxmlformats.org/officeDocument/2006/relationships/image"/></Relationships>
</file>

<file path=ppt/slides/_rels/slide39.xml.rels><?xml version="1.0" encoding="UTF-8" standalone="yes"?><Relationships xmlns="http://schemas.openxmlformats.org/package/2006/relationships"><Relationship Id="rId1" Target="../slideLayouts/slideLayout9.xml" Type="http://schemas.openxmlformats.org/officeDocument/2006/relationships/slideLayout"/><Relationship Id="rId2" Target="../notesSlides/notesSlide39.xml" Type="http://schemas.openxmlformats.org/officeDocument/2006/relationships/notesSlide"/><Relationship Id="rId3" Target="../media/image8.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xml" Type="http://schemas.openxmlformats.org/officeDocument/2006/relationships/notesSlid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s/_rels/slide40.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0.xml" Type="http://schemas.openxmlformats.org/officeDocument/2006/relationships/notesSlid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s/_rels/slide41.xml.rels><?xml version="1.0" encoding="UTF-8" standalone="yes"?><Relationships xmlns="http://schemas.openxmlformats.org/package/2006/relationships"><Relationship Id="rId1" Target="../slideLayouts/slideLayout10.xml" Type="http://schemas.openxmlformats.org/officeDocument/2006/relationships/slideLayout"/><Relationship Id="rId2" Target="../notesSlides/notesSlide41.xml" Type="http://schemas.openxmlformats.org/officeDocument/2006/relationships/notesSlide"/><Relationship Id="rId3" Target="../media/image8.png" Type="http://schemas.openxmlformats.org/officeDocument/2006/relationships/image"/></Relationships>
</file>

<file path=ppt/slides/_rels/slide42.xml.rels><?xml version="1.0" encoding="UTF-8" standalone="yes"?><Relationships xmlns="http://schemas.openxmlformats.org/package/2006/relationships"><Relationship Id="rId1" Target="../slideLayouts/slideLayout10.xml" Type="http://schemas.openxmlformats.org/officeDocument/2006/relationships/slideLayout"/><Relationship Id="rId2" Target="../notesSlides/notesSlide42.xml" Type="http://schemas.openxmlformats.org/officeDocument/2006/relationships/notesSlide"/><Relationship Id="rId3" Target="../media/image8.png" Type="http://schemas.openxmlformats.org/officeDocument/2006/relationships/image"/></Relationships>
</file>

<file path=ppt/slides/_rels/slide43.xml.rels><?xml version="1.0" encoding="UTF-8" standalone="yes"?><Relationships xmlns="http://schemas.openxmlformats.org/package/2006/relationships"><Relationship Id="rId1" Target="../slideLayouts/slideLayout10.xml" Type="http://schemas.openxmlformats.org/officeDocument/2006/relationships/slideLayout"/><Relationship Id="rId2" Target="../notesSlides/notesSlide43.xml" Type="http://schemas.openxmlformats.org/officeDocument/2006/relationships/notesSlide"/><Relationship Id="rId3" Target="../media/image8.png" Type="http://schemas.openxmlformats.org/officeDocument/2006/relationships/image"/></Relationships>
</file>

<file path=ppt/slides/_rels/slide4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4.xml" Type="http://schemas.openxmlformats.org/officeDocument/2006/relationships/notesSlid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s/_rels/slide45.xml.rels><?xml version="1.0" encoding="UTF-8" standalone="yes"?><Relationships xmlns="http://schemas.openxmlformats.org/package/2006/relationships"><Relationship Id="rId1" Target="../slideLayouts/slideLayout11.xml" Type="http://schemas.openxmlformats.org/officeDocument/2006/relationships/slideLayout"/><Relationship Id="rId2" Target="../notesSlides/notesSlide45.xml" Type="http://schemas.openxmlformats.org/officeDocument/2006/relationships/notesSlide"/><Relationship Id="rId3" Target="../media/image8.png" Type="http://schemas.openxmlformats.org/officeDocument/2006/relationships/image"/></Relationships>
</file>

<file path=ppt/slides/_rels/slide46.xml.rels><?xml version="1.0" encoding="UTF-8" standalone="yes"?><Relationships xmlns="http://schemas.openxmlformats.org/package/2006/relationships"><Relationship Id="rId1" Target="../slideLayouts/slideLayout11.xml" Type="http://schemas.openxmlformats.org/officeDocument/2006/relationships/slideLayout"/><Relationship Id="rId2" Target="../notesSlides/notesSlide46.xml" Type="http://schemas.openxmlformats.org/officeDocument/2006/relationships/notesSlide"/><Relationship Id="rId3" Target="../media/image16.png" Type="http://schemas.openxmlformats.org/officeDocument/2006/relationships/image"/><Relationship Id="rId4" Target="../media/image8.png" Type="http://schemas.openxmlformats.org/officeDocument/2006/relationships/image"/></Relationships>
</file>

<file path=ppt/slides/_rels/slide47.xml.rels><?xml version="1.0" encoding="UTF-8" standalone="yes"?><Relationships xmlns="http://schemas.openxmlformats.org/package/2006/relationships"><Relationship Id="rId1" Target="../slideLayouts/slideLayout11.xml" Type="http://schemas.openxmlformats.org/officeDocument/2006/relationships/slideLayout"/><Relationship Id="rId2" Target="../notesSlides/notesSlide47.xml" Type="http://schemas.openxmlformats.org/officeDocument/2006/relationships/notesSlide"/><Relationship Id="rId3" Target="../media/image8.png" Type="http://schemas.openxmlformats.org/officeDocument/2006/relationships/image"/></Relationships>
</file>

<file path=ppt/slides/_rels/slide48.xml.rels><?xml version="1.0" encoding="UTF-8" standalone="yes"?><Relationships xmlns="http://schemas.openxmlformats.org/package/2006/relationships"><Relationship Id="rId1" Target="../slideLayouts/slideLayout11.xml" Type="http://schemas.openxmlformats.org/officeDocument/2006/relationships/slideLayout"/><Relationship Id="rId2" Target="../notesSlides/notesSlide48.xml" Type="http://schemas.openxmlformats.org/officeDocument/2006/relationships/notesSlide"/><Relationship Id="rId3" Target="../media/image8.png" Type="http://schemas.openxmlformats.org/officeDocument/2006/relationships/image"/></Relationships>
</file>

<file path=ppt/slides/_rels/slide49.xml.rels><?xml version="1.0" encoding="UTF-8" standalone="yes"?><Relationships xmlns="http://schemas.openxmlformats.org/package/2006/relationships"><Relationship Id="rId1" Target="../slideLayouts/slideLayout11.xml" Type="http://schemas.openxmlformats.org/officeDocument/2006/relationships/slideLayout"/><Relationship Id="rId2" Target="../notesSlides/notesSlide49.xml" Type="http://schemas.openxmlformats.org/officeDocument/2006/relationships/notesSlide"/><Relationship Id="rId3" Target="../media/image8.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 Id="rId3" Target="../media/image7.png" Type="http://schemas.openxmlformats.org/officeDocument/2006/relationships/image"/><Relationship Id="rId4" Target="../media/image8.png" Type="http://schemas.openxmlformats.org/officeDocument/2006/relationships/image"/></Relationships>
</file>

<file path=ppt/slides/_rels/slide50.xml.rels><?xml version="1.0" encoding="UTF-8" standalone="yes"?><Relationships xmlns="http://schemas.openxmlformats.org/package/2006/relationships"><Relationship Id="rId1" Target="../slideLayouts/slideLayout11.xml" Type="http://schemas.openxmlformats.org/officeDocument/2006/relationships/slideLayout"/><Relationship Id="rId2" Target="../notesSlides/notesSlide50.xml" Type="http://schemas.openxmlformats.org/officeDocument/2006/relationships/notesSlide"/><Relationship Id="rId3" Target="../media/image8.png" Type="http://schemas.openxmlformats.org/officeDocument/2006/relationships/image"/></Relationships>
</file>

<file path=ppt/slides/_rels/slide51.xml.rels><?xml version="1.0" encoding="UTF-8" standalone="yes"?><Relationships xmlns="http://schemas.openxmlformats.org/package/2006/relationships"><Relationship Id="rId1" Target="../slideLayouts/slideLayout11.xml" Type="http://schemas.openxmlformats.org/officeDocument/2006/relationships/slideLayout"/><Relationship Id="rId2" Target="../notesSlides/notesSlide51.xml" Type="http://schemas.openxmlformats.org/officeDocument/2006/relationships/notesSlide"/><Relationship Id="rId3" Target="../media/image8.png" Type="http://schemas.openxmlformats.org/officeDocument/2006/relationships/image"/></Relationships>
</file>

<file path=ppt/slides/_rels/slide52.xml.rels><?xml version="1.0" encoding="UTF-8" standalone="yes"?><Relationships xmlns="http://schemas.openxmlformats.org/package/2006/relationships"><Relationship Id="rId1" Target="../slideLayouts/slideLayout11.xml" Type="http://schemas.openxmlformats.org/officeDocument/2006/relationships/slideLayout"/><Relationship Id="rId2" Target="../notesSlides/notesSlide52.xml" Type="http://schemas.openxmlformats.org/officeDocument/2006/relationships/notesSlide"/><Relationship Id="rId3" Target="../media/image8.png" Type="http://schemas.openxmlformats.org/officeDocument/2006/relationships/image"/></Relationships>
</file>

<file path=ppt/slides/_rels/slide53.xml.rels><?xml version="1.0" encoding="UTF-8" standalone="yes"?><Relationships xmlns="http://schemas.openxmlformats.org/package/2006/relationships"><Relationship Id="rId1" Target="../slideLayouts/slideLayout11.xml" Type="http://schemas.openxmlformats.org/officeDocument/2006/relationships/slideLayout"/><Relationship Id="rId2" Target="../notesSlides/notesSlide53.xml" Type="http://schemas.openxmlformats.org/officeDocument/2006/relationships/notesSlide"/><Relationship Id="rId3" Target="../media/image8.png" Type="http://schemas.openxmlformats.org/officeDocument/2006/relationships/image"/></Relationships>
</file>

<file path=ppt/slides/_rels/slide54.xml.rels><?xml version="1.0" encoding="UTF-8" standalone="yes"?><Relationships xmlns="http://schemas.openxmlformats.org/package/2006/relationships"><Relationship Id="rId1" Target="../slideLayouts/slideLayout11.xml" Type="http://schemas.openxmlformats.org/officeDocument/2006/relationships/slideLayout"/><Relationship Id="rId2" Target="../notesSlides/notesSlide54.xml" Type="http://schemas.openxmlformats.org/officeDocument/2006/relationships/notesSlide"/><Relationship Id="rId3" Target="../media/image8.png" Type="http://schemas.openxmlformats.org/officeDocument/2006/relationships/image"/></Relationships>
</file>

<file path=ppt/slides/_rels/slide5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55.xml" Type="http://schemas.openxmlformats.org/officeDocument/2006/relationships/notesSlid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s/_rels/slide56.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56.xml" Type="http://schemas.openxmlformats.org/officeDocument/2006/relationships/notesSlide"/><Relationship Id="rId3" Target="../media/image17.png" Type="http://schemas.openxmlformats.org/officeDocument/2006/relationships/image"/><Relationship Id="rId4" Target="../media/image8.png" Type="http://schemas.openxmlformats.org/officeDocument/2006/relationships/image"/></Relationships>
</file>

<file path=ppt/slides/_rels/slide57.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57.xml" Type="http://schemas.openxmlformats.org/officeDocument/2006/relationships/notesSlid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 Id="rId3" Target="../media/image8.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7.xml" Type="http://schemas.openxmlformats.org/officeDocument/2006/relationships/notesSlid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8.xml" Type="http://schemas.openxmlformats.org/officeDocument/2006/relationships/notesSlide"/><Relationship Id="rId3" Target="../media/image8.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9.xml" Type="http://schemas.openxmlformats.org/officeDocument/2006/relationships/notesSlide"/><Relationship Id="rId3" Target="../media/image9.png" Type="http://schemas.openxmlformats.org/officeDocument/2006/relationships/image"/><Relationship Id="rId4" Target="../media/image10.png" Type="http://schemas.openxmlformats.org/officeDocument/2006/relationships/image"/><Relationship Id="rId5" Target="../media/image11.png" Type="http://schemas.openxmlformats.org/officeDocument/2006/relationships/image"/><Relationship Id="rId6" Target="../media/image12.png" Type="http://schemas.openxmlformats.org/officeDocument/2006/relationships/image"/><Relationship Id="rId7" Target="../media/image8.pn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3">
            <a:extLst>
              <a:ext uri="{28A0092B-C50C-407E-A947-70E740481C1C}">
                <a14:useLocalDpi val="0"/>
              </a:ext>
            </a:extLst>
          </a:blip>
          <a:stretch>
            <a:fillRect/>
          </a:stretch>
        </p:blipFill>
        <p:spPr>
          <a:xfrm>
            <a:off x="0" y="2989240"/>
            <a:ext cx="9144000" cy="2172027"/>
          </a:xfrm>
          <a:prstGeom prst="rect">
            <a:avLst/>
          </a:prstGeom>
        </p:spPr>
      </p:pic>
      <p:sp>
        <p:nvSpPr>
          <p:cNvPr id="40" name="TextBox 32">
            <a:hlinkClick action="ppaction://hlinkshowjump?jump=nextslide"/>
            <a:extLst>
              <a:ext uri="{FF2B5EF4-FFF2-40B4-BE49-F238E27FC236}">
                <a16:creationId xmlns:a16="http://schemas.microsoft.com/office/drawing/2014/main" id="{47B5AC5A-AC8B-4688-A031-BB0931F6CC6E}"/>
              </a:ext>
            </a:extLst>
          </p:cNvPr>
          <p:cNvSpPr txBox="1">
            <a:spLocks noChangeArrowheads="1"/>
          </p:cNvSpPr>
          <p:nvPr/>
        </p:nvSpPr>
        <p:spPr bwMode="auto">
          <a:xfrm>
            <a:off x="1029042" y="1556087"/>
            <a:ext cx="7040880" cy="1005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typeface="Arial"/>
                <a:ea charset="-122" pitchFamily="2" typeface="宋体"/>
              </a:defRPr>
            </a:lvl1pPr>
            <a:lvl2pPr indent="-285750" marL="742950">
              <a:defRPr>
                <a:solidFill>
                  <a:schemeClr val="tx1"/>
                </a:solidFill>
                <a:latin typeface="Arial"/>
                <a:ea charset="-122" pitchFamily="2" typeface="宋体"/>
              </a:defRPr>
            </a:lvl2pPr>
            <a:lvl3pPr indent="-228600" marL="1143000">
              <a:defRPr>
                <a:solidFill>
                  <a:schemeClr val="tx1"/>
                </a:solidFill>
                <a:latin typeface="Arial"/>
                <a:ea charset="-122" pitchFamily="2" typeface="宋体"/>
              </a:defRPr>
            </a:lvl3pPr>
            <a:lvl4pPr indent="-228600" marL="1600200">
              <a:defRPr>
                <a:solidFill>
                  <a:schemeClr val="tx1"/>
                </a:solidFill>
                <a:latin typeface="Arial"/>
                <a:ea charset="-122" pitchFamily="2" typeface="宋体"/>
              </a:defRPr>
            </a:lvl4pPr>
            <a:lvl5pPr indent="-228600" marL="2057400">
              <a:defRPr>
                <a:solidFill>
                  <a:schemeClr val="tx1"/>
                </a:solidFill>
                <a:latin typeface="Arial"/>
                <a:ea charset="-122" pitchFamily="2" typeface="宋体"/>
              </a:defRPr>
            </a:lvl5pPr>
            <a:lvl6pPr eaLnBrk="0" fontAlgn="base" hangingPunct="0" indent="-228600" marL="2514600">
              <a:spcBef>
                <a:spcPct val="0"/>
              </a:spcBef>
              <a:spcAft>
                <a:spcPct val="0"/>
              </a:spcAft>
              <a:defRPr>
                <a:solidFill>
                  <a:schemeClr val="tx1"/>
                </a:solidFill>
                <a:latin typeface="Arial"/>
                <a:ea charset="-122" pitchFamily="2" typeface="宋体"/>
              </a:defRPr>
            </a:lvl6pPr>
            <a:lvl7pPr eaLnBrk="0" fontAlgn="base" hangingPunct="0" indent="-228600" marL="2971800">
              <a:spcBef>
                <a:spcPct val="0"/>
              </a:spcBef>
              <a:spcAft>
                <a:spcPct val="0"/>
              </a:spcAft>
              <a:defRPr>
                <a:solidFill>
                  <a:schemeClr val="tx1"/>
                </a:solidFill>
                <a:latin typeface="Arial"/>
                <a:ea charset="-122" pitchFamily="2" typeface="宋体"/>
              </a:defRPr>
            </a:lvl7pPr>
            <a:lvl8pPr eaLnBrk="0" fontAlgn="base" hangingPunct="0" indent="-228600" marL="3429000">
              <a:spcBef>
                <a:spcPct val="0"/>
              </a:spcBef>
              <a:spcAft>
                <a:spcPct val="0"/>
              </a:spcAft>
              <a:defRPr>
                <a:solidFill>
                  <a:schemeClr val="tx1"/>
                </a:solidFill>
                <a:latin typeface="Arial"/>
                <a:ea charset="-122" pitchFamily="2" typeface="宋体"/>
              </a:defRPr>
            </a:lvl8pPr>
            <a:lvl9pPr eaLnBrk="0" fontAlgn="base" hangingPunct="0" indent="-228600" marL="3886200">
              <a:spcBef>
                <a:spcPct val="0"/>
              </a:spcBef>
              <a:spcAft>
                <a:spcPct val="0"/>
              </a:spcAft>
              <a:defRPr>
                <a:solidFill>
                  <a:schemeClr val="tx1"/>
                </a:solidFill>
                <a:latin typeface="Arial"/>
                <a:ea charset="-122" pitchFamily="2" typeface="宋体"/>
              </a:defRPr>
            </a:lvl9pPr>
          </a:lstStyle>
          <a:p>
            <a:pPr algn="ctr" defTabSz="914378"/>
            <a:r>
              <a:rPr altLang="en-US" lang="zh-CN" smtClean="0" sz="6000">
                <a:solidFill>
                  <a:schemeClr val="accent1"/>
                </a:solidFill>
                <a:latin charset="-122" panose="00020600040101010101" pitchFamily="18" typeface="阿里汉仪智能黑体"/>
                <a:ea charset="-122" panose="00020600040101010101" pitchFamily="18" typeface="阿里汉仪智能黑体"/>
              </a:rPr>
              <a:t>食品安全法实施条例</a:t>
            </a:r>
          </a:p>
        </p:txBody>
      </p:sp>
      <p:grpSp>
        <p:nvGrpSpPr>
          <p:cNvPr id="11" name="组合 10"/>
          <p:cNvGrpSpPr/>
          <p:nvPr/>
        </p:nvGrpSpPr>
        <p:grpSpPr>
          <a:xfrm>
            <a:off x="1981200" y="2519276"/>
            <a:ext cx="5257800" cy="360000"/>
            <a:chOff x="1981200" y="2519276"/>
            <a:chExt cx="5257800" cy="360000"/>
          </a:xfrm>
        </p:grpSpPr>
        <p:cxnSp>
          <p:nvCxnSpPr>
            <p:cNvPr id="10" name="直接连接符 9"/>
            <p:cNvCxnSpPr/>
            <p:nvPr/>
          </p:nvCxnSpPr>
          <p:spPr>
            <a:xfrm>
              <a:off x="1981200" y="2716481"/>
              <a:ext cx="5257800" cy="0"/>
            </a:xfrm>
            <a:prstGeom prst="line">
              <a:avLst/>
            </a:prstGeom>
          </p:spPr>
          <p:style>
            <a:lnRef idx="1">
              <a:schemeClr val="accent1"/>
            </a:lnRef>
            <a:fillRef idx="0">
              <a:schemeClr val="accent1"/>
            </a:fillRef>
            <a:effectRef idx="0">
              <a:schemeClr val="accent1"/>
            </a:effectRef>
            <a:fontRef idx="minor">
              <a:schemeClr val="tx1"/>
            </a:fontRef>
          </p:style>
        </p:cxnSp>
        <p:sp>
          <p:nvSpPr>
            <p:cNvPr id="43" name="矩形 42">
              <a:extLst>
                <a:ext uri="{FF2B5EF4-FFF2-40B4-BE49-F238E27FC236}">
                  <a16:creationId xmlns:a16="http://schemas.microsoft.com/office/drawing/2014/main" id="{E8C622EB-4081-446D-94E9-7FC3BF4BC740}"/>
                </a:ext>
              </a:extLst>
            </p:cNvPr>
            <p:cNvSpPr/>
            <p:nvPr/>
          </p:nvSpPr>
          <p:spPr>
            <a:xfrm>
              <a:off x="2860698" y="2519276"/>
              <a:ext cx="3420203" cy="360000"/>
            </a:xfrm>
            <a:prstGeom prst="rect">
              <a:avLst/>
            </a:prstGeom>
            <a:solidFill>
              <a:srgbClr val="E20000"/>
            </a:solidFill>
            <a:ln algn="ctr" cap="flat" cmpd="sng" w="25400">
              <a:solidFill>
                <a:srgbClr val="E20000"/>
              </a:solidFill>
              <a:prstDash val="solid"/>
            </a:ln>
            <a:effectLst/>
          </p:spPr>
          <p:txBody>
            <a:bodyPr anchor="ctr" rtlCol="0"/>
            <a:lstStyle/>
            <a:p>
              <a:pPr algn="ctr" defTabSz="914378">
                <a:defRPr/>
              </a:pPr>
              <a:r>
                <a:rPr altLang="en-US" kern="0" lang="zh-CN" sz="1500">
                  <a:solidFill>
                    <a:srgbClr val="FFFFFF"/>
                  </a:solidFill>
                  <a:latin typeface="+mn-ea"/>
                </a:rPr>
                <a:t>强化食品安全监管·加强监管能力建设</a:t>
              </a:r>
            </a:p>
          </p:txBody>
        </p:sp>
      </p:grpSp>
      <p:sp>
        <p:nvSpPr>
          <p:cNvPr id="44" name="文本框 5">
            <a:extLst>
              <a:ext uri="{FF2B5EF4-FFF2-40B4-BE49-F238E27FC236}">
                <a16:creationId xmlns:a16="http://schemas.microsoft.com/office/drawing/2014/main" id="{58262D46-E28B-402D-BEC2-091D87FD7552}"/>
              </a:ext>
            </a:extLst>
          </p:cNvPr>
          <p:cNvSpPr txBox="1"/>
          <p:nvPr/>
        </p:nvSpPr>
        <p:spPr>
          <a:xfrm>
            <a:off x="2950478" y="2952750"/>
            <a:ext cx="3240642" cy="281940"/>
          </a:xfrm>
          <a:prstGeom prst="rect">
            <a:avLst/>
          </a:prstGeom>
          <a:noFill/>
        </p:spPr>
        <p:txBody>
          <a:bodyPr bIns="34290" lIns="68580" rIns="68580" rtlCol="0" tIns="34290" wrap="square">
            <a:spAutoFit/>
          </a:bodyPr>
          <a:lstStyle/>
          <a:p>
            <a:pPr algn="ctr" defTabSz="914378"/>
            <a:r>
              <a:rPr altLang="en-US" lang="zh-CN" smtClean="0" sz="1400">
                <a:solidFill>
                  <a:schemeClr val="tx1">
                    <a:lumMod val="85000"/>
                    <a:lumOff val="15000"/>
                  </a:schemeClr>
                </a:solidFill>
                <a:latin typeface="+mn-ea"/>
              </a:rPr>
              <a:t>宣讲人：优页PPT    时间：20XX.XX</a:t>
            </a:r>
          </a:p>
        </p:txBody>
      </p:sp>
      <p:pic>
        <p:nvPicPr>
          <p:cNvPr id="3" name="图片 2"/>
          <p:cNvPicPr>
            <a:picLocks noChangeAspect="1"/>
          </p:cNvPicPr>
          <p:nvPr/>
        </p:nvPicPr>
        <p:blipFill>
          <a:blip r:embed="rId4">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3732599" y="3191161"/>
            <a:ext cx="1676400" cy="1768184"/>
          </a:xfrm>
          <a:prstGeom prst="rect">
            <a:avLst/>
          </a:prstGeom>
        </p:spPr>
      </p:pic>
      <p:pic>
        <p:nvPicPr>
          <p:cNvPr id="6" name="图片 5"/>
          <p:cNvPicPr>
            <a:picLocks noChangeAspect="1"/>
          </p:cNvPicPr>
          <p:nvPr/>
        </p:nvPicPr>
        <p:blipFill>
          <a:blip r:embed="rId5">
            <a:extLst>
              <a:ext uri="{BEBA8EAE-BF5A-486C-A8C5-ECC9F3942E4B}">
                <a14:imgProps>
                  <a14:imgLayer xmlns:d3p1="http://schemas.openxmlformats.org/officeDocument/2006/relationships" d3p1:embed="">
                    <a14:imgEffect>
                      <a14:brightnessContrast contrast="40000"/>
                    </a14:imgEffect>
                  </a14:imgLayer>
                </a14:imgProps>
              </a:ext>
            </a:extLst>
          </a:blip>
          <a:stretch>
            <a:fillRect/>
          </a:stretch>
        </p:blipFill>
        <p:spPr>
          <a:xfrm>
            <a:off x="6781800" y="619513"/>
            <a:ext cx="993734" cy="749873"/>
          </a:xfrm>
          <a:prstGeom prst="rect">
            <a:avLst/>
          </a:prstGeom>
        </p:spPr>
      </p:pic>
      <p:sp>
        <p:nvSpPr>
          <p:cNvPr id="26" name="TextBox 32">
            <a:hlinkClick action="ppaction://hlinkshowjump?jump=nextslide"/>
            <a:extLst>
              <a:ext uri="{FF2B5EF4-FFF2-40B4-BE49-F238E27FC236}">
                <a16:creationId xmlns:a16="http://schemas.microsoft.com/office/drawing/2014/main" id="{47B5AC5A-AC8B-4688-A031-BB0931F6CC6E}"/>
              </a:ext>
            </a:extLst>
          </p:cNvPr>
          <p:cNvSpPr txBox="1">
            <a:spLocks noChangeArrowheads="1"/>
          </p:cNvSpPr>
          <p:nvPr/>
        </p:nvSpPr>
        <p:spPr bwMode="auto">
          <a:xfrm>
            <a:off x="3027268" y="1057930"/>
            <a:ext cx="3205480" cy="5181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typeface="Arial"/>
                <a:ea charset="-122" pitchFamily="2" typeface="宋体"/>
              </a:defRPr>
            </a:lvl1pPr>
            <a:lvl2pPr indent="-285750" marL="742950">
              <a:defRPr>
                <a:solidFill>
                  <a:schemeClr val="tx1"/>
                </a:solidFill>
                <a:latin typeface="Arial"/>
                <a:ea charset="-122" pitchFamily="2" typeface="宋体"/>
              </a:defRPr>
            </a:lvl2pPr>
            <a:lvl3pPr indent="-228600" marL="1143000">
              <a:defRPr>
                <a:solidFill>
                  <a:schemeClr val="tx1"/>
                </a:solidFill>
                <a:latin typeface="Arial"/>
                <a:ea charset="-122" pitchFamily="2" typeface="宋体"/>
              </a:defRPr>
            </a:lvl3pPr>
            <a:lvl4pPr indent="-228600" marL="1600200">
              <a:defRPr>
                <a:solidFill>
                  <a:schemeClr val="tx1"/>
                </a:solidFill>
                <a:latin typeface="Arial"/>
                <a:ea charset="-122" pitchFamily="2" typeface="宋体"/>
              </a:defRPr>
            </a:lvl4pPr>
            <a:lvl5pPr indent="-228600" marL="2057400">
              <a:defRPr>
                <a:solidFill>
                  <a:schemeClr val="tx1"/>
                </a:solidFill>
                <a:latin typeface="Arial"/>
                <a:ea charset="-122" pitchFamily="2" typeface="宋体"/>
              </a:defRPr>
            </a:lvl5pPr>
            <a:lvl6pPr eaLnBrk="0" fontAlgn="base" hangingPunct="0" indent="-228600" marL="2514600">
              <a:spcBef>
                <a:spcPct val="0"/>
              </a:spcBef>
              <a:spcAft>
                <a:spcPct val="0"/>
              </a:spcAft>
              <a:defRPr>
                <a:solidFill>
                  <a:schemeClr val="tx1"/>
                </a:solidFill>
                <a:latin typeface="Arial"/>
                <a:ea charset="-122" pitchFamily="2" typeface="宋体"/>
              </a:defRPr>
            </a:lvl6pPr>
            <a:lvl7pPr eaLnBrk="0" fontAlgn="base" hangingPunct="0" indent="-228600" marL="2971800">
              <a:spcBef>
                <a:spcPct val="0"/>
              </a:spcBef>
              <a:spcAft>
                <a:spcPct val="0"/>
              </a:spcAft>
              <a:defRPr>
                <a:solidFill>
                  <a:schemeClr val="tx1"/>
                </a:solidFill>
                <a:latin typeface="Arial"/>
                <a:ea charset="-122" pitchFamily="2" typeface="宋体"/>
              </a:defRPr>
            </a:lvl7pPr>
            <a:lvl8pPr eaLnBrk="0" fontAlgn="base" hangingPunct="0" indent="-228600" marL="3429000">
              <a:spcBef>
                <a:spcPct val="0"/>
              </a:spcBef>
              <a:spcAft>
                <a:spcPct val="0"/>
              </a:spcAft>
              <a:defRPr>
                <a:solidFill>
                  <a:schemeClr val="tx1"/>
                </a:solidFill>
                <a:latin typeface="Arial"/>
                <a:ea charset="-122" pitchFamily="2" typeface="宋体"/>
              </a:defRPr>
            </a:lvl8pPr>
            <a:lvl9pPr eaLnBrk="0" fontAlgn="base" hangingPunct="0" indent="-228600" marL="3886200">
              <a:spcBef>
                <a:spcPct val="0"/>
              </a:spcBef>
              <a:spcAft>
                <a:spcPct val="0"/>
              </a:spcAft>
              <a:defRPr>
                <a:solidFill>
                  <a:schemeClr val="tx1"/>
                </a:solidFill>
                <a:latin typeface="Arial"/>
                <a:ea charset="-122" pitchFamily="2" typeface="宋体"/>
              </a:defRPr>
            </a:lvl9pPr>
          </a:lstStyle>
          <a:p>
            <a:pPr algn="ctr" defTabSz="914378"/>
            <a:r>
              <a:rPr altLang="en-US" lang="zh-CN" smtClean="0" spc="600" sz="2800">
                <a:solidFill>
                  <a:schemeClr val="accent1"/>
                </a:solidFill>
                <a:latin typeface="+mn-ea"/>
                <a:ea typeface="+mn-ea"/>
              </a:rPr>
              <a:t>中华人民共和国</a:t>
            </a:r>
          </a:p>
        </p:txBody>
      </p:sp>
    </p:spTree>
    <p:extLst>
      <p:ext uri="{BB962C8B-B14F-4D97-AF65-F5344CB8AC3E}">
        <p14:creationId val="73512806"/>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1000" id="7"/>
                                        <p:tgtEl>
                                          <p:spTgt spid="2"/>
                                        </p:tgtEl>
                                      </p:cBhvr>
                                    </p:animEffect>
                                    <p:anim calcmode="lin" valueType="num">
                                      <p:cBhvr>
                                        <p:cTn dur="1000" fill="hold" id="8"/>
                                        <p:tgtEl>
                                          <p:spTgt spid="2"/>
                                        </p:tgtEl>
                                        <p:attrNameLst>
                                          <p:attrName>ppt_x</p:attrName>
                                        </p:attrNameLst>
                                      </p:cBhvr>
                                      <p:tavLst>
                                        <p:tav tm="0">
                                          <p:val>
                                            <p:strVal val="#ppt_x"/>
                                          </p:val>
                                        </p:tav>
                                        <p:tav tm="100000">
                                          <p:val>
                                            <p:strVal val="#ppt_x"/>
                                          </p:val>
                                        </p:tav>
                                      </p:tavLst>
                                    </p:anim>
                                    <p:anim calcmode="lin" valueType="num">
                                      <p:cBhvr>
                                        <p:cTn dur="1000" fill="hold" id="9"/>
                                        <p:tgtEl>
                                          <p:spTgt spid="2"/>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53" presetSubtype="0">
                                  <p:stCondLst>
                                    <p:cond delay="0"/>
                                  </p:stCondLst>
                                  <p:childTnLst>
                                    <p:set>
                                      <p:cBhvr>
                                        <p:cTn dur="1" fill="hold" id="12">
                                          <p:stCondLst>
                                            <p:cond delay="0"/>
                                          </p:stCondLst>
                                        </p:cTn>
                                        <p:tgtEl>
                                          <p:spTgt spid="3"/>
                                        </p:tgtEl>
                                        <p:attrNameLst>
                                          <p:attrName>style.visibility</p:attrName>
                                        </p:attrNameLst>
                                      </p:cBhvr>
                                      <p:to>
                                        <p:strVal val="visible"/>
                                      </p:to>
                                    </p:set>
                                    <p:anim calcmode="lin" valueType="num">
                                      <p:cBhvr>
                                        <p:cTn dur="500" fill="hold" id="13"/>
                                        <p:tgtEl>
                                          <p:spTgt spid="3"/>
                                        </p:tgtEl>
                                        <p:attrNameLst>
                                          <p:attrName>ppt_w</p:attrName>
                                        </p:attrNameLst>
                                      </p:cBhvr>
                                      <p:tavLst>
                                        <p:tav tm="0">
                                          <p:val>
                                            <p:fltVal val="0"/>
                                          </p:val>
                                        </p:tav>
                                        <p:tav tm="100000">
                                          <p:val>
                                            <p:strVal val="#ppt_w"/>
                                          </p:val>
                                        </p:tav>
                                      </p:tavLst>
                                    </p:anim>
                                    <p:anim calcmode="lin" valueType="num">
                                      <p:cBhvr>
                                        <p:cTn dur="500" fill="hold" id="14"/>
                                        <p:tgtEl>
                                          <p:spTgt spid="3"/>
                                        </p:tgtEl>
                                        <p:attrNameLst>
                                          <p:attrName>ppt_h</p:attrName>
                                        </p:attrNameLst>
                                      </p:cBhvr>
                                      <p:tavLst>
                                        <p:tav tm="0">
                                          <p:val>
                                            <p:fltVal val="0"/>
                                          </p:val>
                                        </p:tav>
                                        <p:tav tm="100000">
                                          <p:val>
                                            <p:strVal val="#ppt_h"/>
                                          </p:val>
                                        </p:tav>
                                      </p:tavLst>
                                    </p:anim>
                                    <p:animEffect filter="fade" transition="in">
                                      <p:cBhvr>
                                        <p:cTn dur="500" id="15"/>
                                        <p:tgtEl>
                                          <p:spTgt spid="3"/>
                                        </p:tgtEl>
                                      </p:cBhvr>
                                    </p:animEffect>
                                  </p:childTnLst>
                                </p:cTn>
                              </p:par>
                            </p:childTnLst>
                          </p:cTn>
                        </p:par>
                        <p:par>
                          <p:cTn fill="hold" id="16" nodeType="afterGroup">
                            <p:stCondLst>
                              <p:cond delay="1500"/>
                            </p:stCondLst>
                            <p:childTnLst>
                              <p:par>
                                <p:cTn fill="hold" grpId="0" id="17" nodeType="afterEffect" presetClass="entr" presetID="52" presetSubtype="0">
                                  <p:stCondLst>
                                    <p:cond delay="0"/>
                                  </p:stCondLst>
                                  <p:iterate type="lt">
                                    <p:tmPct val="10000"/>
                                  </p:iterate>
                                  <p:childTnLst>
                                    <p:set>
                                      <p:cBhvr>
                                        <p:cTn dur="1" fill="hold" id="18">
                                          <p:stCondLst>
                                            <p:cond delay="0"/>
                                          </p:stCondLst>
                                        </p:cTn>
                                        <p:tgtEl>
                                          <p:spTgt spid="40"/>
                                        </p:tgtEl>
                                        <p:attrNameLst>
                                          <p:attrName>style.visibility</p:attrName>
                                        </p:attrNameLst>
                                      </p:cBhvr>
                                      <p:to>
                                        <p:strVal val="visible"/>
                                      </p:to>
                                    </p:set>
                                    <p:animScale>
                                      <p:cBhvr>
                                        <p:cTn decel="50000" dur="1000" fill="hold" id="19">
                                          <p:stCondLst>
                                            <p:cond delay="0"/>
                                          </p:stCondLst>
                                        </p:cTn>
                                        <p:tgtEl>
                                          <p:spTgt spid="40"/>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0">
                                          <p:stCondLst>
                                            <p:cond delay="0"/>
                                          </p:stCondLst>
                                        </p:cTn>
                                        <p:tgtEl>
                                          <p:spTgt spid="40"/>
                                        </p:tgtEl>
                                        <p:attrNameLst>
                                          <p:attrName>ppt_x</p:attrName>
                                          <p:attrName>ppt_y</p:attrName>
                                        </p:attrNameLst>
                                      </p:cBhvr>
                                    </p:animMotion>
                                    <p:animEffect filter="fade" transition="in">
                                      <p:cBhvr>
                                        <p:cTn dur="1000" id="21"/>
                                        <p:tgtEl>
                                          <p:spTgt spid="40"/>
                                        </p:tgtEl>
                                      </p:cBhvr>
                                    </p:animEffect>
                                  </p:childTnLst>
                                </p:cTn>
                              </p:par>
                            </p:childTnLst>
                          </p:cTn>
                        </p:par>
                        <p:par>
                          <p:cTn fill="hold" id="22" nodeType="afterGroup">
                            <p:stCondLst>
                              <p:cond delay="2500"/>
                            </p:stCondLst>
                            <p:childTnLst>
                              <p:par>
                                <p:cTn fill="hold" grpId="0" id="23" nodeType="afterEffect" presetClass="entr" presetID="16" presetSubtype="21">
                                  <p:stCondLst>
                                    <p:cond delay="0"/>
                                  </p:stCondLst>
                                  <p:childTnLst>
                                    <p:set>
                                      <p:cBhvr>
                                        <p:cTn dur="1" fill="hold" id="24">
                                          <p:stCondLst>
                                            <p:cond delay="0"/>
                                          </p:stCondLst>
                                        </p:cTn>
                                        <p:tgtEl>
                                          <p:spTgt spid="26"/>
                                        </p:tgtEl>
                                        <p:attrNameLst>
                                          <p:attrName>style.visibility</p:attrName>
                                        </p:attrNameLst>
                                      </p:cBhvr>
                                      <p:to>
                                        <p:strVal val="visible"/>
                                      </p:to>
                                    </p:set>
                                    <p:animEffect filter="barn(inVertical)" transition="in">
                                      <p:cBhvr>
                                        <p:cTn dur="500" id="25"/>
                                        <p:tgtEl>
                                          <p:spTgt spid="26"/>
                                        </p:tgtEl>
                                      </p:cBhvr>
                                    </p:animEffect>
                                  </p:childTnLst>
                                </p:cTn>
                              </p:par>
                            </p:childTnLst>
                          </p:cTn>
                        </p:par>
                        <p:par>
                          <p:cTn fill="hold" id="26" nodeType="afterGroup">
                            <p:stCondLst>
                              <p:cond delay="3000"/>
                            </p:stCondLst>
                            <p:childTnLst>
                              <p:par>
                                <p:cTn fill="hold" id="27" nodeType="afterEffect" presetClass="entr" presetID="53" presetSubtype="0">
                                  <p:stCondLst>
                                    <p:cond delay="0"/>
                                  </p:stCondLst>
                                  <p:childTnLst>
                                    <p:set>
                                      <p:cBhvr>
                                        <p:cTn dur="1" fill="hold" id="28">
                                          <p:stCondLst>
                                            <p:cond delay="0"/>
                                          </p:stCondLst>
                                        </p:cTn>
                                        <p:tgtEl>
                                          <p:spTgt spid="11"/>
                                        </p:tgtEl>
                                        <p:attrNameLst>
                                          <p:attrName>style.visibility</p:attrName>
                                        </p:attrNameLst>
                                      </p:cBhvr>
                                      <p:to>
                                        <p:strVal val="visible"/>
                                      </p:to>
                                    </p:set>
                                    <p:anim calcmode="lin" valueType="num">
                                      <p:cBhvr>
                                        <p:cTn dur="500" fill="hold" id="29"/>
                                        <p:tgtEl>
                                          <p:spTgt spid="11"/>
                                        </p:tgtEl>
                                        <p:attrNameLst>
                                          <p:attrName>ppt_w</p:attrName>
                                        </p:attrNameLst>
                                      </p:cBhvr>
                                      <p:tavLst>
                                        <p:tav tm="0">
                                          <p:val>
                                            <p:fltVal val="0"/>
                                          </p:val>
                                        </p:tav>
                                        <p:tav tm="100000">
                                          <p:val>
                                            <p:strVal val="#ppt_w"/>
                                          </p:val>
                                        </p:tav>
                                      </p:tavLst>
                                    </p:anim>
                                    <p:anim calcmode="lin" valueType="num">
                                      <p:cBhvr>
                                        <p:cTn dur="500" fill="hold" id="30"/>
                                        <p:tgtEl>
                                          <p:spTgt spid="11"/>
                                        </p:tgtEl>
                                        <p:attrNameLst>
                                          <p:attrName>ppt_h</p:attrName>
                                        </p:attrNameLst>
                                      </p:cBhvr>
                                      <p:tavLst>
                                        <p:tav tm="0">
                                          <p:val>
                                            <p:fltVal val="0"/>
                                          </p:val>
                                        </p:tav>
                                        <p:tav tm="100000">
                                          <p:val>
                                            <p:strVal val="#ppt_h"/>
                                          </p:val>
                                        </p:tav>
                                      </p:tavLst>
                                    </p:anim>
                                    <p:animEffect filter="fade" transition="in">
                                      <p:cBhvr>
                                        <p:cTn dur="500" id="31"/>
                                        <p:tgtEl>
                                          <p:spTgt spid="11"/>
                                        </p:tgtEl>
                                      </p:cBhvr>
                                    </p:animEffect>
                                  </p:childTnLst>
                                </p:cTn>
                              </p:par>
                            </p:childTnLst>
                          </p:cTn>
                        </p:par>
                        <p:par>
                          <p:cTn fill="hold" id="32" nodeType="afterGroup">
                            <p:stCondLst>
                              <p:cond delay="3500"/>
                            </p:stCondLst>
                            <p:childTnLst>
                              <p:par>
                                <p:cTn fill="hold" grpId="0" id="33" nodeType="afterEffect" presetClass="entr" presetID="2" presetSubtype="4">
                                  <p:stCondLst>
                                    <p:cond delay="0"/>
                                  </p:stCondLst>
                                  <p:childTnLst>
                                    <p:set>
                                      <p:cBhvr>
                                        <p:cTn dur="1" fill="hold" id="34">
                                          <p:stCondLst>
                                            <p:cond delay="0"/>
                                          </p:stCondLst>
                                        </p:cTn>
                                        <p:tgtEl>
                                          <p:spTgt spid="44"/>
                                        </p:tgtEl>
                                        <p:attrNameLst>
                                          <p:attrName>style.visibility</p:attrName>
                                        </p:attrNameLst>
                                      </p:cBhvr>
                                      <p:to>
                                        <p:strVal val="visible"/>
                                      </p:to>
                                    </p:set>
                                    <p:anim calcmode="lin" valueType="num">
                                      <p:cBhvr additive="base">
                                        <p:cTn dur="500" fill="hold" id="35"/>
                                        <p:tgtEl>
                                          <p:spTgt spid="44"/>
                                        </p:tgtEl>
                                        <p:attrNameLst>
                                          <p:attrName>ppt_x</p:attrName>
                                        </p:attrNameLst>
                                      </p:cBhvr>
                                      <p:tavLst>
                                        <p:tav tm="0">
                                          <p:val>
                                            <p:strVal val="#ppt_x"/>
                                          </p:val>
                                        </p:tav>
                                        <p:tav tm="100000">
                                          <p:val>
                                            <p:strVal val="#ppt_x"/>
                                          </p:val>
                                        </p:tav>
                                      </p:tavLst>
                                    </p:anim>
                                    <p:anim calcmode="lin" valueType="num">
                                      <p:cBhvr additive="base">
                                        <p:cTn dur="500" fill="hold" id="36"/>
                                        <p:tgtEl>
                                          <p:spTgt spid="44"/>
                                        </p:tgtEl>
                                        <p:attrNameLst>
                                          <p:attrName>ppt_y</p:attrName>
                                        </p:attrNameLst>
                                      </p:cBhvr>
                                      <p:tavLst>
                                        <p:tav tm="0">
                                          <p:val>
                                            <p:strVal val="1+#ppt_h/2"/>
                                          </p:val>
                                        </p:tav>
                                        <p:tav tm="100000">
                                          <p:val>
                                            <p:strVal val="#ppt_y"/>
                                          </p:val>
                                        </p:tav>
                                      </p:tavLst>
                                    </p:anim>
                                  </p:childTnLst>
                                </p:cTn>
                              </p:par>
                            </p:childTnLst>
                          </p:cTn>
                        </p:par>
                        <p:par>
                          <p:cTn fill="hold" id="37" nodeType="afterGroup">
                            <p:stCondLst>
                              <p:cond delay="4000"/>
                            </p:stCondLst>
                            <p:childTnLst>
                              <p:par>
                                <p:cTn fill="hold" id="38" nodeType="afterEffect" presetClass="entr" presetID="2" presetSubtype="3">
                                  <p:stCondLst>
                                    <p:cond delay="0"/>
                                  </p:stCondLst>
                                  <p:childTnLst>
                                    <p:set>
                                      <p:cBhvr>
                                        <p:cTn dur="1" fill="hold" id="39">
                                          <p:stCondLst>
                                            <p:cond delay="0"/>
                                          </p:stCondLst>
                                        </p:cTn>
                                        <p:tgtEl>
                                          <p:spTgt spid="6"/>
                                        </p:tgtEl>
                                        <p:attrNameLst>
                                          <p:attrName>style.visibility</p:attrName>
                                        </p:attrNameLst>
                                      </p:cBhvr>
                                      <p:to>
                                        <p:strVal val="visible"/>
                                      </p:to>
                                    </p:set>
                                    <p:anim calcmode="lin" valueType="num">
                                      <p:cBhvr additive="base">
                                        <p:cTn dur="500" fill="hold" id="40"/>
                                        <p:tgtEl>
                                          <p:spTgt spid="6"/>
                                        </p:tgtEl>
                                        <p:attrNameLst>
                                          <p:attrName>ppt_x</p:attrName>
                                        </p:attrNameLst>
                                      </p:cBhvr>
                                      <p:tavLst>
                                        <p:tav tm="0">
                                          <p:val>
                                            <p:strVal val="1+#ppt_w/2"/>
                                          </p:val>
                                        </p:tav>
                                        <p:tav tm="100000">
                                          <p:val>
                                            <p:strVal val="#ppt_x"/>
                                          </p:val>
                                        </p:tav>
                                      </p:tavLst>
                                    </p:anim>
                                    <p:anim calcmode="lin" valueType="num">
                                      <p:cBhvr additive="base">
                                        <p:cTn dur="500" fill="hold" id="41"/>
                                        <p:tgtEl>
                                          <p:spTgt spid="6"/>
                                        </p:tgtEl>
                                        <p:attrNameLst>
                                          <p:attrName>ppt_y</p:attrName>
                                        </p:attrNameLst>
                                      </p:cBhvr>
                                      <p:tavLst>
                                        <p:tav tm="0">
                                          <p:val>
                                            <p:strVal val="0-#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0"/>
      <p:bldP grpId="0" spid="44"/>
      <p:bldP grpId="0" spid="26"/>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 name="矩形 5"/>
          <p:cNvSpPr/>
          <p:nvPr/>
        </p:nvSpPr>
        <p:spPr>
          <a:xfrm>
            <a:off x="990600" y="1373451"/>
            <a:ext cx="7239000" cy="356616"/>
          </a:xfrm>
          <a:prstGeom prst="rect">
            <a:avLst/>
          </a:prstGeom>
        </p:spPr>
        <p:txBody>
          <a:bodyPr bIns="34290" lIns="68580" rIns="68580" tIns="34290" wrap="square">
            <a:spAutoFit/>
          </a:bodyPr>
          <a:lstStyle/>
          <a:p>
            <a:pPr defTabSz="914378">
              <a:lnSpc>
                <a:spcPct val="135000"/>
              </a:lnSpc>
              <a:buClr>
                <a:srgbClr val="E20000"/>
              </a:buClr>
            </a:pPr>
            <a:r>
              <a:rPr altLang="en-US" lang="zh-CN" smtClean="0" sz="1400">
                <a:solidFill>
                  <a:srgbClr val="000000"/>
                </a:solidFill>
                <a:latin charset="-122" panose="020b0503020204020204" pitchFamily="34" typeface="微软雅黑"/>
                <a:ea charset="-122" panose="020b0503020204020204" pitchFamily="34" typeface="微软雅黑"/>
              </a:rPr>
              <a:t>                   根据《中华人民共和国食品安全法》（以下简称食品安全法），制定本条例。</a:t>
            </a:r>
          </a:p>
        </p:txBody>
      </p:sp>
      <p:sp>
        <p:nvSpPr>
          <p:cNvPr id="8" name="Pentagon 35"/>
          <p:cNvSpPr/>
          <p:nvPr/>
        </p:nvSpPr>
        <p:spPr>
          <a:xfrm>
            <a:off x="990599" y="1345183"/>
            <a:ext cx="954000"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【第一条】</a:t>
            </a:r>
          </a:p>
        </p:txBody>
      </p:sp>
      <p:sp>
        <p:nvSpPr>
          <p:cNvPr id="10" name="矩形 9"/>
          <p:cNvSpPr/>
          <p:nvPr/>
        </p:nvSpPr>
        <p:spPr>
          <a:xfrm>
            <a:off x="990600" y="2059490"/>
            <a:ext cx="7239000" cy="644652"/>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食品生产经营者应当依照法律、法规和食品安全标准从事生产经营活动，建立健全食品安全管理制度，采取有效措施预防和控制食品安全风险，保证食品安全。</a:t>
            </a:r>
          </a:p>
        </p:txBody>
      </p:sp>
      <p:sp>
        <p:nvSpPr>
          <p:cNvPr id="11" name="Pentagon 35"/>
          <p:cNvSpPr/>
          <p:nvPr/>
        </p:nvSpPr>
        <p:spPr>
          <a:xfrm>
            <a:off x="990599" y="2059489"/>
            <a:ext cx="954000"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【第二条】</a:t>
            </a:r>
          </a:p>
        </p:txBody>
      </p:sp>
      <p:cxnSp>
        <p:nvCxnSpPr>
          <p:cNvPr id="3" name="直接连接符 2"/>
          <p:cNvCxnSpPr/>
          <p:nvPr/>
        </p:nvCxnSpPr>
        <p:spPr>
          <a:xfrm>
            <a:off x="990831" y="1903633"/>
            <a:ext cx="6933969"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990600" y="3338092"/>
            <a:ext cx="7239000" cy="932688"/>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国务院食品安全委员会负责分析食品安全形势，研究部署、统筹指导食品安全工作，提出食品安全监督管理的重大政策措施，督促落实食品安全监督管理责任。县级以上地方人民政府食品安全委员会按照本级人民政府规定的职责开展工作。</a:t>
            </a:r>
          </a:p>
        </p:txBody>
      </p:sp>
      <p:sp>
        <p:nvSpPr>
          <p:cNvPr id="13" name="Pentagon 35"/>
          <p:cNvSpPr/>
          <p:nvPr/>
        </p:nvSpPr>
        <p:spPr>
          <a:xfrm>
            <a:off x="990599" y="3338092"/>
            <a:ext cx="954000"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【第三条】</a:t>
            </a:r>
          </a:p>
        </p:txBody>
      </p:sp>
      <p:cxnSp>
        <p:nvCxnSpPr>
          <p:cNvPr id="14" name="直接连接符 13"/>
          <p:cNvCxnSpPr/>
          <p:nvPr/>
        </p:nvCxnSpPr>
        <p:spPr>
          <a:xfrm flipV="1">
            <a:off x="990831" y="3105150"/>
            <a:ext cx="7010169" cy="2262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pic>
        <p:nvPicPr>
          <p:cNvPr id="15" name="图片 14"/>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16" name="圆角矩形 15"/>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食品安全条例总则</a:t>
            </a:r>
          </a:p>
        </p:txBody>
      </p:sp>
    </p:spTree>
    <p:extLst>
      <p:ext uri="{BB962C8B-B14F-4D97-AF65-F5344CB8AC3E}">
        <p14:creationId val="412558280"/>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8"/>
                                        </p:tgtEl>
                                        <p:attrNameLst>
                                          <p:attrName>style.visibility</p:attrName>
                                        </p:attrNameLst>
                                      </p:cBhvr>
                                      <p:to>
                                        <p:strVal val="visible"/>
                                      </p:to>
                                    </p:set>
                                    <p:animEffect filter="slide(fromLeft)" transition="in">
                                      <p:cBhvr>
                                        <p:cTn dur="500" id="7"/>
                                        <p:tgtEl>
                                          <p:spTgt spid="8"/>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6"/>
                                        </p:tgtEl>
                                        <p:attrNameLst>
                                          <p:attrName>style.visibility</p:attrName>
                                        </p:attrNameLst>
                                      </p:cBhvr>
                                      <p:to>
                                        <p:strVal val="visible"/>
                                      </p:to>
                                    </p:set>
                                    <p:animEffect filter="wipe(left)" transition="in">
                                      <p:cBhvr>
                                        <p:cTn dur="500" id="11"/>
                                        <p:tgtEl>
                                          <p:spTgt spid="6"/>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3"/>
                                        </p:tgtEl>
                                        <p:attrNameLst>
                                          <p:attrName>style.visibility</p:attrName>
                                        </p:attrNameLst>
                                      </p:cBhvr>
                                      <p:to>
                                        <p:strVal val="visible"/>
                                      </p:to>
                                    </p:set>
                                    <p:anim calcmode="lin" valueType="num">
                                      <p:cBhvr>
                                        <p:cTn dur="500" fill="hold" id="15"/>
                                        <p:tgtEl>
                                          <p:spTgt spid="3"/>
                                        </p:tgtEl>
                                        <p:attrNameLst>
                                          <p:attrName>ppt_w</p:attrName>
                                        </p:attrNameLst>
                                      </p:cBhvr>
                                      <p:tavLst>
                                        <p:tav tm="0">
                                          <p:val>
                                            <p:fltVal val="0"/>
                                          </p:val>
                                        </p:tav>
                                        <p:tav tm="100000">
                                          <p:val>
                                            <p:strVal val="#ppt_w"/>
                                          </p:val>
                                        </p:tav>
                                      </p:tavLst>
                                    </p:anim>
                                    <p:anim calcmode="lin" valueType="num">
                                      <p:cBhvr>
                                        <p:cTn dur="500" fill="hold" id="16"/>
                                        <p:tgtEl>
                                          <p:spTgt spid="3"/>
                                        </p:tgtEl>
                                        <p:attrNameLst>
                                          <p:attrName>ppt_h</p:attrName>
                                        </p:attrNameLst>
                                      </p:cBhvr>
                                      <p:tavLst>
                                        <p:tav tm="0">
                                          <p:val>
                                            <p:fltVal val="0"/>
                                          </p:val>
                                        </p:tav>
                                        <p:tav tm="100000">
                                          <p:val>
                                            <p:strVal val="#ppt_h"/>
                                          </p:val>
                                        </p:tav>
                                      </p:tavLst>
                                    </p:anim>
                                    <p:animEffect filter="fade" transition="in">
                                      <p:cBhvr>
                                        <p:cTn dur="500" id="17"/>
                                        <p:tgtEl>
                                          <p:spTgt spid="3"/>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1"/>
                                        </p:tgtEl>
                                        <p:attrNameLst>
                                          <p:attrName>style.visibility</p:attrName>
                                        </p:attrNameLst>
                                      </p:cBhvr>
                                      <p:to>
                                        <p:strVal val="visible"/>
                                      </p:to>
                                    </p:set>
                                    <p:animEffect filter="slide(fromLeft)" transition="in">
                                      <p:cBhvr>
                                        <p:cTn dur="500" id="21"/>
                                        <p:tgtEl>
                                          <p:spTgt spid="11"/>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0"/>
                                        </p:tgtEl>
                                        <p:attrNameLst>
                                          <p:attrName>style.visibility</p:attrName>
                                        </p:attrNameLst>
                                      </p:cBhvr>
                                      <p:to>
                                        <p:strVal val="visible"/>
                                      </p:to>
                                    </p:set>
                                    <p:animEffect filter="wipe(left)" transition="in">
                                      <p:cBhvr>
                                        <p:cTn dur="500" id="25"/>
                                        <p:tgtEl>
                                          <p:spTgt spid="10"/>
                                        </p:tgtEl>
                                      </p:cBhvr>
                                    </p:animEffect>
                                  </p:childTnLst>
                                </p:cTn>
                              </p:par>
                            </p:childTnLst>
                          </p:cTn>
                        </p:par>
                        <p:par>
                          <p:cTn fill="hold" id="26" nodeType="afterGroup">
                            <p:stCondLst>
                              <p:cond delay="2500"/>
                            </p:stCondLst>
                            <p:childTnLst>
                              <p:par>
                                <p:cTn fill="hold" id="27" nodeType="afterEffect" presetClass="entr" presetID="53" presetSubtype="0">
                                  <p:stCondLst>
                                    <p:cond delay="0"/>
                                  </p:stCondLst>
                                  <p:childTnLst>
                                    <p:set>
                                      <p:cBhvr>
                                        <p:cTn dur="1" fill="hold" id="28">
                                          <p:stCondLst>
                                            <p:cond delay="0"/>
                                          </p:stCondLst>
                                        </p:cTn>
                                        <p:tgtEl>
                                          <p:spTgt spid="14"/>
                                        </p:tgtEl>
                                        <p:attrNameLst>
                                          <p:attrName>style.visibility</p:attrName>
                                        </p:attrNameLst>
                                      </p:cBhvr>
                                      <p:to>
                                        <p:strVal val="visible"/>
                                      </p:to>
                                    </p:set>
                                    <p:anim calcmode="lin" valueType="num">
                                      <p:cBhvr>
                                        <p:cTn dur="500" fill="hold" id="29"/>
                                        <p:tgtEl>
                                          <p:spTgt spid="14"/>
                                        </p:tgtEl>
                                        <p:attrNameLst>
                                          <p:attrName>ppt_w</p:attrName>
                                        </p:attrNameLst>
                                      </p:cBhvr>
                                      <p:tavLst>
                                        <p:tav tm="0">
                                          <p:val>
                                            <p:fltVal val="0"/>
                                          </p:val>
                                        </p:tav>
                                        <p:tav tm="100000">
                                          <p:val>
                                            <p:strVal val="#ppt_w"/>
                                          </p:val>
                                        </p:tav>
                                      </p:tavLst>
                                    </p:anim>
                                    <p:anim calcmode="lin" valueType="num">
                                      <p:cBhvr>
                                        <p:cTn dur="500" fill="hold" id="30"/>
                                        <p:tgtEl>
                                          <p:spTgt spid="14"/>
                                        </p:tgtEl>
                                        <p:attrNameLst>
                                          <p:attrName>ppt_h</p:attrName>
                                        </p:attrNameLst>
                                      </p:cBhvr>
                                      <p:tavLst>
                                        <p:tav tm="0">
                                          <p:val>
                                            <p:fltVal val="0"/>
                                          </p:val>
                                        </p:tav>
                                        <p:tav tm="100000">
                                          <p:val>
                                            <p:strVal val="#ppt_h"/>
                                          </p:val>
                                        </p:tav>
                                      </p:tavLst>
                                    </p:anim>
                                    <p:animEffect filter="fade" transition="in">
                                      <p:cBhvr>
                                        <p:cTn dur="500" id="31"/>
                                        <p:tgtEl>
                                          <p:spTgt spid="14"/>
                                        </p:tgtEl>
                                      </p:cBhvr>
                                    </p:animEffect>
                                  </p:childTnLst>
                                </p:cTn>
                              </p:par>
                            </p:childTnLst>
                          </p:cTn>
                        </p:par>
                        <p:par>
                          <p:cTn fill="hold" id="32" nodeType="afterGroup">
                            <p:stCondLst>
                              <p:cond delay="3000"/>
                            </p:stCondLst>
                            <p:childTnLst>
                              <p:par>
                                <p:cTn fill="hold" grpId="0" id="33" nodeType="afterEffect" presetClass="entr" presetID="12" presetSubtype="8">
                                  <p:stCondLst>
                                    <p:cond delay="0"/>
                                  </p:stCondLst>
                                  <p:childTnLst>
                                    <p:set>
                                      <p:cBhvr>
                                        <p:cTn dur="1" fill="hold" id="34">
                                          <p:stCondLst>
                                            <p:cond delay="0"/>
                                          </p:stCondLst>
                                        </p:cTn>
                                        <p:tgtEl>
                                          <p:spTgt spid="13"/>
                                        </p:tgtEl>
                                        <p:attrNameLst>
                                          <p:attrName>style.visibility</p:attrName>
                                        </p:attrNameLst>
                                      </p:cBhvr>
                                      <p:to>
                                        <p:strVal val="visible"/>
                                      </p:to>
                                    </p:set>
                                    <p:animEffect filter="slide(fromLeft)" transition="in">
                                      <p:cBhvr>
                                        <p:cTn dur="500" id="35"/>
                                        <p:tgtEl>
                                          <p:spTgt spid="13"/>
                                        </p:tgtEl>
                                      </p:cBhvr>
                                    </p:animEffect>
                                  </p:childTnLst>
                                </p:cTn>
                              </p:par>
                            </p:childTnLst>
                          </p:cTn>
                        </p:par>
                        <p:par>
                          <p:cTn fill="hold" id="36" nodeType="afterGroup">
                            <p:stCondLst>
                              <p:cond delay="3500"/>
                            </p:stCondLst>
                            <p:childTnLst>
                              <p:par>
                                <p:cTn fill="hold" grpId="0" id="37" nodeType="afterEffect" presetClass="entr" presetID="22" presetSubtype="8">
                                  <p:stCondLst>
                                    <p:cond delay="0"/>
                                  </p:stCondLst>
                                  <p:childTnLst>
                                    <p:set>
                                      <p:cBhvr>
                                        <p:cTn dur="1" fill="hold" id="38">
                                          <p:stCondLst>
                                            <p:cond delay="0"/>
                                          </p:stCondLst>
                                        </p:cTn>
                                        <p:tgtEl>
                                          <p:spTgt spid="12"/>
                                        </p:tgtEl>
                                        <p:attrNameLst>
                                          <p:attrName>style.visibility</p:attrName>
                                        </p:attrNameLst>
                                      </p:cBhvr>
                                      <p:to>
                                        <p:strVal val="visible"/>
                                      </p:to>
                                    </p:set>
                                    <p:animEffect filter="wipe(left)" transition="in">
                                      <p:cBhvr>
                                        <p:cTn dur="500" id="39"/>
                                        <p:tgtEl>
                                          <p:spTgt spid="1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grpId="0" spid="8"/>
      <p:bldP grpId="0" spid="10"/>
      <p:bldP grpId="0" spid="11"/>
      <p:bldP grpId="0" spid="12"/>
      <p:bldP grpId="0" spid="13"/>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 name="矩形 5"/>
          <p:cNvSpPr/>
          <p:nvPr/>
        </p:nvSpPr>
        <p:spPr>
          <a:xfrm>
            <a:off x="971998" y="1494924"/>
            <a:ext cx="7200002" cy="1796796"/>
          </a:xfrm>
          <a:prstGeom prst="rect">
            <a:avLst/>
          </a:prstGeom>
        </p:spPr>
        <p:txBody>
          <a:bodyPr bIns="34290" lIns="68580" rIns="68580" tIns="34290" wrap="square">
            <a:spAutoFit/>
          </a:bodyPr>
          <a:lstStyle/>
          <a:p>
            <a:pPr defTabSz="914378" indent="-285743" marL="285743">
              <a:lnSpc>
                <a:spcPct val="13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县级以上人民政府建立统一权威的食品安全监督管理体制，加强食品安全监督管理能力建设。</a:t>
            </a:r>
          </a:p>
          <a:p>
            <a:pPr defTabSz="914378" indent="-285743" marL="285743">
              <a:lnSpc>
                <a:spcPct val="13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县级以上人民政府食品安全监督管理部门和其他有关部门应当依法履行职责，加强协调配合，做好食品安全监督管理工作。</a:t>
            </a:r>
          </a:p>
          <a:p>
            <a:pPr defTabSz="914378" indent="-285743" marL="285743">
              <a:lnSpc>
                <a:spcPct val="13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乡镇人民政府和街道办事处应当支持、协助县级人民政府食品安全监督管理部门及其派出机构依法开展食品安全监督管理工作。</a:t>
            </a:r>
          </a:p>
        </p:txBody>
      </p:sp>
      <p:sp>
        <p:nvSpPr>
          <p:cNvPr id="8" name="Pentagon 35"/>
          <p:cNvSpPr/>
          <p:nvPr/>
        </p:nvSpPr>
        <p:spPr>
          <a:xfrm>
            <a:off x="971998" y="1136888"/>
            <a:ext cx="954000"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【第四条】</a:t>
            </a:r>
          </a:p>
        </p:txBody>
      </p:sp>
      <p:sp>
        <p:nvSpPr>
          <p:cNvPr id="12" name="矩形 11"/>
          <p:cNvSpPr/>
          <p:nvPr/>
        </p:nvSpPr>
        <p:spPr>
          <a:xfrm>
            <a:off x="971998" y="3714751"/>
            <a:ext cx="7200002" cy="644652"/>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国家将食品安全知识纳入国民素质教育内容，普及食品安全科学常识和法律知识，提高全社会的食品安全意识。</a:t>
            </a:r>
          </a:p>
        </p:txBody>
      </p:sp>
      <p:sp>
        <p:nvSpPr>
          <p:cNvPr id="13" name="Pentagon 35"/>
          <p:cNvSpPr/>
          <p:nvPr/>
        </p:nvSpPr>
        <p:spPr>
          <a:xfrm>
            <a:off x="971998" y="3714750"/>
            <a:ext cx="954000"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【第五条】</a:t>
            </a:r>
          </a:p>
        </p:txBody>
      </p:sp>
      <p:cxnSp>
        <p:nvCxnSpPr>
          <p:cNvPr id="14" name="直接连接符 13"/>
          <p:cNvCxnSpPr/>
          <p:nvPr/>
        </p:nvCxnSpPr>
        <p:spPr>
          <a:xfrm>
            <a:off x="971998" y="3530154"/>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pic>
        <p:nvPicPr>
          <p:cNvPr id="7" name="图片 6"/>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9" name="圆角矩形 8"/>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食品安全条例总则</a:t>
            </a:r>
          </a:p>
        </p:txBody>
      </p:sp>
    </p:spTree>
    <p:extLst>
      <p:ext uri="{BB962C8B-B14F-4D97-AF65-F5344CB8AC3E}">
        <p14:creationId val="4140143744"/>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8"/>
                                        </p:tgtEl>
                                        <p:attrNameLst>
                                          <p:attrName>style.visibility</p:attrName>
                                        </p:attrNameLst>
                                      </p:cBhvr>
                                      <p:to>
                                        <p:strVal val="visible"/>
                                      </p:to>
                                    </p:set>
                                    <p:animEffect filter="slide(fromLeft)" transition="in">
                                      <p:cBhvr>
                                        <p:cTn dur="500" id="7"/>
                                        <p:tgtEl>
                                          <p:spTgt spid="8"/>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6"/>
                                        </p:tgtEl>
                                        <p:attrNameLst>
                                          <p:attrName>style.visibility</p:attrName>
                                        </p:attrNameLst>
                                      </p:cBhvr>
                                      <p:to>
                                        <p:strVal val="visible"/>
                                      </p:to>
                                    </p:set>
                                    <p:animEffect filter="wipe(left)" transition="in">
                                      <p:cBhvr>
                                        <p:cTn dur="500" id="11"/>
                                        <p:tgtEl>
                                          <p:spTgt spid="6"/>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4"/>
                                        </p:tgtEl>
                                        <p:attrNameLst>
                                          <p:attrName>style.visibility</p:attrName>
                                        </p:attrNameLst>
                                      </p:cBhvr>
                                      <p:to>
                                        <p:strVal val="visible"/>
                                      </p:to>
                                    </p:set>
                                    <p:anim calcmode="lin" valueType="num">
                                      <p:cBhvr>
                                        <p:cTn dur="500" fill="hold" id="15"/>
                                        <p:tgtEl>
                                          <p:spTgt spid="14"/>
                                        </p:tgtEl>
                                        <p:attrNameLst>
                                          <p:attrName>ppt_w</p:attrName>
                                        </p:attrNameLst>
                                      </p:cBhvr>
                                      <p:tavLst>
                                        <p:tav tm="0">
                                          <p:val>
                                            <p:fltVal val="0"/>
                                          </p:val>
                                        </p:tav>
                                        <p:tav tm="100000">
                                          <p:val>
                                            <p:strVal val="#ppt_w"/>
                                          </p:val>
                                        </p:tav>
                                      </p:tavLst>
                                    </p:anim>
                                    <p:anim calcmode="lin" valueType="num">
                                      <p:cBhvr>
                                        <p:cTn dur="500" fill="hold" id="16"/>
                                        <p:tgtEl>
                                          <p:spTgt spid="14"/>
                                        </p:tgtEl>
                                        <p:attrNameLst>
                                          <p:attrName>ppt_h</p:attrName>
                                        </p:attrNameLst>
                                      </p:cBhvr>
                                      <p:tavLst>
                                        <p:tav tm="0">
                                          <p:val>
                                            <p:fltVal val="0"/>
                                          </p:val>
                                        </p:tav>
                                        <p:tav tm="100000">
                                          <p:val>
                                            <p:strVal val="#ppt_h"/>
                                          </p:val>
                                        </p:tav>
                                      </p:tavLst>
                                    </p:anim>
                                    <p:animEffect filter="fade" transition="in">
                                      <p:cBhvr>
                                        <p:cTn dur="500" id="17"/>
                                        <p:tgtEl>
                                          <p:spTgt spid="14"/>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3"/>
                                        </p:tgtEl>
                                        <p:attrNameLst>
                                          <p:attrName>style.visibility</p:attrName>
                                        </p:attrNameLst>
                                      </p:cBhvr>
                                      <p:to>
                                        <p:strVal val="visible"/>
                                      </p:to>
                                    </p:set>
                                    <p:animEffect filter="slide(fromLeft)" transition="in">
                                      <p:cBhvr>
                                        <p:cTn dur="500" id="21"/>
                                        <p:tgtEl>
                                          <p:spTgt spid="13"/>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2"/>
                                        </p:tgtEl>
                                        <p:attrNameLst>
                                          <p:attrName>style.visibility</p:attrName>
                                        </p:attrNameLst>
                                      </p:cBhvr>
                                      <p:to>
                                        <p:strVal val="visible"/>
                                      </p:to>
                                    </p:set>
                                    <p:animEffect filter="wipe(left)" transition="in">
                                      <p:cBhvr>
                                        <p:cTn dur="500" id="25"/>
                                        <p:tgtEl>
                                          <p:spTgt spid="1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grpId="0" spid="8"/>
      <p:bldP grpId="0" spid="12"/>
      <p:bldP grpId="0" spid="13"/>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3">
            <a:extLst>
              <a:ext uri="{28A0092B-C50C-407E-A947-70E740481C1C}">
                <a14:useLocalDpi val="0"/>
              </a:ext>
            </a:extLst>
          </a:blip>
          <a:stretch>
            <a:fillRect/>
          </a:stretch>
        </p:blipFill>
        <p:spPr>
          <a:xfrm>
            <a:off x="0" y="2989240"/>
            <a:ext cx="9144000" cy="2172027"/>
          </a:xfrm>
          <a:prstGeom prst="rect">
            <a:avLst/>
          </a:prstGeom>
        </p:spPr>
      </p:pic>
      <p:pic>
        <p:nvPicPr>
          <p:cNvPr id="3" name="图片 2"/>
          <p:cNvPicPr>
            <a:picLocks noChangeAspect="1"/>
          </p:cNvPicPr>
          <p:nvPr/>
        </p:nvPicPr>
        <p:blipFill>
          <a:blip r:embed="rId4">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3732599" y="3191161"/>
            <a:ext cx="1676400" cy="1768184"/>
          </a:xfrm>
          <a:prstGeom prst="rect">
            <a:avLst/>
          </a:prstGeom>
        </p:spPr>
      </p:pic>
      <p:pic>
        <p:nvPicPr>
          <p:cNvPr id="6" name="图片 5"/>
          <p:cNvPicPr>
            <a:picLocks noChangeAspect="1"/>
          </p:cNvPicPr>
          <p:nvPr/>
        </p:nvPicPr>
        <p:blipFill>
          <a:blip r:embed="rId5">
            <a:extLst>
              <a:ext uri="{BEBA8EAE-BF5A-486C-A8C5-ECC9F3942E4B}">
                <a14:imgProps>
                  <a14:imgLayer xmlns:d3p1="http://schemas.openxmlformats.org/officeDocument/2006/relationships" d3p1:embed="">
                    <a14:imgEffect>
                      <a14:brightnessContrast contrast="40000"/>
                    </a14:imgEffect>
                  </a14:imgLayer>
                </a14:imgProps>
              </a:ext>
            </a:extLst>
          </a:blip>
          <a:stretch>
            <a:fillRect/>
          </a:stretch>
        </p:blipFill>
        <p:spPr>
          <a:xfrm>
            <a:off x="7159666" y="590550"/>
            <a:ext cx="993734" cy="749873"/>
          </a:xfrm>
          <a:prstGeom prst="rect">
            <a:avLst/>
          </a:prstGeom>
        </p:spPr>
      </p:pic>
      <p:sp>
        <p:nvSpPr>
          <p:cNvPr id="7" name="文本框 11"/>
          <p:cNvSpPr txBox="1"/>
          <p:nvPr/>
        </p:nvSpPr>
        <p:spPr>
          <a:xfrm>
            <a:off x="1143000" y="1671995"/>
            <a:ext cx="6708002" cy="1409700"/>
          </a:xfrm>
          <a:prstGeom prst="rect">
            <a:avLst/>
          </a:prstGeom>
          <a:noFill/>
        </p:spPr>
        <p:txBody>
          <a:bodyPr bIns="34290" lIns="68580" rIns="68580" rtlCol="0" tIns="34290" wrap="square">
            <a:spAutoFit/>
          </a:bodyPr>
          <a:lstStyle/>
          <a:p>
            <a:pPr algn="ctr" defTabSz="914378"/>
            <a:r>
              <a:rPr altLang="en-US" b="1" lang="zh-CN" sz="4400">
                <a:solidFill>
                  <a:srgbClr val="E20000"/>
                </a:solidFill>
                <a:latin charset="-122" panose="020b0503020204020204" pitchFamily="34" typeface="微软雅黑"/>
                <a:ea charset="-122" panose="020b0503020204020204" pitchFamily="34" typeface="微软雅黑"/>
              </a:rPr>
              <a:t>食品安全风险监测</a:t>
            </a:r>
          </a:p>
          <a:p>
            <a:pPr algn="ctr" defTabSz="914378"/>
            <a:r>
              <a:rPr altLang="en-US" b="1" lang="zh-CN" sz="4400">
                <a:solidFill>
                  <a:srgbClr val="E20000"/>
                </a:solidFill>
                <a:latin charset="-122" panose="020b0503020204020204" pitchFamily="34" typeface="微软雅黑"/>
                <a:ea charset="-122" panose="020b0503020204020204" pitchFamily="34" typeface="微软雅黑"/>
              </a:rPr>
              <a:t>和评估</a:t>
            </a:r>
          </a:p>
        </p:txBody>
      </p:sp>
      <p:sp>
        <p:nvSpPr>
          <p:cNvPr id="8" name="文本框 11"/>
          <p:cNvSpPr txBox="1"/>
          <p:nvPr/>
        </p:nvSpPr>
        <p:spPr>
          <a:xfrm>
            <a:off x="3507604" y="971550"/>
            <a:ext cx="2133598" cy="830580"/>
          </a:xfrm>
          <a:prstGeom prst="rect">
            <a:avLst/>
          </a:prstGeom>
          <a:noFill/>
        </p:spPr>
        <p:txBody>
          <a:bodyPr bIns="34290" lIns="68580" rIns="68580" rtlCol="0" tIns="34290" wrap="square">
            <a:spAutoFit/>
          </a:bodyPr>
          <a:lstStyle/>
          <a:p>
            <a:pPr algn="ctr" defTabSz="914378">
              <a:lnSpc>
                <a:spcPct val="125000"/>
              </a:lnSpc>
            </a:pPr>
            <a:r>
              <a:rPr altLang="en-US" lang="zh-CN" smtClean="0" sz="4000">
                <a:solidFill>
                  <a:schemeClr val="accent1"/>
                </a:solidFill>
                <a:latin charset="-122" panose="020b0503020204020204" pitchFamily="34" typeface="微软雅黑"/>
                <a:ea charset="-122" panose="020b0503020204020204" pitchFamily="34" typeface="微软雅黑"/>
              </a:rPr>
              <a:t>第三章</a:t>
            </a:r>
          </a:p>
        </p:txBody>
      </p:sp>
      <p:sp>
        <p:nvSpPr>
          <p:cNvPr id="9" name="矩形 8"/>
          <p:cNvSpPr/>
          <p:nvPr/>
        </p:nvSpPr>
        <p:spPr>
          <a:xfrm>
            <a:off x="2683338" y="3028950"/>
            <a:ext cx="3774922" cy="335280"/>
          </a:xfrm>
          <a:prstGeom prst="rect">
            <a:avLst/>
          </a:prstGeom>
        </p:spPr>
        <p:txBody>
          <a:bodyPr bIns="34290" lIns="68580" rIns="68580" tIns="34290" wrap="square">
            <a:spAutoFit/>
          </a:bodyPr>
          <a:lstStyle/>
          <a:p>
            <a:pPr algn="ctr" defTabSz="914378">
              <a:lnSpc>
                <a:spcPct val="125000"/>
              </a:lnSpc>
              <a:buClr>
                <a:srgbClr val="E20000"/>
              </a:buClr>
            </a:pPr>
            <a:r>
              <a:rPr altLang="zh-CN" lang="en-US" sz="1400">
                <a:solidFill>
                  <a:srgbClr val="000000"/>
                </a:solidFill>
                <a:latin charset="-122" panose="020b0503020204020204" pitchFamily="34" typeface="微软雅黑"/>
                <a:ea charset="-122" panose="020b0503020204020204" pitchFamily="34" typeface="微软雅黑"/>
              </a:rPr>
              <a:t>《中华人民共和国食品安全法实施条例》</a:t>
            </a:r>
          </a:p>
        </p:txBody>
      </p:sp>
    </p:spTree>
    <p:extLst>
      <p:ext uri="{BB962C8B-B14F-4D97-AF65-F5344CB8AC3E}">
        <p14:creationId val="3023499630"/>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1000" id="7"/>
                                        <p:tgtEl>
                                          <p:spTgt spid="2"/>
                                        </p:tgtEl>
                                      </p:cBhvr>
                                    </p:animEffect>
                                    <p:anim calcmode="lin" valueType="num">
                                      <p:cBhvr>
                                        <p:cTn dur="1000" fill="hold" id="8"/>
                                        <p:tgtEl>
                                          <p:spTgt spid="2"/>
                                        </p:tgtEl>
                                        <p:attrNameLst>
                                          <p:attrName>ppt_x</p:attrName>
                                        </p:attrNameLst>
                                      </p:cBhvr>
                                      <p:tavLst>
                                        <p:tav tm="0">
                                          <p:val>
                                            <p:strVal val="#ppt_x"/>
                                          </p:val>
                                        </p:tav>
                                        <p:tav tm="100000">
                                          <p:val>
                                            <p:strVal val="#ppt_x"/>
                                          </p:val>
                                        </p:tav>
                                      </p:tavLst>
                                    </p:anim>
                                    <p:anim calcmode="lin" valueType="num">
                                      <p:cBhvr>
                                        <p:cTn dur="1000" fill="hold" id="9"/>
                                        <p:tgtEl>
                                          <p:spTgt spid="2"/>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53" presetSubtype="0">
                                  <p:stCondLst>
                                    <p:cond delay="0"/>
                                  </p:stCondLst>
                                  <p:childTnLst>
                                    <p:set>
                                      <p:cBhvr>
                                        <p:cTn dur="1" fill="hold" id="12">
                                          <p:stCondLst>
                                            <p:cond delay="0"/>
                                          </p:stCondLst>
                                        </p:cTn>
                                        <p:tgtEl>
                                          <p:spTgt spid="3"/>
                                        </p:tgtEl>
                                        <p:attrNameLst>
                                          <p:attrName>style.visibility</p:attrName>
                                        </p:attrNameLst>
                                      </p:cBhvr>
                                      <p:to>
                                        <p:strVal val="visible"/>
                                      </p:to>
                                    </p:set>
                                    <p:anim calcmode="lin" valueType="num">
                                      <p:cBhvr>
                                        <p:cTn dur="500" fill="hold" id="13"/>
                                        <p:tgtEl>
                                          <p:spTgt spid="3"/>
                                        </p:tgtEl>
                                        <p:attrNameLst>
                                          <p:attrName>ppt_w</p:attrName>
                                        </p:attrNameLst>
                                      </p:cBhvr>
                                      <p:tavLst>
                                        <p:tav tm="0">
                                          <p:val>
                                            <p:fltVal val="0"/>
                                          </p:val>
                                        </p:tav>
                                        <p:tav tm="100000">
                                          <p:val>
                                            <p:strVal val="#ppt_w"/>
                                          </p:val>
                                        </p:tav>
                                      </p:tavLst>
                                    </p:anim>
                                    <p:anim calcmode="lin" valueType="num">
                                      <p:cBhvr>
                                        <p:cTn dur="500" fill="hold" id="14"/>
                                        <p:tgtEl>
                                          <p:spTgt spid="3"/>
                                        </p:tgtEl>
                                        <p:attrNameLst>
                                          <p:attrName>ppt_h</p:attrName>
                                        </p:attrNameLst>
                                      </p:cBhvr>
                                      <p:tavLst>
                                        <p:tav tm="0">
                                          <p:val>
                                            <p:fltVal val="0"/>
                                          </p:val>
                                        </p:tav>
                                        <p:tav tm="100000">
                                          <p:val>
                                            <p:strVal val="#ppt_h"/>
                                          </p:val>
                                        </p:tav>
                                      </p:tavLst>
                                    </p:anim>
                                    <p:animEffect filter="fade" transition="in">
                                      <p:cBhvr>
                                        <p:cTn dur="500" id="15"/>
                                        <p:tgtEl>
                                          <p:spTgt spid="3"/>
                                        </p:tgtEl>
                                      </p:cBhvr>
                                    </p:animEffect>
                                  </p:childTnLst>
                                </p:cTn>
                              </p:par>
                            </p:childTnLst>
                          </p:cTn>
                        </p:par>
                        <p:par>
                          <p:cTn fill="hold" id="16" nodeType="afterGroup">
                            <p:stCondLst>
                              <p:cond delay="1500"/>
                            </p:stCondLst>
                            <p:childTnLst>
                              <p:par>
                                <p:cTn fill="hold" id="17" nodeType="afterEffect" presetClass="entr" presetID="2" presetSubtype="3">
                                  <p:stCondLst>
                                    <p:cond delay="0"/>
                                  </p:stCondLst>
                                  <p:childTnLst>
                                    <p:set>
                                      <p:cBhvr>
                                        <p:cTn dur="1" fill="hold" id="18">
                                          <p:stCondLst>
                                            <p:cond delay="0"/>
                                          </p:stCondLst>
                                        </p:cTn>
                                        <p:tgtEl>
                                          <p:spTgt spid="6"/>
                                        </p:tgtEl>
                                        <p:attrNameLst>
                                          <p:attrName>style.visibility</p:attrName>
                                        </p:attrNameLst>
                                      </p:cBhvr>
                                      <p:to>
                                        <p:strVal val="visible"/>
                                      </p:to>
                                    </p:set>
                                    <p:anim calcmode="lin" valueType="num">
                                      <p:cBhvr additive="base">
                                        <p:cTn dur="500" fill="hold" id="19"/>
                                        <p:tgtEl>
                                          <p:spTgt spid="6"/>
                                        </p:tgtEl>
                                        <p:attrNameLst>
                                          <p:attrName>ppt_x</p:attrName>
                                        </p:attrNameLst>
                                      </p:cBhvr>
                                      <p:tavLst>
                                        <p:tav tm="0">
                                          <p:val>
                                            <p:strVal val="1+#ppt_w/2"/>
                                          </p:val>
                                        </p:tav>
                                        <p:tav tm="100000">
                                          <p:val>
                                            <p:strVal val="#ppt_x"/>
                                          </p:val>
                                        </p:tav>
                                      </p:tavLst>
                                    </p:anim>
                                    <p:anim calcmode="lin" valueType="num">
                                      <p:cBhvr additive="base">
                                        <p:cTn dur="500" fill="hold" id="20"/>
                                        <p:tgtEl>
                                          <p:spTgt spid="6"/>
                                        </p:tgtEl>
                                        <p:attrNameLst>
                                          <p:attrName>ppt_y</p:attrName>
                                        </p:attrNameLst>
                                      </p:cBhvr>
                                      <p:tavLst>
                                        <p:tav tm="0">
                                          <p:val>
                                            <p:strVal val="0-#ppt_h/2"/>
                                          </p:val>
                                        </p:tav>
                                        <p:tav tm="100000">
                                          <p:val>
                                            <p:strVal val="#ppt_y"/>
                                          </p:val>
                                        </p:tav>
                                      </p:tavLst>
                                    </p:anim>
                                  </p:childTnLst>
                                </p:cTn>
                              </p:par>
                            </p:childTnLst>
                          </p:cTn>
                        </p:par>
                        <p:par>
                          <p:cTn fill="hold" id="21" nodeType="afterGroup">
                            <p:stCondLst>
                              <p:cond delay="2000"/>
                            </p:stCondLst>
                            <p:childTnLst>
                              <p:par>
                                <p:cTn fill="hold" grpId="0" id="22" nodeType="afterEffect" presetClass="entr" presetID="53" presetSubtype="0">
                                  <p:stCondLst>
                                    <p:cond delay="0"/>
                                  </p:stCondLst>
                                  <p:childTnLst>
                                    <p:set>
                                      <p:cBhvr>
                                        <p:cTn dur="1" fill="hold" id="23">
                                          <p:stCondLst>
                                            <p:cond delay="0"/>
                                          </p:stCondLst>
                                        </p:cTn>
                                        <p:tgtEl>
                                          <p:spTgt spid="8"/>
                                        </p:tgtEl>
                                        <p:attrNameLst>
                                          <p:attrName>style.visibility</p:attrName>
                                        </p:attrNameLst>
                                      </p:cBhvr>
                                      <p:to>
                                        <p:strVal val="visible"/>
                                      </p:to>
                                    </p:set>
                                    <p:anim calcmode="lin" valueType="num">
                                      <p:cBhvr>
                                        <p:cTn dur="500" fill="hold" id="24"/>
                                        <p:tgtEl>
                                          <p:spTgt spid="8"/>
                                        </p:tgtEl>
                                        <p:attrNameLst>
                                          <p:attrName>ppt_w</p:attrName>
                                        </p:attrNameLst>
                                      </p:cBhvr>
                                      <p:tavLst>
                                        <p:tav tm="0">
                                          <p:val>
                                            <p:fltVal val="0"/>
                                          </p:val>
                                        </p:tav>
                                        <p:tav tm="100000">
                                          <p:val>
                                            <p:strVal val="#ppt_w"/>
                                          </p:val>
                                        </p:tav>
                                      </p:tavLst>
                                    </p:anim>
                                    <p:anim calcmode="lin" valueType="num">
                                      <p:cBhvr>
                                        <p:cTn dur="500" fill="hold" id="25"/>
                                        <p:tgtEl>
                                          <p:spTgt spid="8"/>
                                        </p:tgtEl>
                                        <p:attrNameLst>
                                          <p:attrName>ppt_h</p:attrName>
                                        </p:attrNameLst>
                                      </p:cBhvr>
                                      <p:tavLst>
                                        <p:tav tm="0">
                                          <p:val>
                                            <p:fltVal val="0"/>
                                          </p:val>
                                        </p:tav>
                                        <p:tav tm="100000">
                                          <p:val>
                                            <p:strVal val="#ppt_h"/>
                                          </p:val>
                                        </p:tav>
                                      </p:tavLst>
                                    </p:anim>
                                    <p:animEffect filter="fade" transition="in">
                                      <p:cBhvr>
                                        <p:cTn dur="500" id="26"/>
                                        <p:tgtEl>
                                          <p:spTgt spid="8"/>
                                        </p:tgtEl>
                                      </p:cBhvr>
                                    </p:animEffect>
                                  </p:childTnLst>
                                </p:cTn>
                              </p:par>
                            </p:childTnLst>
                          </p:cTn>
                        </p:par>
                        <p:par>
                          <p:cTn fill="hold" id="27" nodeType="afterGroup">
                            <p:stCondLst>
                              <p:cond delay="2500"/>
                            </p:stCondLst>
                            <p:childTnLst>
                              <p:par>
                                <p:cTn fill="hold" grpId="0" id="28" nodeType="afterEffect" presetClass="entr" presetID="16" presetSubtype="21">
                                  <p:stCondLst>
                                    <p:cond delay="0"/>
                                  </p:stCondLst>
                                  <p:childTnLst>
                                    <p:set>
                                      <p:cBhvr>
                                        <p:cTn dur="1" fill="hold" id="29">
                                          <p:stCondLst>
                                            <p:cond delay="0"/>
                                          </p:stCondLst>
                                        </p:cTn>
                                        <p:tgtEl>
                                          <p:spTgt spid="7"/>
                                        </p:tgtEl>
                                        <p:attrNameLst>
                                          <p:attrName>style.visibility</p:attrName>
                                        </p:attrNameLst>
                                      </p:cBhvr>
                                      <p:to>
                                        <p:strVal val="visible"/>
                                      </p:to>
                                    </p:set>
                                    <p:animEffect filter="barn(inVertical)" transition="in">
                                      <p:cBhvr>
                                        <p:cTn dur="500" id="30"/>
                                        <p:tgtEl>
                                          <p:spTgt spid="7"/>
                                        </p:tgtEl>
                                      </p:cBhvr>
                                    </p:animEffect>
                                  </p:childTnLst>
                                </p:cTn>
                              </p:par>
                            </p:childTnLst>
                          </p:cTn>
                        </p:par>
                        <p:par>
                          <p:cTn fill="hold" id="31" nodeType="afterGroup">
                            <p:stCondLst>
                              <p:cond delay="3000"/>
                            </p:stCondLst>
                            <p:childTnLst>
                              <p:par>
                                <p:cTn fill="hold" grpId="0" id="32" nodeType="afterEffect" presetClass="entr" presetID="53" presetSubtype="0">
                                  <p:stCondLst>
                                    <p:cond delay="0"/>
                                  </p:stCondLst>
                                  <p:childTnLst>
                                    <p:set>
                                      <p:cBhvr>
                                        <p:cTn dur="1" fill="hold" id="33">
                                          <p:stCondLst>
                                            <p:cond delay="0"/>
                                          </p:stCondLst>
                                        </p:cTn>
                                        <p:tgtEl>
                                          <p:spTgt spid="9"/>
                                        </p:tgtEl>
                                        <p:attrNameLst>
                                          <p:attrName>style.visibility</p:attrName>
                                        </p:attrNameLst>
                                      </p:cBhvr>
                                      <p:to>
                                        <p:strVal val="visible"/>
                                      </p:to>
                                    </p:set>
                                    <p:anim calcmode="lin" valueType="num">
                                      <p:cBhvr>
                                        <p:cTn dur="500" fill="hold" id="34"/>
                                        <p:tgtEl>
                                          <p:spTgt spid="9"/>
                                        </p:tgtEl>
                                        <p:attrNameLst>
                                          <p:attrName>ppt_w</p:attrName>
                                        </p:attrNameLst>
                                      </p:cBhvr>
                                      <p:tavLst>
                                        <p:tav tm="0">
                                          <p:val>
                                            <p:fltVal val="0"/>
                                          </p:val>
                                        </p:tav>
                                        <p:tav tm="100000">
                                          <p:val>
                                            <p:strVal val="#ppt_w"/>
                                          </p:val>
                                        </p:tav>
                                      </p:tavLst>
                                    </p:anim>
                                    <p:anim calcmode="lin" valueType="num">
                                      <p:cBhvr>
                                        <p:cTn dur="500" fill="hold" id="35"/>
                                        <p:tgtEl>
                                          <p:spTgt spid="9"/>
                                        </p:tgtEl>
                                        <p:attrNameLst>
                                          <p:attrName>ppt_h</p:attrName>
                                        </p:attrNameLst>
                                      </p:cBhvr>
                                      <p:tavLst>
                                        <p:tav tm="0">
                                          <p:val>
                                            <p:fltVal val="0"/>
                                          </p:val>
                                        </p:tav>
                                        <p:tav tm="100000">
                                          <p:val>
                                            <p:strVal val="#ppt_h"/>
                                          </p:val>
                                        </p:tav>
                                      </p:tavLst>
                                    </p:anim>
                                    <p:animEffect filter="fade" transition="in">
                                      <p:cBhvr>
                                        <p:cTn dur="500" id="36"/>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0" spid="8"/>
      <p:bldP grpId="0" spid="9"/>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3" name="矩形 12"/>
          <p:cNvSpPr/>
          <p:nvPr/>
        </p:nvSpPr>
        <p:spPr>
          <a:xfrm>
            <a:off x="971998" y="1059583"/>
            <a:ext cx="7200002" cy="1508760"/>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县级以上人民政府卫生行政部门会同同级食品安全监督管理等部门建立食品安全风险监测会商机制，汇总、分析风险监测数据，研判食品安全风险，形成食品安全风险监测分析报告，报本级人民政府；县级以上地方人民政府卫生行政部门还应当将食品安全风险监测分析报告同时报上一级人民政府卫生行政部门。食品安全风险监测会商的具体办法由国务院卫生行政部门会同国务院食品安全监督管理等部门制定。</a:t>
            </a:r>
          </a:p>
        </p:txBody>
      </p:sp>
      <p:sp>
        <p:nvSpPr>
          <p:cNvPr id="14" name="Pentagon 35"/>
          <p:cNvSpPr/>
          <p:nvPr/>
        </p:nvSpPr>
        <p:spPr>
          <a:xfrm>
            <a:off x="971998" y="1059582"/>
            <a:ext cx="954000"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【第六条】</a:t>
            </a:r>
          </a:p>
        </p:txBody>
      </p:sp>
      <p:cxnSp>
        <p:nvCxnSpPr>
          <p:cNvPr id="15" name="直接连接符 14"/>
          <p:cNvCxnSpPr/>
          <p:nvPr/>
        </p:nvCxnSpPr>
        <p:spPr>
          <a:xfrm>
            <a:off x="971998" y="2643758"/>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7" name="矩形 16"/>
          <p:cNvSpPr/>
          <p:nvPr/>
        </p:nvSpPr>
        <p:spPr>
          <a:xfrm>
            <a:off x="971998" y="3124817"/>
            <a:ext cx="7200002" cy="1508760"/>
          </a:xfrm>
          <a:prstGeom prst="rect">
            <a:avLst/>
          </a:prstGeom>
        </p:spPr>
        <p:txBody>
          <a:bodyPr bIns="34290" lIns="68580" rIns="68580" tIns="34290" wrap="square">
            <a:spAutoFit/>
          </a:bodyPr>
          <a:lstStyle/>
          <a:p>
            <a:pPr defTabSz="914378" indent="-285743" marL="285743">
              <a:lnSpc>
                <a:spcPct val="13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食品安全风险监测结果表明存在食品安全隐患，食品安全监督管理等部门经进一步调查确认有必要通知相关食品生产经营者的，应当及时通知。</a:t>
            </a:r>
          </a:p>
          <a:p>
            <a:pPr defTabSz="914378" indent="-285743" marL="285743">
              <a:lnSpc>
                <a:spcPct val="13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接到通知的食品生产经营者应当立即进行自查，发现食品不符合食品安全标准或者有证据证明可能危害人体健康的，应当依照食品安全法第六十三条的规定停止生产、经营，实施食品召回，并报告相关情况。</a:t>
            </a:r>
          </a:p>
        </p:txBody>
      </p:sp>
      <p:sp>
        <p:nvSpPr>
          <p:cNvPr id="18" name="Pentagon 35"/>
          <p:cNvSpPr/>
          <p:nvPr/>
        </p:nvSpPr>
        <p:spPr>
          <a:xfrm>
            <a:off x="971998" y="2787774"/>
            <a:ext cx="954000"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【第七条】</a:t>
            </a:r>
          </a:p>
        </p:txBody>
      </p:sp>
      <p:pic>
        <p:nvPicPr>
          <p:cNvPr id="7" name="图片 6"/>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8" name="圆角矩形 7"/>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食品安全风险监测和评估</a:t>
            </a:r>
          </a:p>
        </p:txBody>
      </p:sp>
    </p:spTree>
    <p:extLst>
      <p:ext uri="{BB962C8B-B14F-4D97-AF65-F5344CB8AC3E}">
        <p14:creationId val="1958465172"/>
      </p:ext>
    </p:extLst>
  </p:cSld>
  <p:clrMapOvr>
    <a:masterClrMapping/>
  </p:clrMapOvr>
  <mc:AlternateContent>
    <mc:Choice Requires="p14">
      <p:transition p14:dur="1400" spd="slow">
        <p14:doors dir="vert"/>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14"/>
                                        </p:tgtEl>
                                        <p:attrNameLst>
                                          <p:attrName>style.visibility</p:attrName>
                                        </p:attrNameLst>
                                      </p:cBhvr>
                                      <p:to>
                                        <p:strVal val="visible"/>
                                      </p:to>
                                    </p:set>
                                    <p:animEffect filter="slide(fromLeft)" transition="in">
                                      <p:cBhvr>
                                        <p:cTn dur="500" id="7"/>
                                        <p:tgtEl>
                                          <p:spTgt spid="14"/>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3"/>
                                        </p:tgtEl>
                                        <p:attrNameLst>
                                          <p:attrName>style.visibility</p:attrName>
                                        </p:attrNameLst>
                                      </p:cBhvr>
                                      <p:to>
                                        <p:strVal val="visible"/>
                                      </p:to>
                                    </p:set>
                                    <p:animEffect filter="wipe(left)" transition="in">
                                      <p:cBhvr>
                                        <p:cTn dur="500" id="11"/>
                                        <p:tgtEl>
                                          <p:spTgt spid="13"/>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5"/>
                                        </p:tgtEl>
                                        <p:attrNameLst>
                                          <p:attrName>style.visibility</p:attrName>
                                        </p:attrNameLst>
                                      </p:cBhvr>
                                      <p:to>
                                        <p:strVal val="visible"/>
                                      </p:to>
                                    </p:set>
                                    <p:anim calcmode="lin" valueType="num">
                                      <p:cBhvr>
                                        <p:cTn dur="500" fill="hold" id="15"/>
                                        <p:tgtEl>
                                          <p:spTgt spid="15"/>
                                        </p:tgtEl>
                                        <p:attrNameLst>
                                          <p:attrName>ppt_w</p:attrName>
                                        </p:attrNameLst>
                                      </p:cBhvr>
                                      <p:tavLst>
                                        <p:tav tm="0">
                                          <p:val>
                                            <p:fltVal val="0"/>
                                          </p:val>
                                        </p:tav>
                                        <p:tav tm="100000">
                                          <p:val>
                                            <p:strVal val="#ppt_w"/>
                                          </p:val>
                                        </p:tav>
                                      </p:tavLst>
                                    </p:anim>
                                    <p:anim calcmode="lin" valueType="num">
                                      <p:cBhvr>
                                        <p:cTn dur="500" fill="hold" id="16"/>
                                        <p:tgtEl>
                                          <p:spTgt spid="15"/>
                                        </p:tgtEl>
                                        <p:attrNameLst>
                                          <p:attrName>ppt_h</p:attrName>
                                        </p:attrNameLst>
                                      </p:cBhvr>
                                      <p:tavLst>
                                        <p:tav tm="0">
                                          <p:val>
                                            <p:fltVal val="0"/>
                                          </p:val>
                                        </p:tav>
                                        <p:tav tm="100000">
                                          <p:val>
                                            <p:strVal val="#ppt_h"/>
                                          </p:val>
                                        </p:tav>
                                      </p:tavLst>
                                    </p:anim>
                                    <p:animEffect filter="fade" transition="in">
                                      <p:cBhvr>
                                        <p:cTn dur="500" id="17"/>
                                        <p:tgtEl>
                                          <p:spTgt spid="15"/>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8"/>
                                        </p:tgtEl>
                                        <p:attrNameLst>
                                          <p:attrName>style.visibility</p:attrName>
                                        </p:attrNameLst>
                                      </p:cBhvr>
                                      <p:to>
                                        <p:strVal val="visible"/>
                                      </p:to>
                                    </p:set>
                                    <p:animEffect filter="slide(fromLeft)" transition="in">
                                      <p:cBhvr>
                                        <p:cTn dur="500" id="21"/>
                                        <p:tgtEl>
                                          <p:spTgt spid="18"/>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7"/>
                                        </p:tgtEl>
                                        <p:attrNameLst>
                                          <p:attrName>style.visibility</p:attrName>
                                        </p:attrNameLst>
                                      </p:cBhvr>
                                      <p:to>
                                        <p:strVal val="visible"/>
                                      </p:to>
                                    </p:set>
                                    <p:animEffect filter="wipe(left)" transition="in">
                                      <p:cBhvr>
                                        <p:cTn dur="500" id="25"/>
                                        <p:tgtEl>
                                          <p:spTgt spid="1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3"/>
      <p:bldP grpId="0" spid="14"/>
      <p:bldP grpId="0" spid="17"/>
      <p:bldP grpId="0" spid="18"/>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3" name="矩形 12"/>
          <p:cNvSpPr/>
          <p:nvPr/>
        </p:nvSpPr>
        <p:spPr>
          <a:xfrm>
            <a:off x="971998" y="1197428"/>
            <a:ext cx="4464098" cy="1668780"/>
          </a:xfrm>
          <a:prstGeom prst="rect">
            <a:avLst/>
          </a:prstGeom>
        </p:spPr>
        <p:txBody>
          <a:bodyPr bIns="34290" lIns="68580" rIns="68580" tIns="34290" wrap="square">
            <a:spAutoFit/>
          </a:bodyPr>
          <a:lstStyle/>
          <a:p>
            <a:pPr defTabSz="914378">
              <a:lnSpc>
                <a:spcPct val="150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国务院卫生行政、食品安全监督管理等部门发现需要对农药、肥料、兽药、饲料和饲料添加剂等进行安全性评估的，应当向国务院农业行政部门提出安全性评估建议。国务院农业行政部门应当及时组织评估，并向国务院有关部门通报评估结果。</a:t>
            </a:r>
          </a:p>
        </p:txBody>
      </p:sp>
      <p:sp>
        <p:nvSpPr>
          <p:cNvPr id="14" name="Pentagon 35"/>
          <p:cNvSpPr/>
          <p:nvPr/>
        </p:nvSpPr>
        <p:spPr>
          <a:xfrm>
            <a:off x="971998" y="1197427"/>
            <a:ext cx="954000"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【第八条】</a:t>
            </a:r>
          </a:p>
        </p:txBody>
      </p:sp>
      <p:cxnSp>
        <p:nvCxnSpPr>
          <p:cNvPr id="15" name="直接连接符 14"/>
          <p:cNvCxnSpPr/>
          <p:nvPr/>
        </p:nvCxnSpPr>
        <p:spPr>
          <a:xfrm>
            <a:off x="971998" y="3075806"/>
            <a:ext cx="4464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8" name="矩形 7"/>
          <p:cNvSpPr/>
          <p:nvPr/>
        </p:nvSpPr>
        <p:spPr>
          <a:xfrm>
            <a:off x="971998" y="3404364"/>
            <a:ext cx="4464098" cy="1028700"/>
          </a:xfrm>
          <a:prstGeom prst="rect">
            <a:avLst/>
          </a:prstGeom>
        </p:spPr>
        <p:txBody>
          <a:bodyPr bIns="34290" lIns="68580" rIns="68580" tIns="34290" wrap="square">
            <a:spAutoFit/>
          </a:bodyPr>
          <a:lstStyle/>
          <a:p>
            <a:pPr defTabSz="914378">
              <a:lnSpc>
                <a:spcPct val="150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国务院食品安全监督管理部门和其他有关部门建立食品安全风险信息交流机制，明确食品安全风险信息交流的内容、程序和要求。</a:t>
            </a:r>
          </a:p>
        </p:txBody>
      </p:sp>
      <p:sp>
        <p:nvSpPr>
          <p:cNvPr id="9" name="Pentagon 35"/>
          <p:cNvSpPr/>
          <p:nvPr/>
        </p:nvSpPr>
        <p:spPr>
          <a:xfrm>
            <a:off x="971998" y="3404364"/>
            <a:ext cx="954000"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【第九条】</a:t>
            </a:r>
          </a:p>
        </p:txBody>
      </p:sp>
      <p:pic>
        <p:nvPicPr>
          <p:cNvPr id="10" name="图片 9"/>
          <p:cNvPicPr>
            <a:picLocks noChangeAspect="1"/>
          </p:cNvPicPr>
          <p:nvPr/>
        </p:nvPicPr>
        <p:blipFill>
          <a:blip r:embed="rId3">
            <a:extLst>
              <a:ext uri="{28A0092B-C50C-407E-A947-70E740481C1C}">
                <a14:useLocalDpi val="0"/>
              </a:ext>
            </a:extLst>
          </a:blip>
          <a:stretch>
            <a:fillRect/>
          </a:stretch>
        </p:blipFill>
        <p:spPr>
          <a:xfrm>
            <a:off x="5071865" y="819150"/>
            <a:ext cx="4072135" cy="4072135"/>
          </a:xfrm>
          <a:prstGeom prst="rect">
            <a:avLst/>
          </a:prstGeom>
        </p:spPr>
      </p:pic>
      <p:pic>
        <p:nvPicPr>
          <p:cNvPr id="11" name="图片 10"/>
          <p:cNvPicPr>
            <a:picLocks noChangeAspect="1"/>
          </p:cNvPicPr>
          <p:nvPr/>
        </p:nvPicPr>
        <p:blipFill>
          <a:blip r:embed="rId4">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12" name="圆角矩形 11"/>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食品安全风险监测和评估</a:t>
            </a:r>
          </a:p>
        </p:txBody>
      </p:sp>
    </p:spTree>
    <p:extLst>
      <p:ext uri="{BB962C8B-B14F-4D97-AF65-F5344CB8AC3E}">
        <p14:creationId val="3191550133"/>
      </p:ext>
    </p:extLst>
  </p:cSld>
  <p:clrMapOvr>
    <a:masterClrMapping/>
  </p:clrMapOvr>
  <mc:AlternateContent>
    <mc:Choice Requires="p14">
      <p:transition p14:dur="1400" spd="slow">
        <p14:doors dir="vert"/>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14"/>
                                        </p:tgtEl>
                                        <p:attrNameLst>
                                          <p:attrName>style.visibility</p:attrName>
                                        </p:attrNameLst>
                                      </p:cBhvr>
                                      <p:to>
                                        <p:strVal val="visible"/>
                                      </p:to>
                                    </p:set>
                                    <p:animEffect filter="slide(fromLeft)" transition="in">
                                      <p:cBhvr>
                                        <p:cTn dur="500" id="7"/>
                                        <p:tgtEl>
                                          <p:spTgt spid="14"/>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3"/>
                                        </p:tgtEl>
                                        <p:attrNameLst>
                                          <p:attrName>style.visibility</p:attrName>
                                        </p:attrNameLst>
                                      </p:cBhvr>
                                      <p:to>
                                        <p:strVal val="visible"/>
                                      </p:to>
                                    </p:set>
                                    <p:animEffect filter="wipe(left)" transition="in">
                                      <p:cBhvr>
                                        <p:cTn dur="500" id="11"/>
                                        <p:tgtEl>
                                          <p:spTgt spid="13"/>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5"/>
                                        </p:tgtEl>
                                        <p:attrNameLst>
                                          <p:attrName>style.visibility</p:attrName>
                                        </p:attrNameLst>
                                      </p:cBhvr>
                                      <p:to>
                                        <p:strVal val="visible"/>
                                      </p:to>
                                    </p:set>
                                    <p:anim calcmode="lin" valueType="num">
                                      <p:cBhvr>
                                        <p:cTn dur="500" fill="hold" id="15"/>
                                        <p:tgtEl>
                                          <p:spTgt spid="15"/>
                                        </p:tgtEl>
                                        <p:attrNameLst>
                                          <p:attrName>ppt_w</p:attrName>
                                        </p:attrNameLst>
                                      </p:cBhvr>
                                      <p:tavLst>
                                        <p:tav tm="0">
                                          <p:val>
                                            <p:fltVal val="0"/>
                                          </p:val>
                                        </p:tav>
                                        <p:tav tm="100000">
                                          <p:val>
                                            <p:strVal val="#ppt_w"/>
                                          </p:val>
                                        </p:tav>
                                      </p:tavLst>
                                    </p:anim>
                                    <p:anim calcmode="lin" valueType="num">
                                      <p:cBhvr>
                                        <p:cTn dur="500" fill="hold" id="16"/>
                                        <p:tgtEl>
                                          <p:spTgt spid="15"/>
                                        </p:tgtEl>
                                        <p:attrNameLst>
                                          <p:attrName>ppt_h</p:attrName>
                                        </p:attrNameLst>
                                      </p:cBhvr>
                                      <p:tavLst>
                                        <p:tav tm="0">
                                          <p:val>
                                            <p:fltVal val="0"/>
                                          </p:val>
                                        </p:tav>
                                        <p:tav tm="100000">
                                          <p:val>
                                            <p:strVal val="#ppt_h"/>
                                          </p:val>
                                        </p:tav>
                                      </p:tavLst>
                                    </p:anim>
                                    <p:animEffect filter="fade" transition="in">
                                      <p:cBhvr>
                                        <p:cTn dur="500" id="17"/>
                                        <p:tgtEl>
                                          <p:spTgt spid="15"/>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9"/>
                                        </p:tgtEl>
                                        <p:attrNameLst>
                                          <p:attrName>style.visibility</p:attrName>
                                        </p:attrNameLst>
                                      </p:cBhvr>
                                      <p:to>
                                        <p:strVal val="visible"/>
                                      </p:to>
                                    </p:set>
                                    <p:animEffect filter="slide(fromLeft)" transition="in">
                                      <p:cBhvr>
                                        <p:cTn dur="500" id="21"/>
                                        <p:tgtEl>
                                          <p:spTgt spid="9"/>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8"/>
                                        </p:tgtEl>
                                        <p:attrNameLst>
                                          <p:attrName>style.visibility</p:attrName>
                                        </p:attrNameLst>
                                      </p:cBhvr>
                                      <p:to>
                                        <p:strVal val="visible"/>
                                      </p:to>
                                    </p:set>
                                    <p:animEffect filter="wipe(left)" transition="in">
                                      <p:cBhvr>
                                        <p:cTn dur="500" id="25"/>
                                        <p:tgtEl>
                                          <p:spTgt spid="8"/>
                                        </p:tgtEl>
                                      </p:cBhvr>
                                    </p:animEffect>
                                  </p:childTnLst>
                                </p:cTn>
                              </p:par>
                            </p:childTnLst>
                          </p:cTn>
                        </p:par>
                        <p:par>
                          <p:cTn fill="hold" id="26" nodeType="afterGroup">
                            <p:stCondLst>
                              <p:cond delay="2500"/>
                            </p:stCondLst>
                            <p:childTnLst>
                              <p:par>
                                <p:cTn fill="hold" id="27" nodeType="afterEffect" presetClass="entr" presetID="42" presetSubtype="0">
                                  <p:stCondLst>
                                    <p:cond delay="0"/>
                                  </p:stCondLst>
                                  <p:childTnLst>
                                    <p:set>
                                      <p:cBhvr>
                                        <p:cTn dur="1" fill="hold" id="28">
                                          <p:stCondLst>
                                            <p:cond delay="0"/>
                                          </p:stCondLst>
                                        </p:cTn>
                                        <p:tgtEl>
                                          <p:spTgt spid="10"/>
                                        </p:tgtEl>
                                        <p:attrNameLst>
                                          <p:attrName>style.visibility</p:attrName>
                                        </p:attrNameLst>
                                      </p:cBhvr>
                                      <p:to>
                                        <p:strVal val="visible"/>
                                      </p:to>
                                    </p:set>
                                    <p:animEffect filter="fade" transition="in">
                                      <p:cBhvr>
                                        <p:cTn dur="1000" id="29"/>
                                        <p:tgtEl>
                                          <p:spTgt spid="10"/>
                                        </p:tgtEl>
                                      </p:cBhvr>
                                    </p:animEffect>
                                    <p:anim calcmode="lin" valueType="num">
                                      <p:cBhvr>
                                        <p:cTn dur="1000" fill="hold" id="30"/>
                                        <p:tgtEl>
                                          <p:spTgt spid="10"/>
                                        </p:tgtEl>
                                        <p:attrNameLst>
                                          <p:attrName>ppt_x</p:attrName>
                                        </p:attrNameLst>
                                      </p:cBhvr>
                                      <p:tavLst>
                                        <p:tav tm="0">
                                          <p:val>
                                            <p:strVal val="#ppt_x"/>
                                          </p:val>
                                        </p:tav>
                                        <p:tav tm="100000">
                                          <p:val>
                                            <p:strVal val="#ppt_x"/>
                                          </p:val>
                                        </p:tav>
                                      </p:tavLst>
                                    </p:anim>
                                    <p:anim calcmode="lin" valueType="num">
                                      <p:cBhvr>
                                        <p:cTn dur="1000" fill="hold" id="31"/>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3"/>
      <p:bldP grpId="0" spid="14"/>
      <p:bldP grpId="0" spid="8"/>
      <p:bldP grpId="0" spid="9"/>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3">
            <a:extLst>
              <a:ext uri="{28A0092B-C50C-407E-A947-70E740481C1C}">
                <a14:useLocalDpi val="0"/>
              </a:ext>
            </a:extLst>
          </a:blip>
          <a:stretch>
            <a:fillRect/>
          </a:stretch>
        </p:blipFill>
        <p:spPr>
          <a:xfrm>
            <a:off x="0" y="2989240"/>
            <a:ext cx="9144000" cy="2172027"/>
          </a:xfrm>
          <a:prstGeom prst="rect">
            <a:avLst/>
          </a:prstGeom>
        </p:spPr>
      </p:pic>
      <p:pic>
        <p:nvPicPr>
          <p:cNvPr id="3" name="图片 2"/>
          <p:cNvPicPr>
            <a:picLocks noChangeAspect="1"/>
          </p:cNvPicPr>
          <p:nvPr/>
        </p:nvPicPr>
        <p:blipFill>
          <a:blip r:embed="rId4">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3732599" y="3191161"/>
            <a:ext cx="1676400" cy="1768184"/>
          </a:xfrm>
          <a:prstGeom prst="rect">
            <a:avLst/>
          </a:prstGeom>
        </p:spPr>
      </p:pic>
      <p:pic>
        <p:nvPicPr>
          <p:cNvPr id="6" name="图片 5"/>
          <p:cNvPicPr>
            <a:picLocks noChangeAspect="1"/>
          </p:cNvPicPr>
          <p:nvPr/>
        </p:nvPicPr>
        <p:blipFill>
          <a:blip r:embed="rId5">
            <a:extLst>
              <a:ext uri="{BEBA8EAE-BF5A-486C-A8C5-ECC9F3942E4B}">
                <a14:imgProps>
                  <a14:imgLayer xmlns:d3p1="http://schemas.openxmlformats.org/officeDocument/2006/relationships" d3p1:embed="">
                    <a14:imgEffect>
                      <a14:brightnessContrast contrast="40000"/>
                    </a14:imgEffect>
                  </a14:imgLayer>
                </a14:imgProps>
              </a:ext>
            </a:extLst>
          </a:blip>
          <a:stretch>
            <a:fillRect/>
          </a:stretch>
        </p:blipFill>
        <p:spPr>
          <a:xfrm>
            <a:off x="7159666" y="590550"/>
            <a:ext cx="993734" cy="749873"/>
          </a:xfrm>
          <a:prstGeom prst="rect">
            <a:avLst/>
          </a:prstGeom>
        </p:spPr>
      </p:pic>
      <p:sp>
        <p:nvSpPr>
          <p:cNvPr id="7" name="文本框 11"/>
          <p:cNvSpPr txBox="1"/>
          <p:nvPr/>
        </p:nvSpPr>
        <p:spPr>
          <a:xfrm>
            <a:off x="1216798" y="1748195"/>
            <a:ext cx="6708002" cy="800100"/>
          </a:xfrm>
          <a:prstGeom prst="rect">
            <a:avLst/>
          </a:prstGeom>
          <a:noFill/>
        </p:spPr>
        <p:txBody>
          <a:bodyPr bIns="34290" lIns="68580" rIns="68580" rtlCol="0" tIns="34290" wrap="square">
            <a:spAutoFit/>
          </a:bodyPr>
          <a:lstStyle/>
          <a:p>
            <a:pPr algn="ctr" defTabSz="914378"/>
            <a:r>
              <a:rPr altLang="en-US" b="1" lang="zh-CN" spc="600" sz="4800">
                <a:solidFill>
                  <a:srgbClr val="E20000"/>
                </a:solidFill>
                <a:latin charset="-122" panose="020b0503020204020204" pitchFamily="34" typeface="微软雅黑"/>
                <a:ea charset="-122" panose="020b0503020204020204" pitchFamily="34" typeface="微软雅黑"/>
              </a:rPr>
              <a:t>食品安全标准</a:t>
            </a:r>
          </a:p>
        </p:txBody>
      </p:sp>
      <p:sp>
        <p:nvSpPr>
          <p:cNvPr id="8" name="文本框 11"/>
          <p:cNvSpPr txBox="1"/>
          <p:nvPr/>
        </p:nvSpPr>
        <p:spPr>
          <a:xfrm>
            <a:off x="3507604" y="1047750"/>
            <a:ext cx="2133598" cy="830580"/>
          </a:xfrm>
          <a:prstGeom prst="rect">
            <a:avLst/>
          </a:prstGeom>
          <a:noFill/>
        </p:spPr>
        <p:txBody>
          <a:bodyPr bIns="34290" lIns="68580" rIns="68580" rtlCol="0" tIns="34290" wrap="square">
            <a:spAutoFit/>
          </a:bodyPr>
          <a:lstStyle/>
          <a:p>
            <a:pPr algn="ctr" defTabSz="914378">
              <a:lnSpc>
                <a:spcPct val="125000"/>
              </a:lnSpc>
            </a:pPr>
            <a:r>
              <a:rPr altLang="en-US" lang="zh-CN" smtClean="0" sz="4000">
                <a:solidFill>
                  <a:schemeClr val="accent1"/>
                </a:solidFill>
                <a:latin charset="-122" panose="020b0503020204020204" pitchFamily="34" typeface="微软雅黑"/>
                <a:ea charset="-122" panose="020b0503020204020204" pitchFamily="34" typeface="微软雅黑"/>
              </a:rPr>
              <a:t>第四章</a:t>
            </a:r>
          </a:p>
        </p:txBody>
      </p:sp>
      <p:sp>
        <p:nvSpPr>
          <p:cNvPr id="9" name="矩形 8"/>
          <p:cNvSpPr/>
          <p:nvPr/>
        </p:nvSpPr>
        <p:spPr>
          <a:xfrm>
            <a:off x="2683338" y="2724150"/>
            <a:ext cx="3774922" cy="335280"/>
          </a:xfrm>
          <a:prstGeom prst="rect">
            <a:avLst/>
          </a:prstGeom>
        </p:spPr>
        <p:txBody>
          <a:bodyPr bIns="34290" lIns="68580" rIns="68580" tIns="34290" wrap="square">
            <a:spAutoFit/>
          </a:bodyPr>
          <a:lstStyle/>
          <a:p>
            <a:pPr algn="ctr" defTabSz="914378">
              <a:lnSpc>
                <a:spcPct val="125000"/>
              </a:lnSpc>
              <a:buClr>
                <a:srgbClr val="E20000"/>
              </a:buClr>
            </a:pPr>
            <a:r>
              <a:rPr altLang="zh-CN" lang="en-US" sz="1400">
                <a:solidFill>
                  <a:srgbClr val="000000"/>
                </a:solidFill>
                <a:latin charset="-122" panose="020b0503020204020204" pitchFamily="34" typeface="微软雅黑"/>
                <a:ea charset="-122" panose="020b0503020204020204" pitchFamily="34" typeface="微软雅黑"/>
              </a:rPr>
              <a:t>《中华人民共和国食品安全法实施条例》</a:t>
            </a:r>
          </a:p>
        </p:txBody>
      </p:sp>
    </p:spTree>
    <p:extLst>
      <p:ext uri="{BB962C8B-B14F-4D97-AF65-F5344CB8AC3E}">
        <p14:creationId val="922785006"/>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1000" id="7"/>
                                        <p:tgtEl>
                                          <p:spTgt spid="2"/>
                                        </p:tgtEl>
                                      </p:cBhvr>
                                    </p:animEffect>
                                    <p:anim calcmode="lin" valueType="num">
                                      <p:cBhvr>
                                        <p:cTn dur="1000" fill="hold" id="8"/>
                                        <p:tgtEl>
                                          <p:spTgt spid="2"/>
                                        </p:tgtEl>
                                        <p:attrNameLst>
                                          <p:attrName>ppt_x</p:attrName>
                                        </p:attrNameLst>
                                      </p:cBhvr>
                                      <p:tavLst>
                                        <p:tav tm="0">
                                          <p:val>
                                            <p:strVal val="#ppt_x"/>
                                          </p:val>
                                        </p:tav>
                                        <p:tav tm="100000">
                                          <p:val>
                                            <p:strVal val="#ppt_x"/>
                                          </p:val>
                                        </p:tav>
                                      </p:tavLst>
                                    </p:anim>
                                    <p:anim calcmode="lin" valueType="num">
                                      <p:cBhvr>
                                        <p:cTn dur="1000" fill="hold" id="9"/>
                                        <p:tgtEl>
                                          <p:spTgt spid="2"/>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53" presetSubtype="0">
                                  <p:stCondLst>
                                    <p:cond delay="0"/>
                                  </p:stCondLst>
                                  <p:childTnLst>
                                    <p:set>
                                      <p:cBhvr>
                                        <p:cTn dur="1" fill="hold" id="12">
                                          <p:stCondLst>
                                            <p:cond delay="0"/>
                                          </p:stCondLst>
                                        </p:cTn>
                                        <p:tgtEl>
                                          <p:spTgt spid="3"/>
                                        </p:tgtEl>
                                        <p:attrNameLst>
                                          <p:attrName>style.visibility</p:attrName>
                                        </p:attrNameLst>
                                      </p:cBhvr>
                                      <p:to>
                                        <p:strVal val="visible"/>
                                      </p:to>
                                    </p:set>
                                    <p:anim calcmode="lin" valueType="num">
                                      <p:cBhvr>
                                        <p:cTn dur="500" fill="hold" id="13"/>
                                        <p:tgtEl>
                                          <p:spTgt spid="3"/>
                                        </p:tgtEl>
                                        <p:attrNameLst>
                                          <p:attrName>ppt_w</p:attrName>
                                        </p:attrNameLst>
                                      </p:cBhvr>
                                      <p:tavLst>
                                        <p:tav tm="0">
                                          <p:val>
                                            <p:fltVal val="0"/>
                                          </p:val>
                                        </p:tav>
                                        <p:tav tm="100000">
                                          <p:val>
                                            <p:strVal val="#ppt_w"/>
                                          </p:val>
                                        </p:tav>
                                      </p:tavLst>
                                    </p:anim>
                                    <p:anim calcmode="lin" valueType="num">
                                      <p:cBhvr>
                                        <p:cTn dur="500" fill="hold" id="14"/>
                                        <p:tgtEl>
                                          <p:spTgt spid="3"/>
                                        </p:tgtEl>
                                        <p:attrNameLst>
                                          <p:attrName>ppt_h</p:attrName>
                                        </p:attrNameLst>
                                      </p:cBhvr>
                                      <p:tavLst>
                                        <p:tav tm="0">
                                          <p:val>
                                            <p:fltVal val="0"/>
                                          </p:val>
                                        </p:tav>
                                        <p:tav tm="100000">
                                          <p:val>
                                            <p:strVal val="#ppt_h"/>
                                          </p:val>
                                        </p:tav>
                                      </p:tavLst>
                                    </p:anim>
                                    <p:animEffect filter="fade" transition="in">
                                      <p:cBhvr>
                                        <p:cTn dur="500" id="15"/>
                                        <p:tgtEl>
                                          <p:spTgt spid="3"/>
                                        </p:tgtEl>
                                      </p:cBhvr>
                                    </p:animEffect>
                                  </p:childTnLst>
                                </p:cTn>
                              </p:par>
                            </p:childTnLst>
                          </p:cTn>
                        </p:par>
                        <p:par>
                          <p:cTn fill="hold" id="16" nodeType="afterGroup">
                            <p:stCondLst>
                              <p:cond delay="1500"/>
                            </p:stCondLst>
                            <p:childTnLst>
                              <p:par>
                                <p:cTn fill="hold" id="17" nodeType="afterEffect" presetClass="entr" presetID="2" presetSubtype="3">
                                  <p:stCondLst>
                                    <p:cond delay="0"/>
                                  </p:stCondLst>
                                  <p:childTnLst>
                                    <p:set>
                                      <p:cBhvr>
                                        <p:cTn dur="1" fill="hold" id="18">
                                          <p:stCondLst>
                                            <p:cond delay="0"/>
                                          </p:stCondLst>
                                        </p:cTn>
                                        <p:tgtEl>
                                          <p:spTgt spid="6"/>
                                        </p:tgtEl>
                                        <p:attrNameLst>
                                          <p:attrName>style.visibility</p:attrName>
                                        </p:attrNameLst>
                                      </p:cBhvr>
                                      <p:to>
                                        <p:strVal val="visible"/>
                                      </p:to>
                                    </p:set>
                                    <p:anim calcmode="lin" valueType="num">
                                      <p:cBhvr additive="base">
                                        <p:cTn dur="500" fill="hold" id="19"/>
                                        <p:tgtEl>
                                          <p:spTgt spid="6"/>
                                        </p:tgtEl>
                                        <p:attrNameLst>
                                          <p:attrName>ppt_x</p:attrName>
                                        </p:attrNameLst>
                                      </p:cBhvr>
                                      <p:tavLst>
                                        <p:tav tm="0">
                                          <p:val>
                                            <p:strVal val="1+#ppt_w/2"/>
                                          </p:val>
                                        </p:tav>
                                        <p:tav tm="100000">
                                          <p:val>
                                            <p:strVal val="#ppt_x"/>
                                          </p:val>
                                        </p:tav>
                                      </p:tavLst>
                                    </p:anim>
                                    <p:anim calcmode="lin" valueType="num">
                                      <p:cBhvr additive="base">
                                        <p:cTn dur="500" fill="hold" id="20"/>
                                        <p:tgtEl>
                                          <p:spTgt spid="6"/>
                                        </p:tgtEl>
                                        <p:attrNameLst>
                                          <p:attrName>ppt_y</p:attrName>
                                        </p:attrNameLst>
                                      </p:cBhvr>
                                      <p:tavLst>
                                        <p:tav tm="0">
                                          <p:val>
                                            <p:strVal val="0-#ppt_h/2"/>
                                          </p:val>
                                        </p:tav>
                                        <p:tav tm="100000">
                                          <p:val>
                                            <p:strVal val="#ppt_y"/>
                                          </p:val>
                                        </p:tav>
                                      </p:tavLst>
                                    </p:anim>
                                  </p:childTnLst>
                                </p:cTn>
                              </p:par>
                            </p:childTnLst>
                          </p:cTn>
                        </p:par>
                        <p:par>
                          <p:cTn fill="hold" id="21" nodeType="afterGroup">
                            <p:stCondLst>
                              <p:cond delay="2000"/>
                            </p:stCondLst>
                            <p:childTnLst>
                              <p:par>
                                <p:cTn fill="hold" grpId="0" id="22" nodeType="afterEffect" presetClass="entr" presetID="53" presetSubtype="0">
                                  <p:stCondLst>
                                    <p:cond delay="0"/>
                                  </p:stCondLst>
                                  <p:childTnLst>
                                    <p:set>
                                      <p:cBhvr>
                                        <p:cTn dur="1" fill="hold" id="23">
                                          <p:stCondLst>
                                            <p:cond delay="0"/>
                                          </p:stCondLst>
                                        </p:cTn>
                                        <p:tgtEl>
                                          <p:spTgt spid="8"/>
                                        </p:tgtEl>
                                        <p:attrNameLst>
                                          <p:attrName>style.visibility</p:attrName>
                                        </p:attrNameLst>
                                      </p:cBhvr>
                                      <p:to>
                                        <p:strVal val="visible"/>
                                      </p:to>
                                    </p:set>
                                    <p:anim calcmode="lin" valueType="num">
                                      <p:cBhvr>
                                        <p:cTn dur="500" fill="hold" id="24"/>
                                        <p:tgtEl>
                                          <p:spTgt spid="8"/>
                                        </p:tgtEl>
                                        <p:attrNameLst>
                                          <p:attrName>ppt_w</p:attrName>
                                        </p:attrNameLst>
                                      </p:cBhvr>
                                      <p:tavLst>
                                        <p:tav tm="0">
                                          <p:val>
                                            <p:fltVal val="0"/>
                                          </p:val>
                                        </p:tav>
                                        <p:tav tm="100000">
                                          <p:val>
                                            <p:strVal val="#ppt_w"/>
                                          </p:val>
                                        </p:tav>
                                      </p:tavLst>
                                    </p:anim>
                                    <p:anim calcmode="lin" valueType="num">
                                      <p:cBhvr>
                                        <p:cTn dur="500" fill="hold" id="25"/>
                                        <p:tgtEl>
                                          <p:spTgt spid="8"/>
                                        </p:tgtEl>
                                        <p:attrNameLst>
                                          <p:attrName>ppt_h</p:attrName>
                                        </p:attrNameLst>
                                      </p:cBhvr>
                                      <p:tavLst>
                                        <p:tav tm="0">
                                          <p:val>
                                            <p:fltVal val="0"/>
                                          </p:val>
                                        </p:tav>
                                        <p:tav tm="100000">
                                          <p:val>
                                            <p:strVal val="#ppt_h"/>
                                          </p:val>
                                        </p:tav>
                                      </p:tavLst>
                                    </p:anim>
                                    <p:animEffect filter="fade" transition="in">
                                      <p:cBhvr>
                                        <p:cTn dur="500" id="26"/>
                                        <p:tgtEl>
                                          <p:spTgt spid="8"/>
                                        </p:tgtEl>
                                      </p:cBhvr>
                                    </p:animEffect>
                                  </p:childTnLst>
                                </p:cTn>
                              </p:par>
                            </p:childTnLst>
                          </p:cTn>
                        </p:par>
                        <p:par>
                          <p:cTn fill="hold" id="27" nodeType="afterGroup">
                            <p:stCondLst>
                              <p:cond delay="2500"/>
                            </p:stCondLst>
                            <p:childTnLst>
                              <p:par>
                                <p:cTn fill="hold" grpId="0" id="28" nodeType="afterEffect" presetClass="entr" presetID="16" presetSubtype="21">
                                  <p:stCondLst>
                                    <p:cond delay="0"/>
                                  </p:stCondLst>
                                  <p:childTnLst>
                                    <p:set>
                                      <p:cBhvr>
                                        <p:cTn dur="1" fill="hold" id="29">
                                          <p:stCondLst>
                                            <p:cond delay="0"/>
                                          </p:stCondLst>
                                        </p:cTn>
                                        <p:tgtEl>
                                          <p:spTgt spid="7"/>
                                        </p:tgtEl>
                                        <p:attrNameLst>
                                          <p:attrName>style.visibility</p:attrName>
                                        </p:attrNameLst>
                                      </p:cBhvr>
                                      <p:to>
                                        <p:strVal val="visible"/>
                                      </p:to>
                                    </p:set>
                                    <p:animEffect filter="barn(inVertical)" transition="in">
                                      <p:cBhvr>
                                        <p:cTn dur="500" id="30"/>
                                        <p:tgtEl>
                                          <p:spTgt spid="7"/>
                                        </p:tgtEl>
                                      </p:cBhvr>
                                    </p:animEffect>
                                  </p:childTnLst>
                                </p:cTn>
                              </p:par>
                            </p:childTnLst>
                          </p:cTn>
                        </p:par>
                        <p:par>
                          <p:cTn fill="hold" id="31" nodeType="afterGroup">
                            <p:stCondLst>
                              <p:cond delay="3000"/>
                            </p:stCondLst>
                            <p:childTnLst>
                              <p:par>
                                <p:cTn fill="hold" grpId="0" id="32" nodeType="afterEffect" presetClass="entr" presetID="53" presetSubtype="0">
                                  <p:stCondLst>
                                    <p:cond delay="0"/>
                                  </p:stCondLst>
                                  <p:childTnLst>
                                    <p:set>
                                      <p:cBhvr>
                                        <p:cTn dur="1" fill="hold" id="33">
                                          <p:stCondLst>
                                            <p:cond delay="0"/>
                                          </p:stCondLst>
                                        </p:cTn>
                                        <p:tgtEl>
                                          <p:spTgt spid="9"/>
                                        </p:tgtEl>
                                        <p:attrNameLst>
                                          <p:attrName>style.visibility</p:attrName>
                                        </p:attrNameLst>
                                      </p:cBhvr>
                                      <p:to>
                                        <p:strVal val="visible"/>
                                      </p:to>
                                    </p:set>
                                    <p:anim calcmode="lin" valueType="num">
                                      <p:cBhvr>
                                        <p:cTn dur="500" fill="hold" id="34"/>
                                        <p:tgtEl>
                                          <p:spTgt spid="9"/>
                                        </p:tgtEl>
                                        <p:attrNameLst>
                                          <p:attrName>ppt_w</p:attrName>
                                        </p:attrNameLst>
                                      </p:cBhvr>
                                      <p:tavLst>
                                        <p:tav tm="0">
                                          <p:val>
                                            <p:fltVal val="0"/>
                                          </p:val>
                                        </p:tav>
                                        <p:tav tm="100000">
                                          <p:val>
                                            <p:strVal val="#ppt_w"/>
                                          </p:val>
                                        </p:tav>
                                      </p:tavLst>
                                    </p:anim>
                                    <p:anim calcmode="lin" valueType="num">
                                      <p:cBhvr>
                                        <p:cTn dur="500" fill="hold" id="35"/>
                                        <p:tgtEl>
                                          <p:spTgt spid="9"/>
                                        </p:tgtEl>
                                        <p:attrNameLst>
                                          <p:attrName>ppt_h</p:attrName>
                                        </p:attrNameLst>
                                      </p:cBhvr>
                                      <p:tavLst>
                                        <p:tav tm="0">
                                          <p:val>
                                            <p:fltVal val="0"/>
                                          </p:val>
                                        </p:tav>
                                        <p:tav tm="100000">
                                          <p:val>
                                            <p:strVal val="#ppt_h"/>
                                          </p:val>
                                        </p:tav>
                                      </p:tavLst>
                                    </p:anim>
                                    <p:animEffect filter="fade" transition="in">
                                      <p:cBhvr>
                                        <p:cTn dur="500" id="36"/>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0" spid="8"/>
      <p:bldP grpId="0" spid="9"/>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3" name="矩形 12"/>
          <p:cNvSpPr/>
          <p:nvPr/>
        </p:nvSpPr>
        <p:spPr>
          <a:xfrm>
            <a:off x="971998" y="1047751"/>
            <a:ext cx="7200002" cy="932688"/>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国务院卫生行政部门会同国务院食品安全监督管理、农业行政等部门制定食品安全国家标准规划及其年度实施计划。国务院卫生行政部门应当在其网站上公布食品安全国家标准规划及其年度实施计划的草案，公开征求意见。</a:t>
            </a:r>
          </a:p>
        </p:txBody>
      </p:sp>
      <p:sp>
        <p:nvSpPr>
          <p:cNvPr id="14" name="Pentagon 35"/>
          <p:cNvSpPr/>
          <p:nvPr/>
        </p:nvSpPr>
        <p:spPr>
          <a:xfrm>
            <a:off x="971998" y="1047750"/>
            <a:ext cx="954000"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【第十条】</a:t>
            </a:r>
          </a:p>
        </p:txBody>
      </p:sp>
      <p:cxnSp>
        <p:nvCxnSpPr>
          <p:cNvPr id="15" name="直接连接符 14"/>
          <p:cNvCxnSpPr/>
          <p:nvPr/>
        </p:nvCxnSpPr>
        <p:spPr>
          <a:xfrm>
            <a:off x="971998" y="2127870"/>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7" name="矩形 16"/>
          <p:cNvSpPr/>
          <p:nvPr/>
        </p:nvSpPr>
        <p:spPr>
          <a:xfrm>
            <a:off x="971998" y="2608930"/>
            <a:ext cx="7200002" cy="2084832"/>
          </a:xfrm>
          <a:prstGeom prst="rect">
            <a:avLst/>
          </a:prstGeom>
        </p:spPr>
        <p:txBody>
          <a:bodyPr bIns="34290" lIns="68580" rIns="68580" tIns="34290" wrap="square">
            <a:spAutoFit/>
          </a:bodyPr>
          <a:lstStyle/>
          <a:p>
            <a:pPr defTabSz="914378" indent="-285743" marL="285743">
              <a:lnSpc>
                <a:spcPct val="13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省、自治区、直辖市人民政府卫生行政部门依照食品安全法第二十九条的规定制定食品安全地方标准，应当公开征求意见。省、自治区、直辖市人民政府卫生行政部门应当自食品安全地方标准公布之日起30个工作日内，将地方标准报国务院卫生行政部门备案。国务院卫生行政部门发现备案的食品安全地方标准违反法律、法规或者食品安全国家标准的，应当及时予以纠正。</a:t>
            </a:r>
          </a:p>
          <a:p>
            <a:pPr defTabSz="914378" indent="-285743" marL="285743">
              <a:lnSpc>
                <a:spcPct val="13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食品安全地方标准依法废止的，省、自治区、直辖市人民政府卫生行政部门应当及时在其网站上公布废止情况。</a:t>
            </a:r>
          </a:p>
        </p:txBody>
      </p:sp>
      <p:sp>
        <p:nvSpPr>
          <p:cNvPr id="18" name="Pentagon 35"/>
          <p:cNvSpPr/>
          <p:nvPr/>
        </p:nvSpPr>
        <p:spPr>
          <a:xfrm>
            <a:off x="971998" y="2271886"/>
            <a:ext cx="1151730"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【第十一条】</a:t>
            </a:r>
          </a:p>
        </p:txBody>
      </p:sp>
      <p:pic>
        <p:nvPicPr>
          <p:cNvPr id="7" name="图片 6"/>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8" name="圆角矩形 7"/>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食品安全标准</a:t>
            </a:r>
          </a:p>
        </p:txBody>
      </p:sp>
    </p:spTree>
    <p:extLst>
      <p:ext uri="{BB962C8B-B14F-4D97-AF65-F5344CB8AC3E}">
        <p14:creationId val="1262363749"/>
      </p:ext>
    </p:extLst>
  </p:cSld>
  <p:clrMapOvr>
    <a:masterClrMapping/>
  </p:clrMapOvr>
  <mc:AlternateContent>
    <mc:Choice Requires="p14">
      <p:transition p14:dur="1200" spd="slow">
        <p14:prism/>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14"/>
                                        </p:tgtEl>
                                        <p:attrNameLst>
                                          <p:attrName>style.visibility</p:attrName>
                                        </p:attrNameLst>
                                      </p:cBhvr>
                                      <p:to>
                                        <p:strVal val="visible"/>
                                      </p:to>
                                    </p:set>
                                    <p:animEffect filter="slide(fromLeft)" transition="in">
                                      <p:cBhvr>
                                        <p:cTn dur="500" id="7"/>
                                        <p:tgtEl>
                                          <p:spTgt spid="14"/>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3"/>
                                        </p:tgtEl>
                                        <p:attrNameLst>
                                          <p:attrName>style.visibility</p:attrName>
                                        </p:attrNameLst>
                                      </p:cBhvr>
                                      <p:to>
                                        <p:strVal val="visible"/>
                                      </p:to>
                                    </p:set>
                                    <p:animEffect filter="wipe(left)" transition="in">
                                      <p:cBhvr>
                                        <p:cTn dur="500" id="11"/>
                                        <p:tgtEl>
                                          <p:spTgt spid="13"/>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5"/>
                                        </p:tgtEl>
                                        <p:attrNameLst>
                                          <p:attrName>style.visibility</p:attrName>
                                        </p:attrNameLst>
                                      </p:cBhvr>
                                      <p:to>
                                        <p:strVal val="visible"/>
                                      </p:to>
                                    </p:set>
                                    <p:anim calcmode="lin" valueType="num">
                                      <p:cBhvr>
                                        <p:cTn dur="500" fill="hold" id="15"/>
                                        <p:tgtEl>
                                          <p:spTgt spid="15"/>
                                        </p:tgtEl>
                                        <p:attrNameLst>
                                          <p:attrName>ppt_w</p:attrName>
                                        </p:attrNameLst>
                                      </p:cBhvr>
                                      <p:tavLst>
                                        <p:tav tm="0">
                                          <p:val>
                                            <p:fltVal val="0"/>
                                          </p:val>
                                        </p:tav>
                                        <p:tav tm="100000">
                                          <p:val>
                                            <p:strVal val="#ppt_w"/>
                                          </p:val>
                                        </p:tav>
                                      </p:tavLst>
                                    </p:anim>
                                    <p:anim calcmode="lin" valueType="num">
                                      <p:cBhvr>
                                        <p:cTn dur="500" fill="hold" id="16"/>
                                        <p:tgtEl>
                                          <p:spTgt spid="15"/>
                                        </p:tgtEl>
                                        <p:attrNameLst>
                                          <p:attrName>ppt_h</p:attrName>
                                        </p:attrNameLst>
                                      </p:cBhvr>
                                      <p:tavLst>
                                        <p:tav tm="0">
                                          <p:val>
                                            <p:fltVal val="0"/>
                                          </p:val>
                                        </p:tav>
                                        <p:tav tm="100000">
                                          <p:val>
                                            <p:strVal val="#ppt_h"/>
                                          </p:val>
                                        </p:tav>
                                      </p:tavLst>
                                    </p:anim>
                                    <p:animEffect filter="fade" transition="in">
                                      <p:cBhvr>
                                        <p:cTn dur="500" id="17"/>
                                        <p:tgtEl>
                                          <p:spTgt spid="15"/>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8"/>
                                        </p:tgtEl>
                                        <p:attrNameLst>
                                          <p:attrName>style.visibility</p:attrName>
                                        </p:attrNameLst>
                                      </p:cBhvr>
                                      <p:to>
                                        <p:strVal val="visible"/>
                                      </p:to>
                                    </p:set>
                                    <p:animEffect filter="slide(fromLeft)" transition="in">
                                      <p:cBhvr>
                                        <p:cTn dur="500" id="21"/>
                                        <p:tgtEl>
                                          <p:spTgt spid="18"/>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7"/>
                                        </p:tgtEl>
                                        <p:attrNameLst>
                                          <p:attrName>style.visibility</p:attrName>
                                        </p:attrNameLst>
                                      </p:cBhvr>
                                      <p:to>
                                        <p:strVal val="visible"/>
                                      </p:to>
                                    </p:set>
                                    <p:animEffect filter="wipe(left)" transition="in">
                                      <p:cBhvr>
                                        <p:cTn dur="500" id="25"/>
                                        <p:tgtEl>
                                          <p:spTgt spid="1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3"/>
      <p:bldP grpId="0" spid="14"/>
      <p:bldP grpId="0" spid="17"/>
      <p:bldP grpId="0" spid="18"/>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3" name="矩形 12"/>
          <p:cNvSpPr/>
          <p:nvPr/>
        </p:nvSpPr>
        <p:spPr>
          <a:xfrm>
            <a:off x="971998" y="1131591"/>
            <a:ext cx="7200002" cy="644652"/>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保健食品、特殊医学用途配方食品、婴幼儿配方食品等特殊食品不属于地方特色食品，不得对其制定食品安全地方标准。</a:t>
            </a:r>
          </a:p>
        </p:txBody>
      </p:sp>
      <p:sp>
        <p:nvSpPr>
          <p:cNvPr id="14" name="Pentagon 35"/>
          <p:cNvSpPr/>
          <p:nvPr/>
        </p:nvSpPr>
        <p:spPr>
          <a:xfrm>
            <a:off x="971998" y="1131590"/>
            <a:ext cx="1151730"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【第十二条】</a:t>
            </a:r>
          </a:p>
        </p:txBody>
      </p:sp>
      <p:cxnSp>
        <p:nvCxnSpPr>
          <p:cNvPr id="8" name="直接连接符 7"/>
          <p:cNvCxnSpPr/>
          <p:nvPr/>
        </p:nvCxnSpPr>
        <p:spPr>
          <a:xfrm>
            <a:off x="971998" y="1923678"/>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971998" y="2102449"/>
            <a:ext cx="7200002" cy="644652"/>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食品安全标准公布后，食品生产经营者可以在食品安全标准规定的实施日期之前实施并公开提前实施情况。</a:t>
            </a:r>
          </a:p>
        </p:txBody>
      </p:sp>
      <p:sp>
        <p:nvSpPr>
          <p:cNvPr id="10" name="Pentagon 35"/>
          <p:cNvSpPr/>
          <p:nvPr/>
        </p:nvSpPr>
        <p:spPr>
          <a:xfrm>
            <a:off x="971998" y="2102449"/>
            <a:ext cx="1151730"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【第十三条】</a:t>
            </a:r>
          </a:p>
        </p:txBody>
      </p:sp>
      <p:cxnSp>
        <p:nvCxnSpPr>
          <p:cNvPr id="11" name="直接连接符 10"/>
          <p:cNvCxnSpPr/>
          <p:nvPr/>
        </p:nvCxnSpPr>
        <p:spPr>
          <a:xfrm>
            <a:off x="971998" y="2906775"/>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971998" y="3408251"/>
            <a:ext cx="7200002" cy="1220724"/>
          </a:xfrm>
          <a:prstGeom prst="rect">
            <a:avLst/>
          </a:prstGeom>
        </p:spPr>
        <p:txBody>
          <a:bodyPr bIns="34290" lIns="68580" rIns="68580" tIns="34290" wrap="square">
            <a:spAutoFit/>
          </a:bodyPr>
          <a:lstStyle/>
          <a:p>
            <a:pPr defTabSz="914378" indent="-285743" marL="285743">
              <a:lnSpc>
                <a:spcPct val="13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食品生产企业不得制定低于食品安全国家标准或者地方标准要求的企业标准。食品生产企业制定食品安全指标严于食品安全国家标准或者地方标准的企业标准的，应当报省、自治区、直辖市人民政府卫生行政部门备案。</a:t>
            </a:r>
          </a:p>
          <a:p>
            <a:pPr defTabSz="914378" indent="-285743" marL="285743">
              <a:lnSpc>
                <a:spcPct val="13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食品生产企业制定企业标准的，应当公开，供公众免费查阅。</a:t>
            </a:r>
          </a:p>
        </p:txBody>
      </p:sp>
      <p:sp>
        <p:nvSpPr>
          <p:cNvPr id="19" name="Pentagon 35"/>
          <p:cNvSpPr/>
          <p:nvPr/>
        </p:nvSpPr>
        <p:spPr>
          <a:xfrm>
            <a:off x="971998" y="3071208"/>
            <a:ext cx="1151730"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【第十四条】</a:t>
            </a:r>
          </a:p>
        </p:txBody>
      </p:sp>
      <p:pic>
        <p:nvPicPr>
          <p:cNvPr id="15" name="图片 14"/>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16" name="圆角矩形 15"/>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食品安全标准</a:t>
            </a:r>
          </a:p>
        </p:txBody>
      </p:sp>
    </p:spTree>
    <p:extLst>
      <p:ext uri="{BB962C8B-B14F-4D97-AF65-F5344CB8AC3E}">
        <p14:creationId val="4149126340"/>
      </p:ext>
    </p:extLst>
  </p:cSld>
  <p:clrMapOvr>
    <a:masterClrMapping/>
  </p:clrMapOvr>
  <mc:AlternateContent>
    <mc:Choice Requires="p14">
      <p:transition p14:dur="1200" spd="slow">
        <p14:prism/>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14"/>
                                        </p:tgtEl>
                                        <p:attrNameLst>
                                          <p:attrName>style.visibility</p:attrName>
                                        </p:attrNameLst>
                                      </p:cBhvr>
                                      <p:to>
                                        <p:strVal val="visible"/>
                                      </p:to>
                                    </p:set>
                                    <p:animEffect filter="slide(fromLeft)" transition="in">
                                      <p:cBhvr>
                                        <p:cTn dur="500" id="7"/>
                                        <p:tgtEl>
                                          <p:spTgt spid="14"/>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3"/>
                                        </p:tgtEl>
                                        <p:attrNameLst>
                                          <p:attrName>style.visibility</p:attrName>
                                        </p:attrNameLst>
                                      </p:cBhvr>
                                      <p:to>
                                        <p:strVal val="visible"/>
                                      </p:to>
                                    </p:set>
                                    <p:animEffect filter="wipe(left)" transition="in">
                                      <p:cBhvr>
                                        <p:cTn dur="500" id="11"/>
                                        <p:tgtEl>
                                          <p:spTgt spid="13"/>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8"/>
                                        </p:tgtEl>
                                        <p:attrNameLst>
                                          <p:attrName>style.visibility</p:attrName>
                                        </p:attrNameLst>
                                      </p:cBhvr>
                                      <p:to>
                                        <p:strVal val="visible"/>
                                      </p:to>
                                    </p:set>
                                    <p:anim calcmode="lin" valueType="num">
                                      <p:cBhvr>
                                        <p:cTn dur="500" fill="hold" id="15"/>
                                        <p:tgtEl>
                                          <p:spTgt spid="8"/>
                                        </p:tgtEl>
                                        <p:attrNameLst>
                                          <p:attrName>ppt_w</p:attrName>
                                        </p:attrNameLst>
                                      </p:cBhvr>
                                      <p:tavLst>
                                        <p:tav tm="0">
                                          <p:val>
                                            <p:fltVal val="0"/>
                                          </p:val>
                                        </p:tav>
                                        <p:tav tm="100000">
                                          <p:val>
                                            <p:strVal val="#ppt_w"/>
                                          </p:val>
                                        </p:tav>
                                      </p:tavLst>
                                    </p:anim>
                                    <p:anim calcmode="lin" valueType="num">
                                      <p:cBhvr>
                                        <p:cTn dur="500" fill="hold" id="16"/>
                                        <p:tgtEl>
                                          <p:spTgt spid="8"/>
                                        </p:tgtEl>
                                        <p:attrNameLst>
                                          <p:attrName>ppt_h</p:attrName>
                                        </p:attrNameLst>
                                      </p:cBhvr>
                                      <p:tavLst>
                                        <p:tav tm="0">
                                          <p:val>
                                            <p:fltVal val="0"/>
                                          </p:val>
                                        </p:tav>
                                        <p:tav tm="100000">
                                          <p:val>
                                            <p:strVal val="#ppt_h"/>
                                          </p:val>
                                        </p:tav>
                                      </p:tavLst>
                                    </p:anim>
                                    <p:animEffect filter="fade" transition="in">
                                      <p:cBhvr>
                                        <p:cTn dur="500" id="17"/>
                                        <p:tgtEl>
                                          <p:spTgt spid="8"/>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0"/>
                                        </p:tgtEl>
                                        <p:attrNameLst>
                                          <p:attrName>style.visibility</p:attrName>
                                        </p:attrNameLst>
                                      </p:cBhvr>
                                      <p:to>
                                        <p:strVal val="visible"/>
                                      </p:to>
                                    </p:set>
                                    <p:animEffect filter="slide(fromLeft)" transition="in">
                                      <p:cBhvr>
                                        <p:cTn dur="500" id="21"/>
                                        <p:tgtEl>
                                          <p:spTgt spid="10"/>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9"/>
                                        </p:tgtEl>
                                        <p:attrNameLst>
                                          <p:attrName>style.visibility</p:attrName>
                                        </p:attrNameLst>
                                      </p:cBhvr>
                                      <p:to>
                                        <p:strVal val="visible"/>
                                      </p:to>
                                    </p:set>
                                    <p:animEffect filter="wipe(left)" transition="in">
                                      <p:cBhvr>
                                        <p:cTn dur="500" id="25"/>
                                        <p:tgtEl>
                                          <p:spTgt spid="9"/>
                                        </p:tgtEl>
                                      </p:cBhvr>
                                    </p:animEffect>
                                  </p:childTnLst>
                                </p:cTn>
                              </p:par>
                            </p:childTnLst>
                          </p:cTn>
                        </p:par>
                        <p:par>
                          <p:cTn fill="hold" id="26" nodeType="afterGroup">
                            <p:stCondLst>
                              <p:cond delay="2500"/>
                            </p:stCondLst>
                            <p:childTnLst>
                              <p:par>
                                <p:cTn fill="hold" id="27" nodeType="afterEffect" presetClass="entr" presetID="53" presetSubtype="0">
                                  <p:stCondLst>
                                    <p:cond delay="0"/>
                                  </p:stCondLst>
                                  <p:childTnLst>
                                    <p:set>
                                      <p:cBhvr>
                                        <p:cTn dur="1" fill="hold" id="28">
                                          <p:stCondLst>
                                            <p:cond delay="0"/>
                                          </p:stCondLst>
                                        </p:cTn>
                                        <p:tgtEl>
                                          <p:spTgt spid="11"/>
                                        </p:tgtEl>
                                        <p:attrNameLst>
                                          <p:attrName>style.visibility</p:attrName>
                                        </p:attrNameLst>
                                      </p:cBhvr>
                                      <p:to>
                                        <p:strVal val="visible"/>
                                      </p:to>
                                    </p:set>
                                    <p:anim calcmode="lin" valueType="num">
                                      <p:cBhvr>
                                        <p:cTn dur="500" fill="hold" id="29"/>
                                        <p:tgtEl>
                                          <p:spTgt spid="11"/>
                                        </p:tgtEl>
                                        <p:attrNameLst>
                                          <p:attrName>ppt_w</p:attrName>
                                        </p:attrNameLst>
                                      </p:cBhvr>
                                      <p:tavLst>
                                        <p:tav tm="0">
                                          <p:val>
                                            <p:fltVal val="0"/>
                                          </p:val>
                                        </p:tav>
                                        <p:tav tm="100000">
                                          <p:val>
                                            <p:strVal val="#ppt_w"/>
                                          </p:val>
                                        </p:tav>
                                      </p:tavLst>
                                    </p:anim>
                                    <p:anim calcmode="lin" valueType="num">
                                      <p:cBhvr>
                                        <p:cTn dur="500" fill="hold" id="30"/>
                                        <p:tgtEl>
                                          <p:spTgt spid="11"/>
                                        </p:tgtEl>
                                        <p:attrNameLst>
                                          <p:attrName>ppt_h</p:attrName>
                                        </p:attrNameLst>
                                      </p:cBhvr>
                                      <p:tavLst>
                                        <p:tav tm="0">
                                          <p:val>
                                            <p:fltVal val="0"/>
                                          </p:val>
                                        </p:tav>
                                        <p:tav tm="100000">
                                          <p:val>
                                            <p:strVal val="#ppt_h"/>
                                          </p:val>
                                        </p:tav>
                                      </p:tavLst>
                                    </p:anim>
                                    <p:animEffect filter="fade" transition="in">
                                      <p:cBhvr>
                                        <p:cTn dur="500" id="31"/>
                                        <p:tgtEl>
                                          <p:spTgt spid="11"/>
                                        </p:tgtEl>
                                      </p:cBhvr>
                                    </p:animEffect>
                                  </p:childTnLst>
                                </p:cTn>
                              </p:par>
                            </p:childTnLst>
                          </p:cTn>
                        </p:par>
                        <p:par>
                          <p:cTn fill="hold" id="32" nodeType="afterGroup">
                            <p:stCondLst>
                              <p:cond delay="3000"/>
                            </p:stCondLst>
                            <p:childTnLst>
                              <p:par>
                                <p:cTn fill="hold" grpId="0" id="33" nodeType="afterEffect" presetClass="entr" presetID="12" presetSubtype="8">
                                  <p:stCondLst>
                                    <p:cond delay="0"/>
                                  </p:stCondLst>
                                  <p:childTnLst>
                                    <p:set>
                                      <p:cBhvr>
                                        <p:cTn dur="1" fill="hold" id="34">
                                          <p:stCondLst>
                                            <p:cond delay="0"/>
                                          </p:stCondLst>
                                        </p:cTn>
                                        <p:tgtEl>
                                          <p:spTgt spid="19"/>
                                        </p:tgtEl>
                                        <p:attrNameLst>
                                          <p:attrName>style.visibility</p:attrName>
                                        </p:attrNameLst>
                                      </p:cBhvr>
                                      <p:to>
                                        <p:strVal val="visible"/>
                                      </p:to>
                                    </p:set>
                                    <p:animEffect filter="slide(fromLeft)" transition="in">
                                      <p:cBhvr>
                                        <p:cTn dur="500" id="35"/>
                                        <p:tgtEl>
                                          <p:spTgt spid="19"/>
                                        </p:tgtEl>
                                      </p:cBhvr>
                                    </p:animEffect>
                                  </p:childTnLst>
                                </p:cTn>
                              </p:par>
                            </p:childTnLst>
                          </p:cTn>
                        </p:par>
                        <p:par>
                          <p:cTn fill="hold" id="36" nodeType="afterGroup">
                            <p:stCondLst>
                              <p:cond delay="3500"/>
                            </p:stCondLst>
                            <p:childTnLst>
                              <p:par>
                                <p:cTn fill="hold" grpId="0" id="37" nodeType="afterEffect" presetClass="entr" presetID="22" presetSubtype="8">
                                  <p:stCondLst>
                                    <p:cond delay="0"/>
                                  </p:stCondLst>
                                  <p:childTnLst>
                                    <p:set>
                                      <p:cBhvr>
                                        <p:cTn dur="1" fill="hold" id="38">
                                          <p:stCondLst>
                                            <p:cond delay="0"/>
                                          </p:stCondLst>
                                        </p:cTn>
                                        <p:tgtEl>
                                          <p:spTgt spid="12"/>
                                        </p:tgtEl>
                                        <p:attrNameLst>
                                          <p:attrName>style.visibility</p:attrName>
                                        </p:attrNameLst>
                                      </p:cBhvr>
                                      <p:to>
                                        <p:strVal val="visible"/>
                                      </p:to>
                                    </p:set>
                                    <p:animEffect filter="wipe(left)" transition="in">
                                      <p:cBhvr>
                                        <p:cTn dur="500" id="39"/>
                                        <p:tgtEl>
                                          <p:spTgt spid="1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3"/>
      <p:bldP grpId="0" spid="14"/>
      <p:bldP grpId="0" spid="9"/>
      <p:bldP grpId="0" spid="10"/>
      <p:bldP grpId="0" spid="12"/>
      <p:bldP grpId="0" spid="19"/>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3">
            <a:extLst>
              <a:ext uri="{28A0092B-C50C-407E-A947-70E740481C1C}">
                <a14:useLocalDpi val="0"/>
              </a:ext>
            </a:extLst>
          </a:blip>
          <a:stretch>
            <a:fillRect/>
          </a:stretch>
        </p:blipFill>
        <p:spPr>
          <a:xfrm>
            <a:off x="0" y="2989240"/>
            <a:ext cx="9144000" cy="2172027"/>
          </a:xfrm>
          <a:prstGeom prst="rect">
            <a:avLst/>
          </a:prstGeom>
        </p:spPr>
      </p:pic>
      <p:pic>
        <p:nvPicPr>
          <p:cNvPr id="3" name="图片 2"/>
          <p:cNvPicPr>
            <a:picLocks noChangeAspect="1"/>
          </p:cNvPicPr>
          <p:nvPr/>
        </p:nvPicPr>
        <p:blipFill>
          <a:blip r:embed="rId4">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3732599" y="3191161"/>
            <a:ext cx="1676400" cy="1768184"/>
          </a:xfrm>
          <a:prstGeom prst="rect">
            <a:avLst/>
          </a:prstGeom>
        </p:spPr>
      </p:pic>
      <p:pic>
        <p:nvPicPr>
          <p:cNvPr id="6" name="图片 5"/>
          <p:cNvPicPr>
            <a:picLocks noChangeAspect="1"/>
          </p:cNvPicPr>
          <p:nvPr/>
        </p:nvPicPr>
        <p:blipFill>
          <a:blip r:embed="rId5">
            <a:extLst>
              <a:ext uri="{BEBA8EAE-BF5A-486C-A8C5-ECC9F3942E4B}">
                <a14:imgProps>
                  <a14:imgLayer xmlns:d3p1="http://schemas.openxmlformats.org/officeDocument/2006/relationships" d3p1:embed="">
                    <a14:imgEffect>
                      <a14:brightnessContrast contrast="40000"/>
                    </a14:imgEffect>
                  </a14:imgLayer>
                </a14:imgProps>
              </a:ext>
            </a:extLst>
          </a:blip>
          <a:stretch>
            <a:fillRect/>
          </a:stretch>
        </p:blipFill>
        <p:spPr>
          <a:xfrm>
            <a:off x="7159666" y="590550"/>
            <a:ext cx="993734" cy="749873"/>
          </a:xfrm>
          <a:prstGeom prst="rect">
            <a:avLst/>
          </a:prstGeom>
        </p:spPr>
      </p:pic>
      <p:sp>
        <p:nvSpPr>
          <p:cNvPr id="7" name="文本框 11"/>
          <p:cNvSpPr txBox="1"/>
          <p:nvPr/>
        </p:nvSpPr>
        <p:spPr>
          <a:xfrm>
            <a:off x="1216798" y="1763837"/>
            <a:ext cx="6708002" cy="800100"/>
          </a:xfrm>
          <a:prstGeom prst="rect">
            <a:avLst/>
          </a:prstGeom>
          <a:noFill/>
        </p:spPr>
        <p:txBody>
          <a:bodyPr bIns="34290" lIns="68580" rIns="68580" rtlCol="0" tIns="34290" wrap="square">
            <a:spAutoFit/>
          </a:bodyPr>
          <a:lstStyle/>
          <a:p>
            <a:pPr algn="ctr" defTabSz="914378"/>
            <a:r>
              <a:rPr altLang="en-US" b="1" lang="zh-CN" spc="600" sz="4800">
                <a:solidFill>
                  <a:srgbClr val="E20000"/>
                </a:solidFill>
                <a:latin charset="-122" panose="020b0503020204020204" pitchFamily="34" typeface="微软雅黑"/>
                <a:ea charset="-122" panose="020b0503020204020204" pitchFamily="34" typeface="微软雅黑"/>
              </a:rPr>
              <a:t>食品生产经营</a:t>
            </a:r>
          </a:p>
        </p:txBody>
      </p:sp>
      <p:sp>
        <p:nvSpPr>
          <p:cNvPr id="8" name="文本框 11"/>
          <p:cNvSpPr txBox="1"/>
          <p:nvPr/>
        </p:nvSpPr>
        <p:spPr>
          <a:xfrm>
            <a:off x="3507604" y="1047750"/>
            <a:ext cx="2133598" cy="830580"/>
          </a:xfrm>
          <a:prstGeom prst="rect">
            <a:avLst/>
          </a:prstGeom>
          <a:noFill/>
        </p:spPr>
        <p:txBody>
          <a:bodyPr bIns="34290" lIns="68580" rIns="68580" rtlCol="0" tIns="34290" wrap="square">
            <a:spAutoFit/>
          </a:bodyPr>
          <a:lstStyle/>
          <a:p>
            <a:pPr algn="ctr" defTabSz="914378">
              <a:lnSpc>
                <a:spcPct val="125000"/>
              </a:lnSpc>
            </a:pPr>
            <a:r>
              <a:rPr altLang="en-US" lang="zh-CN" smtClean="0" sz="4000">
                <a:solidFill>
                  <a:schemeClr val="accent1"/>
                </a:solidFill>
                <a:latin charset="-122" panose="020b0503020204020204" pitchFamily="34" typeface="微软雅黑"/>
                <a:ea charset="-122" panose="020b0503020204020204" pitchFamily="34" typeface="微软雅黑"/>
              </a:rPr>
              <a:t>第五章</a:t>
            </a:r>
          </a:p>
        </p:txBody>
      </p:sp>
      <p:sp>
        <p:nvSpPr>
          <p:cNvPr id="9" name="矩形 8"/>
          <p:cNvSpPr/>
          <p:nvPr/>
        </p:nvSpPr>
        <p:spPr>
          <a:xfrm>
            <a:off x="2683338" y="2724150"/>
            <a:ext cx="3774922" cy="335280"/>
          </a:xfrm>
          <a:prstGeom prst="rect">
            <a:avLst/>
          </a:prstGeom>
        </p:spPr>
        <p:txBody>
          <a:bodyPr bIns="34290" lIns="68580" rIns="68580" tIns="34290" wrap="square">
            <a:spAutoFit/>
          </a:bodyPr>
          <a:lstStyle/>
          <a:p>
            <a:pPr algn="ctr" defTabSz="914378">
              <a:lnSpc>
                <a:spcPct val="125000"/>
              </a:lnSpc>
              <a:buClr>
                <a:srgbClr val="E20000"/>
              </a:buClr>
            </a:pPr>
            <a:r>
              <a:rPr altLang="zh-CN" lang="en-US" sz="1400">
                <a:solidFill>
                  <a:srgbClr val="000000"/>
                </a:solidFill>
                <a:latin charset="-122" panose="020b0503020204020204" pitchFamily="34" typeface="微软雅黑"/>
                <a:ea charset="-122" panose="020b0503020204020204" pitchFamily="34" typeface="微软雅黑"/>
              </a:rPr>
              <a:t>《中华人民共和国食品安全法实施条例》</a:t>
            </a:r>
          </a:p>
        </p:txBody>
      </p:sp>
    </p:spTree>
    <p:extLst>
      <p:ext uri="{BB962C8B-B14F-4D97-AF65-F5344CB8AC3E}">
        <p14:creationId val="3309275343"/>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1000" id="7"/>
                                        <p:tgtEl>
                                          <p:spTgt spid="2"/>
                                        </p:tgtEl>
                                      </p:cBhvr>
                                    </p:animEffect>
                                    <p:anim calcmode="lin" valueType="num">
                                      <p:cBhvr>
                                        <p:cTn dur="1000" fill="hold" id="8"/>
                                        <p:tgtEl>
                                          <p:spTgt spid="2"/>
                                        </p:tgtEl>
                                        <p:attrNameLst>
                                          <p:attrName>ppt_x</p:attrName>
                                        </p:attrNameLst>
                                      </p:cBhvr>
                                      <p:tavLst>
                                        <p:tav tm="0">
                                          <p:val>
                                            <p:strVal val="#ppt_x"/>
                                          </p:val>
                                        </p:tav>
                                        <p:tav tm="100000">
                                          <p:val>
                                            <p:strVal val="#ppt_x"/>
                                          </p:val>
                                        </p:tav>
                                      </p:tavLst>
                                    </p:anim>
                                    <p:anim calcmode="lin" valueType="num">
                                      <p:cBhvr>
                                        <p:cTn dur="1000" fill="hold" id="9"/>
                                        <p:tgtEl>
                                          <p:spTgt spid="2"/>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53" presetSubtype="0">
                                  <p:stCondLst>
                                    <p:cond delay="0"/>
                                  </p:stCondLst>
                                  <p:childTnLst>
                                    <p:set>
                                      <p:cBhvr>
                                        <p:cTn dur="1" fill="hold" id="12">
                                          <p:stCondLst>
                                            <p:cond delay="0"/>
                                          </p:stCondLst>
                                        </p:cTn>
                                        <p:tgtEl>
                                          <p:spTgt spid="3"/>
                                        </p:tgtEl>
                                        <p:attrNameLst>
                                          <p:attrName>style.visibility</p:attrName>
                                        </p:attrNameLst>
                                      </p:cBhvr>
                                      <p:to>
                                        <p:strVal val="visible"/>
                                      </p:to>
                                    </p:set>
                                    <p:anim calcmode="lin" valueType="num">
                                      <p:cBhvr>
                                        <p:cTn dur="500" fill="hold" id="13"/>
                                        <p:tgtEl>
                                          <p:spTgt spid="3"/>
                                        </p:tgtEl>
                                        <p:attrNameLst>
                                          <p:attrName>ppt_w</p:attrName>
                                        </p:attrNameLst>
                                      </p:cBhvr>
                                      <p:tavLst>
                                        <p:tav tm="0">
                                          <p:val>
                                            <p:fltVal val="0"/>
                                          </p:val>
                                        </p:tav>
                                        <p:tav tm="100000">
                                          <p:val>
                                            <p:strVal val="#ppt_w"/>
                                          </p:val>
                                        </p:tav>
                                      </p:tavLst>
                                    </p:anim>
                                    <p:anim calcmode="lin" valueType="num">
                                      <p:cBhvr>
                                        <p:cTn dur="500" fill="hold" id="14"/>
                                        <p:tgtEl>
                                          <p:spTgt spid="3"/>
                                        </p:tgtEl>
                                        <p:attrNameLst>
                                          <p:attrName>ppt_h</p:attrName>
                                        </p:attrNameLst>
                                      </p:cBhvr>
                                      <p:tavLst>
                                        <p:tav tm="0">
                                          <p:val>
                                            <p:fltVal val="0"/>
                                          </p:val>
                                        </p:tav>
                                        <p:tav tm="100000">
                                          <p:val>
                                            <p:strVal val="#ppt_h"/>
                                          </p:val>
                                        </p:tav>
                                      </p:tavLst>
                                    </p:anim>
                                    <p:animEffect filter="fade" transition="in">
                                      <p:cBhvr>
                                        <p:cTn dur="500" id="15"/>
                                        <p:tgtEl>
                                          <p:spTgt spid="3"/>
                                        </p:tgtEl>
                                      </p:cBhvr>
                                    </p:animEffect>
                                  </p:childTnLst>
                                </p:cTn>
                              </p:par>
                            </p:childTnLst>
                          </p:cTn>
                        </p:par>
                        <p:par>
                          <p:cTn fill="hold" id="16" nodeType="afterGroup">
                            <p:stCondLst>
                              <p:cond delay="1500"/>
                            </p:stCondLst>
                            <p:childTnLst>
                              <p:par>
                                <p:cTn fill="hold" id="17" nodeType="afterEffect" presetClass="entr" presetID="2" presetSubtype="3">
                                  <p:stCondLst>
                                    <p:cond delay="0"/>
                                  </p:stCondLst>
                                  <p:childTnLst>
                                    <p:set>
                                      <p:cBhvr>
                                        <p:cTn dur="1" fill="hold" id="18">
                                          <p:stCondLst>
                                            <p:cond delay="0"/>
                                          </p:stCondLst>
                                        </p:cTn>
                                        <p:tgtEl>
                                          <p:spTgt spid="6"/>
                                        </p:tgtEl>
                                        <p:attrNameLst>
                                          <p:attrName>style.visibility</p:attrName>
                                        </p:attrNameLst>
                                      </p:cBhvr>
                                      <p:to>
                                        <p:strVal val="visible"/>
                                      </p:to>
                                    </p:set>
                                    <p:anim calcmode="lin" valueType="num">
                                      <p:cBhvr additive="base">
                                        <p:cTn dur="500" fill="hold" id="19"/>
                                        <p:tgtEl>
                                          <p:spTgt spid="6"/>
                                        </p:tgtEl>
                                        <p:attrNameLst>
                                          <p:attrName>ppt_x</p:attrName>
                                        </p:attrNameLst>
                                      </p:cBhvr>
                                      <p:tavLst>
                                        <p:tav tm="0">
                                          <p:val>
                                            <p:strVal val="1+#ppt_w/2"/>
                                          </p:val>
                                        </p:tav>
                                        <p:tav tm="100000">
                                          <p:val>
                                            <p:strVal val="#ppt_x"/>
                                          </p:val>
                                        </p:tav>
                                      </p:tavLst>
                                    </p:anim>
                                    <p:anim calcmode="lin" valueType="num">
                                      <p:cBhvr additive="base">
                                        <p:cTn dur="500" fill="hold" id="20"/>
                                        <p:tgtEl>
                                          <p:spTgt spid="6"/>
                                        </p:tgtEl>
                                        <p:attrNameLst>
                                          <p:attrName>ppt_y</p:attrName>
                                        </p:attrNameLst>
                                      </p:cBhvr>
                                      <p:tavLst>
                                        <p:tav tm="0">
                                          <p:val>
                                            <p:strVal val="0-#ppt_h/2"/>
                                          </p:val>
                                        </p:tav>
                                        <p:tav tm="100000">
                                          <p:val>
                                            <p:strVal val="#ppt_y"/>
                                          </p:val>
                                        </p:tav>
                                      </p:tavLst>
                                    </p:anim>
                                  </p:childTnLst>
                                </p:cTn>
                              </p:par>
                            </p:childTnLst>
                          </p:cTn>
                        </p:par>
                        <p:par>
                          <p:cTn fill="hold" id="21" nodeType="afterGroup">
                            <p:stCondLst>
                              <p:cond delay="2000"/>
                            </p:stCondLst>
                            <p:childTnLst>
                              <p:par>
                                <p:cTn fill="hold" grpId="0" id="22" nodeType="afterEffect" presetClass="entr" presetID="53" presetSubtype="0">
                                  <p:stCondLst>
                                    <p:cond delay="0"/>
                                  </p:stCondLst>
                                  <p:childTnLst>
                                    <p:set>
                                      <p:cBhvr>
                                        <p:cTn dur="1" fill="hold" id="23">
                                          <p:stCondLst>
                                            <p:cond delay="0"/>
                                          </p:stCondLst>
                                        </p:cTn>
                                        <p:tgtEl>
                                          <p:spTgt spid="8"/>
                                        </p:tgtEl>
                                        <p:attrNameLst>
                                          <p:attrName>style.visibility</p:attrName>
                                        </p:attrNameLst>
                                      </p:cBhvr>
                                      <p:to>
                                        <p:strVal val="visible"/>
                                      </p:to>
                                    </p:set>
                                    <p:anim calcmode="lin" valueType="num">
                                      <p:cBhvr>
                                        <p:cTn dur="500" fill="hold" id="24"/>
                                        <p:tgtEl>
                                          <p:spTgt spid="8"/>
                                        </p:tgtEl>
                                        <p:attrNameLst>
                                          <p:attrName>ppt_w</p:attrName>
                                        </p:attrNameLst>
                                      </p:cBhvr>
                                      <p:tavLst>
                                        <p:tav tm="0">
                                          <p:val>
                                            <p:fltVal val="0"/>
                                          </p:val>
                                        </p:tav>
                                        <p:tav tm="100000">
                                          <p:val>
                                            <p:strVal val="#ppt_w"/>
                                          </p:val>
                                        </p:tav>
                                      </p:tavLst>
                                    </p:anim>
                                    <p:anim calcmode="lin" valueType="num">
                                      <p:cBhvr>
                                        <p:cTn dur="500" fill="hold" id="25"/>
                                        <p:tgtEl>
                                          <p:spTgt spid="8"/>
                                        </p:tgtEl>
                                        <p:attrNameLst>
                                          <p:attrName>ppt_h</p:attrName>
                                        </p:attrNameLst>
                                      </p:cBhvr>
                                      <p:tavLst>
                                        <p:tav tm="0">
                                          <p:val>
                                            <p:fltVal val="0"/>
                                          </p:val>
                                        </p:tav>
                                        <p:tav tm="100000">
                                          <p:val>
                                            <p:strVal val="#ppt_h"/>
                                          </p:val>
                                        </p:tav>
                                      </p:tavLst>
                                    </p:anim>
                                    <p:animEffect filter="fade" transition="in">
                                      <p:cBhvr>
                                        <p:cTn dur="500" id="26"/>
                                        <p:tgtEl>
                                          <p:spTgt spid="8"/>
                                        </p:tgtEl>
                                      </p:cBhvr>
                                    </p:animEffect>
                                  </p:childTnLst>
                                </p:cTn>
                              </p:par>
                            </p:childTnLst>
                          </p:cTn>
                        </p:par>
                        <p:par>
                          <p:cTn fill="hold" id="27" nodeType="afterGroup">
                            <p:stCondLst>
                              <p:cond delay="2500"/>
                            </p:stCondLst>
                            <p:childTnLst>
                              <p:par>
                                <p:cTn fill="hold" grpId="0" id="28" nodeType="afterEffect" presetClass="entr" presetID="16" presetSubtype="21">
                                  <p:stCondLst>
                                    <p:cond delay="0"/>
                                  </p:stCondLst>
                                  <p:childTnLst>
                                    <p:set>
                                      <p:cBhvr>
                                        <p:cTn dur="1" fill="hold" id="29">
                                          <p:stCondLst>
                                            <p:cond delay="0"/>
                                          </p:stCondLst>
                                        </p:cTn>
                                        <p:tgtEl>
                                          <p:spTgt spid="7"/>
                                        </p:tgtEl>
                                        <p:attrNameLst>
                                          <p:attrName>style.visibility</p:attrName>
                                        </p:attrNameLst>
                                      </p:cBhvr>
                                      <p:to>
                                        <p:strVal val="visible"/>
                                      </p:to>
                                    </p:set>
                                    <p:animEffect filter="barn(inVertical)" transition="in">
                                      <p:cBhvr>
                                        <p:cTn dur="500" id="30"/>
                                        <p:tgtEl>
                                          <p:spTgt spid="7"/>
                                        </p:tgtEl>
                                      </p:cBhvr>
                                    </p:animEffect>
                                  </p:childTnLst>
                                </p:cTn>
                              </p:par>
                            </p:childTnLst>
                          </p:cTn>
                        </p:par>
                        <p:par>
                          <p:cTn fill="hold" id="31" nodeType="afterGroup">
                            <p:stCondLst>
                              <p:cond delay="3000"/>
                            </p:stCondLst>
                            <p:childTnLst>
                              <p:par>
                                <p:cTn fill="hold" grpId="0" id="32" nodeType="afterEffect" presetClass="entr" presetID="53" presetSubtype="0">
                                  <p:stCondLst>
                                    <p:cond delay="0"/>
                                  </p:stCondLst>
                                  <p:childTnLst>
                                    <p:set>
                                      <p:cBhvr>
                                        <p:cTn dur="1" fill="hold" id="33">
                                          <p:stCondLst>
                                            <p:cond delay="0"/>
                                          </p:stCondLst>
                                        </p:cTn>
                                        <p:tgtEl>
                                          <p:spTgt spid="9"/>
                                        </p:tgtEl>
                                        <p:attrNameLst>
                                          <p:attrName>style.visibility</p:attrName>
                                        </p:attrNameLst>
                                      </p:cBhvr>
                                      <p:to>
                                        <p:strVal val="visible"/>
                                      </p:to>
                                    </p:set>
                                    <p:anim calcmode="lin" valueType="num">
                                      <p:cBhvr>
                                        <p:cTn dur="500" fill="hold" id="34"/>
                                        <p:tgtEl>
                                          <p:spTgt spid="9"/>
                                        </p:tgtEl>
                                        <p:attrNameLst>
                                          <p:attrName>ppt_w</p:attrName>
                                        </p:attrNameLst>
                                      </p:cBhvr>
                                      <p:tavLst>
                                        <p:tav tm="0">
                                          <p:val>
                                            <p:fltVal val="0"/>
                                          </p:val>
                                        </p:tav>
                                        <p:tav tm="100000">
                                          <p:val>
                                            <p:strVal val="#ppt_w"/>
                                          </p:val>
                                        </p:tav>
                                      </p:tavLst>
                                    </p:anim>
                                    <p:anim calcmode="lin" valueType="num">
                                      <p:cBhvr>
                                        <p:cTn dur="500" fill="hold" id="35"/>
                                        <p:tgtEl>
                                          <p:spTgt spid="9"/>
                                        </p:tgtEl>
                                        <p:attrNameLst>
                                          <p:attrName>ppt_h</p:attrName>
                                        </p:attrNameLst>
                                      </p:cBhvr>
                                      <p:tavLst>
                                        <p:tav tm="0">
                                          <p:val>
                                            <p:fltVal val="0"/>
                                          </p:val>
                                        </p:tav>
                                        <p:tav tm="100000">
                                          <p:val>
                                            <p:strVal val="#ppt_h"/>
                                          </p:val>
                                        </p:tav>
                                      </p:tavLst>
                                    </p:anim>
                                    <p:animEffect filter="fade" transition="in">
                                      <p:cBhvr>
                                        <p:cTn dur="500" id="36"/>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0" spid="8"/>
      <p:bldP grpId="0" spid="9"/>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 name="矩形 11"/>
          <p:cNvSpPr/>
          <p:nvPr/>
        </p:nvSpPr>
        <p:spPr>
          <a:xfrm>
            <a:off x="838200" y="1504950"/>
            <a:ext cx="7467600" cy="932688"/>
          </a:xfrm>
          <a:prstGeom prst="rect">
            <a:avLst/>
          </a:prstGeom>
        </p:spPr>
        <p:txBody>
          <a:bodyPr bIns="34290" lIns="68580" rIns="68580" tIns="34290" wrap="square">
            <a:spAutoFit/>
          </a:bodyPr>
          <a:lstStyle/>
          <a:p>
            <a:pPr defTabSz="914378" indent="-285743" marL="285743">
              <a:lnSpc>
                <a:spcPct val="13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食品生产经营许可的有效期为5年。</a:t>
            </a:r>
          </a:p>
          <a:p>
            <a:pPr defTabSz="914378" indent="-285743" marL="285743">
              <a:lnSpc>
                <a:spcPct val="13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食品生产经营者的生产经营条件发生变化，不再符合食品生产经营要求的，食品生产经营者应当立即采取整改措施；需要重新办理许可手续的，应当依法办理。</a:t>
            </a:r>
          </a:p>
        </p:txBody>
      </p:sp>
      <p:sp>
        <p:nvSpPr>
          <p:cNvPr id="19" name="Pentagon 35"/>
          <p:cNvSpPr/>
          <p:nvPr/>
        </p:nvSpPr>
        <p:spPr>
          <a:xfrm>
            <a:off x="838199" y="1167907"/>
            <a:ext cx="1151730"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【第十五条】</a:t>
            </a:r>
          </a:p>
        </p:txBody>
      </p:sp>
      <p:cxnSp>
        <p:nvCxnSpPr>
          <p:cNvPr id="15" name="直接连接符 14"/>
          <p:cNvCxnSpPr/>
          <p:nvPr/>
        </p:nvCxnSpPr>
        <p:spPr>
          <a:xfrm>
            <a:off x="838407" y="2647950"/>
            <a:ext cx="7467393"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7" name="矩形 16"/>
          <p:cNvSpPr/>
          <p:nvPr/>
        </p:nvSpPr>
        <p:spPr>
          <a:xfrm>
            <a:off x="838200" y="3167297"/>
            <a:ext cx="7467600" cy="1220724"/>
          </a:xfrm>
          <a:prstGeom prst="rect">
            <a:avLst/>
          </a:prstGeom>
        </p:spPr>
        <p:txBody>
          <a:bodyPr bIns="34290" lIns="68580" rIns="68580" tIns="34290" wrap="square">
            <a:spAutoFit/>
          </a:bodyPr>
          <a:lstStyle/>
          <a:p>
            <a:pPr defTabSz="914378" indent="-285743" marL="285743">
              <a:lnSpc>
                <a:spcPct val="13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国务院卫生行政部门应当及时公布新的食品原料、食品添加剂新品种和食品相关产品新品种目录以及所适用的食品安全国家标准。</a:t>
            </a:r>
          </a:p>
          <a:p>
            <a:pPr defTabSz="914378" indent="-285743" marL="285743">
              <a:lnSpc>
                <a:spcPct val="13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对按照传统既是食品又是中药材的物质目录，国务院卫生行政部门会同国务院食品安全监督管理部门应当及时更新。</a:t>
            </a:r>
          </a:p>
        </p:txBody>
      </p:sp>
      <p:sp>
        <p:nvSpPr>
          <p:cNvPr id="18" name="Pentagon 35"/>
          <p:cNvSpPr/>
          <p:nvPr/>
        </p:nvSpPr>
        <p:spPr>
          <a:xfrm>
            <a:off x="838199" y="2830253"/>
            <a:ext cx="1151730"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【第十六条】</a:t>
            </a:r>
          </a:p>
        </p:txBody>
      </p:sp>
      <p:pic>
        <p:nvPicPr>
          <p:cNvPr id="7" name="图片 6"/>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8" name="圆角矩形 7"/>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食品生产经营</a:t>
            </a:r>
          </a:p>
        </p:txBody>
      </p:sp>
    </p:spTree>
    <p:extLst>
      <p:ext uri="{BB962C8B-B14F-4D97-AF65-F5344CB8AC3E}">
        <p14:creationId val="644703353"/>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19"/>
                                        </p:tgtEl>
                                        <p:attrNameLst>
                                          <p:attrName>style.visibility</p:attrName>
                                        </p:attrNameLst>
                                      </p:cBhvr>
                                      <p:to>
                                        <p:strVal val="visible"/>
                                      </p:to>
                                    </p:set>
                                    <p:animEffect filter="slide(fromLeft)" transition="in">
                                      <p:cBhvr>
                                        <p:cTn dur="500" id="7"/>
                                        <p:tgtEl>
                                          <p:spTgt spid="19"/>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2"/>
                                        </p:tgtEl>
                                        <p:attrNameLst>
                                          <p:attrName>style.visibility</p:attrName>
                                        </p:attrNameLst>
                                      </p:cBhvr>
                                      <p:to>
                                        <p:strVal val="visible"/>
                                      </p:to>
                                    </p:set>
                                    <p:animEffect filter="wipe(left)" transition="in">
                                      <p:cBhvr>
                                        <p:cTn dur="500" id="11"/>
                                        <p:tgtEl>
                                          <p:spTgt spid="12"/>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5"/>
                                        </p:tgtEl>
                                        <p:attrNameLst>
                                          <p:attrName>style.visibility</p:attrName>
                                        </p:attrNameLst>
                                      </p:cBhvr>
                                      <p:to>
                                        <p:strVal val="visible"/>
                                      </p:to>
                                    </p:set>
                                    <p:anim calcmode="lin" valueType="num">
                                      <p:cBhvr>
                                        <p:cTn dur="500" fill="hold" id="15"/>
                                        <p:tgtEl>
                                          <p:spTgt spid="15"/>
                                        </p:tgtEl>
                                        <p:attrNameLst>
                                          <p:attrName>ppt_w</p:attrName>
                                        </p:attrNameLst>
                                      </p:cBhvr>
                                      <p:tavLst>
                                        <p:tav tm="0">
                                          <p:val>
                                            <p:fltVal val="0"/>
                                          </p:val>
                                        </p:tav>
                                        <p:tav tm="100000">
                                          <p:val>
                                            <p:strVal val="#ppt_w"/>
                                          </p:val>
                                        </p:tav>
                                      </p:tavLst>
                                    </p:anim>
                                    <p:anim calcmode="lin" valueType="num">
                                      <p:cBhvr>
                                        <p:cTn dur="500" fill="hold" id="16"/>
                                        <p:tgtEl>
                                          <p:spTgt spid="15"/>
                                        </p:tgtEl>
                                        <p:attrNameLst>
                                          <p:attrName>ppt_h</p:attrName>
                                        </p:attrNameLst>
                                      </p:cBhvr>
                                      <p:tavLst>
                                        <p:tav tm="0">
                                          <p:val>
                                            <p:fltVal val="0"/>
                                          </p:val>
                                        </p:tav>
                                        <p:tav tm="100000">
                                          <p:val>
                                            <p:strVal val="#ppt_h"/>
                                          </p:val>
                                        </p:tav>
                                      </p:tavLst>
                                    </p:anim>
                                    <p:animEffect filter="fade" transition="in">
                                      <p:cBhvr>
                                        <p:cTn dur="500" id="17"/>
                                        <p:tgtEl>
                                          <p:spTgt spid="15"/>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8"/>
                                        </p:tgtEl>
                                        <p:attrNameLst>
                                          <p:attrName>style.visibility</p:attrName>
                                        </p:attrNameLst>
                                      </p:cBhvr>
                                      <p:to>
                                        <p:strVal val="visible"/>
                                      </p:to>
                                    </p:set>
                                    <p:animEffect filter="slide(fromLeft)" transition="in">
                                      <p:cBhvr>
                                        <p:cTn dur="500" id="21"/>
                                        <p:tgtEl>
                                          <p:spTgt spid="18"/>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7"/>
                                        </p:tgtEl>
                                        <p:attrNameLst>
                                          <p:attrName>style.visibility</p:attrName>
                                        </p:attrNameLst>
                                      </p:cBhvr>
                                      <p:to>
                                        <p:strVal val="visible"/>
                                      </p:to>
                                    </p:set>
                                    <p:animEffect filter="wipe(left)" transition="in">
                                      <p:cBhvr>
                                        <p:cTn dur="500" id="25"/>
                                        <p:tgtEl>
                                          <p:spTgt spid="1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
      <p:bldP grpId="0" spid="19"/>
      <p:bldP grpId="0" spid="17"/>
      <p:bldP grpId="0" spid="18"/>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3">
            <a:extLst>
              <a:ext uri="{28A0092B-C50C-407E-A947-70E740481C1C}">
                <a14:useLocalDpi val="0"/>
              </a:ext>
            </a:extLst>
          </a:blip>
          <a:stretch>
            <a:fillRect/>
          </a:stretch>
        </p:blipFill>
        <p:spPr>
          <a:xfrm>
            <a:off x="0" y="2989240"/>
            <a:ext cx="9144000" cy="2172027"/>
          </a:xfrm>
          <a:prstGeom prst="rect">
            <a:avLst/>
          </a:prstGeom>
        </p:spPr>
      </p:pic>
      <p:pic>
        <p:nvPicPr>
          <p:cNvPr id="3" name="图片 2"/>
          <p:cNvPicPr>
            <a:picLocks noChangeAspect="1"/>
          </p:cNvPicPr>
          <p:nvPr/>
        </p:nvPicPr>
        <p:blipFill>
          <a:blip r:embed="rId4">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3732599" y="3191161"/>
            <a:ext cx="1676400" cy="1768184"/>
          </a:xfrm>
          <a:prstGeom prst="rect">
            <a:avLst/>
          </a:prstGeom>
        </p:spPr>
      </p:pic>
      <p:pic>
        <p:nvPicPr>
          <p:cNvPr id="6" name="图片 5"/>
          <p:cNvPicPr>
            <a:picLocks noChangeAspect="1"/>
          </p:cNvPicPr>
          <p:nvPr/>
        </p:nvPicPr>
        <p:blipFill>
          <a:blip r:embed="rId5">
            <a:extLst>
              <a:ext uri="{BEBA8EAE-BF5A-486C-A8C5-ECC9F3942E4B}">
                <a14:imgProps>
                  <a14:imgLayer xmlns:d3p1="http://schemas.openxmlformats.org/officeDocument/2006/relationships" d3p1:embed="">
                    <a14:imgEffect>
                      <a14:brightnessContrast contrast="40000"/>
                    </a14:imgEffect>
                  </a14:imgLayer>
                </a14:imgProps>
              </a:ext>
            </a:extLst>
          </a:blip>
          <a:stretch>
            <a:fillRect/>
          </a:stretch>
        </p:blipFill>
        <p:spPr>
          <a:xfrm>
            <a:off x="7007266" y="711005"/>
            <a:ext cx="993734" cy="749873"/>
          </a:xfrm>
          <a:prstGeom prst="rect">
            <a:avLst/>
          </a:prstGeom>
        </p:spPr>
      </p:pic>
      <p:sp>
        <p:nvSpPr>
          <p:cNvPr id="12" name="矩形 11"/>
          <p:cNvSpPr/>
          <p:nvPr/>
        </p:nvSpPr>
        <p:spPr>
          <a:xfrm>
            <a:off x="1524000" y="1789405"/>
            <a:ext cx="6477000" cy="1303020"/>
          </a:xfrm>
          <a:prstGeom prst="rect">
            <a:avLst/>
          </a:prstGeom>
        </p:spPr>
        <p:txBody>
          <a:bodyPr bIns="34290" lIns="68580" rIns="68580" tIns="34290" wrap="square">
            <a:spAutoFit/>
          </a:bodyPr>
          <a:lstStyle/>
          <a:p>
            <a:pPr defTabSz="914378">
              <a:lnSpc>
                <a:spcPct val="150000"/>
              </a:lnSpc>
            </a:pPr>
            <a:r>
              <a:rPr altLang="zh-CN" lang="en-US" smtClean="0">
                <a:solidFill>
                  <a:schemeClr val="tx1">
                    <a:lumMod val="85000"/>
                    <a:lumOff val="15000"/>
                  </a:schemeClr>
                </a:solidFill>
                <a:latin charset="-122" panose="020b0503020204020204" pitchFamily="34" typeface="微软雅黑"/>
                <a:ea charset="-122" panose="020b0503020204020204" pitchFamily="34" typeface="微软雅黑"/>
              </a:rPr>
              <a:t>2019年10月31日 国务院总理李克强日前签署国务院令，公布修订后的《中华人民共和国食品安全法实施条例》（以下简称《条例》），自2019年12月1日起施行。《条例》共10章86条。</a:t>
            </a:r>
          </a:p>
        </p:txBody>
      </p:sp>
      <p:sp>
        <p:nvSpPr>
          <p:cNvPr id="13" name="TextBox 32">
            <a:hlinkClick action="ppaction://hlinkshowjump?jump=nextslide"/>
          </p:cNvPr>
          <p:cNvSpPr txBox="1">
            <a:spLocks noChangeArrowheads="1"/>
          </p:cNvSpPr>
          <p:nvPr/>
        </p:nvSpPr>
        <p:spPr bwMode="auto">
          <a:xfrm>
            <a:off x="1555284" y="1047750"/>
            <a:ext cx="1478280" cy="8229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typeface="Arial"/>
                <a:ea charset="-122" pitchFamily="2" typeface="宋体"/>
              </a:defRPr>
            </a:lvl1pPr>
            <a:lvl2pPr indent="-285750" marL="742950">
              <a:defRPr>
                <a:solidFill>
                  <a:schemeClr val="tx1"/>
                </a:solidFill>
                <a:latin typeface="Arial"/>
                <a:ea charset="-122" pitchFamily="2" typeface="宋体"/>
              </a:defRPr>
            </a:lvl2pPr>
            <a:lvl3pPr indent="-228600" marL="1143000">
              <a:defRPr>
                <a:solidFill>
                  <a:schemeClr val="tx1"/>
                </a:solidFill>
                <a:latin typeface="Arial"/>
                <a:ea charset="-122" pitchFamily="2" typeface="宋体"/>
              </a:defRPr>
            </a:lvl3pPr>
            <a:lvl4pPr indent="-228600" marL="1600200">
              <a:defRPr>
                <a:solidFill>
                  <a:schemeClr val="tx1"/>
                </a:solidFill>
                <a:latin typeface="Arial"/>
                <a:ea charset="-122" pitchFamily="2" typeface="宋体"/>
              </a:defRPr>
            </a:lvl4pPr>
            <a:lvl5pPr indent="-228600" marL="2057400">
              <a:defRPr>
                <a:solidFill>
                  <a:schemeClr val="tx1"/>
                </a:solidFill>
                <a:latin typeface="Arial"/>
                <a:ea charset="-122" pitchFamily="2" typeface="宋体"/>
              </a:defRPr>
            </a:lvl5pPr>
            <a:lvl6pPr eaLnBrk="0" fontAlgn="base" hangingPunct="0" indent="-228600" marL="2514600">
              <a:spcBef>
                <a:spcPct val="0"/>
              </a:spcBef>
              <a:spcAft>
                <a:spcPct val="0"/>
              </a:spcAft>
              <a:defRPr>
                <a:solidFill>
                  <a:schemeClr val="tx1"/>
                </a:solidFill>
                <a:latin typeface="Arial"/>
                <a:ea charset="-122" pitchFamily="2" typeface="宋体"/>
              </a:defRPr>
            </a:lvl6pPr>
            <a:lvl7pPr eaLnBrk="0" fontAlgn="base" hangingPunct="0" indent="-228600" marL="2971800">
              <a:spcBef>
                <a:spcPct val="0"/>
              </a:spcBef>
              <a:spcAft>
                <a:spcPct val="0"/>
              </a:spcAft>
              <a:defRPr>
                <a:solidFill>
                  <a:schemeClr val="tx1"/>
                </a:solidFill>
                <a:latin typeface="Arial"/>
                <a:ea charset="-122" pitchFamily="2" typeface="宋体"/>
              </a:defRPr>
            </a:lvl7pPr>
            <a:lvl8pPr eaLnBrk="0" fontAlgn="base" hangingPunct="0" indent="-228600" marL="3429000">
              <a:spcBef>
                <a:spcPct val="0"/>
              </a:spcBef>
              <a:spcAft>
                <a:spcPct val="0"/>
              </a:spcAft>
              <a:defRPr>
                <a:solidFill>
                  <a:schemeClr val="tx1"/>
                </a:solidFill>
                <a:latin typeface="Arial"/>
                <a:ea charset="-122" pitchFamily="2" typeface="宋体"/>
              </a:defRPr>
            </a:lvl8pPr>
            <a:lvl9pPr eaLnBrk="0" fontAlgn="base" hangingPunct="0" indent="-228600" marL="3886200">
              <a:spcBef>
                <a:spcPct val="0"/>
              </a:spcBef>
              <a:spcAft>
                <a:spcPct val="0"/>
              </a:spcAft>
              <a:defRPr>
                <a:solidFill>
                  <a:schemeClr val="tx1"/>
                </a:solidFill>
                <a:latin typeface="Arial"/>
                <a:ea charset="-122" pitchFamily="2" typeface="宋体"/>
              </a:defRPr>
            </a:lvl9pPr>
          </a:lstStyle>
          <a:p>
            <a:pPr defTabSz="914378"/>
            <a:r>
              <a:rPr altLang="en-US" b="1" lang="zh-CN" smtClean="0" spc="300" sz="4800">
                <a:solidFill>
                  <a:srgbClr val="E20000"/>
                </a:solidFill>
                <a:latin charset="-122" panose="020b0503020204020204" pitchFamily="34" typeface="微软雅黑"/>
                <a:ea charset="-122" panose="020b0503020204020204" pitchFamily="34" typeface="微软雅黑"/>
              </a:rPr>
              <a:t>前言</a:t>
            </a:r>
          </a:p>
        </p:txBody>
      </p:sp>
    </p:spTree>
    <p:extLst>
      <p:ext uri="{BB962C8B-B14F-4D97-AF65-F5344CB8AC3E}">
        <p14:creationId val="2059954380"/>
      </p:ext>
    </p:extLst>
  </p:cSld>
  <p:clrMapOvr>
    <a:masterClrMapping/>
  </p:clrMapOvr>
  <mc:AlternateContent>
    <mc:Choice Requires="p14">
      <p:transition p14:dur="1250" spd="slow">
        <p14:flip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1000" id="7"/>
                                        <p:tgtEl>
                                          <p:spTgt spid="2"/>
                                        </p:tgtEl>
                                      </p:cBhvr>
                                    </p:animEffect>
                                    <p:anim calcmode="lin" valueType="num">
                                      <p:cBhvr>
                                        <p:cTn dur="1000" fill="hold" id="8"/>
                                        <p:tgtEl>
                                          <p:spTgt spid="2"/>
                                        </p:tgtEl>
                                        <p:attrNameLst>
                                          <p:attrName>ppt_x</p:attrName>
                                        </p:attrNameLst>
                                      </p:cBhvr>
                                      <p:tavLst>
                                        <p:tav tm="0">
                                          <p:val>
                                            <p:strVal val="#ppt_x"/>
                                          </p:val>
                                        </p:tav>
                                        <p:tav tm="100000">
                                          <p:val>
                                            <p:strVal val="#ppt_x"/>
                                          </p:val>
                                        </p:tav>
                                      </p:tavLst>
                                    </p:anim>
                                    <p:anim calcmode="lin" valueType="num">
                                      <p:cBhvr>
                                        <p:cTn dur="1000" fill="hold" id="9"/>
                                        <p:tgtEl>
                                          <p:spTgt spid="2"/>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53" presetSubtype="0">
                                  <p:stCondLst>
                                    <p:cond delay="0"/>
                                  </p:stCondLst>
                                  <p:childTnLst>
                                    <p:set>
                                      <p:cBhvr>
                                        <p:cTn dur="1" fill="hold" id="12">
                                          <p:stCondLst>
                                            <p:cond delay="0"/>
                                          </p:stCondLst>
                                        </p:cTn>
                                        <p:tgtEl>
                                          <p:spTgt spid="3"/>
                                        </p:tgtEl>
                                        <p:attrNameLst>
                                          <p:attrName>style.visibility</p:attrName>
                                        </p:attrNameLst>
                                      </p:cBhvr>
                                      <p:to>
                                        <p:strVal val="visible"/>
                                      </p:to>
                                    </p:set>
                                    <p:anim calcmode="lin" valueType="num">
                                      <p:cBhvr>
                                        <p:cTn dur="500" fill="hold" id="13"/>
                                        <p:tgtEl>
                                          <p:spTgt spid="3"/>
                                        </p:tgtEl>
                                        <p:attrNameLst>
                                          <p:attrName>ppt_w</p:attrName>
                                        </p:attrNameLst>
                                      </p:cBhvr>
                                      <p:tavLst>
                                        <p:tav tm="0">
                                          <p:val>
                                            <p:fltVal val="0"/>
                                          </p:val>
                                        </p:tav>
                                        <p:tav tm="100000">
                                          <p:val>
                                            <p:strVal val="#ppt_w"/>
                                          </p:val>
                                        </p:tav>
                                      </p:tavLst>
                                    </p:anim>
                                    <p:anim calcmode="lin" valueType="num">
                                      <p:cBhvr>
                                        <p:cTn dur="500" fill="hold" id="14"/>
                                        <p:tgtEl>
                                          <p:spTgt spid="3"/>
                                        </p:tgtEl>
                                        <p:attrNameLst>
                                          <p:attrName>ppt_h</p:attrName>
                                        </p:attrNameLst>
                                      </p:cBhvr>
                                      <p:tavLst>
                                        <p:tav tm="0">
                                          <p:val>
                                            <p:fltVal val="0"/>
                                          </p:val>
                                        </p:tav>
                                        <p:tav tm="100000">
                                          <p:val>
                                            <p:strVal val="#ppt_h"/>
                                          </p:val>
                                        </p:tav>
                                      </p:tavLst>
                                    </p:anim>
                                    <p:animEffect filter="fade" transition="in">
                                      <p:cBhvr>
                                        <p:cTn dur="500" id="15"/>
                                        <p:tgtEl>
                                          <p:spTgt spid="3"/>
                                        </p:tgtEl>
                                      </p:cBhvr>
                                    </p:animEffect>
                                  </p:childTnLst>
                                </p:cTn>
                              </p:par>
                            </p:childTnLst>
                          </p:cTn>
                        </p:par>
                        <p:par>
                          <p:cTn fill="hold" id="16" nodeType="afterGroup">
                            <p:stCondLst>
                              <p:cond delay="1500"/>
                            </p:stCondLst>
                            <p:childTnLst>
                              <p:par>
                                <p:cTn fill="hold" id="17" nodeType="afterEffect" presetClass="entr" presetID="2" presetSubtype="3">
                                  <p:stCondLst>
                                    <p:cond delay="0"/>
                                  </p:stCondLst>
                                  <p:childTnLst>
                                    <p:set>
                                      <p:cBhvr>
                                        <p:cTn dur="1" fill="hold" id="18">
                                          <p:stCondLst>
                                            <p:cond delay="0"/>
                                          </p:stCondLst>
                                        </p:cTn>
                                        <p:tgtEl>
                                          <p:spTgt spid="6"/>
                                        </p:tgtEl>
                                        <p:attrNameLst>
                                          <p:attrName>style.visibility</p:attrName>
                                        </p:attrNameLst>
                                      </p:cBhvr>
                                      <p:to>
                                        <p:strVal val="visible"/>
                                      </p:to>
                                    </p:set>
                                    <p:anim calcmode="lin" valueType="num">
                                      <p:cBhvr additive="base">
                                        <p:cTn dur="500" fill="hold" id="19"/>
                                        <p:tgtEl>
                                          <p:spTgt spid="6"/>
                                        </p:tgtEl>
                                        <p:attrNameLst>
                                          <p:attrName>ppt_x</p:attrName>
                                        </p:attrNameLst>
                                      </p:cBhvr>
                                      <p:tavLst>
                                        <p:tav tm="0">
                                          <p:val>
                                            <p:strVal val="1+#ppt_w/2"/>
                                          </p:val>
                                        </p:tav>
                                        <p:tav tm="100000">
                                          <p:val>
                                            <p:strVal val="#ppt_x"/>
                                          </p:val>
                                        </p:tav>
                                      </p:tavLst>
                                    </p:anim>
                                    <p:anim calcmode="lin" valueType="num">
                                      <p:cBhvr additive="base">
                                        <p:cTn dur="500" fill="hold" id="20"/>
                                        <p:tgtEl>
                                          <p:spTgt spid="6"/>
                                        </p:tgtEl>
                                        <p:attrNameLst>
                                          <p:attrName>ppt_y</p:attrName>
                                        </p:attrNameLst>
                                      </p:cBhvr>
                                      <p:tavLst>
                                        <p:tav tm="0">
                                          <p:val>
                                            <p:strVal val="0-#ppt_h/2"/>
                                          </p:val>
                                        </p:tav>
                                        <p:tav tm="100000">
                                          <p:val>
                                            <p:strVal val="#ppt_y"/>
                                          </p:val>
                                        </p:tav>
                                      </p:tavLst>
                                    </p:anim>
                                  </p:childTnLst>
                                </p:cTn>
                              </p:par>
                            </p:childTnLst>
                          </p:cTn>
                        </p:par>
                        <p:par>
                          <p:cTn fill="hold" id="21" nodeType="afterGroup">
                            <p:stCondLst>
                              <p:cond delay="2000"/>
                            </p:stCondLst>
                            <p:childTnLst>
                              <p:par>
                                <p:cTn fill="hold" grpId="0" id="22" nodeType="afterEffect" presetClass="entr" presetID="16" presetSubtype="21">
                                  <p:stCondLst>
                                    <p:cond delay="0"/>
                                  </p:stCondLst>
                                  <p:childTnLst>
                                    <p:set>
                                      <p:cBhvr>
                                        <p:cTn dur="1" fill="hold" id="23">
                                          <p:stCondLst>
                                            <p:cond delay="0"/>
                                          </p:stCondLst>
                                        </p:cTn>
                                        <p:tgtEl>
                                          <p:spTgt spid="13"/>
                                        </p:tgtEl>
                                        <p:attrNameLst>
                                          <p:attrName>style.visibility</p:attrName>
                                        </p:attrNameLst>
                                      </p:cBhvr>
                                      <p:to>
                                        <p:strVal val="visible"/>
                                      </p:to>
                                    </p:set>
                                    <p:animEffect filter="barn(inVertical)" transition="in">
                                      <p:cBhvr>
                                        <p:cTn dur="500" id="24"/>
                                        <p:tgtEl>
                                          <p:spTgt spid="13"/>
                                        </p:tgtEl>
                                      </p:cBhvr>
                                    </p:animEffect>
                                  </p:childTnLst>
                                </p:cTn>
                              </p:par>
                            </p:childTnLst>
                          </p:cTn>
                        </p:par>
                        <p:par>
                          <p:cTn fill="hold" id="25" nodeType="afterGroup">
                            <p:stCondLst>
                              <p:cond delay="2500"/>
                            </p:stCondLst>
                            <p:childTnLst>
                              <p:par>
                                <p:cTn fill="hold" grpId="0" id="26" nodeType="afterEffect" presetClass="entr" presetID="22" presetSubtype="1">
                                  <p:stCondLst>
                                    <p:cond delay="0"/>
                                  </p:stCondLst>
                                  <p:childTnLst>
                                    <p:set>
                                      <p:cBhvr>
                                        <p:cTn dur="1" fill="hold" id="27">
                                          <p:stCondLst>
                                            <p:cond delay="0"/>
                                          </p:stCondLst>
                                        </p:cTn>
                                        <p:tgtEl>
                                          <p:spTgt spid="12"/>
                                        </p:tgtEl>
                                        <p:attrNameLst>
                                          <p:attrName>style.visibility</p:attrName>
                                        </p:attrNameLst>
                                      </p:cBhvr>
                                      <p:to>
                                        <p:strVal val="visible"/>
                                      </p:to>
                                    </p:set>
                                    <p:animEffect filter="wipe(up)" transition="in">
                                      <p:cBhvr>
                                        <p:cTn dur="500" id="28"/>
                                        <p:tgtEl>
                                          <p:spTgt spid="1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
      <p:bldP grpId="0" spid="13"/>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9" name="矩形 8"/>
          <p:cNvSpPr/>
          <p:nvPr/>
        </p:nvSpPr>
        <p:spPr>
          <a:xfrm>
            <a:off x="971998" y="1324618"/>
            <a:ext cx="7200002" cy="1135380"/>
          </a:xfrm>
          <a:prstGeom prst="rect">
            <a:avLst/>
          </a:prstGeom>
        </p:spPr>
        <p:txBody>
          <a:bodyPr bIns="34290" lIns="68580" rIns="68580" tIns="34290" wrap="square">
            <a:spAutoFit/>
          </a:bodyPr>
          <a:lstStyle/>
          <a:p>
            <a:pPr defTabSz="914378" indent="-285743" marL="285743">
              <a:lnSpc>
                <a:spcPct val="12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国务院食品安全监督管理部门会同国务院农业行政等有关部门明确食品安全全程追溯基本要求，指导食品生产经营者通过信息化手段建立、完善食品安全追溯体系。</a:t>
            </a:r>
          </a:p>
          <a:p>
            <a:pPr defTabSz="914378" indent="-285743" marL="285743">
              <a:lnSpc>
                <a:spcPct val="12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食品安全监督管理等部门应当将婴幼儿配方食品等针对特定人群的食品以及其他食品安全风险较高或者销售量大的食品的追溯体系建设作为监督检查的重点。</a:t>
            </a:r>
          </a:p>
        </p:txBody>
      </p:sp>
      <p:sp>
        <p:nvSpPr>
          <p:cNvPr id="10" name="Pentagon 35"/>
          <p:cNvSpPr/>
          <p:nvPr/>
        </p:nvSpPr>
        <p:spPr>
          <a:xfrm>
            <a:off x="971998" y="987574"/>
            <a:ext cx="1151730"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【第十七条】</a:t>
            </a:r>
          </a:p>
        </p:txBody>
      </p:sp>
      <p:cxnSp>
        <p:nvCxnSpPr>
          <p:cNvPr id="11" name="直接连接符 10"/>
          <p:cNvCxnSpPr/>
          <p:nvPr/>
        </p:nvCxnSpPr>
        <p:spPr>
          <a:xfrm>
            <a:off x="971998" y="2536995"/>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3" name="矩形 12"/>
          <p:cNvSpPr/>
          <p:nvPr/>
        </p:nvSpPr>
        <p:spPr>
          <a:xfrm>
            <a:off x="971998" y="2776675"/>
            <a:ext cx="7200002" cy="6019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食品生产经营者应当建立食品安全追溯体系，依照食品安全法的规定如实记录并保存进货查验、出厂检验、食品销售等信息，保证食品可追溯。</a:t>
            </a:r>
          </a:p>
        </p:txBody>
      </p:sp>
      <p:sp>
        <p:nvSpPr>
          <p:cNvPr id="14" name="Pentagon 35"/>
          <p:cNvSpPr/>
          <p:nvPr/>
        </p:nvSpPr>
        <p:spPr>
          <a:xfrm>
            <a:off x="971998" y="2688119"/>
            <a:ext cx="1151730"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【第十八条】</a:t>
            </a:r>
          </a:p>
        </p:txBody>
      </p:sp>
      <p:cxnSp>
        <p:nvCxnSpPr>
          <p:cNvPr id="22" name="直接连接符 21"/>
          <p:cNvCxnSpPr/>
          <p:nvPr/>
        </p:nvCxnSpPr>
        <p:spPr>
          <a:xfrm>
            <a:off x="971998" y="3468951"/>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23" name="矩形 22"/>
          <p:cNvSpPr/>
          <p:nvPr/>
        </p:nvSpPr>
        <p:spPr>
          <a:xfrm>
            <a:off x="971997" y="3677536"/>
            <a:ext cx="7200002" cy="11353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食品生产经营企业的主要负责人对本企业的食品安全工作全面负责，建立并落实本企业的食品安全责任制，加强供货者管理、进货查验和出厂检验、生产经营过程控制、食品安全自查等工作。食品生产经营企业的食品安全管理人员应当协助企业主要负责人做好食品安全管理工作。</a:t>
            </a:r>
          </a:p>
        </p:txBody>
      </p:sp>
      <p:sp>
        <p:nvSpPr>
          <p:cNvPr id="24" name="Pentagon 35"/>
          <p:cNvSpPr/>
          <p:nvPr/>
        </p:nvSpPr>
        <p:spPr>
          <a:xfrm>
            <a:off x="971998" y="3602378"/>
            <a:ext cx="1151730"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【第十九条】</a:t>
            </a:r>
          </a:p>
        </p:txBody>
      </p:sp>
      <p:pic>
        <p:nvPicPr>
          <p:cNvPr id="12" name="图片 11"/>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15" name="圆角矩形 14"/>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食品生产经营</a:t>
            </a:r>
          </a:p>
        </p:txBody>
      </p:sp>
    </p:spTree>
    <p:extLst>
      <p:ext uri="{BB962C8B-B14F-4D97-AF65-F5344CB8AC3E}">
        <p14:creationId val="916105484"/>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10"/>
                                        </p:tgtEl>
                                        <p:attrNameLst>
                                          <p:attrName>style.visibility</p:attrName>
                                        </p:attrNameLst>
                                      </p:cBhvr>
                                      <p:to>
                                        <p:strVal val="visible"/>
                                      </p:to>
                                    </p:set>
                                    <p:animEffect filter="slide(fromLeft)" transition="in">
                                      <p:cBhvr>
                                        <p:cTn dur="500" id="7"/>
                                        <p:tgtEl>
                                          <p:spTgt spid="10"/>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9"/>
                                        </p:tgtEl>
                                        <p:attrNameLst>
                                          <p:attrName>style.visibility</p:attrName>
                                        </p:attrNameLst>
                                      </p:cBhvr>
                                      <p:to>
                                        <p:strVal val="visible"/>
                                      </p:to>
                                    </p:set>
                                    <p:animEffect filter="wipe(left)" transition="in">
                                      <p:cBhvr>
                                        <p:cTn dur="500" id="11"/>
                                        <p:tgtEl>
                                          <p:spTgt spid="9"/>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1"/>
                                        </p:tgtEl>
                                        <p:attrNameLst>
                                          <p:attrName>style.visibility</p:attrName>
                                        </p:attrNameLst>
                                      </p:cBhvr>
                                      <p:to>
                                        <p:strVal val="visible"/>
                                      </p:to>
                                    </p:set>
                                    <p:anim calcmode="lin" valueType="num">
                                      <p:cBhvr>
                                        <p:cTn dur="500" fill="hold" id="15"/>
                                        <p:tgtEl>
                                          <p:spTgt spid="11"/>
                                        </p:tgtEl>
                                        <p:attrNameLst>
                                          <p:attrName>ppt_w</p:attrName>
                                        </p:attrNameLst>
                                      </p:cBhvr>
                                      <p:tavLst>
                                        <p:tav tm="0">
                                          <p:val>
                                            <p:fltVal val="0"/>
                                          </p:val>
                                        </p:tav>
                                        <p:tav tm="100000">
                                          <p:val>
                                            <p:strVal val="#ppt_w"/>
                                          </p:val>
                                        </p:tav>
                                      </p:tavLst>
                                    </p:anim>
                                    <p:anim calcmode="lin" valueType="num">
                                      <p:cBhvr>
                                        <p:cTn dur="500" fill="hold" id="16"/>
                                        <p:tgtEl>
                                          <p:spTgt spid="11"/>
                                        </p:tgtEl>
                                        <p:attrNameLst>
                                          <p:attrName>ppt_h</p:attrName>
                                        </p:attrNameLst>
                                      </p:cBhvr>
                                      <p:tavLst>
                                        <p:tav tm="0">
                                          <p:val>
                                            <p:fltVal val="0"/>
                                          </p:val>
                                        </p:tav>
                                        <p:tav tm="100000">
                                          <p:val>
                                            <p:strVal val="#ppt_h"/>
                                          </p:val>
                                        </p:tav>
                                      </p:tavLst>
                                    </p:anim>
                                    <p:animEffect filter="fade" transition="in">
                                      <p:cBhvr>
                                        <p:cTn dur="500" id="17"/>
                                        <p:tgtEl>
                                          <p:spTgt spid="11"/>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4"/>
                                        </p:tgtEl>
                                        <p:attrNameLst>
                                          <p:attrName>style.visibility</p:attrName>
                                        </p:attrNameLst>
                                      </p:cBhvr>
                                      <p:to>
                                        <p:strVal val="visible"/>
                                      </p:to>
                                    </p:set>
                                    <p:animEffect filter="slide(fromLeft)" transition="in">
                                      <p:cBhvr>
                                        <p:cTn dur="500" id="21"/>
                                        <p:tgtEl>
                                          <p:spTgt spid="14"/>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3"/>
                                        </p:tgtEl>
                                        <p:attrNameLst>
                                          <p:attrName>style.visibility</p:attrName>
                                        </p:attrNameLst>
                                      </p:cBhvr>
                                      <p:to>
                                        <p:strVal val="visible"/>
                                      </p:to>
                                    </p:set>
                                    <p:animEffect filter="wipe(left)" transition="in">
                                      <p:cBhvr>
                                        <p:cTn dur="500" id="25"/>
                                        <p:tgtEl>
                                          <p:spTgt spid="13"/>
                                        </p:tgtEl>
                                      </p:cBhvr>
                                    </p:animEffect>
                                  </p:childTnLst>
                                </p:cTn>
                              </p:par>
                            </p:childTnLst>
                          </p:cTn>
                        </p:par>
                        <p:par>
                          <p:cTn fill="hold" id="26" nodeType="afterGroup">
                            <p:stCondLst>
                              <p:cond delay="2500"/>
                            </p:stCondLst>
                            <p:childTnLst>
                              <p:par>
                                <p:cTn fill="hold" id="27" nodeType="afterEffect" presetClass="entr" presetID="53" presetSubtype="0">
                                  <p:stCondLst>
                                    <p:cond delay="0"/>
                                  </p:stCondLst>
                                  <p:childTnLst>
                                    <p:set>
                                      <p:cBhvr>
                                        <p:cTn dur="1" fill="hold" id="28">
                                          <p:stCondLst>
                                            <p:cond delay="0"/>
                                          </p:stCondLst>
                                        </p:cTn>
                                        <p:tgtEl>
                                          <p:spTgt spid="22"/>
                                        </p:tgtEl>
                                        <p:attrNameLst>
                                          <p:attrName>style.visibility</p:attrName>
                                        </p:attrNameLst>
                                      </p:cBhvr>
                                      <p:to>
                                        <p:strVal val="visible"/>
                                      </p:to>
                                    </p:set>
                                    <p:anim calcmode="lin" valueType="num">
                                      <p:cBhvr>
                                        <p:cTn dur="500" fill="hold" id="29"/>
                                        <p:tgtEl>
                                          <p:spTgt spid="22"/>
                                        </p:tgtEl>
                                        <p:attrNameLst>
                                          <p:attrName>ppt_w</p:attrName>
                                        </p:attrNameLst>
                                      </p:cBhvr>
                                      <p:tavLst>
                                        <p:tav tm="0">
                                          <p:val>
                                            <p:fltVal val="0"/>
                                          </p:val>
                                        </p:tav>
                                        <p:tav tm="100000">
                                          <p:val>
                                            <p:strVal val="#ppt_w"/>
                                          </p:val>
                                        </p:tav>
                                      </p:tavLst>
                                    </p:anim>
                                    <p:anim calcmode="lin" valueType="num">
                                      <p:cBhvr>
                                        <p:cTn dur="500" fill="hold" id="30"/>
                                        <p:tgtEl>
                                          <p:spTgt spid="22"/>
                                        </p:tgtEl>
                                        <p:attrNameLst>
                                          <p:attrName>ppt_h</p:attrName>
                                        </p:attrNameLst>
                                      </p:cBhvr>
                                      <p:tavLst>
                                        <p:tav tm="0">
                                          <p:val>
                                            <p:fltVal val="0"/>
                                          </p:val>
                                        </p:tav>
                                        <p:tav tm="100000">
                                          <p:val>
                                            <p:strVal val="#ppt_h"/>
                                          </p:val>
                                        </p:tav>
                                      </p:tavLst>
                                    </p:anim>
                                    <p:animEffect filter="fade" transition="in">
                                      <p:cBhvr>
                                        <p:cTn dur="500" id="31"/>
                                        <p:tgtEl>
                                          <p:spTgt spid="22"/>
                                        </p:tgtEl>
                                      </p:cBhvr>
                                    </p:animEffect>
                                  </p:childTnLst>
                                </p:cTn>
                              </p:par>
                            </p:childTnLst>
                          </p:cTn>
                        </p:par>
                        <p:par>
                          <p:cTn fill="hold" id="32" nodeType="afterGroup">
                            <p:stCondLst>
                              <p:cond delay="3000"/>
                            </p:stCondLst>
                            <p:childTnLst>
                              <p:par>
                                <p:cTn fill="hold" grpId="0" id="33" nodeType="afterEffect" presetClass="entr" presetID="12" presetSubtype="8">
                                  <p:stCondLst>
                                    <p:cond delay="0"/>
                                  </p:stCondLst>
                                  <p:childTnLst>
                                    <p:set>
                                      <p:cBhvr>
                                        <p:cTn dur="1" fill="hold" id="34">
                                          <p:stCondLst>
                                            <p:cond delay="0"/>
                                          </p:stCondLst>
                                        </p:cTn>
                                        <p:tgtEl>
                                          <p:spTgt spid="24"/>
                                        </p:tgtEl>
                                        <p:attrNameLst>
                                          <p:attrName>style.visibility</p:attrName>
                                        </p:attrNameLst>
                                      </p:cBhvr>
                                      <p:to>
                                        <p:strVal val="visible"/>
                                      </p:to>
                                    </p:set>
                                    <p:animEffect filter="slide(fromLeft)" transition="in">
                                      <p:cBhvr>
                                        <p:cTn dur="500" id="35"/>
                                        <p:tgtEl>
                                          <p:spTgt spid="24"/>
                                        </p:tgtEl>
                                      </p:cBhvr>
                                    </p:animEffect>
                                  </p:childTnLst>
                                </p:cTn>
                              </p:par>
                            </p:childTnLst>
                          </p:cTn>
                        </p:par>
                        <p:par>
                          <p:cTn fill="hold" id="36" nodeType="afterGroup">
                            <p:stCondLst>
                              <p:cond delay="3500"/>
                            </p:stCondLst>
                            <p:childTnLst>
                              <p:par>
                                <p:cTn fill="hold" grpId="0" id="37" nodeType="afterEffect" presetClass="entr" presetID="22" presetSubtype="8">
                                  <p:stCondLst>
                                    <p:cond delay="0"/>
                                  </p:stCondLst>
                                  <p:childTnLst>
                                    <p:set>
                                      <p:cBhvr>
                                        <p:cTn dur="1" fill="hold" id="38">
                                          <p:stCondLst>
                                            <p:cond delay="0"/>
                                          </p:stCondLst>
                                        </p:cTn>
                                        <p:tgtEl>
                                          <p:spTgt spid="23"/>
                                        </p:tgtEl>
                                        <p:attrNameLst>
                                          <p:attrName>style.visibility</p:attrName>
                                        </p:attrNameLst>
                                      </p:cBhvr>
                                      <p:to>
                                        <p:strVal val="visible"/>
                                      </p:to>
                                    </p:set>
                                    <p:animEffect filter="wipe(left)" transition="in">
                                      <p:cBhvr>
                                        <p:cTn dur="500" id="39"/>
                                        <p:tgtEl>
                                          <p:spTgt spid="2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0"/>
      <p:bldP grpId="0" spid="13"/>
      <p:bldP grpId="0" spid="14"/>
      <p:bldP grpId="0" spid="23"/>
      <p:bldP grpId="0" spid="24"/>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3" name="矩形 12"/>
          <p:cNvSpPr/>
          <p:nvPr/>
        </p:nvSpPr>
        <p:spPr>
          <a:xfrm>
            <a:off x="971998" y="1148137"/>
            <a:ext cx="7200002" cy="11353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食品生产经营企业应当加强对食品安全管理人员的培训和考核。食品安全管理人员应当掌握与其岗位相适应的食品安全法律、法规、标准和专业知识，具备食品安全管理能力。食品安全监督管理部门应当对企业食品安全管理人员进行随机监督抽查考核。考核指南由国务院食品安全监督管理部门制定、公布。</a:t>
            </a:r>
          </a:p>
        </p:txBody>
      </p:sp>
      <p:sp>
        <p:nvSpPr>
          <p:cNvPr id="14" name="Pentagon 35"/>
          <p:cNvSpPr/>
          <p:nvPr/>
        </p:nvSpPr>
        <p:spPr>
          <a:xfrm>
            <a:off x="971998" y="1059582"/>
            <a:ext cx="1151730"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【第二十条】</a:t>
            </a:r>
          </a:p>
        </p:txBody>
      </p:sp>
      <p:cxnSp>
        <p:nvCxnSpPr>
          <p:cNvPr id="22" name="直接连接符 21"/>
          <p:cNvCxnSpPr/>
          <p:nvPr/>
        </p:nvCxnSpPr>
        <p:spPr>
          <a:xfrm>
            <a:off x="971998" y="2366938"/>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23" name="矩形 22"/>
          <p:cNvSpPr/>
          <p:nvPr/>
        </p:nvSpPr>
        <p:spPr>
          <a:xfrm>
            <a:off x="971997" y="2575523"/>
            <a:ext cx="7200002" cy="11353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食品、食品添加剂生产经营者委托生产食品、食品添加剂的，应当委托取得食品生产许可、食品添加剂生产许可的生产者生产，并对其生产行为进行监督，对委托生产的食品、食品添加剂的安全负责。受托方应当依照法律、法规、食品安全标准以及合同约定进行生产，对生产行为负责，并接受委托方的监督。</a:t>
            </a:r>
          </a:p>
        </p:txBody>
      </p:sp>
      <p:sp>
        <p:nvSpPr>
          <p:cNvPr id="24" name="Pentagon 35"/>
          <p:cNvSpPr/>
          <p:nvPr/>
        </p:nvSpPr>
        <p:spPr>
          <a:xfrm>
            <a:off x="971998" y="2500365"/>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【第二十一条】</a:t>
            </a:r>
          </a:p>
        </p:txBody>
      </p:sp>
      <p:cxnSp>
        <p:nvCxnSpPr>
          <p:cNvPr id="12" name="直接连接符 11"/>
          <p:cNvCxnSpPr/>
          <p:nvPr/>
        </p:nvCxnSpPr>
        <p:spPr>
          <a:xfrm>
            <a:off x="971998" y="3791536"/>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5" name="矩形 14"/>
          <p:cNvSpPr/>
          <p:nvPr/>
        </p:nvSpPr>
        <p:spPr>
          <a:xfrm>
            <a:off x="971997" y="4000122"/>
            <a:ext cx="7200002" cy="6019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食品生产经营者不得在食品生产、加工场所贮存依照本条例第六十三条规定制定的名录中的物质。</a:t>
            </a:r>
          </a:p>
        </p:txBody>
      </p:sp>
      <p:sp>
        <p:nvSpPr>
          <p:cNvPr id="17" name="Pentagon 35"/>
          <p:cNvSpPr/>
          <p:nvPr/>
        </p:nvSpPr>
        <p:spPr>
          <a:xfrm>
            <a:off x="971998" y="3924963"/>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【第二十二条】</a:t>
            </a:r>
          </a:p>
        </p:txBody>
      </p:sp>
      <p:pic>
        <p:nvPicPr>
          <p:cNvPr id="10" name="图片 9"/>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11" name="圆角矩形 10"/>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食品生产经营</a:t>
            </a:r>
          </a:p>
        </p:txBody>
      </p:sp>
    </p:spTree>
    <p:extLst>
      <p:ext uri="{BB962C8B-B14F-4D97-AF65-F5344CB8AC3E}">
        <p14:creationId val="2842226632"/>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14"/>
                                        </p:tgtEl>
                                        <p:attrNameLst>
                                          <p:attrName>style.visibility</p:attrName>
                                        </p:attrNameLst>
                                      </p:cBhvr>
                                      <p:to>
                                        <p:strVal val="visible"/>
                                      </p:to>
                                    </p:set>
                                    <p:animEffect filter="slide(fromLeft)" transition="in">
                                      <p:cBhvr>
                                        <p:cTn dur="500" id="7"/>
                                        <p:tgtEl>
                                          <p:spTgt spid="14"/>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3"/>
                                        </p:tgtEl>
                                        <p:attrNameLst>
                                          <p:attrName>style.visibility</p:attrName>
                                        </p:attrNameLst>
                                      </p:cBhvr>
                                      <p:to>
                                        <p:strVal val="visible"/>
                                      </p:to>
                                    </p:set>
                                    <p:animEffect filter="wipe(left)" transition="in">
                                      <p:cBhvr>
                                        <p:cTn dur="500" id="11"/>
                                        <p:tgtEl>
                                          <p:spTgt spid="13"/>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22"/>
                                        </p:tgtEl>
                                        <p:attrNameLst>
                                          <p:attrName>style.visibility</p:attrName>
                                        </p:attrNameLst>
                                      </p:cBhvr>
                                      <p:to>
                                        <p:strVal val="visible"/>
                                      </p:to>
                                    </p:set>
                                    <p:anim calcmode="lin" valueType="num">
                                      <p:cBhvr>
                                        <p:cTn dur="500" fill="hold" id="15"/>
                                        <p:tgtEl>
                                          <p:spTgt spid="22"/>
                                        </p:tgtEl>
                                        <p:attrNameLst>
                                          <p:attrName>ppt_w</p:attrName>
                                        </p:attrNameLst>
                                      </p:cBhvr>
                                      <p:tavLst>
                                        <p:tav tm="0">
                                          <p:val>
                                            <p:fltVal val="0"/>
                                          </p:val>
                                        </p:tav>
                                        <p:tav tm="100000">
                                          <p:val>
                                            <p:strVal val="#ppt_w"/>
                                          </p:val>
                                        </p:tav>
                                      </p:tavLst>
                                    </p:anim>
                                    <p:anim calcmode="lin" valueType="num">
                                      <p:cBhvr>
                                        <p:cTn dur="500" fill="hold" id="16"/>
                                        <p:tgtEl>
                                          <p:spTgt spid="22"/>
                                        </p:tgtEl>
                                        <p:attrNameLst>
                                          <p:attrName>ppt_h</p:attrName>
                                        </p:attrNameLst>
                                      </p:cBhvr>
                                      <p:tavLst>
                                        <p:tav tm="0">
                                          <p:val>
                                            <p:fltVal val="0"/>
                                          </p:val>
                                        </p:tav>
                                        <p:tav tm="100000">
                                          <p:val>
                                            <p:strVal val="#ppt_h"/>
                                          </p:val>
                                        </p:tav>
                                      </p:tavLst>
                                    </p:anim>
                                    <p:animEffect filter="fade" transition="in">
                                      <p:cBhvr>
                                        <p:cTn dur="500" id="17"/>
                                        <p:tgtEl>
                                          <p:spTgt spid="22"/>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24"/>
                                        </p:tgtEl>
                                        <p:attrNameLst>
                                          <p:attrName>style.visibility</p:attrName>
                                        </p:attrNameLst>
                                      </p:cBhvr>
                                      <p:to>
                                        <p:strVal val="visible"/>
                                      </p:to>
                                    </p:set>
                                    <p:animEffect filter="slide(fromLeft)" transition="in">
                                      <p:cBhvr>
                                        <p:cTn dur="500" id="21"/>
                                        <p:tgtEl>
                                          <p:spTgt spid="24"/>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23"/>
                                        </p:tgtEl>
                                        <p:attrNameLst>
                                          <p:attrName>style.visibility</p:attrName>
                                        </p:attrNameLst>
                                      </p:cBhvr>
                                      <p:to>
                                        <p:strVal val="visible"/>
                                      </p:to>
                                    </p:set>
                                    <p:animEffect filter="wipe(left)" transition="in">
                                      <p:cBhvr>
                                        <p:cTn dur="500" id="25"/>
                                        <p:tgtEl>
                                          <p:spTgt spid="23"/>
                                        </p:tgtEl>
                                      </p:cBhvr>
                                    </p:animEffect>
                                  </p:childTnLst>
                                </p:cTn>
                              </p:par>
                            </p:childTnLst>
                          </p:cTn>
                        </p:par>
                        <p:par>
                          <p:cTn fill="hold" id="26" nodeType="afterGroup">
                            <p:stCondLst>
                              <p:cond delay="2500"/>
                            </p:stCondLst>
                            <p:childTnLst>
                              <p:par>
                                <p:cTn fill="hold" id="27" nodeType="afterEffect" presetClass="entr" presetID="53" presetSubtype="0">
                                  <p:stCondLst>
                                    <p:cond delay="0"/>
                                  </p:stCondLst>
                                  <p:childTnLst>
                                    <p:set>
                                      <p:cBhvr>
                                        <p:cTn dur="1" fill="hold" id="28">
                                          <p:stCondLst>
                                            <p:cond delay="0"/>
                                          </p:stCondLst>
                                        </p:cTn>
                                        <p:tgtEl>
                                          <p:spTgt spid="12"/>
                                        </p:tgtEl>
                                        <p:attrNameLst>
                                          <p:attrName>style.visibility</p:attrName>
                                        </p:attrNameLst>
                                      </p:cBhvr>
                                      <p:to>
                                        <p:strVal val="visible"/>
                                      </p:to>
                                    </p:set>
                                    <p:anim calcmode="lin" valueType="num">
                                      <p:cBhvr>
                                        <p:cTn dur="500" fill="hold" id="29"/>
                                        <p:tgtEl>
                                          <p:spTgt spid="12"/>
                                        </p:tgtEl>
                                        <p:attrNameLst>
                                          <p:attrName>ppt_w</p:attrName>
                                        </p:attrNameLst>
                                      </p:cBhvr>
                                      <p:tavLst>
                                        <p:tav tm="0">
                                          <p:val>
                                            <p:fltVal val="0"/>
                                          </p:val>
                                        </p:tav>
                                        <p:tav tm="100000">
                                          <p:val>
                                            <p:strVal val="#ppt_w"/>
                                          </p:val>
                                        </p:tav>
                                      </p:tavLst>
                                    </p:anim>
                                    <p:anim calcmode="lin" valueType="num">
                                      <p:cBhvr>
                                        <p:cTn dur="500" fill="hold" id="30"/>
                                        <p:tgtEl>
                                          <p:spTgt spid="12"/>
                                        </p:tgtEl>
                                        <p:attrNameLst>
                                          <p:attrName>ppt_h</p:attrName>
                                        </p:attrNameLst>
                                      </p:cBhvr>
                                      <p:tavLst>
                                        <p:tav tm="0">
                                          <p:val>
                                            <p:fltVal val="0"/>
                                          </p:val>
                                        </p:tav>
                                        <p:tav tm="100000">
                                          <p:val>
                                            <p:strVal val="#ppt_h"/>
                                          </p:val>
                                        </p:tav>
                                      </p:tavLst>
                                    </p:anim>
                                    <p:animEffect filter="fade" transition="in">
                                      <p:cBhvr>
                                        <p:cTn dur="500" id="31"/>
                                        <p:tgtEl>
                                          <p:spTgt spid="12"/>
                                        </p:tgtEl>
                                      </p:cBhvr>
                                    </p:animEffect>
                                  </p:childTnLst>
                                </p:cTn>
                              </p:par>
                            </p:childTnLst>
                          </p:cTn>
                        </p:par>
                        <p:par>
                          <p:cTn fill="hold" id="32" nodeType="afterGroup">
                            <p:stCondLst>
                              <p:cond delay="3000"/>
                            </p:stCondLst>
                            <p:childTnLst>
                              <p:par>
                                <p:cTn fill="hold" grpId="0" id="33" nodeType="afterEffect" presetClass="entr" presetID="12" presetSubtype="8">
                                  <p:stCondLst>
                                    <p:cond delay="0"/>
                                  </p:stCondLst>
                                  <p:childTnLst>
                                    <p:set>
                                      <p:cBhvr>
                                        <p:cTn dur="1" fill="hold" id="34">
                                          <p:stCondLst>
                                            <p:cond delay="0"/>
                                          </p:stCondLst>
                                        </p:cTn>
                                        <p:tgtEl>
                                          <p:spTgt spid="17"/>
                                        </p:tgtEl>
                                        <p:attrNameLst>
                                          <p:attrName>style.visibility</p:attrName>
                                        </p:attrNameLst>
                                      </p:cBhvr>
                                      <p:to>
                                        <p:strVal val="visible"/>
                                      </p:to>
                                    </p:set>
                                    <p:animEffect filter="slide(fromLeft)" transition="in">
                                      <p:cBhvr>
                                        <p:cTn dur="500" id="35"/>
                                        <p:tgtEl>
                                          <p:spTgt spid="17"/>
                                        </p:tgtEl>
                                      </p:cBhvr>
                                    </p:animEffect>
                                  </p:childTnLst>
                                </p:cTn>
                              </p:par>
                            </p:childTnLst>
                          </p:cTn>
                        </p:par>
                        <p:par>
                          <p:cTn fill="hold" id="36" nodeType="afterGroup">
                            <p:stCondLst>
                              <p:cond delay="3500"/>
                            </p:stCondLst>
                            <p:childTnLst>
                              <p:par>
                                <p:cTn fill="hold" grpId="0" id="37" nodeType="afterEffect" presetClass="entr" presetID="22" presetSubtype="8">
                                  <p:stCondLst>
                                    <p:cond delay="0"/>
                                  </p:stCondLst>
                                  <p:childTnLst>
                                    <p:set>
                                      <p:cBhvr>
                                        <p:cTn dur="1" fill="hold" id="38">
                                          <p:stCondLst>
                                            <p:cond delay="0"/>
                                          </p:stCondLst>
                                        </p:cTn>
                                        <p:tgtEl>
                                          <p:spTgt spid="15"/>
                                        </p:tgtEl>
                                        <p:attrNameLst>
                                          <p:attrName>style.visibility</p:attrName>
                                        </p:attrNameLst>
                                      </p:cBhvr>
                                      <p:to>
                                        <p:strVal val="visible"/>
                                      </p:to>
                                    </p:set>
                                    <p:animEffect filter="wipe(left)" transition="in">
                                      <p:cBhvr>
                                        <p:cTn dur="500" id="39"/>
                                        <p:tgtEl>
                                          <p:spTgt spid="1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3"/>
      <p:bldP grpId="0" spid="14"/>
      <p:bldP grpId="0" spid="23"/>
      <p:bldP grpId="0" spid="24"/>
      <p:bldP grpId="0" spid="15"/>
      <p:bldP grpId="0" spid="17"/>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3" name="矩形 22"/>
          <p:cNvSpPr/>
          <p:nvPr/>
        </p:nvSpPr>
        <p:spPr>
          <a:xfrm>
            <a:off x="971997" y="1353855"/>
            <a:ext cx="3527996" cy="1348740"/>
          </a:xfrm>
          <a:prstGeom prst="rect">
            <a:avLst/>
          </a:prstGeom>
        </p:spPr>
        <p:txBody>
          <a:bodyPr bIns="34290" lIns="68580" rIns="68580" tIns="34290" wrap="square">
            <a:spAutoFit/>
          </a:bodyPr>
          <a:lstStyle/>
          <a:p>
            <a:pPr defTabSz="914378">
              <a:lnSpc>
                <a:spcPct val="150000"/>
              </a:lnSpc>
              <a:buClr>
                <a:srgbClr val="E20000"/>
              </a:buClr>
            </a:pPr>
            <a:r>
              <a:rPr altLang="en-US" lang="zh-CN" smtClean="0" sz="1400">
                <a:solidFill>
                  <a:srgbClr val="000000"/>
                </a:solidFill>
                <a:latin charset="-122" panose="020b0503020204020204" pitchFamily="34" typeface="微软雅黑"/>
                <a:ea charset="-122" panose="020b0503020204020204" pitchFamily="34" typeface="微软雅黑"/>
              </a:rPr>
              <a:t>                           对食品进行辐照加工，应当遵守食品安全国家标准，并按照食品安全国家标准的要求对辐照加工食品进行检验和标注。</a:t>
            </a:r>
          </a:p>
        </p:txBody>
      </p:sp>
      <p:sp>
        <p:nvSpPr>
          <p:cNvPr id="24" name="Pentagon 35"/>
          <p:cNvSpPr/>
          <p:nvPr/>
        </p:nvSpPr>
        <p:spPr>
          <a:xfrm>
            <a:off x="971998" y="1291990"/>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【第二十三条】</a:t>
            </a:r>
          </a:p>
        </p:txBody>
      </p:sp>
      <p:cxnSp>
        <p:nvCxnSpPr>
          <p:cNvPr id="12" name="直接连接符 11"/>
          <p:cNvCxnSpPr/>
          <p:nvPr/>
        </p:nvCxnSpPr>
        <p:spPr>
          <a:xfrm>
            <a:off x="972000" y="2914634"/>
            <a:ext cx="3528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1" name="矩形 10"/>
          <p:cNvSpPr/>
          <p:nvPr/>
        </p:nvSpPr>
        <p:spPr>
          <a:xfrm>
            <a:off x="971997" y="3331579"/>
            <a:ext cx="3527996" cy="1028700"/>
          </a:xfrm>
          <a:prstGeom prst="rect">
            <a:avLst/>
          </a:prstGeom>
        </p:spPr>
        <p:txBody>
          <a:bodyPr bIns="34290" lIns="68580" rIns="68580" tIns="34290" wrap="square">
            <a:spAutoFit/>
          </a:bodyPr>
          <a:lstStyle/>
          <a:p>
            <a:pPr defTabSz="914378">
              <a:lnSpc>
                <a:spcPct val="150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贮存、运输对温度、湿度等有特殊要求的食品，应当具备保温、冷藏或者冷冻等设备设施，并保持有效运行。</a:t>
            </a:r>
          </a:p>
        </p:txBody>
      </p:sp>
      <p:sp>
        <p:nvSpPr>
          <p:cNvPr id="18" name="Pentagon 35"/>
          <p:cNvSpPr/>
          <p:nvPr/>
        </p:nvSpPr>
        <p:spPr>
          <a:xfrm>
            <a:off x="971998" y="3269714"/>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【第二十四条】</a:t>
            </a:r>
          </a:p>
        </p:txBody>
      </p:sp>
      <p:pic>
        <p:nvPicPr>
          <p:cNvPr id="25" name="图片 24"/>
          <p:cNvPicPr>
            <a:picLocks noChangeAspect="1"/>
          </p:cNvPicPr>
          <p:nvPr/>
        </p:nvPicPr>
        <p:blipFill>
          <a:blip r:embed="rId3">
            <a:extLst>
              <a:ext uri="{28A0092B-C50C-407E-A947-70E740481C1C}">
                <a14:useLocalDpi val="0"/>
              </a:ext>
            </a:extLst>
          </a:blip>
          <a:stretch>
            <a:fillRect/>
          </a:stretch>
        </p:blipFill>
        <p:spPr>
          <a:xfrm>
            <a:off x="4038600" y="685523"/>
            <a:ext cx="5278631" cy="4060485"/>
          </a:xfrm>
          <a:prstGeom prst="rect">
            <a:avLst/>
          </a:prstGeom>
        </p:spPr>
      </p:pic>
      <p:pic>
        <p:nvPicPr>
          <p:cNvPr id="8" name="图片 7"/>
          <p:cNvPicPr>
            <a:picLocks noChangeAspect="1"/>
          </p:cNvPicPr>
          <p:nvPr/>
        </p:nvPicPr>
        <p:blipFill>
          <a:blip r:embed="rId4">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9" name="圆角矩形 8"/>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食品生产经营</a:t>
            </a:r>
          </a:p>
        </p:txBody>
      </p:sp>
    </p:spTree>
    <p:extLst>
      <p:ext uri="{BB962C8B-B14F-4D97-AF65-F5344CB8AC3E}">
        <p14:creationId val="180140168"/>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24"/>
                                        </p:tgtEl>
                                        <p:attrNameLst>
                                          <p:attrName>style.visibility</p:attrName>
                                        </p:attrNameLst>
                                      </p:cBhvr>
                                      <p:to>
                                        <p:strVal val="visible"/>
                                      </p:to>
                                    </p:set>
                                    <p:animEffect filter="slide(fromLeft)" transition="in">
                                      <p:cBhvr>
                                        <p:cTn dur="500" id="7"/>
                                        <p:tgtEl>
                                          <p:spTgt spid="24"/>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23"/>
                                        </p:tgtEl>
                                        <p:attrNameLst>
                                          <p:attrName>style.visibility</p:attrName>
                                        </p:attrNameLst>
                                      </p:cBhvr>
                                      <p:to>
                                        <p:strVal val="visible"/>
                                      </p:to>
                                    </p:set>
                                    <p:animEffect filter="wipe(left)" transition="in">
                                      <p:cBhvr>
                                        <p:cTn dur="500" id="11"/>
                                        <p:tgtEl>
                                          <p:spTgt spid="23"/>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2"/>
                                        </p:tgtEl>
                                        <p:attrNameLst>
                                          <p:attrName>style.visibility</p:attrName>
                                        </p:attrNameLst>
                                      </p:cBhvr>
                                      <p:to>
                                        <p:strVal val="visible"/>
                                      </p:to>
                                    </p:set>
                                    <p:anim calcmode="lin" valueType="num">
                                      <p:cBhvr>
                                        <p:cTn dur="500" fill="hold" id="15"/>
                                        <p:tgtEl>
                                          <p:spTgt spid="12"/>
                                        </p:tgtEl>
                                        <p:attrNameLst>
                                          <p:attrName>ppt_w</p:attrName>
                                        </p:attrNameLst>
                                      </p:cBhvr>
                                      <p:tavLst>
                                        <p:tav tm="0">
                                          <p:val>
                                            <p:fltVal val="0"/>
                                          </p:val>
                                        </p:tav>
                                        <p:tav tm="100000">
                                          <p:val>
                                            <p:strVal val="#ppt_w"/>
                                          </p:val>
                                        </p:tav>
                                      </p:tavLst>
                                    </p:anim>
                                    <p:anim calcmode="lin" valueType="num">
                                      <p:cBhvr>
                                        <p:cTn dur="500" fill="hold" id="16"/>
                                        <p:tgtEl>
                                          <p:spTgt spid="12"/>
                                        </p:tgtEl>
                                        <p:attrNameLst>
                                          <p:attrName>ppt_h</p:attrName>
                                        </p:attrNameLst>
                                      </p:cBhvr>
                                      <p:tavLst>
                                        <p:tav tm="0">
                                          <p:val>
                                            <p:fltVal val="0"/>
                                          </p:val>
                                        </p:tav>
                                        <p:tav tm="100000">
                                          <p:val>
                                            <p:strVal val="#ppt_h"/>
                                          </p:val>
                                        </p:tav>
                                      </p:tavLst>
                                    </p:anim>
                                    <p:animEffect filter="fade" transition="in">
                                      <p:cBhvr>
                                        <p:cTn dur="500" id="17"/>
                                        <p:tgtEl>
                                          <p:spTgt spid="12"/>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8"/>
                                        </p:tgtEl>
                                        <p:attrNameLst>
                                          <p:attrName>style.visibility</p:attrName>
                                        </p:attrNameLst>
                                      </p:cBhvr>
                                      <p:to>
                                        <p:strVal val="visible"/>
                                      </p:to>
                                    </p:set>
                                    <p:animEffect filter="slide(fromLeft)" transition="in">
                                      <p:cBhvr>
                                        <p:cTn dur="500" id="21"/>
                                        <p:tgtEl>
                                          <p:spTgt spid="18"/>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1"/>
                                        </p:tgtEl>
                                        <p:attrNameLst>
                                          <p:attrName>style.visibility</p:attrName>
                                        </p:attrNameLst>
                                      </p:cBhvr>
                                      <p:to>
                                        <p:strVal val="visible"/>
                                      </p:to>
                                    </p:set>
                                    <p:animEffect filter="wipe(left)" transition="in">
                                      <p:cBhvr>
                                        <p:cTn dur="500" id="25"/>
                                        <p:tgtEl>
                                          <p:spTgt spid="11"/>
                                        </p:tgtEl>
                                      </p:cBhvr>
                                    </p:animEffect>
                                  </p:childTnLst>
                                </p:cTn>
                              </p:par>
                            </p:childTnLst>
                          </p:cTn>
                        </p:par>
                        <p:par>
                          <p:cTn fill="hold" id="26" nodeType="afterGroup">
                            <p:stCondLst>
                              <p:cond delay="2500"/>
                            </p:stCondLst>
                            <p:childTnLst>
                              <p:par>
                                <p:cTn fill="hold" id="27" nodeType="afterEffect" presetClass="entr" presetID="42" presetSubtype="0">
                                  <p:stCondLst>
                                    <p:cond delay="0"/>
                                  </p:stCondLst>
                                  <p:childTnLst>
                                    <p:set>
                                      <p:cBhvr>
                                        <p:cTn dur="1" fill="hold" id="28">
                                          <p:stCondLst>
                                            <p:cond delay="0"/>
                                          </p:stCondLst>
                                        </p:cTn>
                                        <p:tgtEl>
                                          <p:spTgt spid="25"/>
                                        </p:tgtEl>
                                        <p:attrNameLst>
                                          <p:attrName>style.visibility</p:attrName>
                                        </p:attrNameLst>
                                      </p:cBhvr>
                                      <p:to>
                                        <p:strVal val="visible"/>
                                      </p:to>
                                    </p:set>
                                    <p:animEffect filter="fade" transition="in">
                                      <p:cBhvr>
                                        <p:cTn dur="1000" id="29"/>
                                        <p:tgtEl>
                                          <p:spTgt spid="25"/>
                                        </p:tgtEl>
                                      </p:cBhvr>
                                    </p:animEffect>
                                    <p:anim calcmode="lin" valueType="num">
                                      <p:cBhvr>
                                        <p:cTn dur="1000" fill="hold" id="30"/>
                                        <p:tgtEl>
                                          <p:spTgt spid="25"/>
                                        </p:tgtEl>
                                        <p:attrNameLst>
                                          <p:attrName>ppt_x</p:attrName>
                                        </p:attrNameLst>
                                      </p:cBhvr>
                                      <p:tavLst>
                                        <p:tav tm="0">
                                          <p:val>
                                            <p:strVal val="#ppt_x"/>
                                          </p:val>
                                        </p:tav>
                                        <p:tav tm="100000">
                                          <p:val>
                                            <p:strVal val="#ppt_x"/>
                                          </p:val>
                                        </p:tav>
                                      </p:tavLst>
                                    </p:anim>
                                    <p:anim calcmode="lin" valueType="num">
                                      <p:cBhvr>
                                        <p:cTn dur="1000" fill="hold" id="31"/>
                                        <p:tgtEl>
                                          <p:spTgt spid="25"/>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3"/>
      <p:bldP grpId="0" spid="24"/>
      <p:bldP grpId="0" spid="11"/>
      <p:bldP grpId="0" spid="18"/>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0" name="矩形 19"/>
          <p:cNvSpPr/>
          <p:nvPr/>
        </p:nvSpPr>
        <p:spPr>
          <a:xfrm>
            <a:off x="971997" y="1419622"/>
            <a:ext cx="7200002" cy="1935480"/>
          </a:xfrm>
          <a:prstGeom prst="rect">
            <a:avLst/>
          </a:prstGeom>
        </p:spPr>
        <p:txBody>
          <a:bodyPr bIns="34290" lIns="68580" rIns="68580" tIns="34290" wrap="square">
            <a:spAutoFit/>
          </a:bodyPr>
          <a:lstStyle/>
          <a:p>
            <a:pPr defTabSz="914378" indent="-285743" marL="285743">
              <a:lnSpc>
                <a:spcPct val="12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食品生产经营者委托贮存、运输食品的，应当对受托方的食品安全保障能力进行审核，并监督受托方按照保证食品安全的要求贮存、运输食品。受托方应当保证食品贮存、运输条件符合食品安全的要求，加强食品贮存、运输过程管理。</a:t>
            </a:r>
          </a:p>
          <a:p>
            <a:pPr defTabSz="914378" indent="-285743" marL="285743">
              <a:lnSpc>
                <a:spcPct val="12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接受食品生产经营者委托贮存、运输食品的，应当如实记录委托方和收货方的名称、地址、联系方式等内容。记录保存期限不得少于贮存、运输结束后2年。</a:t>
            </a:r>
          </a:p>
          <a:p>
            <a:pPr defTabSz="914378" indent="-285743" marL="285743">
              <a:lnSpc>
                <a:spcPct val="12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非食品生产经营者从事对温度、湿度等有特殊要求的食品贮存业务的，应当自取得营业执照之日起30个工作日内向所在地县级人民政府食品安全监督管理部门备案。</a:t>
            </a:r>
          </a:p>
        </p:txBody>
      </p:sp>
      <p:sp>
        <p:nvSpPr>
          <p:cNvPr id="21" name="Pentagon 35"/>
          <p:cNvSpPr/>
          <p:nvPr/>
        </p:nvSpPr>
        <p:spPr>
          <a:xfrm>
            <a:off x="971998" y="1060176"/>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【第二十五条】</a:t>
            </a:r>
          </a:p>
        </p:txBody>
      </p:sp>
      <p:cxnSp>
        <p:nvCxnSpPr>
          <p:cNvPr id="13" name="直接连接符 12"/>
          <p:cNvCxnSpPr/>
          <p:nvPr/>
        </p:nvCxnSpPr>
        <p:spPr>
          <a:xfrm>
            <a:off x="971998" y="3507854"/>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4" name="矩形 13"/>
          <p:cNvSpPr/>
          <p:nvPr/>
        </p:nvSpPr>
        <p:spPr>
          <a:xfrm>
            <a:off x="971997" y="3741482"/>
            <a:ext cx="7200002" cy="8686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餐饮服务提供者委托餐具饮具集中消毒服务单位提供清洗消毒服务的，应当查验、留存餐具饮具集中消毒服务单位的营业执照复印件和消毒合格证明。保存期限不得少于消毒餐具饮具使用期限到期后6个月。</a:t>
            </a:r>
          </a:p>
        </p:txBody>
      </p:sp>
      <p:sp>
        <p:nvSpPr>
          <p:cNvPr id="15" name="Pentagon 35"/>
          <p:cNvSpPr/>
          <p:nvPr/>
        </p:nvSpPr>
        <p:spPr>
          <a:xfrm>
            <a:off x="971998" y="3666324"/>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【第二十六条】</a:t>
            </a:r>
          </a:p>
        </p:txBody>
      </p:sp>
      <p:pic>
        <p:nvPicPr>
          <p:cNvPr id="7" name="图片 6"/>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8" name="圆角矩形 7"/>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食品生产经营</a:t>
            </a:r>
          </a:p>
        </p:txBody>
      </p:sp>
    </p:spTree>
    <p:extLst>
      <p:ext uri="{BB962C8B-B14F-4D97-AF65-F5344CB8AC3E}">
        <p14:creationId val="2193664712"/>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21"/>
                                        </p:tgtEl>
                                        <p:attrNameLst>
                                          <p:attrName>style.visibility</p:attrName>
                                        </p:attrNameLst>
                                      </p:cBhvr>
                                      <p:to>
                                        <p:strVal val="visible"/>
                                      </p:to>
                                    </p:set>
                                    <p:animEffect filter="slide(fromLeft)" transition="in">
                                      <p:cBhvr>
                                        <p:cTn dur="500" id="7"/>
                                        <p:tgtEl>
                                          <p:spTgt spid="21"/>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20"/>
                                        </p:tgtEl>
                                        <p:attrNameLst>
                                          <p:attrName>style.visibility</p:attrName>
                                        </p:attrNameLst>
                                      </p:cBhvr>
                                      <p:to>
                                        <p:strVal val="visible"/>
                                      </p:to>
                                    </p:set>
                                    <p:animEffect filter="wipe(left)" transition="in">
                                      <p:cBhvr>
                                        <p:cTn dur="500" id="11"/>
                                        <p:tgtEl>
                                          <p:spTgt spid="20"/>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3"/>
                                        </p:tgtEl>
                                        <p:attrNameLst>
                                          <p:attrName>style.visibility</p:attrName>
                                        </p:attrNameLst>
                                      </p:cBhvr>
                                      <p:to>
                                        <p:strVal val="visible"/>
                                      </p:to>
                                    </p:set>
                                    <p:anim calcmode="lin" valueType="num">
                                      <p:cBhvr>
                                        <p:cTn dur="500" fill="hold" id="15"/>
                                        <p:tgtEl>
                                          <p:spTgt spid="13"/>
                                        </p:tgtEl>
                                        <p:attrNameLst>
                                          <p:attrName>ppt_w</p:attrName>
                                        </p:attrNameLst>
                                      </p:cBhvr>
                                      <p:tavLst>
                                        <p:tav tm="0">
                                          <p:val>
                                            <p:fltVal val="0"/>
                                          </p:val>
                                        </p:tav>
                                        <p:tav tm="100000">
                                          <p:val>
                                            <p:strVal val="#ppt_w"/>
                                          </p:val>
                                        </p:tav>
                                      </p:tavLst>
                                    </p:anim>
                                    <p:anim calcmode="lin" valueType="num">
                                      <p:cBhvr>
                                        <p:cTn dur="500" fill="hold" id="16"/>
                                        <p:tgtEl>
                                          <p:spTgt spid="13"/>
                                        </p:tgtEl>
                                        <p:attrNameLst>
                                          <p:attrName>ppt_h</p:attrName>
                                        </p:attrNameLst>
                                      </p:cBhvr>
                                      <p:tavLst>
                                        <p:tav tm="0">
                                          <p:val>
                                            <p:fltVal val="0"/>
                                          </p:val>
                                        </p:tav>
                                        <p:tav tm="100000">
                                          <p:val>
                                            <p:strVal val="#ppt_h"/>
                                          </p:val>
                                        </p:tav>
                                      </p:tavLst>
                                    </p:anim>
                                    <p:animEffect filter="fade" transition="in">
                                      <p:cBhvr>
                                        <p:cTn dur="500" id="17"/>
                                        <p:tgtEl>
                                          <p:spTgt spid="13"/>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5"/>
                                        </p:tgtEl>
                                        <p:attrNameLst>
                                          <p:attrName>style.visibility</p:attrName>
                                        </p:attrNameLst>
                                      </p:cBhvr>
                                      <p:to>
                                        <p:strVal val="visible"/>
                                      </p:to>
                                    </p:set>
                                    <p:animEffect filter="slide(fromLeft)" transition="in">
                                      <p:cBhvr>
                                        <p:cTn dur="500" id="21"/>
                                        <p:tgtEl>
                                          <p:spTgt spid="15"/>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4"/>
                                        </p:tgtEl>
                                        <p:attrNameLst>
                                          <p:attrName>style.visibility</p:attrName>
                                        </p:attrNameLst>
                                      </p:cBhvr>
                                      <p:to>
                                        <p:strVal val="visible"/>
                                      </p:to>
                                    </p:set>
                                    <p:animEffect filter="wipe(left)" transition="in">
                                      <p:cBhvr>
                                        <p:cTn dur="500" id="25"/>
                                        <p:tgtEl>
                                          <p:spTgt spid="1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0"/>
      <p:bldP grpId="0" spid="21"/>
      <p:bldP grpId="0" spid="14"/>
      <p:bldP grpId="0" spid="15"/>
    </p:bld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4" name="矩形 13"/>
          <p:cNvSpPr/>
          <p:nvPr/>
        </p:nvSpPr>
        <p:spPr>
          <a:xfrm>
            <a:off x="971997" y="1203599"/>
            <a:ext cx="7200002" cy="14020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餐具饮具集中消毒服务单位应当建立餐具饮具出厂检验记录制度，如实记录出厂餐具饮具的数量、消毒日期和批号、使用期限、出厂日期以及委托方名称、地址、联系方式等内容。出厂检验记录保存期限不得少于消毒餐具饮具使用期限到期后6个月。消毒后的餐具饮具应当在独立包装上标注单位名称、地址、联系方式、消毒日期和批号以及使用期限等内容。</a:t>
            </a:r>
          </a:p>
        </p:txBody>
      </p:sp>
      <p:sp>
        <p:nvSpPr>
          <p:cNvPr id="15" name="Pentagon 35"/>
          <p:cNvSpPr/>
          <p:nvPr/>
        </p:nvSpPr>
        <p:spPr>
          <a:xfrm>
            <a:off x="971998" y="1128440"/>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【第二十七条】</a:t>
            </a:r>
          </a:p>
        </p:txBody>
      </p:sp>
      <p:cxnSp>
        <p:nvCxnSpPr>
          <p:cNvPr id="8" name="直接连接符 7"/>
          <p:cNvCxnSpPr/>
          <p:nvPr/>
        </p:nvCxnSpPr>
        <p:spPr>
          <a:xfrm>
            <a:off x="971998" y="2715766"/>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971997" y="3291237"/>
            <a:ext cx="7200002" cy="1402080"/>
          </a:xfrm>
          <a:prstGeom prst="rect">
            <a:avLst/>
          </a:prstGeom>
        </p:spPr>
        <p:txBody>
          <a:bodyPr bIns="34290" lIns="68580" rIns="68580" tIns="34290" wrap="square">
            <a:spAutoFit/>
          </a:bodyPr>
          <a:lstStyle/>
          <a:p>
            <a:pPr defTabSz="914378" indent="-285743" marL="285743">
              <a:lnSpc>
                <a:spcPct val="12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学校、托幼机构、养老机构、建筑工地等集中用餐单位的食堂应当执行原料控制、餐具饮具清洗消毒、食品留样等制度，并依照食品安全法第四十七条的规定定期开展食堂食品安全自查。</a:t>
            </a:r>
          </a:p>
          <a:p>
            <a:pPr defTabSz="914378" indent="-285743" marL="285743">
              <a:lnSpc>
                <a:spcPct val="12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承包经营集中用餐单位食堂的，应当依法取得食品经营许可，并对食堂的食品安全负责。集中用餐单位应当督促承包方落实食品安全管理制度，承担管理责任。</a:t>
            </a:r>
          </a:p>
        </p:txBody>
      </p:sp>
      <p:sp>
        <p:nvSpPr>
          <p:cNvPr id="10" name="Pentagon 35"/>
          <p:cNvSpPr/>
          <p:nvPr/>
        </p:nvSpPr>
        <p:spPr>
          <a:xfrm>
            <a:off x="971998" y="2931790"/>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【第二十八条】</a:t>
            </a:r>
          </a:p>
        </p:txBody>
      </p:sp>
      <p:pic>
        <p:nvPicPr>
          <p:cNvPr id="7" name="图片 6"/>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11" name="圆角矩形 10"/>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食品生产经营</a:t>
            </a:r>
          </a:p>
        </p:txBody>
      </p:sp>
    </p:spTree>
    <p:extLst>
      <p:ext uri="{BB962C8B-B14F-4D97-AF65-F5344CB8AC3E}">
        <p14:creationId val="4044203554"/>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15"/>
                                        </p:tgtEl>
                                        <p:attrNameLst>
                                          <p:attrName>style.visibility</p:attrName>
                                        </p:attrNameLst>
                                      </p:cBhvr>
                                      <p:to>
                                        <p:strVal val="visible"/>
                                      </p:to>
                                    </p:set>
                                    <p:animEffect filter="slide(fromLeft)" transition="in">
                                      <p:cBhvr>
                                        <p:cTn dur="500" id="7"/>
                                        <p:tgtEl>
                                          <p:spTgt spid="15"/>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4"/>
                                        </p:tgtEl>
                                        <p:attrNameLst>
                                          <p:attrName>style.visibility</p:attrName>
                                        </p:attrNameLst>
                                      </p:cBhvr>
                                      <p:to>
                                        <p:strVal val="visible"/>
                                      </p:to>
                                    </p:set>
                                    <p:animEffect filter="wipe(left)" transition="in">
                                      <p:cBhvr>
                                        <p:cTn dur="500" id="11"/>
                                        <p:tgtEl>
                                          <p:spTgt spid="14"/>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8"/>
                                        </p:tgtEl>
                                        <p:attrNameLst>
                                          <p:attrName>style.visibility</p:attrName>
                                        </p:attrNameLst>
                                      </p:cBhvr>
                                      <p:to>
                                        <p:strVal val="visible"/>
                                      </p:to>
                                    </p:set>
                                    <p:anim calcmode="lin" valueType="num">
                                      <p:cBhvr>
                                        <p:cTn dur="500" fill="hold" id="15"/>
                                        <p:tgtEl>
                                          <p:spTgt spid="8"/>
                                        </p:tgtEl>
                                        <p:attrNameLst>
                                          <p:attrName>ppt_w</p:attrName>
                                        </p:attrNameLst>
                                      </p:cBhvr>
                                      <p:tavLst>
                                        <p:tav tm="0">
                                          <p:val>
                                            <p:fltVal val="0"/>
                                          </p:val>
                                        </p:tav>
                                        <p:tav tm="100000">
                                          <p:val>
                                            <p:strVal val="#ppt_w"/>
                                          </p:val>
                                        </p:tav>
                                      </p:tavLst>
                                    </p:anim>
                                    <p:anim calcmode="lin" valueType="num">
                                      <p:cBhvr>
                                        <p:cTn dur="500" fill="hold" id="16"/>
                                        <p:tgtEl>
                                          <p:spTgt spid="8"/>
                                        </p:tgtEl>
                                        <p:attrNameLst>
                                          <p:attrName>ppt_h</p:attrName>
                                        </p:attrNameLst>
                                      </p:cBhvr>
                                      <p:tavLst>
                                        <p:tav tm="0">
                                          <p:val>
                                            <p:fltVal val="0"/>
                                          </p:val>
                                        </p:tav>
                                        <p:tav tm="100000">
                                          <p:val>
                                            <p:strVal val="#ppt_h"/>
                                          </p:val>
                                        </p:tav>
                                      </p:tavLst>
                                    </p:anim>
                                    <p:animEffect filter="fade" transition="in">
                                      <p:cBhvr>
                                        <p:cTn dur="500" id="17"/>
                                        <p:tgtEl>
                                          <p:spTgt spid="8"/>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0"/>
                                        </p:tgtEl>
                                        <p:attrNameLst>
                                          <p:attrName>style.visibility</p:attrName>
                                        </p:attrNameLst>
                                      </p:cBhvr>
                                      <p:to>
                                        <p:strVal val="visible"/>
                                      </p:to>
                                    </p:set>
                                    <p:animEffect filter="slide(fromLeft)" transition="in">
                                      <p:cBhvr>
                                        <p:cTn dur="500" id="21"/>
                                        <p:tgtEl>
                                          <p:spTgt spid="10"/>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9"/>
                                        </p:tgtEl>
                                        <p:attrNameLst>
                                          <p:attrName>style.visibility</p:attrName>
                                        </p:attrNameLst>
                                      </p:cBhvr>
                                      <p:to>
                                        <p:strVal val="visible"/>
                                      </p:to>
                                    </p:set>
                                    <p:animEffect filter="wipe(left)" transition="in">
                                      <p:cBhvr>
                                        <p:cTn dur="500" id="25"/>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4"/>
      <p:bldP grpId="0" spid="15"/>
      <p:bldP grpId="0" spid="9"/>
      <p:bldP grpId="0" spid="10"/>
    </p:bldLst>
  </p:timing>
</p:sld>
</file>

<file path=ppt/slides/slide2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9" name="矩形 8"/>
          <p:cNvSpPr/>
          <p:nvPr/>
        </p:nvSpPr>
        <p:spPr>
          <a:xfrm>
            <a:off x="971997" y="1347021"/>
            <a:ext cx="7200002" cy="1402080"/>
          </a:xfrm>
          <a:prstGeom prst="rect">
            <a:avLst/>
          </a:prstGeom>
        </p:spPr>
        <p:txBody>
          <a:bodyPr bIns="34290" lIns="68580" rIns="68580" tIns="34290" wrap="square">
            <a:spAutoFit/>
          </a:bodyPr>
          <a:lstStyle/>
          <a:p>
            <a:pPr defTabSz="914378" indent="-285743" marL="285743">
              <a:lnSpc>
                <a:spcPct val="12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食品生产经营者应当对变质、超过保质期或者回收的食品进行显著标示或者单独存放在有明确标志的场所，及时采取无害化处理、销毁等措施并如实记录。</a:t>
            </a:r>
          </a:p>
          <a:p>
            <a:pPr defTabSz="914378" indent="-285743" marL="285743">
              <a:lnSpc>
                <a:spcPct val="12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食品安全法所称回收食品，是指已经售出，因违反法律、法规、食品安全标准或者超过保质期等原因，被召回或者退回的食品，不包括依照食品安全法第六十三条第三款的规定可以继续销售的食品。</a:t>
            </a:r>
          </a:p>
        </p:txBody>
      </p:sp>
      <p:sp>
        <p:nvSpPr>
          <p:cNvPr id="10" name="Pentagon 35"/>
          <p:cNvSpPr/>
          <p:nvPr/>
        </p:nvSpPr>
        <p:spPr>
          <a:xfrm>
            <a:off x="971998" y="987574"/>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【第二十九条】</a:t>
            </a:r>
          </a:p>
        </p:txBody>
      </p:sp>
      <p:cxnSp>
        <p:nvCxnSpPr>
          <p:cNvPr id="11" name="直接连接符 10"/>
          <p:cNvCxnSpPr/>
          <p:nvPr/>
        </p:nvCxnSpPr>
        <p:spPr>
          <a:xfrm>
            <a:off x="971998" y="2859782"/>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971997" y="3075806"/>
            <a:ext cx="7200002" cy="6019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县级以上地方人民政府根据需要建设必要的食品无害化处理和销毁设施。食品生产经营者可以按照规定使用政府建设的设施对食品进行无害化处理或者予以销毁。</a:t>
            </a:r>
          </a:p>
        </p:txBody>
      </p:sp>
      <p:sp>
        <p:nvSpPr>
          <p:cNvPr id="13" name="Pentagon 35"/>
          <p:cNvSpPr/>
          <p:nvPr/>
        </p:nvSpPr>
        <p:spPr>
          <a:xfrm>
            <a:off x="971998" y="3003798"/>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【第三十条】</a:t>
            </a:r>
          </a:p>
        </p:txBody>
      </p:sp>
      <p:cxnSp>
        <p:nvCxnSpPr>
          <p:cNvPr id="17" name="直接连接符 16"/>
          <p:cNvCxnSpPr/>
          <p:nvPr/>
        </p:nvCxnSpPr>
        <p:spPr>
          <a:xfrm>
            <a:off x="971998" y="3784097"/>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8" name="矩形 17"/>
          <p:cNvSpPr/>
          <p:nvPr/>
        </p:nvSpPr>
        <p:spPr>
          <a:xfrm>
            <a:off x="971997" y="4000121"/>
            <a:ext cx="7200002" cy="6019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食品集中交易市场的开办者、食品展销会的举办者应当在市场开业或者展销会举办前向所在地县级人民政府食品安全监督管理部门报告。</a:t>
            </a:r>
          </a:p>
        </p:txBody>
      </p:sp>
      <p:sp>
        <p:nvSpPr>
          <p:cNvPr id="19" name="Pentagon 35"/>
          <p:cNvSpPr/>
          <p:nvPr/>
        </p:nvSpPr>
        <p:spPr>
          <a:xfrm>
            <a:off x="971998" y="3928113"/>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【第三十一条】</a:t>
            </a:r>
          </a:p>
        </p:txBody>
      </p:sp>
      <p:pic>
        <p:nvPicPr>
          <p:cNvPr id="14" name="图片 13"/>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15" name="圆角矩形 14"/>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食品生产经营</a:t>
            </a:r>
          </a:p>
        </p:txBody>
      </p:sp>
    </p:spTree>
    <p:extLst>
      <p:ext uri="{BB962C8B-B14F-4D97-AF65-F5344CB8AC3E}">
        <p14:creationId val="3119441562"/>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10"/>
                                        </p:tgtEl>
                                        <p:attrNameLst>
                                          <p:attrName>style.visibility</p:attrName>
                                        </p:attrNameLst>
                                      </p:cBhvr>
                                      <p:to>
                                        <p:strVal val="visible"/>
                                      </p:to>
                                    </p:set>
                                    <p:animEffect filter="slide(fromLeft)" transition="in">
                                      <p:cBhvr>
                                        <p:cTn dur="500" id="7"/>
                                        <p:tgtEl>
                                          <p:spTgt spid="10"/>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9"/>
                                        </p:tgtEl>
                                        <p:attrNameLst>
                                          <p:attrName>style.visibility</p:attrName>
                                        </p:attrNameLst>
                                      </p:cBhvr>
                                      <p:to>
                                        <p:strVal val="visible"/>
                                      </p:to>
                                    </p:set>
                                    <p:animEffect filter="wipe(left)" transition="in">
                                      <p:cBhvr>
                                        <p:cTn dur="500" id="11"/>
                                        <p:tgtEl>
                                          <p:spTgt spid="9"/>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1"/>
                                        </p:tgtEl>
                                        <p:attrNameLst>
                                          <p:attrName>style.visibility</p:attrName>
                                        </p:attrNameLst>
                                      </p:cBhvr>
                                      <p:to>
                                        <p:strVal val="visible"/>
                                      </p:to>
                                    </p:set>
                                    <p:anim calcmode="lin" valueType="num">
                                      <p:cBhvr>
                                        <p:cTn dur="500" fill="hold" id="15"/>
                                        <p:tgtEl>
                                          <p:spTgt spid="11"/>
                                        </p:tgtEl>
                                        <p:attrNameLst>
                                          <p:attrName>ppt_w</p:attrName>
                                        </p:attrNameLst>
                                      </p:cBhvr>
                                      <p:tavLst>
                                        <p:tav tm="0">
                                          <p:val>
                                            <p:fltVal val="0"/>
                                          </p:val>
                                        </p:tav>
                                        <p:tav tm="100000">
                                          <p:val>
                                            <p:strVal val="#ppt_w"/>
                                          </p:val>
                                        </p:tav>
                                      </p:tavLst>
                                    </p:anim>
                                    <p:anim calcmode="lin" valueType="num">
                                      <p:cBhvr>
                                        <p:cTn dur="500" fill="hold" id="16"/>
                                        <p:tgtEl>
                                          <p:spTgt spid="11"/>
                                        </p:tgtEl>
                                        <p:attrNameLst>
                                          <p:attrName>ppt_h</p:attrName>
                                        </p:attrNameLst>
                                      </p:cBhvr>
                                      <p:tavLst>
                                        <p:tav tm="0">
                                          <p:val>
                                            <p:fltVal val="0"/>
                                          </p:val>
                                        </p:tav>
                                        <p:tav tm="100000">
                                          <p:val>
                                            <p:strVal val="#ppt_h"/>
                                          </p:val>
                                        </p:tav>
                                      </p:tavLst>
                                    </p:anim>
                                    <p:animEffect filter="fade" transition="in">
                                      <p:cBhvr>
                                        <p:cTn dur="500" id="17"/>
                                        <p:tgtEl>
                                          <p:spTgt spid="11"/>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3"/>
                                        </p:tgtEl>
                                        <p:attrNameLst>
                                          <p:attrName>style.visibility</p:attrName>
                                        </p:attrNameLst>
                                      </p:cBhvr>
                                      <p:to>
                                        <p:strVal val="visible"/>
                                      </p:to>
                                    </p:set>
                                    <p:animEffect filter="slide(fromLeft)" transition="in">
                                      <p:cBhvr>
                                        <p:cTn dur="500" id="21"/>
                                        <p:tgtEl>
                                          <p:spTgt spid="13"/>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2"/>
                                        </p:tgtEl>
                                        <p:attrNameLst>
                                          <p:attrName>style.visibility</p:attrName>
                                        </p:attrNameLst>
                                      </p:cBhvr>
                                      <p:to>
                                        <p:strVal val="visible"/>
                                      </p:to>
                                    </p:set>
                                    <p:animEffect filter="wipe(left)" transition="in">
                                      <p:cBhvr>
                                        <p:cTn dur="500" id="25"/>
                                        <p:tgtEl>
                                          <p:spTgt spid="12"/>
                                        </p:tgtEl>
                                      </p:cBhvr>
                                    </p:animEffect>
                                  </p:childTnLst>
                                </p:cTn>
                              </p:par>
                            </p:childTnLst>
                          </p:cTn>
                        </p:par>
                        <p:par>
                          <p:cTn fill="hold" id="26" nodeType="afterGroup">
                            <p:stCondLst>
                              <p:cond delay="2500"/>
                            </p:stCondLst>
                            <p:childTnLst>
                              <p:par>
                                <p:cTn fill="hold" id="27" nodeType="afterEffect" presetClass="entr" presetID="53" presetSubtype="0">
                                  <p:stCondLst>
                                    <p:cond delay="0"/>
                                  </p:stCondLst>
                                  <p:childTnLst>
                                    <p:set>
                                      <p:cBhvr>
                                        <p:cTn dur="1" fill="hold" id="28">
                                          <p:stCondLst>
                                            <p:cond delay="0"/>
                                          </p:stCondLst>
                                        </p:cTn>
                                        <p:tgtEl>
                                          <p:spTgt spid="17"/>
                                        </p:tgtEl>
                                        <p:attrNameLst>
                                          <p:attrName>style.visibility</p:attrName>
                                        </p:attrNameLst>
                                      </p:cBhvr>
                                      <p:to>
                                        <p:strVal val="visible"/>
                                      </p:to>
                                    </p:set>
                                    <p:anim calcmode="lin" valueType="num">
                                      <p:cBhvr>
                                        <p:cTn dur="500" fill="hold" id="29"/>
                                        <p:tgtEl>
                                          <p:spTgt spid="17"/>
                                        </p:tgtEl>
                                        <p:attrNameLst>
                                          <p:attrName>ppt_w</p:attrName>
                                        </p:attrNameLst>
                                      </p:cBhvr>
                                      <p:tavLst>
                                        <p:tav tm="0">
                                          <p:val>
                                            <p:fltVal val="0"/>
                                          </p:val>
                                        </p:tav>
                                        <p:tav tm="100000">
                                          <p:val>
                                            <p:strVal val="#ppt_w"/>
                                          </p:val>
                                        </p:tav>
                                      </p:tavLst>
                                    </p:anim>
                                    <p:anim calcmode="lin" valueType="num">
                                      <p:cBhvr>
                                        <p:cTn dur="500" fill="hold" id="30"/>
                                        <p:tgtEl>
                                          <p:spTgt spid="17"/>
                                        </p:tgtEl>
                                        <p:attrNameLst>
                                          <p:attrName>ppt_h</p:attrName>
                                        </p:attrNameLst>
                                      </p:cBhvr>
                                      <p:tavLst>
                                        <p:tav tm="0">
                                          <p:val>
                                            <p:fltVal val="0"/>
                                          </p:val>
                                        </p:tav>
                                        <p:tav tm="100000">
                                          <p:val>
                                            <p:strVal val="#ppt_h"/>
                                          </p:val>
                                        </p:tav>
                                      </p:tavLst>
                                    </p:anim>
                                    <p:animEffect filter="fade" transition="in">
                                      <p:cBhvr>
                                        <p:cTn dur="500" id="31"/>
                                        <p:tgtEl>
                                          <p:spTgt spid="17"/>
                                        </p:tgtEl>
                                      </p:cBhvr>
                                    </p:animEffect>
                                  </p:childTnLst>
                                </p:cTn>
                              </p:par>
                            </p:childTnLst>
                          </p:cTn>
                        </p:par>
                        <p:par>
                          <p:cTn fill="hold" id="32" nodeType="afterGroup">
                            <p:stCondLst>
                              <p:cond delay="3000"/>
                            </p:stCondLst>
                            <p:childTnLst>
                              <p:par>
                                <p:cTn fill="hold" grpId="0" id="33" nodeType="afterEffect" presetClass="entr" presetID="12" presetSubtype="8">
                                  <p:stCondLst>
                                    <p:cond delay="0"/>
                                  </p:stCondLst>
                                  <p:childTnLst>
                                    <p:set>
                                      <p:cBhvr>
                                        <p:cTn dur="1" fill="hold" id="34">
                                          <p:stCondLst>
                                            <p:cond delay="0"/>
                                          </p:stCondLst>
                                        </p:cTn>
                                        <p:tgtEl>
                                          <p:spTgt spid="19"/>
                                        </p:tgtEl>
                                        <p:attrNameLst>
                                          <p:attrName>style.visibility</p:attrName>
                                        </p:attrNameLst>
                                      </p:cBhvr>
                                      <p:to>
                                        <p:strVal val="visible"/>
                                      </p:to>
                                    </p:set>
                                    <p:animEffect filter="slide(fromLeft)" transition="in">
                                      <p:cBhvr>
                                        <p:cTn dur="500" id="35"/>
                                        <p:tgtEl>
                                          <p:spTgt spid="19"/>
                                        </p:tgtEl>
                                      </p:cBhvr>
                                    </p:animEffect>
                                  </p:childTnLst>
                                </p:cTn>
                              </p:par>
                            </p:childTnLst>
                          </p:cTn>
                        </p:par>
                        <p:par>
                          <p:cTn fill="hold" id="36" nodeType="afterGroup">
                            <p:stCondLst>
                              <p:cond delay="3500"/>
                            </p:stCondLst>
                            <p:childTnLst>
                              <p:par>
                                <p:cTn fill="hold" grpId="0" id="37" nodeType="afterEffect" presetClass="entr" presetID="22" presetSubtype="8">
                                  <p:stCondLst>
                                    <p:cond delay="0"/>
                                  </p:stCondLst>
                                  <p:childTnLst>
                                    <p:set>
                                      <p:cBhvr>
                                        <p:cTn dur="1" fill="hold" id="38">
                                          <p:stCondLst>
                                            <p:cond delay="0"/>
                                          </p:stCondLst>
                                        </p:cTn>
                                        <p:tgtEl>
                                          <p:spTgt spid="18"/>
                                        </p:tgtEl>
                                        <p:attrNameLst>
                                          <p:attrName>style.visibility</p:attrName>
                                        </p:attrNameLst>
                                      </p:cBhvr>
                                      <p:to>
                                        <p:strVal val="visible"/>
                                      </p:to>
                                    </p:set>
                                    <p:animEffect filter="wipe(left)" transition="in">
                                      <p:cBhvr>
                                        <p:cTn dur="500" id="39"/>
                                        <p:tgtEl>
                                          <p:spTgt spid="1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0"/>
      <p:bldP grpId="0" spid="12"/>
      <p:bldP grpId="0" spid="13"/>
      <p:bldP grpId="0" spid="18"/>
      <p:bldP grpId="0" spid="19"/>
    </p:bldLst>
  </p:timing>
</p:sld>
</file>

<file path=ppt/slides/slide2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 name="矩形 11"/>
          <p:cNvSpPr/>
          <p:nvPr/>
        </p:nvSpPr>
        <p:spPr>
          <a:xfrm>
            <a:off x="914400" y="1200150"/>
            <a:ext cx="7391400" cy="1796796"/>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网络食品交易第三方平台提供者应当妥善保存入网食品经营者的登记信息和交易信息。县级以上人民政府食品安全监督管理部门开展食品安全监督检查、食品安全案件调查处理、食品安全事故处置确需了解有关信息的，经其负责人批准，可以要求网络食品交易第三方平台提供者提供，网络食品交易第三方平台提供者应当按照要求提供。县级以上人民政府食品安全监督管理部门及其工作人员对网络食品交易第三方平台提供者提供的信息依法负有保密义务。</a:t>
            </a:r>
          </a:p>
        </p:txBody>
      </p:sp>
      <p:sp>
        <p:nvSpPr>
          <p:cNvPr id="13" name="Pentagon 35"/>
          <p:cNvSpPr/>
          <p:nvPr/>
        </p:nvSpPr>
        <p:spPr>
          <a:xfrm>
            <a:off x="914400" y="1128141"/>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【第三十二条】</a:t>
            </a:r>
          </a:p>
        </p:txBody>
      </p:sp>
      <p:cxnSp>
        <p:nvCxnSpPr>
          <p:cNvPr id="17" name="直接连接符 16"/>
          <p:cNvCxnSpPr/>
          <p:nvPr/>
        </p:nvCxnSpPr>
        <p:spPr>
          <a:xfrm>
            <a:off x="913398" y="3334552"/>
            <a:ext cx="57708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8" name="矩形 17"/>
          <p:cNvSpPr/>
          <p:nvPr/>
        </p:nvSpPr>
        <p:spPr>
          <a:xfrm>
            <a:off x="914400" y="3597203"/>
            <a:ext cx="7391400" cy="644652"/>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生产经营转基因食品应当显著标示，标示办法由国务院食品安全监督管理部门会同国务院农业行政部门制定。</a:t>
            </a:r>
          </a:p>
        </p:txBody>
      </p:sp>
      <p:sp>
        <p:nvSpPr>
          <p:cNvPr id="19" name="Pentagon 35"/>
          <p:cNvSpPr/>
          <p:nvPr/>
        </p:nvSpPr>
        <p:spPr>
          <a:xfrm>
            <a:off x="914400" y="3525194"/>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【第三十三条】</a:t>
            </a:r>
          </a:p>
        </p:txBody>
      </p:sp>
      <p:pic>
        <p:nvPicPr>
          <p:cNvPr id="7" name="图片 6"/>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8" name="圆角矩形 7"/>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食品生产经营</a:t>
            </a:r>
          </a:p>
        </p:txBody>
      </p:sp>
    </p:spTree>
    <p:extLst>
      <p:ext uri="{BB962C8B-B14F-4D97-AF65-F5344CB8AC3E}">
        <p14:creationId val="3595873564"/>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13"/>
                                        </p:tgtEl>
                                        <p:attrNameLst>
                                          <p:attrName>style.visibility</p:attrName>
                                        </p:attrNameLst>
                                      </p:cBhvr>
                                      <p:to>
                                        <p:strVal val="visible"/>
                                      </p:to>
                                    </p:set>
                                    <p:animEffect filter="slide(fromLeft)" transition="in">
                                      <p:cBhvr>
                                        <p:cTn dur="500" id="7"/>
                                        <p:tgtEl>
                                          <p:spTgt spid="13"/>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2"/>
                                        </p:tgtEl>
                                        <p:attrNameLst>
                                          <p:attrName>style.visibility</p:attrName>
                                        </p:attrNameLst>
                                      </p:cBhvr>
                                      <p:to>
                                        <p:strVal val="visible"/>
                                      </p:to>
                                    </p:set>
                                    <p:animEffect filter="wipe(left)" transition="in">
                                      <p:cBhvr>
                                        <p:cTn dur="500" id="11"/>
                                        <p:tgtEl>
                                          <p:spTgt spid="12"/>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7"/>
                                        </p:tgtEl>
                                        <p:attrNameLst>
                                          <p:attrName>style.visibility</p:attrName>
                                        </p:attrNameLst>
                                      </p:cBhvr>
                                      <p:to>
                                        <p:strVal val="visible"/>
                                      </p:to>
                                    </p:set>
                                    <p:anim calcmode="lin" valueType="num">
                                      <p:cBhvr>
                                        <p:cTn dur="500" fill="hold" id="15"/>
                                        <p:tgtEl>
                                          <p:spTgt spid="17"/>
                                        </p:tgtEl>
                                        <p:attrNameLst>
                                          <p:attrName>ppt_w</p:attrName>
                                        </p:attrNameLst>
                                      </p:cBhvr>
                                      <p:tavLst>
                                        <p:tav tm="0">
                                          <p:val>
                                            <p:fltVal val="0"/>
                                          </p:val>
                                        </p:tav>
                                        <p:tav tm="100000">
                                          <p:val>
                                            <p:strVal val="#ppt_w"/>
                                          </p:val>
                                        </p:tav>
                                      </p:tavLst>
                                    </p:anim>
                                    <p:anim calcmode="lin" valueType="num">
                                      <p:cBhvr>
                                        <p:cTn dur="500" fill="hold" id="16"/>
                                        <p:tgtEl>
                                          <p:spTgt spid="17"/>
                                        </p:tgtEl>
                                        <p:attrNameLst>
                                          <p:attrName>ppt_h</p:attrName>
                                        </p:attrNameLst>
                                      </p:cBhvr>
                                      <p:tavLst>
                                        <p:tav tm="0">
                                          <p:val>
                                            <p:fltVal val="0"/>
                                          </p:val>
                                        </p:tav>
                                        <p:tav tm="100000">
                                          <p:val>
                                            <p:strVal val="#ppt_h"/>
                                          </p:val>
                                        </p:tav>
                                      </p:tavLst>
                                    </p:anim>
                                    <p:animEffect filter="fade" transition="in">
                                      <p:cBhvr>
                                        <p:cTn dur="500" id="17"/>
                                        <p:tgtEl>
                                          <p:spTgt spid="17"/>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9"/>
                                        </p:tgtEl>
                                        <p:attrNameLst>
                                          <p:attrName>style.visibility</p:attrName>
                                        </p:attrNameLst>
                                      </p:cBhvr>
                                      <p:to>
                                        <p:strVal val="visible"/>
                                      </p:to>
                                    </p:set>
                                    <p:animEffect filter="slide(fromLeft)" transition="in">
                                      <p:cBhvr>
                                        <p:cTn dur="500" id="21"/>
                                        <p:tgtEl>
                                          <p:spTgt spid="19"/>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8"/>
                                        </p:tgtEl>
                                        <p:attrNameLst>
                                          <p:attrName>style.visibility</p:attrName>
                                        </p:attrNameLst>
                                      </p:cBhvr>
                                      <p:to>
                                        <p:strVal val="visible"/>
                                      </p:to>
                                    </p:set>
                                    <p:animEffect filter="wipe(left)" transition="in">
                                      <p:cBhvr>
                                        <p:cTn dur="500" id="25"/>
                                        <p:tgtEl>
                                          <p:spTgt spid="1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
      <p:bldP grpId="0" spid="13"/>
      <p:bldP grpId="0" spid="18"/>
      <p:bldP grpId="0" spid="19"/>
    </p:bldLst>
  </p:timing>
</p:sld>
</file>

<file path=ppt/slides/slide2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 name="矩形 11"/>
          <p:cNvSpPr/>
          <p:nvPr/>
        </p:nvSpPr>
        <p:spPr>
          <a:xfrm>
            <a:off x="971997" y="1131590"/>
            <a:ext cx="7200002" cy="6019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禁止利用包括会议、讲座、健康咨询在内的任何方式对食品进行虚假宣传。食品安全监督管理部门发现虚假宣传行为的，应当依法及时处理。</a:t>
            </a:r>
          </a:p>
        </p:txBody>
      </p:sp>
      <p:sp>
        <p:nvSpPr>
          <p:cNvPr id="13" name="Pentagon 35"/>
          <p:cNvSpPr/>
          <p:nvPr/>
        </p:nvSpPr>
        <p:spPr>
          <a:xfrm>
            <a:off x="971998" y="1059582"/>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【第三十四条】</a:t>
            </a:r>
          </a:p>
        </p:txBody>
      </p:sp>
      <p:cxnSp>
        <p:nvCxnSpPr>
          <p:cNvPr id="17" name="直接连接符 16"/>
          <p:cNvCxnSpPr/>
          <p:nvPr/>
        </p:nvCxnSpPr>
        <p:spPr>
          <a:xfrm>
            <a:off x="971998" y="1839881"/>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8" name="矩形 17"/>
          <p:cNvSpPr/>
          <p:nvPr/>
        </p:nvSpPr>
        <p:spPr>
          <a:xfrm>
            <a:off x="971997" y="2055906"/>
            <a:ext cx="7200002" cy="6019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保健食品生产工艺有原料提取、纯化等前处理工序的，生产企业应当具备相应的原料前处理能力。</a:t>
            </a:r>
          </a:p>
        </p:txBody>
      </p:sp>
      <p:sp>
        <p:nvSpPr>
          <p:cNvPr id="19" name="Pentagon 35"/>
          <p:cNvSpPr/>
          <p:nvPr/>
        </p:nvSpPr>
        <p:spPr>
          <a:xfrm>
            <a:off x="971998" y="1983897"/>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【第三十五条】</a:t>
            </a:r>
          </a:p>
        </p:txBody>
      </p:sp>
      <p:cxnSp>
        <p:nvCxnSpPr>
          <p:cNvPr id="14" name="直接连接符 13"/>
          <p:cNvCxnSpPr/>
          <p:nvPr/>
        </p:nvCxnSpPr>
        <p:spPr>
          <a:xfrm>
            <a:off x="971998" y="2764196"/>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5" name="矩形 14"/>
          <p:cNvSpPr/>
          <p:nvPr/>
        </p:nvSpPr>
        <p:spPr>
          <a:xfrm>
            <a:off x="971997" y="3241696"/>
            <a:ext cx="7200002" cy="1402080"/>
          </a:xfrm>
          <a:prstGeom prst="rect">
            <a:avLst/>
          </a:prstGeom>
        </p:spPr>
        <p:txBody>
          <a:bodyPr bIns="34290" lIns="68580" rIns="68580" tIns="34290" wrap="square">
            <a:spAutoFit/>
          </a:bodyPr>
          <a:lstStyle/>
          <a:p>
            <a:pPr defTabSz="914378" indent="-285743" marL="285743">
              <a:lnSpc>
                <a:spcPct val="12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特殊医学用途配方食品生产企业应当按照食品安全国家标准规定的检验项目对出厂产品实施逐批检验。</a:t>
            </a:r>
          </a:p>
          <a:p>
            <a:pPr defTabSz="914378" indent="-285743" marL="285743">
              <a:lnSpc>
                <a:spcPct val="12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特殊医学用途配方食品中的特定全营养配方食品应当通过医疗机构或者药品零售企业向消费者销售。医疗机构、药品零售企业销售特定全营养配方食品的，不需要取得食品经营许可，但是应当遵守食品安全法和本条例关于食品销售的规定。</a:t>
            </a:r>
          </a:p>
        </p:txBody>
      </p:sp>
      <p:sp>
        <p:nvSpPr>
          <p:cNvPr id="20" name="Pentagon 35"/>
          <p:cNvSpPr/>
          <p:nvPr/>
        </p:nvSpPr>
        <p:spPr>
          <a:xfrm>
            <a:off x="971998" y="2908212"/>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【第三十六条】</a:t>
            </a:r>
          </a:p>
        </p:txBody>
      </p:sp>
      <p:pic>
        <p:nvPicPr>
          <p:cNvPr id="10" name="图片 9"/>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11" name="圆角矩形 10"/>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食品生产经营</a:t>
            </a:r>
          </a:p>
        </p:txBody>
      </p:sp>
    </p:spTree>
    <p:extLst>
      <p:ext uri="{BB962C8B-B14F-4D97-AF65-F5344CB8AC3E}">
        <p14:creationId val="2034656299"/>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13"/>
                                        </p:tgtEl>
                                        <p:attrNameLst>
                                          <p:attrName>style.visibility</p:attrName>
                                        </p:attrNameLst>
                                      </p:cBhvr>
                                      <p:to>
                                        <p:strVal val="visible"/>
                                      </p:to>
                                    </p:set>
                                    <p:animEffect filter="slide(fromLeft)" transition="in">
                                      <p:cBhvr>
                                        <p:cTn dur="500" id="7"/>
                                        <p:tgtEl>
                                          <p:spTgt spid="13"/>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2"/>
                                        </p:tgtEl>
                                        <p:attrNameLst>
                                          <p:attrName>style.visibility</p:attrName>
                                        </p:attrNameLst>
                                      </p:cBhvr>
                                      <p:to>
                                        <p:strVal val="visible"/>
                                      </p:to>
                                    </p:set>
                                    <p:animEffect filter="wipe(left)" transition="in">
                                      <p:cBhvr>
                                        <p:cTn dur="500" id="11"/>
                                        <p:tgtEl>
                                          <p:spTgt spid="12"/>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7"/>
                                        </p:tgtEl>
                                        <p:attrNameLst>
                                          <p:attrName>style.visibility</p:attrName>
                                        </p:attrNameLst>
                                      </p:cBhvr>
                                      <p:to>
                                        <p:strVal val="visible"/>
                                      </p:to>
                                    </p:set>
                                    <p:anim calcmode="lin" valueType="num">
                                      <p:cBhvr>
                                        <p:cTn dur="500" fill="hold" id="15"/>
                                        <p:tgtEl>
                                          <p:spTgt spid="17"/>
                                        </p:tgtEl>
                                        <p:attrNameLst>
                                          <p:attrName>ppt_w</p:attrName>
                                        </p:attrNameLst>
                                      </p:cBhvr>
                                      <p:tavLst>
                                        <p:tav tm="0">
                                          <p:val>
                                            <p:fltVal val="0"/>
                                          </p:val>
                                        </p:tav>
                                        <p:tav tm="100000">
                                          <p:val>
                                            <p:strVal val="#ppt_w"/>
                                          </p:val>
                                        </p:tav>
                                      </p:tavLst>
                                    </p:anim>
                                    <p:anim calcmode="lin" valueType="num">
                                      <p:cBhvr>
                                        <p:cTn dur="500" fill="hold" id="16"/>
                                        <p:tgtEl>
                                          <p:spTgt spid="17"/>
                                        </p:tgtEl>
                                        <p:attrNameLst>
                                          <p:attrName>ppt_h</p:attrName>
                                        </p:attrNameLst>
                                      </p:cBhvr>
                                      <p:tavLst>
                                        <p:tav tm="0">
                                          <p:val>
                                            <p:fltVal val="0"/>
                                          </p:val>
                                        </p:tav>
                                        <p:tav tm="100000">
                                          <p:val>
                                            <p:strVal val="#ppt_h"/>
                                          </p:val>
                                        </p:tav>
                                      </p:tavLst>
                                    </p:anim>
                                    <p:animEffect filter="fade" transition="in">
                                      <p:cBhvr>
                                        <p:cTn dur="500" id="17"/>
                                        <p:tgtEl>
                                          <p:spTgt spid="17"/>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9"/>
                                        </p:tgtEl>
                                        <p:attrNameLst>
                                          <p:attrName>style.visibility</p:attrName>
                                        </p:attrNameLst>
                                      </p:cBhvr>
                                      <p:to>
                                        <p:strVal val="visible"/>
                                      </p:to>
                                    </p:set>
                                    <p:animEffect filter="slide(fromLeft)" transition="in">
                                      <p:cBhvr>
                                        <p:cTn dur="500" id="21"/>
                                        <p:tgtEl>
                                          <p:spTgt spid="19"/>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8"/>
                                        </p:tgtEl>
                                        <p:attrNameLst>
                                          <p:attrName>style.visibility</p:attrName>
                                        </p:attrNameLst>
                                      </p:cBhvr>
                                      <p:to>
                                        <p:strVal val="visible"/>
                                      </p:to>
                                    </p:set>
                                    <p:animEffect filter="wipe(left)" transition="in">
                                      <p:cBhvr>
                                        <p:cTn dur="500" id="25"/>
                                        <p:tgtEl>
                                          <p:spTgt spid="18"/>
                                        </p:tgtEl>
                                      </p:cBhvr>
                                    </p:animEffect>
                                  </p:childTnLst>
                                </p:cTn>
                              </p:par>
                            </p:childTnLst>
                          </p:cTn>
                        </p:par>
                        <p:par>
                          <p:cTn fill="hold" id="26" nodeType="afterGroup">
                            <p:stCondLst>
                              <p:cond delay="2500"/>
                            </p:stCondLst>
                            <p:childTnLst>
                              <p:par>
                                <p:cTn fill="hold" id="27" nodeType="afterEffect" presetClass="entr" presetID="53" presetSubtype="0">
                                  <p:stCondLst>
                                    <p:cond delay="0"/>
                                  </p:stCondLst>
                                  <p:childTnLst>
                                    <p:set>
                                      <p:cBhvr>
                                        <p:cTn dur="1" fill="hold" id="28">
                                          <p:stCondLst>
                                            <p:cond delay="0"/>
                                          </p:stCondLst>
                                        </p:cTn>
                                        <p:tgtEl>
                                          <p:spTgt spid="14"/>
                                        </p:tgtEl>
                                        <p:attrNameLst>
                                          <p:attrName>style.visibility</p:attrName>
                                        </p:attrNameLst>
                                      </p:cBhvr>
                                      <p:to>
                                        <p:strVal val="visible"/>
                                      </p:to>
                                    </p:set>
                                    <p:anim calcmode="lin" valueType="num">
                                      <p:cBhvr>
                                        <p:cTn dur="500" fill="hold" id="29"/>
                                        <p:tgtEl>
                                          <p:spTgt spid="14"/>
                                        </p:tgtEl>
                                        <p:attrNameLst>
                                          <p:attrName>ppt_w</p:attrName>
                                        </p:attrNameLst>
                                      </p:cBhvr>
                                      <p:tavLst>
                                        <p:tav tm="0">
                                          <p:val>
                                            <p:fltVal val="0"/>
                                          </p:val>
                                        </p:tav>
                                        <p:tav tm="100000">
                                          <p:val>
                                            <p:strVal val="#ppt_w"/>
                                          </p:val>
                                        </p:tav>
                                      </p:tavLst>
                                    </p:anim>
                                    <p:anim calcmode="lin" valueType="num">
                                      <p:cBhvr>
                                        <p:cTn dur="500" fill="hold" id="30"/>
                                        <p:tgtEl>
                                          <p:spTgt spid="14"/>
                                        </p:tgtEl>
                                        <p:attrNameLst>
                                          <p:attrName>ppt_h</p:attrName>
                                        </p:attrNameLst>
                                      </p:cBhvr>
                                      <p:tavLst>
                                        <p:tav tm="0">
                                          <p:val>
                                            <p:fltVal val="0"/>
                                          </p:val>
                                        </p:tav>
                                        <p:tav tm="100000">
                                          <p:val>
                                            <p:strVal val="#ppt_h"/>
                                          </p:val>
                                        </p:tav>
                                      </p:tavLst>
                                    </p:anim>
                                    <p:animEffect filter="fade" transition="in">
                                      <p:cBhvr>
                                        <p:cTn dur="500" id="31"/>
                                        <p:tgtEl>
                                          <p:spTgt spid="14"/>
                                        </p:tgtEl>
                                      </p:cBhvr>
                                    </p:animEffect>
                                  </p:childTnLst>
                                </p:cTn>
                              </p:par>
                            </p:childTnLst>
                          </p:cTn>
                        </p:par>
                        <p:par>
                          <p:cTn fill="hold" id="32" nodeType="afterGroup">
                            <p:stCondLst>
                              <p:cond delay="3000"/>
                            </p:stCondLst>
                            <p:childTnLst>
                              <p:par>
                                <p:cTn fill="hold" grpId="0" id="33" nodeType="afterEffect" presetClass="entr" presetID="12" presetSubtype="8">
                                  <p:stCondLst>
                                    <p:cond delay="0"/>
                                  </p:stCondLst>
                                  <p:childTnLst>
                                    <p:set>
                                      <p:cBhvr>
                                        <p:cTn dur="1" fill="hold" id="34">
                                          <p:stCondLst>
                                            <p:cond delay="0"/>
                                          </p:stCondLst>
                                        </p:cTn>
                                        <p:tgtEl>
                                          <p:spTgt spid="20"/>
                                        </p:tgtEl>
                                        <p:attrNameLst>
                                          <p:attrName>style.visibility</p:attrName>
                                        </p:attrNameLst>
                                      </p:cBhvr>
                                      <p:to>
                                        <p:strVal val="visible"/>
                                      </p:to>
                                    </p:set>
                                    <p:animEffect filter="slide(fromLeft)" transition="in">
                                      <p:cBhvr>
                                        <p:cTn dur="500" id="35"/>
                                        <p:tgtEl>
                                          <p:spTgt spid="20"/>
                                        </p:tgtEl>
                                      </p:cBhvr>
                                    </p:animEffect>
                                  </p:childTnLst>
                                </p:cTn>
                              </p:par>
                            </p:childTnLst>
                          </p:cTn>
                        </p:par>
                        <p:par>
                          <p:cTn fill="hold" id="36" nodeType="afterGroup">
                            <p:stCondLst>
                              <p:cond delay="3500"/>
                            </p:stCondLst>
                            <p:childTnLst>
                              <p:par>
                                <p:cTn fill="hold" grpId="0" id="37" nodeType="afterEffect" presetClass="entr" presetID="22" presetSubtype="8">
                                  <p:stCondLst>
                                    <p:cond delay="0"/>
                                  </p:stCondLst>
                                  <p:childTnLst>
                                    <p:set>
                                      <p:cBhvr>
                                        <p:cTn dur="1" fill="hold" id="38">
                                          <p:stCondLst>
                                            <p:cond delay="0"/>
                                          </p:stCondLst>
                                        </p:cTn>
                                        <p:tgtEl>
                                          <p:spTgt spid="15"/>
                                        </p:tgtEl>
                                        <p:attrNameLst>
                                          <p:attrName>style.visibility</p:attrName>
                                        </p:attrNameLst>
                                      </p:cBhvr>
                                      <p:to>
                                        <p:strVal val="visible"/>
                                      </p:to>
                                    </p:set>
                                    <p:animEffect filter="wipe(left)" transition="in">
                                      <p:cBhvr>
                                        <p:cTn dur="500" id="39"/>
                                        <p:tgtEl>
                                          <p:spTgt spid="1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
      <p:bldP grpId="0" spid="13"/>
      <p:bldP grpId="0" spid="18"/>
      <p:bldP grpId="0" spid="19"/>
      <p:bldP grpId="0" spid="15"/>
      <p:bldP grpId="0" spid="20"/>
    </p:bldLst>
  </p:timing>
</p:sld>
</file>

<file path=ppt/slides/slide2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8" name="矩形 17"/>
          <p:cNvSpPr/>
          <p:nvPr/>
        </p:nvSpPr>
        <p:spPr>
          <a:xfrm>
            <a:off x="971997" y="1131590"/>
            <a:ext cx="7200002" cy="6019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特殊医学用途配方食品中的特定全营养配方食品广告按照处方药广告管理，其他类别的特殊医学用途配方食品广告按照非处方药广告管理。</a:t>
            </a:r>
          </a:p>
        </p:txBody>
      </p:sp>
      <p:sp>
        <p:nvSpPr>
          <p:cNvPr id="19" name="Pentagon 35"/>
          <p:cNvSpPr/>
          <p:nvPr/>
        </p:nvSpPr>
        <p:spPr>
          <a:xfrm>
            <a:off x="971998" y="1059582"/>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【第三十七条】</a:t>
            </a:r>
          </a:p>
        </p:txBody>
      </p:sp>
      <p:cxnSp>
        <p:nvCxnSpPr>
          <p:cNvPr id="14" name="直接连接符 13"/>
          <p:cNvCxnSpPr/>
          <p:nvPr/>
        </p:nvCxnSpPr>
        <p:spPr>
          <a:xfrm>
            <a:off x="971998" y="1779662"/>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5" name="矩形 14"/>
          <p:cNvSpPr/>
          <p:nvPr/>
        </p:nvSpPr>
        <p:spPr>
          <a:xfrm>
            <a:off x="971997" y="2257161"/>
            <a:ext cx="7200002" cy="798271"/>
          </a:xfrm>
          <a:prstGeom prst="rect">
            <a:avLst/>
          </a:prstGeom>
        </p:spPr>
        <p:txBody>
          <a:bodyPr bIns="34290" lIns="68580" rIns="68580" tIns="34290" wrap="square">
            <a:spAutoFit/>
          </a:bodyPr>
          <a:lstStyle/>
          <a:p>
            <a:pPr defTabSz="914378" indent="-285743" marL="285743">
              <a:lnSpc>
                <a:spcPct val="114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对保健食品之外的其他食品，不得声称具有保健功能。</a:t>
            </a:r>
          </a:p>
          <a:p>
            <a:pPr defTabSz="914378" indent="-285743" marL="285743">
              <a:lnSpc>
                <a:spcPct val="114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对添加食品安全国家标准规定的选择性添加物质的婴幼儿配方食品，不得以选择性添加物质命名。</a:t>
            </a:r>
          </a:p>
        </p:txBody>
      </p:sp>
      <p:sp>
        <p:nvSpPr>
          <p:cNvPr id="20" name="Pentagon 35"/>
          <p:cNvSpPr/>
          <p:nvPr/>
        </p:nvSpPr>
        <p:spPr>
          <a:xfrm>
            <a:off x="971998" y="1923678"/>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【第三十八条】</a:t>
            </a:r>
          </a:p>
        </p:txBody>
      </p:sp>
      <p:cxnSp>
        <p:nvCxnSpPr>
          <p:cNvPr id="11" name="直接连接符 10"/>
          <p:cNvCxnSpPr/>
          <p:nvPr/>
        </p:nvCxnSpPr>
        <p:spPr>
          <a:xfrm>
            <a:off x="971998" y="3058592"/>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21" name="矩形 20"/>
          <p:cNvSpPr/>
          <p:nvPr/>
        </p:nvSpPr>
        <p:spPr>
          <a:xfrm>
            <a:off x="971997" y="3536092"/>
            <a:ext cx="7200002" cy="1284732"/>
          </a:xfrm>
          <a:prstGeom prst="rect">
            <a:avLst/>
          </a:prstGeom>
        </p:spPr>
        <p:txBody>
          <a:bodyPr bIns="34290" lIns="68580" rIns="68580" tIns="34290" wrap="square">
            <a:spAutoFit/>
          </a:bodyPr>
          <a:lstStyle/>
          <a:p>
            <a:pPr defTabSz="914378" indent="-285743" marL="285743">
              <a:lnSpc>
                <a:spcPct val="114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特殊食品的标签、说明书内容应当与注册或者备案的标签、说明书一致。销售特殊食品，应当核对食品标签、说明书内容是否与注册或者备案的标签、说明书一致，不一致的不得销售。省级以上人民政府食品安全监督管理部门应当在其网站上公布注册或者备案的特殊食品的标签、说明书。</a:t>
            </a:r>
          </a:p>
          <a:p>
            <a:pPr defTabSz="914378" indent="-285743" marL="285743">
              <a:lnSpc>
                <a:spcPct val="114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特殊食品不得与普通食品或者药品混放销售。</a:t>
            </a:r>
          </a:p>
        </p:txBody>
      </p:sp>
      <p:sp>
        <p:nvSpPr>
          <p:cNvPr id="22" name="Pentagon 35"/>
          <p:cNvSpPr/>
          <p:nvPr/>
        </p:nvSpPr>
        <p:spPr>
          <a:xfrm>
            <a:off x="971998" y="3202608"/>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【第三十九条】</a:t>
            </a:r>
          </a:p>
        </p:txBody>
      </p:sp>
      <p:pic>
        <p:nvPicPr>
          <p:cNvPr id="10" name="图片 9"/>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12" name="圆角矩形 11"/>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食品生产经营</a:t>
            </a:r>
          </a:p>
        </p:txBody>
      </p:sp>
    </p:spTree>
    <p:extLst>
      <p:ext uri="{BB962C8B-B14F-4D97-AF65-F5344CB8AC3E}">
        <p14:creationId val="4249992653"/>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19"/>
                                        </p:tgtEl>
                                        <p:attrNameLst>
                                          <p:attrName>style.visibility</p:attrName>
                                        </p:attrNameLst>
                                      </p:cBhvr>
                                      <p:to>
                                        <p:strVal val="visible"/>
                                      </p:to>
                                    </p:set>
                                    <p:animEffect filter="slide(fromLeft)" transition="in">
                                      <p:cBhvr>
                                        <p:cTn dur="500" id="7"/>
                                        <p:tgtEl>
                                          <p:spTgt spid="19"/>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8"/>
                                        </p:tgtEl>
                                        <p:attrNameLst>
                                          <p:attrName>style.visibility</p:attrName>
                                        </p:attrNameLst>
                                      </p:cBhvr>
                                      <p:to>
                                        <p:strVal val="visible"/>
                                      </p:to>
                                    </p:set>
                                    <p:animEffect filter="wipe(left)" transition="in">
                                      <p:cBhvr>
                                        <p:cTn dur="500" id="11"/>
                                        <p:tgtEl>
                                          <p:spTgt spid="18"/>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4"/>
                                        </p:tgtEl>
                                        <p:attrNameLst>
                                          <p:attrName>style.visibility</p:attrName>
                                        </p:attrNameLst>
                                      </p:cBhvr>
                                      <p:to>
                                        <p:strVal val="visible"/>
                                      </p:to>
                                    </p:set>
                                    <p:anim calcmode="lin" valueType="num">
                                      <p:cBhvr>
                                        <p:cTn dur="500" fill="hold" id="15"/>
                                        <p:tgtEl>
                                          <p:spTgt spid="14"/>
                                        </p:tgtEl>
                                        <p:attrNameLst>
                                          <p:attrName>ppt_w</p:attrName>
                                        </p:attrNameLst>
                                      </p:cBhvr>
                                      <p:tavLst>
                                        <p:tav tm="0">
                                          <p:val>
                                            <p:fltVal val="0"/>
                                          </p:val>
                                        </p:tav>
                                        <p:tav tm="100000">
                                          <p:val>
                                            <p:strVal val="#ppt_w"/>
                                          </p:val>
                                        </p:tav>
                                      </p:tavLst>
                                    </p:anim>
                                    <p:anim calcmode="lin" valueType="num">
                                      <p:cBhvr>
                                        <p:cTn dur="500" fill="hold" id="16"/>
                                        <p:tgtEl>
                                          <p:spTgt spid="14"/>
                                        </p:tgtEl>
                                        <p:attrNameLst>
                                          <p:attrName>ppt_h</p:attrName>
                                        </p:attrNameLst>
                                      </p:cBhvr>
                                      <p:tavLst>
                                        <p:tav tm="0">
                                          <p:val>
                                            <p:fltVal val="0"/>
                                          </p:val>
                                        </p:tav>
                                        <p:tav tm="100000">
                                          <p:val>
                                            <p:strVal val="#ppt_h"/>
                                          </p:val>
                                        </p:tav>
                                      </p:tavLst>
                                    </p:anim>
                                    <p:animEffect filter="fade" transition="in">
                                      <p:cBhvr>
                                        <p:cTn dur="500" id="17"/>
                                        <p:tgtEl>
                                          <p:spTgt spid="14"/>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20"/>
                                        </p:tgtEl>
                                        <p:attrNameLst>
                                          <p:attrName>style.visibility</p:attrName>
                                        </p:attrNameLst>
                                      </p:cBhvr>
                                      <p:to>
                                        <p:strVal val="visible"/>
                                      </p:to>
                                    </p:set>
                                    <p:animEffect filter="slide(fromLeft)" transition="in">
                                      <p:cBhvr>
                                        <p:cTn dur="500" id="21"/>
                                        <p:tgtEl>
                                          <p:spTgt spid="20"/>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5"/>
                                        </p:tgtEl>
                                        <p:attrNameLst>
                                          <p:attrName>style.visibility</p:attrName>
                                        </p:attrNameLst>
                                      </p:cBhvr>
                                      <p:to>
                                        <p:strVal val="visible"/>
                                      </p:to>
                                    </p:set>
                                    <p:animEffect filter="wipe(left)" transition="in">
                                      <p:cBhvr>
                                        <p:cTn dur="500" id="25"/>
                                        <p:tgtEl>
                                          <p:spTgt spid="15"/>
                                        </p:tgtEl>
                                      </p:cBhvr>
                                    </p:animEffect>
                                  </p:childTnLst>
                                </p:cTn>
                              </p:par>
                            </p:childTnLst>
                          </p:cTn>
                        </p:par>
                        <p:par>
                          <p:cTn fill="hold" id="26" nodeType="afterGroup">
                            <p:stCondLst>
                              <p:cond delay="2500"/>
                            </p:stCondLst>
                            <p:childTnLst>
                              <p:par>
                                <p:cTn fill="hold" id="27" nodeType="afterEffect" presetClass="entr" presetID="53" presetSubtype="0">
                                  <p:stCondLst>
                                    <p:cond delay="0"/>
                                  </p:stCondLst>
                                  <p:childTnLst>
                                    <p:set>
                                      <p:cBhvr>
                                        <p:cTn dur="1" fill="hold" id="28">
                                          <p:stCondLst>
                                            <p:cond delay="0"/>
                                          </p:stCondLst>
                                        </p:cTn>
                                        <p:tgtEl>
                                          <p:spTgt spid="11"/>
                                        </p:tgtEl>
                                        <p:attrNameLst>
                                          <p:attrName>style.visibility</p:attrName>
                                        </p:attrNameLst>
                                      </p:cBhvr>
                                      <p:to>
                                        <p:strVal val="visible"/>
                                      </p:to>
                                    </p:set>
                                    <p:anim calcmode="lin" valueType="num">
                                      <p:cBhvr>
                                        <p:cTn dur="500" fill="hold" id="29"/>
                                        <p:tgtEl>
                                          <p:spTgt spid="11"/>
                                        </p:tgtEl>
                                        <p:attrNameLst>
                                          <p:attrName>ppt_w</p:attrName>
                                        </p:attrNameLst>
                                      </p:cBhvr>
                                      <p:tavLst>
                                        <p:tav tm="0">
                                          <p:val>
                                            <p:fltVal val="0"/>
                                          </p:val>
                                        </p:tav>
                                        <p:tav tm="100000">
                                          <p:val>
                                            <p:strVal val="#ppt_w"/>
                                          </p:val>
                                        </p:tav>
                                      </p:tavLst>
                                    </p:anim>
                                    <p:anim calcmode="lin" valueType="num">
                                      <p:cBhvr>
                                        <p:cTn dur="500" fill="hold" id="30"/>
                                        <p:tgtEl>
                                          <p:spTgt spid="11"/>
                                        </p:tgtEl>
                                        <p:attrNameLst>
                                          <p:attrName>ppt_h</p:attrName>
                                        </p:attrNameLst>
                                      </p:cBhvr>
                                      <p:tavLst>
                                        <p:tav tm="0">
                                          <p:val>
                                            <p:fltVal val="0"/>
                                          </p:val>
                                        </p:tav>
                                        <p:tav tm="100000">
                                          <p:val>
                                            <p:strVal val="#ppt_h"/>
                                          </p:val>
                                        </p:tav>
                                      </p:tavLst>
                                    </p:anim>
                                    <p:animEffect filter="fade" transition="in">
                                      <p:cBhvr>
                                        <p:cTn dur="500" id="31"/>
                                        <p:tgtEl>
                                          <p:spTgt spid="11"/>
                                        </p:tgtEl>
                                      </p:cBhvr>
                                    </p:animEffect>
                                  </p:childTnLst>
                                </p:cTn>
                              </p:par>
                            </p:childTnLst>
                          </p:cTn>
                        </p:par>
                        <p:par>
                          <p:cTn fill="hold" id="32" nodeType="afterGroup">
                            <p:stCondLst>
                              <p:cond delay="3000"/>
                            </p:stCondLst>
                            <p:childTnLst>
                              <p:par>
                                <p:cTn fill="hold" grpId="0" id="33" nodeType="afterEffect" presetClass="entr" presetID="12" presetSubtype="8">
                                  <p:stCondLst>
                                    <p:cond delay="0"/>
                                  </p:stCondLst>
                                  <p:childTnLst>
                                    <p:set>
                                      <p:cBhvr>
                                        <p:cTn dur="1" fill="hold" id="34">
                                          <p:stCondLst>
                                            <p:cond delay="0"/>
                                          </p:stCondLst>
                                        </p:cTn>
                                        <p:tgtEl>
                                          <p:spTgt spid="22"/>
                                        </p:tgtEl>
                                        <p:attrNameLst>
                                          <p:attrName>style.visibility</p:attrName>
                                        </p:attrNameLst>
                                      </p:cBhvr>
                                      <p:to>
                                        <p:strVal val="visible"/>
                                      </p:to>
                                    </p:set>
                                    <p:animEffect filter="slide(fromLeft)" transition="in">
                                      <p:cBhvr>
                                        <p:cTn dur="500" id="35"/>
                                        <p:tgtEl>
                                          <p:spTgt spid="22"/>
                                        </p:tgtEl>
                                      </p:cBhvr>
                                    </p:animEffect>
                                  </p:childTnLst>
                                </p:cTn>
                              </p:par>
                            </p:childTnLst>
                          </p:cTn>
                        </p:par>
                        <p:par>
                          <p:cTn fill="hold" id="36" nodeType="afterGroup">
                            <p:stCondLst>
                              <p:cond delay="3500"/>
                            </p:stCondLst>
                            <p:childTnLst>
                              <p:par>
                                <p:cTn fill="hold" grpId="0" id="37" nodeType="afterEffect" presetClass="entr" presetID="22" presetSubtype="8">
                                  <p:stCondLst>
                                    <p:cond delay="0"/>
                                  </p:stCondLst>
                                  <p:childTnLst>
                                    <p:set>
                                      <p:cBhvr>
                                        <p:cTn dur="1" fill="hold" id="38">
                                          <p:stCondLst>
                                            <p:cond delay="0"/>
                                          </p:stCondLst>
                                        </p:cTn>
                                        <p:tgtEl>
                                          <p:spTgt spid="21"/>
                                        </p:tgtEl>
                                        <p:attrNameLst>
                                          <p:attrName>style.visibility</p:attrName>
                                        </p:attrNameLst>
                                      </p:cBhvr>
                                      <p:to>
                                        <p:strVal val="visible"/>
                                      </p:to>
                                    </p:set>
                                    <p:animEffect filter="wipe(left)" transition="in">
                                      <p:cBhvr>
                                        <p:cTn dur="500" id="39"/>
                                        <p:tgtEl>
                                          <p:spTgt spid="2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8"/>
      <p:bldP grpId="0" spid="19"/>
      <p:bldP grpId="0" spid="15"/>
      <p:bldP grpId="0" spid="20"/>
      <p:bldP grpId="0" spid="21"/>
      <p:bldP grpId="0" spid="22"/>
    </p:bldLst>
  </p:timing>
</p:sld>
</file>

<file path=ppt/slides/slide2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3">
            <a:extLst>
              <a:ext uri="{28A0092B-C50C-407E-A947-70E740481C1C}">
                <a14:useLocalDpi val="0"/>
              </a:ext>
            </a:extLst>
          </a:blip>
          <a:stretch>
            <a:fillRect/>
          </a:stretch>
        </p:blipFill>
        <p:spPr>
          <a:xfrm>
            <a:off x="0" y="2989240"/>
            <a:ext cx="9144000" cy="2172027"/>
          </a:xfrm>
          <a:prstGeom prst="rect">
            <a:avLst/>
          </a:prstGeom>
        </p:spPr>
      </p:pic>
      <p:pic>
        <p:nvPicPr>
          <p:cNvPr id="3" name="图片 2"/>
          <p:cNvPicPr>
            <a:picLocks noChangeAspect="1"/>
          </p:cNvPicPr>
          <p:nvPr/>
        </p:nvPicPr>
        <p:blipFill>
          <a:blip r:embed="rId4">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3732599" y="3191161"/>
            <a:ext cx="1676400" cy="1768184"/>
          </a:xfrm>
          <a:prstGeom prst="rect">
            <a:avLst/>
          </a:prstGeom>
        </p:spPr>
      </p:pic>
      <p:pic>
        <p:nvPicPr>
          <p:cNvPr id="6" name="图片 5"/>
          <p:cNvPicPr>
            <a:picLocks noChangeAspect="1"/>
          </p:cNvPicPr>
          <p:nvPr/>
        </p:nvPicPr>
        <p:blipFill>
          <a:blip r:embed="rId5">
            <a:extLst>
              <a:ext uri="{BEBA8EAE-BF5A-486C-A8C5-ECC9F3942E4B}">
                <a14:imgProps>
                  <a14:imgLayer xmlns:d3p1="http://schemas.openxmlformats.org/officeDocument/2006/relationships" d3p1:embed="">
                    <a14:imgEffect>
                      <a14:brightnessContrast contrast="40000"/>
                    </a14:imgEffect>
                  </a14:imgLayer>
                </a14:imgProps>
              </a:ext>
            </a:extLst>
          </a:blip>
          <a:stretch>
            <a:fillRect/>
          </a:stretch>
        </p:blipFill>
        <p:spPr>
          <a:xfrm>
            <a:off x="7159666" y="590550"/>
            <a:ext cx="993734" cy="749873"/>
          </a:xfrm>
          <a:prstGeom prst="rect">
            <a:avLst/>
          </a:prstGeom>
        </p:spPr>
      </p:pic>
      <p:sp>
        <p:nvSpPr>
          <p:cNvPr id="7" name="文本框 11"/>
          <p:cNvSpPr txBox="1"/>
          <p:nvPr/>
        </p:nvSpPr>
        <p:spPr>
          <a:xfrm>
            <a:off x="1216798" y="1809750"/>
            <a:ext cx="6708002" cy="800100"/>
          </a:xfrm>
          <a:prstGeom prst="rect">
            <a:avLst/>
          </a:prstGeom>
          <a:noFill/>
        </p:spPr>
        <p:txBody>
          <a:bodyPr bIns="34290" lIns="68580" rIns="68580" rtlCol="0" tIns="34290" wrap="square">
            <a:spAutoFit/>
          </a:bodyPr>
          <a:lstStyle/>
          <a:p>
            <a:pPr algn="ctr" defTabSz="914378"/>
            <a:r>
              <a:rPr altLang="en-US" b="1" lang="zh-CN" spc="600" sz="4800">
                <a:solidFill>
                  <a:srgbClr val="E20000"/>
                </a:solidFill>
                <a:latin charset="-122" panose="020b0503020204020204" pitchFamily="34" typeface="微软雅黑"/>
                <a:ea charset="-122" panose="020b0503020204020204" pitchFamily="34" typeface="微软雅黑"/>
              </a:rPr>
              <a:t>食  品  检  验</a:t>
            </a:r>
          </a:p>
        </p:txBody>
      </p:sp>
      <p:sp>
        <p:nvSpPr>
          <p:cNvPr id="8" name="文本框 11"/>
          <p:cNvSpPr txBox="1"/>
          <p:nvPr/>
        </p:nvSpPr>
        <p:spPr>
          <a:xfrm>
            <a:off x="3507604" y="1047750"/>
            <a:ext cx="2133598" cy="830580"/>
          </a:xfrm>
          <a:prstGeom prst="rect">
            <a:avLst/>
          </a:prstGeom>
          <a:noFill/>
        </p:spPr>
        <p:txBody>
          <a:bodyPr bIns="34290" lIns="68580" rIns="68580" rtlCol="0" tIns="34290" wrap="square">
            <a:spAutoFit/>
          </a:bodyPr>
          <a:lstStyle/>
          <a:p>
            <a:pPr algn="ctr" defTabSz="914378">
              <a:lnSpc>
                <a:spcPct val="125000"/>
              </a:lnSpc>
            </a:pPr>
            <a:r>
              <a:rPr altLang="en-US" lang="zh-CN" smtClean="0" sz="4000">
                <a:solidFill>
                  <a:schemeClr val="accent1"/>
                </a:solidFill>
                <a:latin charset="-122" panose="020b0503020204020204" pitchFamily="34" typeface="微软雅黑"/>
                <a:ea charset="-122" panose="020b0503020204020204" pitchFamily="34" typeface="微软雅黑"/>
              </a:rPr>
              <a:t>第六章</a:t>
            </a:r>
          </a:p>
        </p:txBody>
      </p:sp>
      <p:sp>
        <p:nvSpPr>
          <p:cNvPr id="9" name="矩形 8"/>
          <p:cNvSpPr/>
          <p:nvPr/>
        </p:nvSpPr>
        <p:spPr>
          <a:xfrm>
            <a:off x="2683338" y="2724150"/>
            <a:ext cx="3774922" cy="335280"/>
          </a:xfrm>
          <a:prstGeom prst="rect">
            <a:avLst/>
          </a:prstGeom>
        </p:spPr>
        <p:txBody>
          <a:bodyPr bIns="34290" lIns="68580" rIns="68580" tIns="34290" wrap="square">
            <a:spAutoFit/>
          </a:bodyPr>
          <a:lstStyle/>
          <a:p>
            <a:pPr algn="ctr" defTabSz="914378">
              <a:lnSpc>
                <a:spcPct val="125000"/>
              </a:lnSpc>
              <a:buClr>
                <a:srgbClr val="E20000"/>
              </a:buClr>
            </a:pPr>
            <a:r>
              <a:rPr altLang="zh-CN" lang="en-US" sz="1400">
                <a:solidFill>
                  <a:srgbClr val="000000"/>
                </a:solidFill>
                <a:latin charset="-122" panose="020b0503020204020204" pitchFamily="34" typeface="微软雅黑"/>
                <a:ea charset="-122" panose="020b0503020204020204" pitchFamily="34" typeface="微软雅黑"/>
              </a:rPr>
              <a:t>《中华人民共和国食品安全法实施条例》</a:t>
            </a:r>
          </a:p>
        </p:txBody>
      </p:sp>
    </p:spTree>
    <p:extLst>
      <p:ext uri="{BB962C8B-B14F-4D97-AF65-F5344CB8AC3E}">
        <p14:creationId val="1138529225"/>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1000" id="7"/>
                                        <p:tgtEl>
                                          <p:spTgt spid="2"/>
                                        </p:tgtEl>
                                      </p:cBhvr>
                                    </p:animEffect>
                                    <p:anim calcmode="lin" valueType="num">
                                      <p:cBhvr>
                                        <p:cTn dur="1000" fill="hold" id="8"/>
                                        <p:tgtEl>
                                          <p:spTgt spid="2"/>
                                        </p:tgtEl>
                                        <p:attrNameLst>
                                          <p:attrName>ppt_x</p:attrName>
                                        </p:attrNameLst>
                                      </p:cBhvr>
                                      <p:tavLst>
                                        <p:tav tm="0">
                                          <p:val>
                                            <p:strVal val="#ppt_x"/>
                                          </p:val>
                                        </p:tav>
                                        <p:tav tm="100000">
                                          <p:val>
                                            <p:strVal val="#ppt_x"/>
                                          </p:val>
                                        </p:tav>
                                      </p:tavLst>
                                    </p:anim>
                                    <p:anim calcmode="lin" valueType="num">
                                      <p:cBhvr>
                                        <p:cTn dur="1000" fill="hold" id="9"/>
                                        <p:tgtEl>
                                          <p:spTgt spid="2"/>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53" presetSubtype="0">
                                  <p:stCondLst>
                                    <p:cond delay="0"/>
                                  </p:stCondLst>
                                  <p:childTnLst>
                                    <p:set>
                                      <p:cBhvr>
                                        <p:cTn dur="1" fill="hold" id="12">
                                          <p:stCondLst>
                                            <p:cond delay="0"/>
                                          </p:stCondLst>
                                        </p:cTn>
                                        <p:tgtEl>
                                          <p:spTgt spid="3"/>
                                        </p:tgtEl>
                                        <p:attrNameLst>
                                          <p:attrName>style.visibility</p:attrName>
                                        </p:attrNameLst>
                                      </p:cBhvr>
                                      <p:to>
                                        <p:strVal val="visible"/>
                                      </p:to>
                                    </p:set>
                                    <p:anim calcmode="lin" valueType="num">
                                      <p:cBhvr>
                                        <p:cTn dur="500" fill="hold" id="13"/>
                                        <p:tgtEl>
                                          <p:spTgt spid="3"/>
                                        </p:tgtEl>
                                        <p:attrNameLst>
                                          <p:attrName>ppt_w</p:attrName>
                                        </p:attrNameLst>
                                      </p:cBhvr>
                                      <p:tavLst>
                                        <p:tav tm="0">
                                          <p:val>
                                            <p:fltVal val="0"/>
                                          </p:val>
                                        </p:tav>
                                        <p:tav tm="100000">
                                          <p:val>
                                            <p:strVal val="#ppt_w"/>
                                          </p:val>
                                        </p:tav>
                                      </p:tavLst>
                                    </p:anim>
                                    <p:anim calcmode="lin" valueType="num">
                                      <p:cBhvr>
                                        <p:cTn dur="500" fill="hold" id="14"/>
                                        <p:tgtEl>
                                          <p:spTgt spid="3"/>
                                        </p:tgtEl>
                                        <p:attrNameLst>
                                          <p:attrName>ppt_h</p:attrName>
                                        </p:attrNameLst>
                                      </p:cBhvr>
                                      <p:tavLst>
                                        <p:tav tm="0">
                                          <p:val>
                                            <p:fltVal val="0"/>
                                          </p:val>
                                        </p:tav>
                                        <p:tav tm="100000">
                                          <p:val>
                                            <p:strVal val="#ppt_h"/>
                                          </p:val>
                                        </p:tav>
                                      </p:tavLst>
                                    </p:anim>
                                    <p:animEffect filter="fade" transition="in">
                                      <p:cBhvr>
                                        <p:cTn dur="500" id="15"/>
                                        <p:tgtEl>
                                          <p:spTgt spid="3"/>
                                        </p:tgtEl>
                                      </p:cBhvr>
                                    </p:animEffect>
                                  </p:childTnLst>
                                </p:cTn>
                              </p:par>
                            </p:childTnLst>
                          </p:cTn>
                        </p:par>
                        <p:par>
                          <p:cTn fill="hold" id="16" nodeType="afterGroup">
                            <p:stCondLst>
                              <p:cond delay="1500"/>
                            </p:stCondLst>
                            <p:childTnLst>
                              <p:par>
                                <p:cTn fill="hold" id="17" nodeType="afterEffect" presetClass="entr" presetID="2" presetSubtype="3">
                                  <p:stCondLst>
                                    <p:cond delay="0"/>
                                  </p:stCondLst>
                                  <p:childTnLst>
                                    <p:set>
                                      <p:cBhvr>
                                        <p:cTn dur="1" fill="hold" id="18">
                                          <p:stCondLst>
                                            <p:cond delay="0"/>
                                          </p:stCondLst>
                                        </p:cTn>
                                        <p:tgtEl>
                                          <p:spTgt spid="6"/>
                                        </p:tgtEl>
                                        <p:attrNameLst>
                                          <p:attrName>style.visibility</p:attrName>
                                        </p:attrNameLst>
                                      </p:cBhvr>
                                      <p:to>
                                        <p:strVal val="visible"/>
                                      </p:to>
                                    </p:set>
                                    <p:anim calcmode="lin" valueType="num">
                                      <p:cBhvr additive="base">
                                        <p:cTn dur="500" fill="hold" id="19"/>
                                        <p:tgtEl>
                                          <p:spTgt spid="6"/>
                                        </p:tgtEl>
                                        <p:attrNameLst>
                                          <p:attrName>ppt_x</p:attrName>
                                        </p:attrNameLst>
                                      </p:cBhvr>
                                      <p:tavLst>
                                        <p:tav tm="0">
                                          <p:val>
                                            <p:strVal val="1+#ppt_w/2"/>
                                          </p:val>
                                        </p:tav>
                                        <p:tav tm="100000">
                                          <p:val>
                                            <p:strVal val="#ppt_x"/>
                                          </p:val>
                                        </p:tav>
                                      </p:tavLst>
                                    </p:anim>
                                    <p:anim calcmode="lin" valueType="num">
                                      <p:cBhvr additive="base">
                                        <p:cTn dur="500" fill="hold" id="20"/>
                                        <p:tgtEl>
                                          <p:spTgt spid="6"/>
                                        </p:tgtEl>
                                        <p:attrNameLst>
                                          <p:attrName>ppt_y</p:attrName>
                                        </p:attrNameLst>
                                      </p:cBhvr>
                                      <p:tavLst>
                                        <p:tav tm="0">
                                          <p:val>
                                            <p:strVal val="0-#ppt_h/2"/>
                                          </p:val>
                                        </p:tav>
                                        <p:tav tm="100000">
                                          <p:val>
                                            <p:strVal val="#ppt_y"/>
                                          </p:val>
                                        </p:tav>
                                      </p:tavLst>
                                    </p:anim>
                                  </p:childTnLst>
                                </p:cTn>
                              </p:par>
                            </p:childTnLst>
                          </p:cTn>
                        </p:par>
                        <p:par>
                          <p:cTn fill="hold" id="21" nodeType="afterGroup">
                            <p:stCondLst>
                              <p:cond delay="2000"/>
                            </p:stCondLst>
                            <p:childTnLst>
                              <p:par>
                                <p:cTn fill="hold" grpId="0" id="22" nodeType="afterEffect" presetClass="entr" presetID="53" presetSubtype="0">
                                  <p:stCondLst>
                                    <p:cond delay="0"/>
                                  </p:stCondLst>
                                  <p:childTnLst>
                                    <p:set>
                                      <p:cBhvr>
                                        <p:cTn dur="1" fill="hold" id="23">
                                          <p:stCondLst>
                                            <p:cond delay="0"/>
                                          </p:stCondLst>
                                        </p:cTn>
                                        <p:tgtEl>
                                          <p:spTgt spid="8"/>
                                        </p:tgtEl>
                                        <p:attrNameLst>
                                          <p:attrName>style.visibility</p:attrName>
                                        </p:attrNameLst>
                                      </p:cBhvr>
                                      <p:to>
                                        <p:strVal val="visible"/>
                                      </p:to>
                                    </p:set>
                                    <p:anim calcmode="lin" valueType="num">
                                      <p:cBhvr>
                                        <p:cTn dur="500" fill="hold" id="24"/>
                                        <p:tgtEl>
                                          <p:spTgt spid="8"/>
                                        </p:tgtEl>
                                        <p:attrNameLst>
                                          <p:attrName>ppt_w</p:attrName>
                                        </p:attrNameLst>
                                      </p:cBhvr>
                                      <p:tavLst>
                                        <p:tav tm="0">
                                          <p:val>
                                            <p:fltVal val="0"/>
                                          </p:val>
                                        </p:tav>
                                        <p:tav tm="100000">
                                          <p:val>
                                            <p:strVal val="#ppt_w"/>
                                          </p:val>
                                        </p:tav>
                                      </p:tavLst>
                                    </p:anim>
                                    <p:anim calcmode="lin" valueType="num">
                                      <p:cBhvr>
                                        <p:cTn dur="500" fill="hold" id="25"/>
                                        <p:tgtEl>
                                          <p:spTgt spid="8"/>
                                        </p:tgtEl>
                                        <p:attrNameLst>
                                          <p:attrName>ppt_h</p:attrName>
                                        </p:attrNameLst>
                                      </p:cBhvr>
                                      <p:tavLst>
                                        <p:tav tm="0">
                                          <p:val>
                                            <p:fltVal val="0"/>
                                          </p:val>
                                        </p:tav>
                                        <p:tav tm="100000">
                                          <p:val>
                                            <p:strVal val="#ppt_h"/>
                                          </p:val>
                                        </p:tav>
                                      </p:tavLst>
                                    </p:anim>
                                    <p:animEffect filter="fade" transition="in">
                                      <p:cBhvr>
                                        <p:cTn dur="500" id="26"/>
                                        <p:tgtEl>
                                          <p:spTgt spid="8"/>
                                        </p:tgtEl>
                                      </p:cBhvr>
                                    </p:animEffect>
                                  </p:childTnLst>
                                </p:cTn>
                              </p:par>
                            </p:childTnLst>
                          </p:cTn>
                        </p:par>
                        <p:par>
                          <p:cTn fill="hold" id="27" nodeType="afterGroup">
                            <p:stCondLst>
                              <p:cond delay="2500"/>
                            </p:stCondLst>
                            <p:childTnLst>
                              <p:par>
                                <p:cTn fill="hold" grpId="0" id="28" nodeType="afterEffect" presetClass="entr" presetID="16" presetSubtype="21">
                                  <p:stCondLst>
                                    <p:cond delay="0"/>
                                  </p:stCondLst>
                                  <p:childTnLst>
                                    <p:set>
                                      <p:cBhvr>
                                        <p:cTn dur="1" fill="hold" id="29">
                                          <p:stCondLst>
                                            <p:cond delay="0"/>
                                          </p:stCondLst>
                                        </p:cTn>
                                        <p:tgtEl>
                                          <p:spTgt spid="7"/>
                                        </p:tgtEl>
                                        <p:attrNameLst>
                                          <p:attrName>style.visibility</p:attrName>
                                        </p:attrNameLst>
                                      </p:cBhvr>
                                      <p:to>
                                        <p:strVal val="visible"/>
                                      </p:to>
                                    </p:set>
                                    <p:animEffect filter="barn(inVertical)" transition="in">
                                      <p:cBhvr>
                                        <p:cTn dur="500" id="30"/>
                                        <p:tgtEl>
                                          <p:spTgt spid="7"/>
                                        </p:tgtEl>
                                      </p:cBhvr>
                                    </p:animEffect>
                                  </p:childTnLst>
                                </p:cTn>
                              </p:par>
                            </p:childTnLst>
                          </p:cTn>
                        </p:par>
                        <p:par>
                          <p:cTn fill="hold" id="31" nodeType="afterGroup">
                            <p:stCondLst>
                              <p:cond delay="3000"/>
                            </p:stCondLst>
                            <p:childTnLst>
                              <p:par>
                                <p:cTn fill="hold" grpId="0" id="32" nodeType="afterEffect" presetClass="entr" presetID="53" presetSubtype="0">
                                  <p:stCondLst>
                                    <p:cond delay="0"/>
                                  </p:stCondLst>
                                  <p:childTnLst>
                                    <p:set>
                                      <p:cBhvr>
                                        <p:cTn dur="1" fill="hold" id="33">
                                          <p:stCondLst>
                                            <p:cond delay="0"/>
                                          </p:stCondLst>
                                        </p:cTn>
                                        <p:tgtEl>
                                          <p:spTgt spid="9"/>
                                        </p:tgtEl>
                                        <p:attrNameLst>
                                          <p:attrName>style.visibility</p:attrName>
                                        </p:attrNameLst>
                                      </p:cBhvr>
                                      <p:to>
                                        <p:strVal val="visible"/>
                                      </p:to>
                                    </p:set>
                                    <p:anim calcmode="lin" valueType="num">
                                      <p:cBhvr>
                                        <p:cTn dur="500" fill="hold" id="34"/>
                                        <p:tgtEl>
                                          <p:spTgt spid="9"/>
                                        </p:tgtEl>
                                        <p:attrNameLst>
                                          <p:attrName>ppt_w</p:attrName>
                                        </p:attrNameLst>
                                      </p:cBhvr>
                                      <p:tavLst>
                                        <p:tav tm="0">
                                          <p:val>
                                            <p:fltVal val="0"/>
                                          </p:val>
                                        </p:tav>
                                        <p:tav tm="100000">
                                          <p:val>
                                            <p:strVal val="#ppt_w"/>
                                          </p:val>
                                        </p:tav>
                                      </p:tavLst>
                                    </p:anim>
                                    <p:anim calcmode="lin" valueType="num">
                                      <p:cBhvr>
                                        <p:cTn dur="500" fill="hold" id="35"/>
                                        <p:tgtEl>
                                          <p:spTgt spid="9"/>
                                        </p:tgtEl>
                                        <p:attrNameLst>
                                          <p:attrName>ppt_h</p:attrName>
                                        </p:attrNameLst>
                                      </p:cBhvr>
                                      <p:tavLst>
                                        <p:tav tm="0">
                                          <p:val>
                                            <p:fltVal val="0"/>
                                          </p:val>
                                        </p:tav>
                                        <p:tav tm="100000">
                                          <p:val>
                                            <p:strVal val="#ppt_h"/>
                                          </p:val>
                                        </p:tav>
                                      </p:tavLst>
                                    </p:anim>
                                    <p:animEffect filter="fade" transition="in">
                                      <p:cBhvr>
                                        <p:cTn dur="500" id="36"/>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0" spid="8"/>
      <p:bldP grpId="0" spid="9"/>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3">
            <a:extLst>
              <a:ext uri="{28A0092B-C50C-407E-A947-70E740481C1C}">
                <a14:useLocalDpi val="0"/>
              </a:ext>
            </a:extLst>
          </a:blip>
          <a:stretch>
            <a:fillRect/>
          </a:stretch>
        </p:blipFill>
        <p:spPr>
          <a:xfrm>
            <a:off x="0" y="3577362"/>
            <a:ext cx="9144000" cy="1583905"/>
          </a:xfrm>
          <a:prstGeom prst="rect">
            <a:avLst/>
          </a:prstGeom>
        </p:spPr>
      </p:pic>
      <p:pic>
        <p:nvPicPr>
          <p:cNvPr id="3" name="图片 2"/>
          <p:cNvPicPr>
            <a:picLocks noChangeAspect="1"/>
          </p:cNvPicPr>
          <p:nvPr/>
        </p:nvPicPr>
        <p:blipFill>
          <a:blip r:embed="rId4">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3810000" y="3714750"/>
            <a:ext cx="1220401" cy="1287219"/>
          </a:xfrm>
          <a:prstGeom prst="rect">
            <a:avLst/>
          </a:prstGeom>
        </p:spPr>
      </p:pic>
      <p:pic>
        <p:nvPicPr>
          <p:cNvPr id="6" name="图片 5"/>
          <p:cNvPicPr>
            <a:picLocks noChangeAspect="1"/>
          </p:cNvPicPr>
          <p:nvPr/>
        </p:nvPicPr>
        <p:blipFill>
          <a:blip r:embed="rId5">
            <a:extLst>
              <a:ext uri="{BEBA8EAE-BF5A-486C-A8C5-ECC9F3942E4B}">
                <a14:imgProps>
                  <a14:imgLayer xmlns:d3p1="http://schemas.openxmlformats.org/officeDocument/2006/relationships" d3p1:embed="">
                    <a14:imgEffect>
                      <a14:brightnessContrast contrast="40000"/>
                    </a14:imgEffect>
                  </a14:imgLayer>
                </a14:imgProps>
              </a:ext>
            </a:extLst>
          </a:blip>
          <a:stretch>
            <a:fillRect/>
          </a:stretch>
        </p:blipFill>
        <p:spPr>
          <a:xfrm>
            <a:off x="7772400" y="431506"/>
            <a:ext cx="993734" cy="749873"/>
          </a:xfrm>
          <a:prstGeom prst="rect">
            <a:avLst/>
          </a:prstGeom>
        </p:spPr>
      </p:pic>
      <p:sp>
        <p:nvSpPr>
          <p:cNvPr id="13" name="TextBox 32">
            <a:hlinkClick action="ppaction://hlinkshowjump?jump=nextslide"/>
          </p:cNvPr>
          <p:cNvSpPr txBox="1">
            <a:spLocks noChangeArrowheads="1"/>
          </p:cNvSpPr>
          <p:nvPr/>
        </p:nvSpPr>
        <p:spPr bwMode="auto">
          <a:xfrm>
            <a:off x="990600" y="553819"/>
            <a:ext cx="1173480"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typeface="Arial"/>
                <a:ea charset="-122" pitchFamily="2" typeface="宋体"/>
              </a:defRPr>
            </a:lvl1pPr>
            <a:lvl2pPr indent="-285750" marL="742950">
              <a:defRPr>
                <a:solidFill>
                  <a:schemeClr val="tx1"/>
                </a:solidFill>
                <a:latin typeface="Arial"/>
                <a:ea charset="-122" pitchFamily="2" typeface="宋体"/>
              </a:defRPr>
            </a:lvl2pPr>
            <a:lvl3pPr indent="-228600" marL="1143000">
              <a:defRPr>
                <a:solidFill>
                  <a:schemeClr val="tx1"/>
                </a:solidFill>
                <a:latin typeface="Arial"/>
                <a:ea charset="-122" pitchFamily="2" typeface="宋体"/>
              </a:defRPr>
            </a:lvl3pPr>
            <a:lvl4pPr indent="-228600" marL="1600200">
              <a:defRPr>
                <a:solidFill>
                  <a:schemeClr val="tx1"/>
                </a:solidFill>
                <a:latin typeface="Arial"/>
                <a:ea charset="-122" pitchFamily="2" typeface="宋体"/>
              </a:defRPr>
            </a:lvl4pPr>
            <a:lvl5pPr indent="-228600" marL="2057400">
              <a:defRPr>
                <a:solidFill>
                  <a:schemeClr val="tx1"/>
                </a:solidFill>
                <a:latin typeface="Arial"/>
                <a:ea charset="-122" pitchFamily="2" typeface="宋体"/>
              </a:defRPr>
            </a:lvl5pPr>
            <a:lvl6pPr eaLnBrk="0" fontAlgn="base" hangingPunct="0" indent="-228600" marL="2514600">
              <a:spcBef>
                <a:spcPct val="0"/>
              </a:spcBef>
              <a:spcAft>
                <a:spcPct val="0"/>
              </a:spcAft>
              <a:defRPr>
                <a:solidFill>
                  <a:schemeClr val="tx1"/>
                </a:solidFill>
                <a:latin typeface="Arial"/>
                <a:ea charset="-122" pitchFamily="2" typeface="宋体"/>
              </a:defRPr>
            </a:lvl6pPr>
            <a:lvl7pPr eaLnBrk="0" fontAlgn="base" hangingPunct="0" indent="-228600" marL="2971800">
              <a:spcBef>
                <a:spcPct val="0"/>
              </a:spcBef>
              <a:spcAft>
                <a:spcPct val="0"/>
              </a:spcAft>
              <a:defRPr>
                <a:solidFill>
                  <a:schemeClr val="tx1"/>
                </a:solidFill>
                <a:latin typeface="Arial"/>
                <a:ea charset="-122" pitchFamily="2" typeface="宋体"/>
              </a:defRPr>
            </a:lvl7pPr>
            <a:lvl8pPr eaLnBrk="0" fontAlgn="base" hangingPunct="0" indent="-228600" marL="3429000">
              <a:spcBef>
                <a:spcPct val="0"/>
              </a:spcBef>
              <a:spcAft>
                <a:spcPct val="0"/>
              </a:spcAft>
              <a:defRPr>
                <a:solidFill>
                  <a:schemeClr val="tx1"/>
                </a:solidFill>
                <a:latin typeface="Arial"/>
                <a:ea charset="-122" pitchFamily="2" typeface="宋体"/>
              </a:defRPr>
            </a:lvl8pPr>
            <a:lvl9pPr eaLnBrk="0" fontAlgn="base" hangingPunct="0" indent="-228600" marL="3886200">
              <a:spcBef>
                <a:spcPct val="0"/>
              </a:spcBef>
              <a:spcAft>
                <a:spcPct val="0"/>
              </a:spcAft>
              <a:defRPr>
                <a:solidFill>
                  <a:schemeClr val="tx1"/>
                </a:solidFill>
                <a:latin typeface="Arial"/>
                <a:ea charset="-122" pitchFamily="2" typeface="宋体"/>
              </a:defRPr>
            </a:lvl9pPr>
          </a:lstStyle>
          <a:p>
            <a:pPr defTabSz="914378"/>
            <a:r>
              <a:rPr altLang="en-US" b="1" lang="zh-CN" smtClean="0" spc="300" sz="3600">
                <a:solidFill>
                  <a:srgbClr val="E20000"/>
                </a:solidFill>
                <a:latin charset="-122" panose="020b0503020204020204" pitchFamily="34" typeface="微软雅黑"/>
                <a:ea charset="-122" panose="020b0503020204020204" pitchFamily="34" typeface="微软雅黑"/>
              </a:rPr>
              <a:t>前言</a:t>
            </a:r>
          </a:p>
        </p:txBody>
      </p:sp>
      <p:sp>
        <p:nvSpPr>
          <p:cNvPr id="43" name="圆角矩形 42"/>
          <p:cNvSpPr/>
          <p:nvPr/>
        </p:nvSpPr>
        <p:spPr>
          <a:xfrm>
            <a:off x="1600200" y="1203297"/>
            <a:ext cx="3081557" cy="360000"/>
          </a:xfrm>
          <a:prstGeom prst="roundRect">
            <a:avLst>
              <a:gd fmla="val 0" name="adj"/>
            </a:avLst>
          </a:prstGeom>
          <a:noFill/>
          <a:ln w="9525">
            <a:solidFill>
              <a:srgbClr val="E20000"/>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zh-CN" lang="en-US"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《条例》出台的背景及主要内容</a:t>
            </a:r>
          </a:p>
        </p:txBody>
      </p:sp>
      <p:sp>
        <p:nvSpPr>
          <p:cNvPr id="44" name="圆角矩形 43"/>
          <p:cNvSpPr/>
          <p:nvPr/>
        </p:nvSpPr>
        <p:spPr>
          <a:xfrm>
            <a:off x="1143002" y="1203297"/>
            <a:ext cx="429511" cy="360000"/>
          </a:xfrm>
          <a:prstGeom prst="roundRect">
            <a:avLst>
              <a:gd fmla="val 0" name="adj"/>
            </a:avLst>
          </a:prstGeom>
          <a:solidFill>
            <a:srgbClr val="E20000"/>
          </a:solidFill>
          <a:ln w="9525">
            <a:solidFill>
              <a:srgbClr val="E20000"/>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algn="ctr" defTabSz="914378"/>
            <a:r>
              <a:rPr altLang="zh-CN" lang="en-US" smtClean="0" sz="1600">
                <a:solidFill>
                  <a:srgbClr val="FFFFFF"/>
                </a:solidFill>
                <a:latin charset="-122" panose="020b0503020204020204" pitchFamily="34" typeface="微软雅黑"/>
                <a:ea charset="-122" panose="020b0503020204020204" pitchFamily="34" typeface="微软雅黑"/>
                <a:cs typeface="+mn-ea"/>
                <a:sym typeface="+mn-lt"/>
              </a:rPr>
              <a:t>1</a:t>
            </a:r>
          </a:p>
        </p:txBody>
      </p:sp>
      <p:sp>
        <p:nvSpPr>
          <p:cNvPr id="46" name="圆角矩形 45"/>
          <p:cNvSpPr/>
          <p:nvPr/>
        </p:nvSpPr>
        <p:spPr>
          <a:xfrm>
            <a:off x="1600200" y="1633588"/>
            <a:ext cx="3081557" cy="360000"/>
          </a:xfrm>
          <a:prstGeom prst="roundRect">
            <a:avLst>
              <a:gd fmla="val 0" name="adj"/>
            </a:avLst>
          </a:prstGeom>
          <a:noFill/>
          <a:ln w="9525">
            <a:solidFill>
              <a:srgbClr val="E20000"/>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食品安全风险监测和评估</a:t>
            </a:r>
          </a:p>
        </p:txBody>
      </p:sp>
      <p:sp>
        <p:nvSpPr>
          <p:cNvPr id="47" name="圆角矩形 46"/>
          <p:cNvSpPr/>
          <p:nvPr/>
        </p:nvSpPr>
        <p:spPr>
          <a:xfrm>
            <a:off x="1143002" y="1633588"/>
            <a:ext cx="429511" cy="360000"/>
          </a:xfrm>
          <a:prstGeom prst="roundRect">
            <a:avLst>
              <a:gd fmla="val 0" name="adj"/>
            </a:avLst>
          </a:prstGeom>
          <a:solidFill>
            <a:srgbClr val="E20000"/>
          </a:solidFill>
          <a:ln w="9525">
            <a:solidFill>
              <a:srgbClr val="E20000"/>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algn="ctr" defTabSz="914378"/>
            <a:r>
              <a:rPr altLang="zh-CN" lang="en-US" smtClean="0" sz="1600">
                <a:solidFill>
                  <a:srgbClr val="FFFFFF"/>
                </a:solidFill>
                <a:latin charset="-122" panose="020b0503020204020204" pitchFamily="34" typeface="微软雅黑"/>
                <a:ea charset="-122" panose="020b0503020204020204" pitchFamily="34" typeface="微软雅黑"/>
                <a:cs typeface="+mn-ea"/>
                <a:sym typeface="+mn-lt"/>
              </a:rPr>
              <a:t>3</a:t>
            </a:r>
          </a:p>
        </p:txBody>
      </p:sp>
      <p:sp>
        <p:nvSpPr>
          <p:cNvPr id="49" name="圆角矩形 48"/>
          <p:cNvSpPr/>
          <p:nvPr/>
        </p:nvSpPr>
        <p:spPr>
          <a:xfrm>
            <a:off x="5410202" y="1633588"/>
            <a:ext cx="2514598" cy="360000"/>
          </a:xfrm>
          <a:prstGeom prst="roundRect">
            <a:avLst>
              <a:gd fmla="val 0" name="adj"/>
            </a:avLst>
          </a:prstGeom>
          <a:noFill/>
          <a:ln w="9525">
            <a:solidFill>
              <a:srgbClr val="E20000"/>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食品安全标准</a:t>
            </a:r>
          </a:p>
        </p:txBody>
      </p:sp>
      <p:sp>
        <p:nvSpPr>
          <p:cNvPr id="50" name="圆角矩形 49"/>
          <p:cNvSpPr/>
          <p:nvPr/>
        </p:nvSpPr>
        <p:spPr>
          <a:xfrm>
            <a:off x="4953000" y="1633588"/>
            <a:ext cx="460243" cy="360000"/>
          </a:xfrm>
          <a:prstGeom prst="roundRect">
            <a:avLst>
              <a:gd fmla="val 0" name="adj"/>
            </a:avLst>
          </a:prstGeom>
          <a:solidFill>
            <a:srgbClr val="E20000"/>
          </a:solidFill>
          <a:ln w="9525">
            <a:solidFill>
              <a:srgbClr val="E20000"/>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algn="ctr" defTabSz="914378"/>
            <a:r>
              <a:rPr altLang="zh-CN" lang="en-US" smtClean="0" sz="1600">
                <a:solidFill>
                  <a:srgbClr val="FFFFFF"/>
                </a:solidFill>
                <a:latin charset="-122" panose="020b0503020204020204" pitchFamily="34" typeface="微软雅黑"/>
                <a:ea charset="-122" panose="020b0503020204020204" pitchFamily="34" typeface="微软雅黑"/>
                <a:cs typeface="+mn-ea"/>
                <a:sym typeface="+mn-lt"/>
              </a:rPr>
              <a:t>4</a:t>
            </a:r>
          </a:p>
        </p:txBody>
      </p:sp>
      <p:sp>
        <p:nvSpPr>
          <p:cNvPr id="52" name="圆角矩形 51"/>
          <p:cNvSpPr/>
          <p:nvPr/>
        </p:nvSpPr>
        <p:spPr>
          <a:xfrm>
            <a:off x="1600200" y="2063879"/>
            <a:ext cx="3081557" cy="360000"/>
          </a:xfrm>
          <a:prstGeom prst="roundRect">
            <a:avLst>
              <a:gd fmla="val 0" name="adj"/>
            </a:avLst>
          </a:prstGeom>
          <a:noFill/>
          <a:ln w="9525">
            <a:solidFill>
              <a:srgbClr val="E20000"/>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食品生产经营</a:t>
            </a:r>
          </a:p>
        </p:txBody>
      </p:sp>
      <p:sp>
        <p:nvSpPr>
          <p:cNvPr id="53" name="圆角矩形 52"/>
          <p:cNvSpPr/>
          <p:nvPr/>
        </p:nvSpPr>
        <p:spPr>
          <a:xfrm>
            <a:off x="1143002" y="2063879"/>
            <a:ext cx="429511" cy="360000"/>
          </a:xfrm>
          <a:prstGeom prst="roundRect">
            <a:avLst>
              <a:gd fmla="val 0" name="adj"/>
            </a:avLst>
          </a:prstGeom>
          <a:solidFill>
            <a:srgbClr val="E20000"/>
          </a:solidFill>
          <a:ln w="9525">
            <a:solidFill>
              <a:srgbClr val="E20000"/>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algn="ctr" defTabSz="914378"/>
            <a:r>
              <a:rPr altLang="zh-CN" lang="en-US" smtClean="0" sz="1600">
                <a:solidFill>
                  <a:srgbClr val="FFFFFF"/>
                </a:solidFill>
                <a:latin charset="-122" panose="020b0503020204020204" pitchFamily="34" typeface="微软雅黑"/>
                <a:ea charset="-122" panose="020b0503020204020204" pitchFamily="34" typeface="微软雅黑"/>
                <a:cs typeface="+mn-ea"/>
                <a:sym typeface="+mn-lt"/>
              </a:rPr>
              <a:t>5</a:t>
            </a:r>
          </a:p>
        </p:txBody>
      </p:sp>
      <p:sp>
        <p:nvSpPr>
          <p:cNvPr id="55" name="圆角矩形 54"/>
          <p:cNvSpPr/>
          <p:nvPr/>
        </p:nvSpPr>
        <p:spPr>
          <a:xfrm>
            <a:off x="5410202" y="2063879"/>
            <a:ext cx="2514598" cy="360000"/>
          </a:xfrm>
          <a:prstGeom prst="roundRect">
            <a:avLst>
              <a:gd fmla="val 0" name="adj"/>
            </a:avLst>
          </a:prstGeom>
          <a:noFill/>
          <a:ln w="9525">
            <a:solidFill>
              <a:srgbClr val="E20000"/>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食品检验</a:t>
            </a:r>
          </a:p>
        </p:txBody>
      </p:sp>
      <p:sp>
        <p:nvSpPr>
          <p:cNvPr id="56" name="圆角矩形 55"/>
          <p:cNvSpPr/>
          <p:nvPr/>
        </p:nvSpPr>
        <p:spPr>
          <a:xfrm>
            <a:off x="4953000" y="2063879"/>
            <a:ext cx="460243" cy="360000"/>
          </a:xfrm>
          <a:prstGeom prst="roundRect">
            <a:avLst>
              <a:gd fmla="val 0" name="adj"/>
            </a:avLst>
          </a:prstGeom>
          <a:solidFill>
            <a:srgbClr val="E20000"/>
          </a:solidFill>
          <a:ln w="9525">
            <a:solidFill>
              <a:srgbClr val="E20000"/>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algn="ctr" defTabSz="914378"/>
            <a:r>
              <a:rPr altLang="zh-CN" lang="en-US" smtClean="0" sz="1600">
                <a:solidFill>
                  <a:srgbClr val="FFFFFF"/>
                </a:solidFill>
                <a:latin charset="-122" panose="020b0503020204020204" pitchFamily="34" typeface="微软雅黑"/>
                <a:ea charset="-122" panose="020b0503020204020204" pitchFamily="34" typeface="微软雅黑"/>
                <a:cs typeface="+mn-ea"/>
                <a:sym typeface="+mn-lt"/>
              </a:rPr>
              <a:t>6</a:t>
            </a:r>
          </a:p>
        </p:txBody>
      </p:sp>
      <p:sp>
        <p:nvSpPr>
          <p:cNvPr id="58" name="圆角矩形 57"/>
          <p:cNvSpPr/>
          <p:nvPr/>
        </p:nvSpPr>
        <p:spPr>
          <a:xfrm>
            <a:off x="1600200" y="2494170"/>
            <a:ext cx="3081557" cy="360000"/>
          </a:xfrm>
          <a:prstGeom prst="roundRect">
            <a:avLst>
              <a:gd fmla="val 0" name="adj"/>
            </a:avLst>
          </a:prstGeom>
          <a:noFill/>
          <a:ln w="9525">
            <a:solidFill>
              <a:srgbClr val="E20000"/>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食品进出口</a:t>
            </a:r>
          </a:p>
        </p:txBody>
      </p:sp>
      <p:sp>
        <p:nvSpPr>
          <p:cNvPr id="59" name="圆角矩形 58"/>
          <p:cNvSpPr/>
          <p:nvPr/>
        </p:nvSpPr>
        <p:spPr>
          <a:xfrm>
            <a:off x="1143002" y="2494170"/>
            <a:ext cx="429511" cy="360000"/>
          </a:xfrm>
          <a:prstGeom prst="roundRect">
            <a:avLst>
              <a:gd fmla="val 0" name="adj"/>
            </a:avLst>
          </a:prstGeom>
          <a:solidFill>
            <a:srgbClr val="E20000"/>
          </a:solidFill>
          <a:ln w="9525">
            <a:solidFill>
              <a:srgbClr val="E20000"/>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algn="ctr" defTabSz="914378"/>
            <a:r>
              <a:rPr altLang="zh-CN" lang="en-US" smtClean="0" sz="1600">
                <a:solidFill>
                  <a:srgbClr val="FFFFFF"/>
                </a:solidFill>
                <a:latin charset="-122" panose="020b0503020204020204" pitchFamily="34" typeface="微软雅黑"/>
                <a:ea charset="-122" panose="020b0503020204020204" pitchFamily="34" typeface="微软雅黑"/>
                <a:cs typeface="+mn-ea"/>
                <a:sym typeface="+mn-lt"/>
              </a:rPr>
              <a:t>7</a:t>
            </a:r>
          </a:p>
        </p:txBody>
      </p:sp>
      <p:sp>
        <p:nvSpPr>
          <p:cNvPr id="61" name="圆角矩形 60"/>
          <p:cNvSpPr/>
          <p:nvPr/>
        </p:nvSpPr>
        <p:spPr>
          <a:xfrm>
            <a:off x="5410202" y="2494170"/>
            <a:ext cx="2514598" cy="360000"/>
          </a:xfrm>
          <a:prstGeom prst="roundRect">
            <a:avLst>
              <a:gd fmla="val 0" name="adj"/>
            </a:avLst>
          </a:prstGeom>
          <a:noFill/>
          <a:ln w="9525">
            <a:solidFill>
              <a:srgbClr val="E20000"/>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食品安全事故处置</a:t>
            </a:r>
          </a:p>
        </p:txBody>
      </p:sp>
      <p:sp>
        <p:nvSpPr>
          <p:cNvPr id="62" name="圆角矩形 61"/>
          <p:cNvSpPr/>
          <p:nvPr/>
        </p:nvSpPr>
        <p:spPr>
          <a:xfrm>
            <a:off x="4953000" y="2494170"/>
            <a:ext cx="460243" cy="360000"/>
          </a:xfrm>
          <a:prstGeom prst="roundRect">
            <a:avLst>
              <a:gd fmla="val 0" name="adj"/>
            </a:avLst>
          </a:prstGeom>
          <a:solidFill>
            <a:srgbClr val="E20000"/>
          </a:solidFill>
          <a:ln w="9525">
            <a:solidFill>
              <a:srgbClr val="E20000"/>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algn="ctr" defTabSz="914378"/>
            <a:r>
              <a:rPr altLang="zh-CN" lang="en-US" smtClean="0" sz="1400">
                <a:solidFill>
                  <a:srgbClr val="FFFFFF"/>
                </a:solidFill>
                <a:latin charset="-122" panose="020b0503020204020204" pitchFamily="34" typeface="微软雅黑"/>
                <a:ea charset="-122" panose="020b0503020204020204" pitchFamily="34" typeface="微软雅黑"/>
                <a:cs typeface="+mn-ea"/>
                <a:sym typeface="+mn-lt"/>
              </a:rPr>
              <a:t>8</a:t>
            </a:r>
          </a:p>
        </p:txBody>
      </p:sp>
      <p:sp>
        <p:nvSpPr>
          <p:cNvPr id="64" name="圆角矩形 63"/>
          <p:cNvSpPr/>
          <p:nvPr/>
        </p:nvSpPr>
        <p:spPr>
          <a:xfrm>
            <a:off x="1600201" y="2924461"/>
            <a:ext cx="3081556" cy="360000"/>
          </a:xfrm>
          <a:prstGeom prst="roundRect">
            <a:avLst>
              <a:gd fmla="val 0" name="adj"/>
            </a:avLst>
          </a:prstGeom>
          <a:noFill/>
          <a:ln w="9525">
            <a:solidFill>
              <a:srgbClr val="E20000"/>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监督管理</a:t>
            </a:r>
          </a:p>
        </p:txBody>
      </p:sp>
      <p:sp>
        <p:nvSpPr>
          <p:cNvPr id="65" name="圆角矩形 64"/>
          <p:cNvSpPr/>
          <p:nvPr/>
        </p:nvSpPr>
        <p:spPr>
          <a:xfrm>
            <a:off x="1143002" y="2924461"/>
            <a:ext cx="429513" cy="360000"/>
          </a:xfrm>
          <a:prstGeom prst="roundRect">
            <a:avLst>
              <a:gd fmla="val 0" name="adj"/>
            </a:avLst>
          </a:prstGeom>
          <a:solidFill>
            <a:srgbClr val="E20000"/>
          </a:solidFill>
          <a:ln w="9525">
            <a:solidFill>
              <a:srgbClr val="E20000"/>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algn="ctr" defTabSz="914378"/>
            <a:r>
              <a:rPr altLang="zh-CN" lang="en-US" smtClean="0" sz="1600">
                <a:solidFill>
                  <a:srgbClr val="FFFFFF"/>
                </a:solidFill>
                <a:latin charset="-122" panose="020b0503020204020204" pitchFamily="34" typeface="微软雅黑"/>
                <a:ea charset="-122" panose="020b0503020204020204" pitchFamily="34" typeface="微软雅黑"/>
                <a:cs typeface="+mn-ea"/>
                <a:sym typeface="+mn-lt"/>
              </a:rPr>
              <a:t>9</a:t>
            </a:r>
          </a:p>
        </p:txBody>
      </p:sp>
      <p:sp>
        <p:nvSpPr>
          <p:cNvPr id="67" name="圆角矩形 66"/>
          <p:cNvSpPr/>
          <p:nvPr/>
        </p:nvSpPr>
        <p:spPr>
          <a:xfrm>
            <a:off x="5410200" y="2924461"/>
            <a:ext cx="2514598" cy="360000"/>
          </a:xfrm>
          <a:prstGeom prst="roundRect">
            <a:avLst>
              <a:gd fmla="val 0" name="adj"/>
            </a:avLst>
          </a:prstGeom>
          <a:noFill/>
          <a:ln w="9525">
            <a:solidFill>
              <a:srgbClr val="E20000"/>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法律责任</a:t>
            </a:r>
          </a:p>
        </p:txBody>
      </p:sp>
      <p:sp>
        <p:nvSpPr>
          <p:cNvPr id="68" name="圆角矩形 67"/>
          <p:cNvSpPr/>
          <p:nvPr/>
        </p:nvSpPr>
        <p:spPr>
          <a:xfrm>
            <a:off x="4953000" y="2924461"/>
            <a:ext cx="460242" cy="360000"/>
          </a:xfrm>
          <a:prstGeom prst="roundRect">
            <a:avLst>
              <a:gd fmla="val 0" name="adj"/>
            </a:avLst>
          </a:prstGeom>
          <a:solidFill>
            <a:srgbClr val="E20000"/>
          </a:solidFill>
          <a:ln w="9525">
            <a:solidFill>
              <a:srgbClr val="E20000"/>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algn="ctr" defTabSz="914378"/>
            <a:r>
              <a:rPr altLang="zh-CN" lang="en-US" smtClean="0" sz="1400">
                <a:solidFill>
                  <a:srgbClr val="FFFFFF"/>
                </a:solidFill>
                <a:latin charset="-122" panose="020b0503020204020204" pitchFamily="34" typeface="微软雅黑"/>
                <a:ea charset="-122" panose="020b0503020204020204" pitchFamily="34" typeface="微软雅黑"/>
                <a:cs typeface="+mn-ea"/>
                <a:sym typeface="+mn-lt"/>
              </a:rPr>
              <a:t>10</a:t>
            </a:r>
          </a:p>
        </p:txBody>
      </p:sp>
      <p:sp>
        <p:nvSpPr>
          <p:cNvPr id="70" name="圆角矩形 69"/>
          <p:cNvSpPr/>
          <p:nvPr/>
        </p:nvSpPr>
        <p:spPr>
          <a:xfrm>
            <a:off x="1600201" y="3354750"/>
            <a:ext cx="3081559" cy="360000"/>
          </a:xfrm>
          <a:prstGeom prst="roundRect">
            <a:avLst>
              <a:gd fmla="val 0" name="adj"/>
            </a:avLst>
          </a:prstGeom>
          <a:noFill/>
          <a:ln w="9525">
            <a:solidFill>
              <a:srgbClr val="E20000"/>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食品安全条例附则</a:t>
            </a:r>
          </a:p>
        </p:txBody>
      </p:sp>
      <p:sp>
        <p:nvSpPr>
          <p:cNvPr id="71" name="圆角矩形 70"/>
          <p:cNvSpPr/>
          <p:nvPr/>
        </p:nvSpPr>
        <p:spPr>
          <a:xfrm>
            <a:off x="1143000" y="3354750"/>
            <a:ext cx="429513" cy="360000"/>
          </a:xfrm>
          <a:prstGeom prst="roundRect">
            <a:avLst>
              <a:gd fmla="val 0" name="adj"/>
            </a:avLst>
          </a:prstGeom>
          <a:solidFill>
            <a:srgbClr val="E20000"/>
          </a:solidFill>
          <a:ln w="9525">
            <a:solidFill>
              <a:srgbClr val="E20000"/>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algn="ctr" defTabSz="914378"/>
            <a:r>
              <a:rPr altLang="zh-CN" lang="en-US" smtClean="0" sz="1600">
                <a:solidFill>
                  <a:srgbClr val="FFFFFF"/>
                </a:solidFill>
                <a:latin charset="-122" panose="020b0503020204020204" pitchFamily="34" typeface="微软雅黑"/>
                <a:ea charset="-122" panose="020b0503020204020204" pitchFamily="34" typeface="微软雅黑"/>
                <a:cs typeface="+mn-ea"/>
                <a:sym typeface="+mn-lt"/>
              </a:rPr>
              <a:t>11</a:t>
            </a:r>
          </a:p>
        </p:txBody>
      </p:sp>
      <p:sp>
        <p:nvSpPr>
          <p:cNvPr id="73" name="圆角矩形 72"/>
          <p:cNvSpPr/>
          <p:nvPr/>
        </p:nvSpPr>
        <p:spPr>
          <a:xfrm>
            <a:off x="5410202" y="1203297"/>
            <a:ext cx="2514598" cy="360000"/>
          </a:xfrm>
          <a:prstGeom prst="roundRect">
            <a:avLst>
              <a:gd fmla="val 0" name="adj"/>
            </a:avLst>
          </a:prstGeom>
          <a:noFill/>
          <a:ln w="9525">
            <a:solidFill>
              <a:srgbClr val="E20000"/>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食品安全条例总则</a:t>
            </a:r>
          </a:p>
        </p:txBody>
      </p:sp>
      <p:sp>
        <p:nvSpPr>
          <p:cNvPr id="74" name="圆角矩形 73"/>
          <p:cNvSpPr/>
          <p:nvPr/>
        </p:nvSpPr>
        <p:spPr>
          <a:xfrm>
            <a:off x="4953000" y="1203297"/>
            <a:ext cx="460243" cy="360000"/>
          </a:xfrm>
          <a:prstGeom prst="roundRect">
            <a:avLst>
              <a:gd fmla="val 0" name="adj"/>
            </a:avLst>
          </a:prstGeom>
          <a:solidFill>
            <a:srgbClr val="E20000"/>
          </a:solidFill>
          <a:ln w="9525">
            <a:solidFill>
              <a:srgbClr val="E20000"/>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algn="ctr" defTabSz="914378"/>
            <a:r>
              <a:rPr altLang="zh-CN" lang="en-US" smtClean="0" sz="1600">
                <a:solidFill>
                  <a:srgbClr val="FFFFFF"/>
                </a:solidFill>
                <a:latin charset="-122" panose="020b0503020204020204" pitchFamily="34" typeface="微软雅黑"/>
                <a:ea charset="-122" panose="020b0503020204020204" pitchFamily="34" typeface="微软雅黑"/>
                <a:cs typeface="+mn-ea"/>
                <a:sym typeface="+mn-lt"/>
              </a:rPr>
              <a:t>2</a:t>
            </a:r>
          </a:p>
        </p:txBody>
      </p:sp>
    </p:spTree>
    <p:extLst>
      <p:ext uri="{BB962C8B-B14F-4D97-AF65-F5344CB8AC3E}">
        <p14:creationId val="540954555"/>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1000" id="7"/>
                                        <p:tgtEl>
                                          <p:spTgt spid="2"/>
                                        </p:tgtEl>
                                      </p:cBhvr>
                                    </p:animEffect>
                                    <p:anim calcmode="lin" valueType="num">
                                      <p:cBhvr>
                                        <p:cTn dur="1000" fill="hold" id="8"/>
                                        <p:tgtEl>
                                          <p:spTgt spid="2"/>
                                        </p:tgtEl>
                                        <p:attrNameLst>
                                          <p:attrName>ppt_x</p:attrName>
                                        </p:attrNameLst>
                                      </p:cBhvr>
                                      <p:tavLst>
                                        <p:tav tm="0">
                                          <p:val>
                                            <p:strVal val="#ppt_x"/>
                                          </p:val>
                                        </p:tav>
                                        <p:tav tm="100000">
                                          <p:val>
                                            <p:strVal val="#ppt_x"/>
                                          </p:val>
                                        </p:tav>
                                      </p:tavLst>
                                    </p:anim>
                                    <p:anim calcmode="lin" valueType="num">
                                      <p:cBhvr>
                                        <p:cTn dur="1000" fill="hold" id="9"/>
                                        <p:tgtEl>
                                          <p:spTgt spid="2"/>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53" presetSubtype="0">
                                  <p:stCondLst>
                                    <p:cond delay="0"/>
                                  </p:stCondLst>
                                  <p:childTnLst>
                                    <p:set>
                                      <p:cBhvr>
                                        <p:cTn dur="1" fill="hold" id="12">
                                          <p:stCondLst>
                                            <p:cond delay="0"/>
                                          </p:stCondLst>
                                        </p:cTn>
                                        <p:tgtEl>
                                          <p:spTgt spid="3"/>
                                        </p:tgtEl>
                                        <p:attrNameLst>
                                          <p:attrName>style.visibility</p:attrName>
                                        </p:attrNameLst>
                                      </p:cBhvr>
                                      <p:to>
                                        <p:strVal val="visible"/>
                                      </p:to>
                                    </p:set>
                                    <p:anim calcmode="lin" valueType="num">
                                      <p:cBhvr>
                                        <p:cTn dur="500" fill="hold" id="13"/>
                                        <p:tgtEl>
                                          <p:spTgt spid="3"/>
                                        </p:tgtEl>
                                        <p:attrNameLst>
                                          <p:attrName>ppt_w</p:attrName>
                                        </p:attrNameLst>
                                      </p:cBhvr>
                                      <p:tavLst>
                                        <p:tav tm="0">
                                          <p:val>
                                            <p:fltVal val="0"/>
                                          </p:val>
                                        </p:tav>
                                        <p:tav tm="100000">
                                          <p:val>
                                            <p:strVal val="#ppt_w"/>
                                          </p:val>
                                        </p:tav>
                                      </p:tavLst>
                                    </p:anim>
                                    <p:anim calcmode="lin" valueType="num">
                                      <p:cBhvr>
                                        <p:cTn dur="500" fill="hold" id="14"/>
                                        <p:tgtEl>
                                          <p:spTgt spid="3"/>
                                        </p:tgtEl>
                                        <p:attrNameLst>
                                          <p:attrName>ppt_h</p:attrName>
                                        </p:attrNameLst>
                                      </p:cBhvr>
                                      <p:tavLst>
                                        <p:tav tm="0">
                                          <p:val>
                                            <p:fltVal val="0"/>
                                          </p:val>
                                        </p:tav>
                                        <p:tav tm="100000">
                                          <p:val>
                                            <p:strVal val="#ppt_h"/>
                                          </p:val>
                                        </p:tav>
                                      </p:tavLst>
                                    </p:anim>
                                    <p:animEffect filter="fade" transition="in">
                                      <p:cBhvr>
                                        <p:cTn dur="500" id="15"/>
                                        <p:tgtEl>
                                          <p:spTgt spid="3"/>
                                        </p:tgtEl>
                                      </p:cBhvr>
                                    </p:animEffect>
                                  </p:childTnLst>
                                </p:cTn>
                              </p:par>
                            </p:childTnLst>
                          </p:cTn>
                        </p:par>
                        <p:par>
                          <p:cTn fill="hold" id="16" nodeType="afterGroup">
                            <p:stCondLst>
                              <p:cond delay="1500"/>
                            </p:stCondLst>
                            <p:childTnLst>
                              <p:par>
                                <p:cTn fill="hold" id="17" nodeType="afterEffect" presetClass="entr" presetID="2" presetSubtype="3">
                                  <p:stCondLst>
                                    <p:cond delay="0"/>
                                  </p:stCondLst>
                                  <p:childTnLst>
                                    <p:set>
                                      <p:cBhvr>
                                        <p:cTn dur="1" fill="hold" id="18">
                                          <p:stCondLst>
                                            <p:cond delay="0"/>
                                          </p:stCondLst>
                                        </p:cTn>
                                        <p:tgtEl>
                                          <p:spTgt spid="6"/>
                                        </p:tgtEl>
                                        <p:attrNameLst>
                                          <p:attrName>style.visibility</p:attrName>
                                        </p:attrNameLst>
                                      </p:cBhvr>
                                      <p:to>
                                        <p:strVal val="visible"/>
                                      </p:to>
                                    </p:set>
                                    <p:anim calcmode="lin" valueType="num">
                                      <p:cBhvr additive="base">
                                        <p:cTn dur="500" fill="hold" id="19"/>
                                        <p:tgtEl>
                                          <p:spTgt spid="6"/>
                                        </p:tgtEl>
                                        <p:attrNameLst>
                                          <p:attrName>ppt_x</p:attrName>
                                        </p:attrNameLst>
                                      </p:cBhvr>
                                      <p:tavLst>
                                        <p:tav tm="0">
                                          <p:val>
                                            <p:strVal val="1+#ppt_w/2"/>
                                          </p:val>
                                        </p:tav>
                                        <p:tav tm="100000">
                                          <p:val>
                                            <p:strVal val="#ppt_x"/>
                                          </p:val>
                                        </p:tav>
                                      </p:tavLst>
                                    </p:anim>
                                    <p:anim calcmode="lin" valueType="num">
                                      <p:cBhvr additive="base">
                                        <p:cTn dur="500" fill="hold" id="20"/>
                                        <p:tgtEl>
                                          <p:spTgt spid="6"/>
                                        </p:tgtEl>
                                        <p:attrNameLst>
                                          <p:attrName>ppt_y</p:attrName>
                                        </p:attrNameLst>
                                      </p:cBhvr>
                                      <p:tavLst>
                                        <p:tav tm="0">
                                          <p:val>
                                            <p:strVal val="0-#ppt_h/2"/>
                                          </p:val>
                                        </p:tav>
                                        <p:tav tm="100000">
                                          <p:val>
                                            <p:strVal val="#ppt_y"/>
                                          </p:val>
                                        </p:tav>
                                      </p:tavLst>
                                    </p:anim>
                                  </p:childTnLst>
                                </p:cTn>
                              </p:par>
                            </p:childTnLst>
                          </p:cTn>
                        </p:par>
                        <p:par>
                          <p:cTn fill="hold" id="21" nodeType="afterGroup">
                            <p:stCondLst>
                              <p:cond delay="2000"/>
                            </p:stCondLst>
                            <p:childTnLst>
                              <p:par>
                                <p:cTn fill="hold" grpId="0" id="22" nodeType="afterEffect" presetClass="entr" presetID="16" presetSubtype="21">
                                  <p:stCondLst>
                                    <p:cond delay="0"/>
                                  </p:stCondLst>
                                  <p:childTnLst>
                                    <p:set>
                                      <p:cBhvr>
                                        <p:cTn dur="1" fill="hold" id="23">
                                          <p:stCondLst>
                                            <p:cond delay="0"/>
                                          </p:stCondLst>
                                        </p:cTn>
                                        <p:tgtEl>
                                          <p:spTgt spid="13"/>
                                        </p:tgtEl>
                                        <p:attrNameLst>
                                          <p:attrName>style.visibility</p:attrName>
                                        </p:attrNameLst>
                                      </p:cBhvr>
                                      <p:to>
                                        <p:strVal val="visible"/>
                                      </p:to>
                                    </p:set>
                                    <p:animEffect filter="barn(inVertical)" transition="in">
                                      <p:cBhvr>
                                        <p:cTn dur="500" id="24"/>
                                        <p:tgtEl>
                                          <p:spTgt spid="13"/>
                                        </p:tgtEl>
                                      </p:cBhvr>
                                    </p:animEffect>
                                  </p:childTnLst>
                                </p:cTn>
                              </p:par>
                            </p:childTnLst>
                          </p:cTn>
                        </p:par>
                        <p:par>
                          <p:cTn fill="hold" id="25" nodeType="afterGroup">
                            <p:stCondLst>
                              <p:cond delay="2500"/>
                            </p:stCondLst>
                            <p:childTnLst>
                              <p:par>
                                <p:cTn fill="hold" grpId="0" id="26" nodeType="afterEffect" presetClass="entr" presetID="53" presetSubtype="0">
                                  <p:stCondLst>
                                    <p:cond delay="0"/>
                                  </p:stCondLst>
                                  <p:childTnLst>
                                    <p:set>
                                      <p:cBhvr>
                                        <p:cTn dur="1" fill="hold" id="27">
                                          <p:stCondLst>
                                            <p:cond delay="0"/>
                                          </p:stCondLst>
                                        </p:cTn>
                                        <p:tgtEl>
                                          <p:spTgt spid="43"/>
                                        </p:tgtEl>
                                        <p:attrNameLst>
                                          <p:attrName>style.visibility</p:attrName>
                                        </p:attrNameLst>
                                      </p:cBhvr>
                                      <p:to>
                                        <p:strVal val="visible"/>
                                      </p:to>
                                    </p:set>
                                    <p:anim calcmode="lin" valueType="num">
                                      <p:cBhvr>
                                        <p:cTn dur="500" fill="hold" id="28"/>
                                        <p:tgtEl>
                                          <p:spTgt spid="43"/>
                                        </p:tgtEl>
                                        <p:attrNameLst>
                                          <p:attrName>ppt_w</p:attrName>
                                        </p:attrNameLst>
                                      </p:cBhvr>
                                      <p:tavLst>
                                        <p:tav tm="0">
                                          <p:val>
                                            <p:fltVal val="0"/>
                                          </p:val>
                                        </p:tav>
                                        <p:tav tm="100000">
                                          <p:val>
                                            <p:strVal val="#ppt_w"/>
                                          </p:val>
                                        </p:tav>
                                      </p:tavLst>
                                    </p:anim>
                                    <p:anim calcmode="lin" valueType="num">
                                      <p:cBhvr>
                                        <p:cTn dur="500" fill="hold" id="29"/>
                                        <p:tgtEl>
                                          <p:spTgt spid="43"/>
                                        </p:tgtEl>
                                        <p:attrNameLst>
                                          <p:attrName>ppt_h</p:attrName>
                                        </p:attrNameLst>
                                      </p:cBhvr>
                                      <p:tavLst>
                                        <p:tav tm="0">
                                          <p:val>
                                            <p:fltVal val="0"/>
                                          </p:val>
                                        </p:tav>
                                        <p:tav tm="100000">
                                          <p:val>
                                            <p:strVal val="#ppt_h"/>
                                          </p:val>
                                        </p:tav>
                                      </p:tavLst>
                                    </p:anim>
                                    <p:animEffect filter="fade" transition="in">
                                      <p:cBhvr>
                                        <p:cTn dur="500" id="30"/>
                                        <p:tgtEl>
                                          <p:spTgt spid="43"/>
                                        </p:tgtEl>
                                      </p:cBhvr>
                                    </p:animEffect>
                                  </p:childTnLst>
                                </p:cTn>
                              </p:par>
                              <p:par>
                                <p:cTn fill="hold" grpId="0" id="31" nodeType="withEffect" presetClass="entr" presetID="53" presetSubtype="0">
                                  <p:stCondLst>
                                    <p:cond delay="0"/>
                                  </p:stCondLst>
                                  <p:childTnLst>
                                    <p:set>
                                      <p:cBhvr>
                                        <p:cTn dur="1" fill="hold" id="32">
                                          <p:stCondLst>
                                            <p:cond delay="0"/>
                                          </p:stCondLst>
                                        </p:cTn>
                                        <p:tgtEl>
                                          <p:spTgt spid="44"/>
                                        </p:tgtEl>
                                        <p:attrNameLst>
                                          <p:attrName>style.visibility</p:attrName>
                                        </p:attrNameLst>
                                      </p:cBhvr>
                                      <p:to>
                                        <p:strVal val="visible"/>
                                      </p:to>
                                    </p:set>
                                    <p:anim calcmode="lin" valueType="num">
                                      <p:cBhvr>
                                        <p:cTn dur="500" fill="hold" id="33"/>
                                        <p:tgtEl>
                                          <p:spTgt spid="44"/>
                                        </p:tgtEl>
                                        <p:attrNameLst>
                                          <p:attrName>ppt_w</p:attrName>
                                        </p:attrNameLst>
                                      </p:cBhvr>
                                      <p:tavLst>
                                        <p:tav tm="0">
                                          <p:val>
                                            <p:fltVal val="0"/>
                                          </p:val>
                                        </p:tav>
                                        <p:tav tm="100000">
                                          <p:val>
                                            <p:strVal val="#ppt_w"/>
                                          </p:val>
                                        </p:tav>
                                      </p:tavLst>
                                    </p:anim>
                                    <p:anim calcmode="lin" valueType="num">
                                      <p:cBhvr>
                                        <p:cTn dur="500" fill="hold" id="34"/>
                                        <p:tgtEl>
                                          <p:spTgt spid="44"/>
                                        </p:tgtEl>
                                        <p:attrNameLst>
                                          <p:attrName>ppt_h</p:attrName>
                                        </p:attrNameLst>
                                      </p:cBhvr>
                                      <p:tavLst>
                                        <p:tav tm="0">
                                          <p:val>
                                            <p:fltVal val="0"/>
                                          </p:val>
                                        </p:tav>
                                        <p:tav tm="100000">
                                          <p:val>
                                            <p:strVal val="#ppt_h"/>
                                          </p:val>
                                        </p:tav>
                                      </p:tavLst>
                                    </p:anim>
                                    <p:animEffect filter="fade" transition="in">
                                      <p:cBhvr>
                                        <p:cTn dur="500" id="35"/>
                                        <p:tgtEl>
                                          <p:spTgt spid="44"/>
                                        </p:tgtEl>
                                      </p:cBhvr>
                                    </p:animEffect>
                                  </p:childTnLst>
                                </p:cTn>
                              </p:par>
                              <p:par>
                                <p:cTn fill="hold" grpId="0" id="36" nodeType="withEffect" presetClass="entr" presetID="53" presetSubtype="0">
                                  <p:stCondLst>
                                    <p:cond delay="0"/>
                                  </p:stCondLst>
                                  <p:childTnLst>
                                    <p:set>
                                      <p:cBhvr>
                                        <p:cTn dur="1" fill="hold" id="37">
                                          <p:stCondLst>
                                            <p:cond delay="0"/>
                                          </p:stCondLst>
                                        </p:cTn>
                                        <p:tgtEl>
                                          <p:spTgt spid="46"/>
                                        </p:tgtEl>
                                        <p:attrNameLst>
                                          <p:attrName>style.visibility</p:attrName>
                                        </p:attrNameLst>
                                      </p:cBhvr>
                                      <p:to>
                                        <p:strVal val="visible"/>
                                      </p:to>
                                    </p:set>
                                    <p:anim calcmode="lin" valueType="num">
                                      <p:cBhvr>
                                        <p:cTn dur="500" fill="hold" id="38"/>
                                        <p:tgtEl>
                                          <p:spTgt spid="46"/>
                                        </p:tgtEl>
                                        <p:attrNameLst>
                                          <p:attrName>ppt_w</p:attrName>
                                        </p:attrNameLst>
                                      </p:cBhvr>
                                      <p:tavLst>
                                        <p:tav tm="0">
                                          <p:val>
                                            <p:fltVal val="0"/>
                                          </p:val>
                                        </p:tav>
                                        <p:tav tm="100000">
                                          <p:val>
                                            <p:strVal val="#ppt_w"/>
                                          </p:val>
                                        </p:tav>
                                      </p:tavLst>
                                    </p:anim>
                                    <p:anim calcmode="lin" valueType="num">
                                      <p:cBhvr>
                                        <p:cTn dur="500" fill="hold" id="39"/>
                                        <p:tgtEl>
                                          <p:spTgt spid="46"/>
                                        </p:tgtEl>
                                        <p:attrNameLst>
                                          <p:attrName>ppt_h</p:attrName>
                                        </p:attrNameLst>
                                      </p:cBhvr>
                                      <p:tavLst>
                                        <p:tav tm="0">
                                          <p:val>
                                            <p:fltVal val="0"/>
                                          </p:val>
                                        </p:tav>
                                        <p:tav tm="100000">
                                          <p:val>
                                            <p:strVal val="#ppt_h"/>
                                          </p:val>
                                        </p:tav>
                                      </p:tavLst>
                                    </p:anim>
                                    <p:animEffect filter="fade" transition="in">
                                      <p:cBhvr>
                                        <p:cTn dur="500" id="40"/>
                                        <p:tgtEl>
                                          <p:spTgt spid="46"/>
                                        </p:tgtEl>
                                      </p:cBhvr>
                                    </p:animEffect>
                                  </p:childTnLst>
                                </p:cTn>
                              </p:par>
                              <p:par>
                                <p:cTn fill="hold" grpId="0" id="41" nodeType="withEffect" presetClass="entr" presetID="53" presetSubtype="0">
                                  <p:stCondLst>
                                    <p:cond delay="0"/>
                                  </p:stCondLst>
                                  <p:childTnLst>
                                    <p:set>
                                      <p:cBhvr>
                                        <p:cTn dur="1" fill="hold" id="42">
                                          <p:stCondLst>
                                            <p:cond delay="0"/>
                                          </p:stCondLst>
                                        </p:cTn>
                                        <p:tgtEl>
                                          <p:spTgt spid="47"/>
                                        </p:tgtEl>
                                        <p:attrNameLst>
                                          <p:attrName>style.visibility</p:attrName>
                                        </p:attrNameLst>
                                      </p:cBhvr>
                                      <p:to>
                                        <p:strVal val="visible"/>
                                      </p:to>
                                    </p:set>
                                    <p:anim calcmode="lin" valueType="num">
                                      <p:cBhvr>
                                        <p:cTn dur="500" fill="hold" id="43"/>
                                        <p:tgtEl>
                                          <p:spTgt spid="47"/>
                                        </p:tgtEl>
                                        <p:attrNameLst>
                                          <p:attrName>ppt_w</p:attrName>
                                        </p:attrNameLst>
                                      </p:cBhvr>
                                      <p:tavLst>
                                        <p:tav tm="0">
                                          <p:val>
                                            <p:fltVal val="0"/>
                                          </p:val>
                                        </p:tav>
                                        <p:tav tm="100000">
                                          <p:val>
                                            <p:strVal val="#ppt_w"/>
                                          </p:val>
                                        </p:tav>
                                      </p:tavLst>
                                    </p:anim>
                                    <p:anim calcmode="lin" valueType="num">
                                      <p:cBhvr>
                                        <p:cTn dur="500" fill="hold" id="44"/>
                                        <p:tgtEl>
                                          <p:spTgt spid="47"/>
                                        </p:tgtEl>
                                        <p:attrNameLst>
                                          <p:attrName>ppt_h</p:attrName>
                                        </p:attrNameLst>
                                      </p:cBhvr>
                                      <p:tavLst>
                                        <p:tav tm="0">
                                          <p:val>
                                            <p:fltVal val="0"/>
                                          </p:val>
                                        </p:tav>
                                        <p:tav tm="100000">
                                          <p:val>
                                            <p:strVal val="#ppt_h"/>
                                          </p:val>
                                        </p:tav>
                                      </p:tavLst>
                                    </p:anim>
                                    <p:animEffect filter="fade" transition="in">
                                      <p:cBhvr>
                                        <p:cTn dur="500" id="45"/>
                                        <p:tgtEl>
                                          <p:spTgt spid="47"/>
                                        </p:tgtEl>
                                      </p:cBhvr>
                                    </p:animEffect>
                                  </p:childTnLst>
                                </p:cTn>
                              </p:par>
                              <p:par>
                                <p:cTn fill="hold" grpId="0" id="46" nodeType="withEffect" presetClass="entr" presetID="53" presetSubtype="0">
                                  <p:stCondLst>
                                    <p:cond delay="0"/>
                                  </p:stCondLst>
                                  <p:childTnLst>
                                    <p:set>
                                      <p:cBhvr>
                                        <p:cTn dur="1" fill="hold" id="47">
                                          <p:stCondLst>
                                            <p:cond delay="0"/>
                                          </p:stCondLst>
                                        </p:cTn>
                                        <p:tgtEl>
                                          <p:spTgt spid="49"/>
                                        </p:tgtEl>
                                        <p:attrNameLst>
                                          <p:attrName>style.visibility</p:attrName>
                                        </p:attrNameLst>
                                      </p:cBhvr>
                                      <p:to>
                                        <p:strVal val="visible"/>
                                      </p:to>
                                    </p:set>
                                    <p:anim calcmode="lin" valueType="num">
                                      <p:cBhvr>
                                        <p:cTn dur="500" fill="hold" id="48"/>
                                        <p:tgtEl>
                                          <p:spTgt spid="49"/>
                                        </p:tgtEl>
                                        <p:attrNameLst>
                                          <p:attrName>ppt_w</p:attrName>
                                        </p:attrNameLst>
                                      </p:cBhvr>
                                      <p:tavLst>
                                        <p:tav tm="0">
                                          <p:val>
                                            <p:fltVal val="0"/>
                                          </p:val>
                                        </p:tav>
                                        <p:tav tm="100000">
                                          <p:val>
                                            <p:strVal val="#ppt_w"/>
                                          </p:val>
                                        </p:tav>
                                      </p:tavLst>
                                    </p:anim>
                                    <p:anim calcmode="lin" valueType="num">
                                      <p:cBhvr>
                                        <p:cTn dur="500" fill="hold" id="49"/>
                                        <p:tgtEl>
                                          <p:spTgt spid="49"/>
                                        </p:tgtEl>
                                        <p:attrNameLst>
                                          <p:attrName>ppt_h</p:attrName>
                                        </p:attrNameLst>
                                      </p:cBhvr>
                                      <p:tavLst>
                                        <p:tav tm="0">
                                          <p:val>
                                            <p:fltVal val="0"/>
                                          </p:val>
                                        </p:tav>
                                        <p:tav tm="100000">
                                          <p:val>
                                            <p:strVal val="#ppt_h"/>
                                          </p:val>
                                        </p:tav>
                                      </p:tavLst>
                                    </p:anim>
                                    <p:animEffect filter="fade" transition="in">
                                      <p:cBhvr>
                                        <p:cTn dur="500" id="50"/>
                                        <p:tgtEl>
                                          <p:spTgt spid="49"/>
                                        </p:tgtEl>
                                      </p:cBhvr>
                                    </p:animEffect>
                                  </p:childTnLst>
                                </p:cTn>
                              </p:par>
                              <p:par>
                                <p:cTn fill="hold" grpId="0" id="51" nodeType="withEffect" presetClass="entr" presetID="53" presetSubtype="0">
                                  <p:stCondLst>
                                    <p:cond delay="0"/>
                                  </p:stCondLst>
                                  <p:childTnLst>
                                    <p:set>
                                      <p:cBhvr>
                                        <p:cTn dur="1" fill="hold" id="52">
                                          <p:stCondLst>
                                            <p:cond delay="0"/>
                                          </p:stCondLst>
                                        </p:cTn>
                                        <p:tgtEl>
                                          <p:spTgt spid="50"/>
                                        </p:tgtEl>
                                        <p:attrNameLst>
                                          <p:attrName>style.visibility</p:attrName>
                                        </p:attrNameLst>
                                      </p:cBhvr>
                                      <p:to>
                                        <p:strVal val="visible"/>
                                      </p:to>
                                    </p:set>
                                    <p:anim calcmode="lin" valueType="num">
                                      <p:cBhvr>
                                        <p:cTn dur="500" fill="hold" id="53"/>
                                        <p:tgtEl>
                                          <p:spTgt spid="50"/>
                                        </p:tgtEl>
                                        <p:attrNameLst>
                                          <p:attrName>ppt_w</p:attrName>
                                        </p:attrNameLst>
                                      </p:cBhvr>
                                      <p:tavLst>
                                        <p:tav tm="0">
                                          <p:val>
                                            <p:fltVal val="0"/>
                                          </p:val>
                                        </p:tav>
                                        <p:tav tm="100000">
                                          <p:val>
                                            <p:strVal val="#ppt_w"/>
                                          </p:val>
                                        </p:tav>
                                      </p:tavLst>
                                    </p:anim>
                                    <p:anim calcmode="lin" valueType="num">
                                      <p:cBhvr>
                                        <p:cTn dur="500" fill="hold" id="54"/>
                                        <p:tgtEl>
                                          <p:spTgt spid="50"/>
                                        </p:tgtEl>
                                        <p:attrNameLst>
                                          <p:attrName>ppt_h</p:attrName>
                                        </p:attrNameLst>
                                      </p:cBhvr>
                                      <p:tavLst>
                                        <p:tav tm="0">
                                          <p:val>
                                            <p:fltVal val="0"/>
                                          </p:val>
                                        </p:tav>
                                        <p:tav tm="100000">
                                          <p:val>
                                            <p:strVal val="#ppt_h"/>
                                          </p:val>
                                        </p:tav>
                                      </p:tavLst>
                                    </p:anim>
                                    <p:animEffect filter="fade" transition="in">
                                      <p:cBhvr>
                                        <p:cTn dur="500" id="55"/>
                                        <p:tgtEl>
                                          <p:spTgt spid="50"/>
                                        </p:tgtEl>
                                      </p:cBhvr>
                                    </p:animEffect>
                                  </p:childTnLst>
                                </p:cTn>
                              </p:par>
                              <p:par>
                                <p:cTn fill="hold" grpId="0" id="56" nodeType="withEffect" presetClass="entr" presetID="53" presetSubtype="0">
                                  <p:stCondLst>
                                    <p:cond delay="0"/>
                                  </p:stCondLst>
                                  <p:childTnLst>
                                    <p:set>
                                      <p:cBhvr>
                                        <p:cTn dur="1" fill="hold" id="57">
                                          <p:stCondLst>
                                            <p:cond delay="0"/>
                                          </p:stCondLst>
                                        </p:cTn>
                                        <p:tgtEl>
                                          <p:spTgt spid="52"/>
                                        </p:tgtEl>
                                        <p:attrNameLst>
                                          <p:attrName>style.visibility</p:attrName>
                                        </p:attrNameLst>
                                      </p:cBhvr>
                                      <p:to>
                                        <p:strVal val="visible"/>
                                      </p:to>
                                    </p:set>
                                    <p:anim calcmode="lin" valueType="num">
                                      <p:cBhvr>
                                        <p:cTn dur="500" fill="hold" id="58"/>
                                        <p:tgtEl>
                                          <p:spTgt spid="52"/>
                                        </p:tgtEl>
                                        <p:attrNameLst>
                                          <p:attrName>ppt_w</p:attrName>
                                        </p:attrNameLst>
                                      </p:cBhvr>
                                      <p:tavLst>
                                        <p:tav tm="0">
                                          <p:val>
                                            <p:fltVal val="0"/>
                                          </p:val>
                                        </p:tav>
                                        <p:tav tm="100000">
                                          <p:val>
                                            <p:strVal val="#ppt_w"/>
                                          </p:val>
                                        </p:tav>
                                      </p:tavLst>
                                    </p:anim>
                                    <p:anim calcmode="lin" valueType="num">
                                      <p:cBhvr>
                                        <p:cTn dur="500" fill="hold" id="59"/>
                                        <p:tgtEl>
                                          <p:spTgt spid="52"/>
                                        </p:tgtEl>
                                        <p:attrNameLst>
                                          <p:attrName>ppt_h</p:attrName>
                                        </p:attrNameLst>
                                      </p:cBhvr>
                                      <p:tavLst>
                                        <p:tav tm="0">
                                          <p:val>
                                            <p:fltVal val="0"/>
                                          </p:val>
                                        </p:tav>
                                        <p:tav tm="100000">
                                          <p:val>
                                            <p:strVal val="#ppt_h"/>
                                          </p:val>
                                        </p:tav>
                                      </p:tavLst>
                                    </p:anim>
                                    <p:animEffect filter="fade" transition="in">
                                      <p:cBhvr>
                                        <p:cTn dur="500" id="60"/>
                                        <p:tgtEl>
                                          <p:spTgt spid="52"/>
                                        </p:tgtEl>
                                      </p:cBhvr>
                                    </p:animEffect>
                                  </p:childTnLst>
                                </p:cTn>
                              </p:par>
                              <p:par>
                                <p:cTn fill="hold" grpId="0" id="61" nodeType="withEffect" presetClass="entr" presetID="53" presetSubtype="0">
                                  <p:stCondLst>
                                    <p:cond delay="0"/>
                                  </p:stCondLst>
                                  <p:childTnLst>
                                    <p:set>
                                      <p:cBhvr>
                                        <p:cTn dur="1" fill="hold" id="62">
                                          <p:stCondLst>
                                            <p:cond delay="0"/>
                                          </p:stCondLst>
                                        </p:cTn>
                                        <p:tgtEl>
                                          <p:spTgt spid="53"/>
                                        </p:tgtEl>
                                        <p:attrNameLst>
                                          <p:attrName>style.visibility</p:attrName>
                                        </p:attrNameLst>
                                      </p:cBhvr>
                                      <p:to>
                                        <p:strVal val="visible"/>
                                      </p:to>
                                    </p:set>
                                    <p:anim calcmode="lin" valueType="num">
                                      <p:cBhvr>
                                        <p:cTn dur="500" fill="hold" id="63"/>
                                        <p:tgtEl>
                                          <p:spTgt spid="53"/>
                                        </p:tgtEl>
                                        <p:attrNameLst>
                                          <p:attrName>ppt_w</p:attrName>
                                        </p:attrNameLst>
                                      </p:cBhvr>
                                      <p:tavLst>
                                        <p:tav tm="0">
                                          <p:val>
                                            <p:fltVal val="0"/>
                                          </p:val>
                                        </p:tav>
                                        <p:tav tm="100000">
                                          <p:val>
                                            <p:strVal val="#ppt_w"/>
                                          </p:val>
                                        </p:tav>
                                      </p:tavLst>
                                    </p:anim>
                                    <p:anim calcmode="lin" valueType="num">
                                      <p:cBhvr>
                                        <p:cTn dur="500" fill="hold" id="64"/>
                                        <p:tgtEl>
                                          <p:spTgt spid="53"/>
                                        </p:tgtEl>
                                        <p:attrNameLst>
                                          <p:attrName>ppt_h</p:attrName>
                                        </p:attrNameLst>
                                      </p:cBhvr>
                                      <p:tavLst>
                                        <p:tav tm="0">
                                          <p:val>
                                            <p:fltVal val="0"/>
                                          </p:val>
                                        </p:tav>
                                        <p:tav tm="100000">
                                          <p:val>
                                            <p:strVal val="#ppt_h"/>
                                          </p:val>
                                        </p:tav>
                                      </p:tavLst>
                                    </p:anim>
                                    <p:animEffect filter="fade" transition="in">
                                      <p:cBhvr>
                                        <p:cTn dur="500" id="65"/>
                                        <p:tgtEl>
                                          <p:spTgt spid="53"/>
                                        </p:tgtEl>
                                      </p:cBhvr>
                                    </p:animEffect>
                                  </p:childTnLst>
                                </p:cTn>
                              </p:par>
                              <p:par>
                                <p:cTn fill="hold" grpId="0" id="66" nodeType="withEffect" presetClass="entr" presetID="53" presetSubtype="0">
                                  <p:stCondLst>
                                    <p:cond delay="0"/>
                                  </p:stCondLst>
                                  <p:childTnLst>
                                    <p:set>
                                      <p:cBhvr>
                                        <p:cTn dur="1" fill="hold" id="67">
                                          <p:stCondLst>
                                            <p:cond delay="0"/>
                                          </p:stCondLst>
                                        </p:cTn>
                                        <p:tgtEl>
                                          <p:spTgt spid="55"/>
                                        </p:tgtEl>
                                        <p:attrNameLst>
                                          <p:attrName>style.visibility</p:attrName>
                                        </p:attrNameLst>
                                      </p:cBhvr>
                                      <p:to>
                                        <p:strVal val="visible"/>
                                      </p:to>
                                    </p:set>
                                    <p:anim calcmode="lin" valueType="num">
                                      <p:cBhvr>
                                        <p:cTn dur="500" fill="hold" id="68"/>
                                        <p:tgtEl>
                                          <p:spTgt spid="55"/>
                                        </p:tgtEl>
                                        <p:attrNameLst>
                                          <p:attrName>ppt_w</p:attrName>
                                        </p:attrNameLst>
                                      </p:cBhvr>
                                      <p:tavLst>
                                        <p:tav tm="0">
                                          <p:val>
                                            <p:fltVal val="0"/>
                                          </p:val>
                                        </p:tav>
                                        <p:tav tm="100000">
                                          <p:val>
                                            <p:strVal val="#ppt_w"/>
                                          </p:val>
                                        </p:tav>
                                      </p:tavLst>
                                    </p:anim>
                                    <p:anim calcmode="lin" valueType="num">
                                      <p:cBhvr>
                                        <p:cTn dur="500" fill="hold" id="69"/>
                                        <p:tgtEl>
                                          <p:spTgt spid="55"/>
                                        </p:tgtEl>
                                        <p:attrNameLst>
                                          <p:attrName>ppt_h</p:attrName>
                                        </p:attrNameLst>
                                      </p:cBhvr>
                                      <p:tavLst>
                                        <p:tav tm="0">
                                          <p:val>
                                            <p:fltVal val="0"/>
                                          </p:val>
                                        </p:tav>
                                        <p:tav tm="100000">
                                          <p:val>
                                            <p:strVal val="#ppt_h"/>
                                          </p:val>
                                        </p:tav>
                                      </p:tavLst>
                                    </p:anim>
                                    <p:animEffect filter="fade" transition="in">
                                      <p:cBhvr>
                                        <p:cTn dur="500" id="70"/>
                                        <p:tgtEl>
                                          <p:spTgt spid="55"/>
                                        </p:tgtEl>
                                      </p:cBhvr>
                                    </p:animEffect>
                                  </p:childTnLst>
                                </p:cTn>
                              </p:par>
                              <p:par>
                                <p:cTn fill="hold" grpId="0" id="71" nodeType="withEffect" presetClass="entr" presetID="53" presetSubtype="0">
                                  <p:stCondLst>
                                    <p:cond delay="0"/>
                                  </p:stCondLst>
                                  <p:childTnLst>
                                    <p:set>
                                      <p:cBhvr>
                                        <p:cTn dur="1" fill="hold" id="72">
                                          <p:stCondLst>
                                            <p:cond delay="0"/>
                                          </p:stCondLst>
                                        </p:cTn>
                                        <p:tgtEl>
                                          <p:spTgt spid="56"/>
                                        </p:tgtEl>
                                        <p:attrNameLst>
                                          <p:attrName>style.visibility</p:attrName>
                                        </p:attrNameLst>
                                      </p:cBhvr>
                                      <p:to>
                                        <p:strVal val="visible"/>
                                      </p:to>
                                    </p:set>
                                    <p:anim calcmode="lin" valueType="num">
                                      <p:cBhvr>
                                        <p:cTn dur="500" fill="hold" id="73"/>
                                        <p:tgtEl>
                                          <p:spTgt spid="56"/>
                                        </p:tgtEl>
                                        <p:attrNameLst>
                                          <p:attrName>ppt_w</p:attrName>
                                        </p:attrNameLst>
                                      </p:cBhvr>
                                      <p:tavLst>
                                        <p:tav tm="0">
                                          <p:val>
                                            <p:fltVal val="0"/>
                                          </p:val>
                                        </p:tav>
                                        <p:tav tm="100000">
                                          <p:val>
                                            <p:strVal val="#ppt_w"/>
                                          </p:val>
                                        </p:tav>
                                      </p:tavLst>
                                    </p:anim>
                                    <p:anim calcmode="lin" valueType="num">
                                      <p:cBhvr>
                                        <p:cTn dur="500" fill="hold" id="74"/>
                                        <p:tgtEl>
                                          <p:spTgt spid="56"/>
                                        </p:tgtEl>
                                        <p:attrNameLst>
                                          <p:attrName>ppt_h</p:attrName>
                                        </p:attrNameLst>
                                      </p:cBhvr>
                                      <p:tavLst>
                                        <p:tav tm="0">
                                          <p:val>
                                            <p:fltVal val="0"/>
                                          </p:val>
                                        </p:tav>
                                        <p:tav tm="100000">
                                          <p:val>
                                            <p:strVal val="#ppt_h"/>
                                          </p:val>
                                        </p:tav>
                                      </p:tavLst>
                                    </p:anim>
                                    <p:animEffect filter="fade" transition="in">
                                      <p:cBhvr>
                                        <p:cTn dur="500" id="75"/>
                                        <p:tgtEl>
                                          <p:spTgt spid="56"/>
                                        </p:tgtEl>
                                      </p:cBhvr>
                                    </p:animEffect>
                                  </p:childTnLst>
                                </p:cTn>
                              </p:par>
                              <p:par>
                                <p:cTn fill="hold" grpId="0" id="76" nodeType="withEffect" presetClass="entr" presetID="53" presetSubtype="0">
                                  <p:stCondLst>
                                    <p:cond delay="0"/>
                                  </p:stCondLst>
                                  <p:childTnLst>
                                    <p:set>
                                      <p:cBhvr>
                                        <p:cTn dur="1" fill="hold" id="77">
                                          <p:stCondLst>
                                            <p:cond delay="0"/>
                                          </p:stCondLst>
                                        </p:cTn>
                                        <p:tgtEl>
                                          <p:spTgt spid="58"/>
                                        </p:tgtEl>
                                        <p:attrNameLst>
                                          <p:attrName>style.visibility</p:attrName>
                                        </p:attrNameLst>
                                      </p:cBhvr>
                                      <p:to>
                                        <p:strVal val="visible"/>
                                      </p:to>
                                    </p:set>
                                    <p:anim calcmode="lin" valueType="num">
                                      <p:cBhvr>
                                        <p:cTn dur="500" fill="hold" id="78"/>
                                        <p:tgtEl>
                                          <p:spTgt spid="58"/>
                                        </p:tgtEl>
                                        <p:attrNameLst>
                                          <p:attrName>ppt_w</p:attrName>
                                        </p:attrNameLst>
                                      </p:cBhvr>
                                      <p:tavLst>
                                        <p:tav tm="0">
                                          <p:val>
                                            <p:fltVal val="0"/>
                                          </p:val>
                                        </p:tav>
                                        <p:tav tm="100000">
                                          <p:val>
                                            <p:strVal val="#ppt_w"/>
                                          </p:val>
                                        </p:tav>
                                      </p:tavLst>
                                    </p:anim>
                                    <p:anim calcmode="lin" valueType="num">
                                      <p:cBhvr>
                                        <p:cTn dur="500" fill="hold" id="79"/>
                                        <p:tgtEl>
                                          <p:spTgt spid="58"/>
                                        </p:tgtEl>
                                        <p:attrNameLst>
                                          <p:attrName>ppt_h</p:attrName>
                                        </p:attrNameLst>
                                      </p:cBhvr>
                                      <p:tavLst>
                                        <p:tav tm="0">
                                          <p:val>
                                            <p:fltVal val="0"/>
                                          </p:val>
                                        </p:tav>
                                        <p:tav tm="100000">
                                          <p:val>
                                            <p:strVal val="#ppt_h"/>
                                          </p:val>
                                        </p:tav>
                                      </p:tavLst>
                                    </p:anim>
                                    <p:animEffect filter="fade" transition="in">
                                      <p:cBhvr>
                                        <p:cTn dur="500" id="80"/>
                                        <p:tgtEl>
                                          <p:spTgt spid="58"/>
                                        </p:tgtEl>
                                      </p:cBhvr>
                                    </p:animEffect>
                                  </p:childTnLst>
                                </p:cTn>
                              </p:par>
                              <p:par>
                                <p:cTn fill="hold" grpId="0" id="81" nodeType="withEffect" presetClass="entr" presetID="53" presetSubtype="0">
                                  <p:stCondLst>
                                    <p:cond delay="0"/>
                                  </p:stCondLst>
                                  <p:childTnLst>
                                    <p:set>
                                      <p:cBhvr>
                                        <p:cTn dur="1" fill="hold" id="82">
                                          <p:stCondLst>
                                            <p:cond delay="0"/>
                                          </p:stCondLst>
                                        </p:cTn>
                                        <p:tgtEl>
                                          <p:spTgt spid="59"/>
                                        </p:tgtEl>
                                        <p:attrNameLst>
                                          <p:attrName>style.visibility</p:attrName>
                                        </p:attrNameLst>
                                      </p:cBhvr>
                                      <p:to>
                                        <p:strVal val="visible"/>
                                      </p:to>
                                    </p:set>
                                    <p:anim calcmode="lin" valueType="num">
                                      <p:cBhvr>
                                        <p:cTn dur="500" fill="hold" id="83"/>
                                        <p:tgtEl>
                                          <p:spTgt spid="59"/>
                                        </p:tgtEl>
                                        <p:attrNameLst>
                                          <p:attrName>ppt_w</p:attrName>
                                        </p:attrNameLst>
                                      </p:cBhvr>
                                      <p:tavLst>
                                        <p:tav tm="0">
                                          <p:val>
                                            <p:fltVal val="0"/>
                                          </p:val>
                                        </p:tav>
                                        <p:tav tm="100000">
                                          <p:val>
                                            <p:strVal val="#ppt_w"/>
                                          </p:val>
                                        </p:tav>
                                      </p:tavLst>
                                    </p:anim>
                                    <p:anim calcmode="lin" valueType="num">
                                      <p:cBhvr>
                                        <p:cTn dur="500" fill="hold" id="84"/>
                                        <p:tgtEl>
                                          <p:spTgt spid="59"/>
                                        </p:tgtEl>
                                        <p:attrNameLst>
                                          <p:attrName>ppt_h</p:attrName>
                                        </p:attrNameLst>
                                      </p:cBhvr>
                                      <p:tavLst>
                                        <p:tav tm="0">
                                          <p:val>
                                            <p:fltVal val="0"/>
                                          </p:val>
                                        </p:tav>
                                        <p:tav tm="100000">
                                          <p:val>
                                            <p:strVal val="#ppt_h"/>
                                          </p:val>
                                        </p:tav>
                                      </p:tavLst>
                                    </p:anim>
                                    <p:animEffect filter="fade" transition="in">
                                      <p:cBhvr>
                                        <p:cTn dur="500" id="85"/>
                                        <p:tgtEl>
                                          <p:spTgt spid="59"/>
                                        </p:tgtEl>
                                      </p:cBhvr>
                                    </p:animEffect>
                                  </p:childTnLst>
                                </p:cTn>
                              </p:par>
                              <p:par>
                                <p:cTn fill="hold" grpId="0" id="86" nodeType="withEffect" presetClass="entr" presetID="53" presetSubtype="0">
                                  <p:stCondLst>
                                    <p:cond delay="0"/>
                                  </p:stCondLst>
                                  <p:childTnLst>
                                    <p:set>
                                      <p:cBhvr>
                                        <p:cTn dur="1" fill="hold" id="87">
                                          <p:stCondLst>
                                            <p:cond delay="0"/>
                                          </p:stCondLst>
                                        </p:cTn>
                                        <p:tgtEl>
                                          <p:spTgt spid="61"/>
                                        </p:tgtEl>
                                        <p:attrNameLst>
                                          <p:attrName>style.visibility</p:attrName>
                                        </p:attrNameLst>
                                      </p:cBhvr>
                                      <p:to>
                                        <p:strVal val="visible"/>
                                      </p:to>
                                    </p:set>
                                    <p:anim calcmode="lin" valueType="num">
                                      <p:cBhvr>
                                        <p:cTn dur="500" fill="hold" id="88"/>
                                        <p:tgtEl>
                                          <p:spTgt spid="61"/>
                                        </p:tgtEl>
                                        <p:attrNameLst>
                                          <p:attrName>ppt_w</p:attrName>
                                        </p:attrNameLst>
                                      </p:cBhvr>
                                      <p:tavLst>
                                        <p:tav tm="0">
                                          <p:val>
                                            <p:fltVal val="0"/>
                                          </p:val>
                                        </p:tav>
                                        <p:tav tm="100000">
                                          <p:val>
                                            <p:strVal val="#ppt_w"/>
                                          </p:val>
                                        </p:tav>
                                      </p:tavLst>
                                    </p:anim>
                                    <p:anim calcmode="lin" valueType="num">
                                      <p:cBhvr>
                                        <p:cTn dur="500" fill="hold" id="89"/>
                                        <p:tgtEl>
                                          <p:spTgt spid="61"/>
                                        </p:tgtEl>
                                        <p:attrNameLst>
                                          <p:attrName>ppt_h</p:attrName>
                                        </p:attrNameLst>
                                      </p:cBhvr>
                                      <p:tavLst>
                                        <p:tav tm="0">
                                          <p:val>
                                            <p:fltVal val="0"/>
                                          </p:val>
                                        </p:tav>
                                        <p:tav tm="100000">
                                          <p:val>
                                            <p:strVal val="#ppt_h"/>
                                          </p:val>
                                        </p:tav>
                                      </p:tavLst>
                                    </p:anim>
                                    <p:animEffect filter="fade" transition="in">
                                      <p:cBhvr>
                                        <p:cTn dur="500" id="90"/>
                                        <p:tgtEl>
                                          <p:spTgt spid="61"/>
                                        </p:tgtEl>
                                      </p:cBhvr>
                                    </p:animEffect>
                                  </p:childTnLst>
                                </p:cTn>
                              </p:par>
                              <p:par>
                                <p:cTn fill="hold" grpId="0" id="91" nodeType="withEffect" presetClass="entr" presetID="53" presetSubtype="0">
                                  <p:stCondLst>
                                    <p:cond delay="0"/>
                                  </p:stCondLst>
                                  <p:childTnLst>
                                    <p:set>
                                      <p:cBhvr>
                                        <p:cTn dur="1" fill="hold" id="92">
                                          <p:stCondLst>
                                            <p:cond delay="0"/>
                                          </p:stCondLst>
                                        </p:cTn>
                                        <p:tgtEl>
                                          <p:spTgt spid="62"/>
                                        </p:tgtEl>
                                        <p:attrNameLst>
                                          <p:attrName>style.visibility</p:attrName>
                                        </p:attrNameLst>
                                      </p:cBhvr>
                                      <p:to>
                                        <p:strVal val="visible"/>
                                      </p:to>
                                    </p:set>
                                    <p:anim calcmode="lin" valueType="num">
                                      <p:cBhvr>
                                        <p:cTn dur="500" fill="hold" id="93"/>
                                        <p:tgtEl>
                                          <p:spTgt spid="62"/>
                                        </p:tgtEl>
                                        <p:attrNameLst>
                                          <p:attrName>ppt_w</p:attrName>
                                        </p:attrNameLst>
                                      </p:cBhvr>
                                      <p:tavLst>
                                        <p:tav tm="0">
                                          <p:val>
                                            <p:fltVal val="0"/>
                                          </p:val>
                                        </p:tav>
                                        <p:tav tm="100000">
                                          <p:val>
                                            <p:strVal val="#ppt_w"/>
                                          </p:val>
                                        </p:tav>
                                      </p:tavLst>
                                    </p:anim>
                                    <p:anim calcmode="lin" valueType="num">
                                      <p:cBhvr>
                                        <p:cTn dur="500" fill="hold" id="94"/>
                                        <p:tgtEl>
                                          <p:spTgt spid="62"/>
                                        </p:tgtEl>
                                        <p:attrNameLst>
                                          <p:attrName>ppt_h</p:attrName>
                                        </p:attrNameLst>
                                      </p:cBhvr>
                                      <p:tavLst>
                                        <p:tav tm="0">
                                          <p:val>
                                            <p:fltVal val="0"/>
                                          </p:val>
                                        </p:tav>
                                        <p:tav tm="100000">
                                          <p:val>
                                            <p:strVal val="#ppt_h"/>
                                          </p:val>
                                        </p:tav>
                                      </p:tavLst>
                                    </p:anim>
                                    <p:animEffect filter="fade" transition="in">
                                      <p:cBhvr>
                                        <p:cTn dur="500" id="95"/>
                                        <p:tgtEl>
                                          <p:spTgt spid="62"/>
                                        </p:tgtEl>
                                      </p:cBhvr>
                                    </p:animEffect>
                                  </p:childTnLst>
                                </p:cTn>
                              </p:par>
                              <p:par>
                                <p:cTn fill="hold" grpId="0" id="96" nodeType="withEffect" presetClass="entr" presetID="53" presetSubtype="0">
                                  <p:stCondLst>
                                    <p:cond delay="0"/>
                                  </p:stCondLst>
                                  <p:childTnLst>
                                    <p:set>
                                      <p:cBhvr>
                                        <p:cTn dur="1" fill="hold" id="97">
                                          <p:stCondLst>
                                            <p:cond delay="0"/>
                                          </p:stCondLst>
                                        </p:cTn>
                                        <p:tgtEl>
                                          <p:spTgt spid="64"/>
                                        </p:tgtEl>
                                        <p:attrNameLst>
                                          <p:attrName>style.visibility</p:attrName>
                                        </p:attrNameLst>
                                      </p:cBhvr>
                                      <p:to>
                                        <p:strVal val="visible"/>
                                      </p:to>
                                    </p:set>
                                    <p:anim calcmode="lin" valueType="num">
                                      <p:cBhvr>
                                        <p:cTn dur="500" fill="hold" id="98"/>
                                        <p:tgtEl>
                                          <p:spTgt spid="64"/>
                                        </p:tgtEl>
                                        <p:attrNameLst>
                                          <p:attrName>ppt_w</p:attrName>
                                        </p:attrNameLst>
                                      </p:cBhvr>
                                      <p:tavLst>
                                        <p:tav tm="0">
                                          <p:val>
                                            <p:fltVal val="0"/>
                                          </p:val>
                                        </p:tav>
                                        <p:tav tm="100000">
                                          <p:val>
                                            <p:strVal val="#ppt_w"/>
                                          </p:val>
                                        </p:tav>
                                      </p:tavLst>
                                    </p:anim>
                                    <p:anim calcmode="lin" valueType="num">
                                      <p:cBhvr>
                                        <p:cTn dur="500" fill="hold" id="99"/>
                                        <p:tgtEl>
                                          <p:spTgt spid="64"/>
                                        </p:tgtEl>
                                        <p:attrNameLst>
                                          <p:attrName>ppt_h</p:attrName>
                                        </p:attrNameLst>
                                      </p:cBhvr>
                                      <p:tavLst>
                                        <p:tav tm="0">
                                          <p:val>
                                            <p:fltVal val="0"/>
                                          </p:val>
                                        </p:tav>
                                        <p:tav tm="100000">
                                          <p:val>
                                            <p:strVal val="#ppt_h"/>
                                          </p:val>
                                        </p:tav>
                                      </p:tavLst>
                                    </p:anim>
                                    <p:animEffect filter="fade" transition="in">
                                      <p:cBhvr>
                                        <p:cTn dur="500" id="100"/>
                                        <p:tgtEl>
                                          <p:spTgt spid="64"/>
                                        </p:tgtEl>
                                      </p:cBhvr>
                                    </p:animEffect>
                                  </p:childTnLst>
                                </p:cTn>
                              </p:par>
                              <p:par>
                                <p:cTn fill="hold" grpId="0" id="101" nodeType="withEffect" presetClass="entr" presetID="53" presetSubtype="0">
                                  <p:stCondLst>
                                    <p:cond delay="0"/>
                                  </p:stCondLst>
                                  <p:childTnLst>
                                    <p:set>
                                      <p:cBhvr>
                                        <p:cTn dur="1" fill="hold" id="102">
                                          <p:stCondLst>
                                            <p:cond delay="0"/>
                                          </p:stCondLst>
                                        </p:cTn>
                                        <p:tgtEl>
                                          <p:spTgt spid="65"/>
                                        </p:tgtEl>
                                        <p:attrNameLst>
                                          <p:attrName>style.visibility</p:attrName>
                                        </p:attrNameLst>
                                      </p:cBhvr>
                                      <p:to>
                                        <p:strVal val="visible"/>
                                      </p:to>
                                    </p:set>
                                    <p:anim calcmode="lin" valueType="num">
                                      <p:cBhvr>
                                        <p:cTn dur="500" fill="hold" id="103"/>
                                        <p:tgtEl>
                                          <p:spTgt spid="65"/>
                                        </p:tgtEl>
                                        <p:attrNameLst>
                                          <p:attrName>ppt_w</p:attrName>
                                        </p:attrNameLst>
                                      </p:cBhvr>
                                      <p:tavLst>
                                        <p:tav tm="0">
                                          <p:val>
                                            <p:fltVal val="0"/>
                                          </p:val>
                                        </p:tav>
                                        <p:tav tm="100000">
                                          <p:val>
                                            <p:strVal val="#ppt_w"/>
                                          </p:val>
                                        </p:tav>
                                      </p:tavLst>
                                    </p:anim>
                                    <p:anim calcmode="lin" valueType="num">
                                      <p:cBhvr>
                                        <p:cTn dur="500" fill="hold" id="104"/>
                                        <p:tgtEl>
                                          <p:spTgt spid="65"/>
                                        </p:tgtEl>
                                        <p:attrNameLst>
                                          <p:attrName>ppt_h</p:attrName>
                                        </p:attrNameLst>
                                      </p:cBhvr>
                                      <p:tavLst>
                                        <p:tav tm="0">
                                          <p:val>
                                            <p:fltVal val="0"/>
                                          </p:val>
                                        </p:tav>
                                        <p:tav tm="100000">
                                          <p:val>
                                            <p:strVal val="#ppt_h"/>
                                          </p:val>
                                        </p:tav>
                                      </p:tavLst>
                                    </p:anim>
                                    <p:animEffect filter="fade" transition="in">
                                      <p:cBhvr>
                                        <p:cTn dur="500" id="105"/>
                                        <p:tgtEl>
                                          <p:spTgt spid="65"/>
                                        </p:tgtEl>
                                      </p:cBhvr>
                                    </p:animEffect>
                                  </p:childTnLst>
                                </p:cTn>
                              </p:par>
                              <p:par>
                                <p:cTn fill="hold" grpId="0" id="106" nodeType="withEffect" presetClass="entr" presetID="53" presetSubtype="0">
                                  <p:stCondLst>
                                    <p:cond delay="0"/>
                                  </p:stCondLst>
                                  <p:childTnLst>
                                    <p:set>
                                      <p:cBhvr>
                                        <p:cTn dur="1" fill="hold" id="107">
                                          <p:stCondLst>
                                            <p:cond delay="0"/>
                                          </p:stCondLst>
                                        </p:cTn>
                                        <p:tgtEl>
                                          <p:spTgt spid="67"/>
                                        </p:tgtEl>
                                        <p:attrNameLst>
                                          <p:attrName>style.visibility</p:attrName>
                                        </p:attrNameLst>
                                      </p:cBhvr>
                                      <p:to>
                                        <p:strVal val="visible"/>
                                      </p:to>
                                    </p:set>
                                    <p:anim calcmode="lin" valueType="num">
                                      <p:cBhvr>
                                        <p:cTn dur="500" fill="hold" id="108"/>
                                        <p:tgtEl>
                                          <p:spTgt spid="67"/>
                                        </p:tgtEl>
                                        <p:attrNameLst>
                                          <p:attrName>ppt_w</p:attrName>
                                        </p:attrNameLst>
                                      </p:cBhvr>
                                      <p:tavLst>
                                        <p:tav tm="0">
                                          <p:val>
                                            <p:fltVal val="0"/>
                                          </p:val>
                                        </p:tav>
                                        <p:tav tm="100000">
                                          <p:val>
                                            <p:strVal val="#ppt_w"/>
                                          </p:val>
                                        </p:tav>
                                      </p:tavLst>
                                    </p:anim>
                                    <p:anim calcmode="lin" valueType="num">
                                      <p:cBhvr>
                                        <p:cTn dur="500" fill="hold" id="109"/>
                                        <p:tgtEl>
                                          <p:spTgt spid="67"/>
                                        </p:tgtEl>
                                        <p:attrNameLst>
                                          <p:attrName>ppt_h</p:attrName>
                                        </p:attrNameLst>
                                      </p:cBhvr>
                                      <p:tavLst>
                                        <p:tav tm="0">
                                          <p:val>
                                            <p:fltVal val="0"/>
                                          </p:val>
                                        </p:tav>
                                        <p:tav tm="100000">
                                          <p:val>
                                            <p:strVal val="#ppt_h"/>
                                          </p:val>
                                        </p:tav>
                                      </p:tavLst>
                                    </p:anim>
                                    <p:animEffect filter="fade" transition="in">
                                      <p:cBhvr>
                                        <p:cTn dur="500" id="110"/>
                                        <p:tgtEl>
                                          <p:spTgt spid="67"/>
                                        </p:tgtEl>
                                      </p:cBhvr>
                                    </p:animEffect>
                                  </p:childTnLst>
                                </p:cTn>
                              </p:par>
                              <p:par>
                                <p:cTn fill="hold" grpId="0" id="111" nodeType="withEffect" presetClass="entr" presetID="53" presetSubtype="0">
                                  <p:stCondLst>
                                    <p:cond delay="0"/>
                                  </p:stCondLst>
                                  <p:childTnLst>
                                    <p:set>
                                      <p:cBhvr>
                                        <p:cTn dur="1" fill="hold" id="112">
                                          <p:stCondLst>
                                            <p:cond delay="0"/>
                                          </p:stCondLst>
                                        </p:cTn>
                                        <p:tgtEl>
                                          <p:spTgt spid="68"/>
                                        </p:tgtEl>
                                        <p:attrNameLst>
                                          <p:attrName>style.visibility</p:attrName>
                                        </p:attrNameLst>
                                      </p:cBhvr>
                                      <p:to>
                                        <p:strVal val="visible"/>
                                      </p:to>
                                    </p:set>
                                    <p:anim calcmode="lin" valueType="num">
                                      <p:cBhvr>
                                        <p:cTn dur="500" fill="hold" id="113"/>
                                        <p:tgtEl>
                                          <p:spTgt spid="68"/>
                                        </p:tgtEl>
                                        <p:attrNameLst>
                                          <p:attrName>ppt_w</p:attrName>
                                        </p:attrNameLst>
                                      </p:cBhvr>
                                      <p:tavLst>
                                        <p:tav tm="0">
                                          <p:val>
                                            <p:fltVal val="0"/>
                                          </p:val>
                                        </p:tav>
                                        <p:tav tm="100000">
                                          <p:val>
                                            <p:strVal val="#ppt_w"/>
                                          </p:val>
                                        </p:tav>
                                      </p:tavLst>
                                    </p:anim>
                                    <p:anim calcmode="lin" valueType="num">
                                      <p:cBhvr>
                                        <p:cTn dur="500" fill="hold" id="114"/>
                                        <p:tgtEl>
                                          <p:spTgt spid="68"/>
                                        </p:tgtEl>
                                        <p:attrNameLst>
                                          <p:attrName>ppt_h</p:attrName>
                                        </p:attrNameLst>
                                      </p:cBhvr>
                                      <p:tavLst>
                                        <p:tav tm="0">
                                          <p:val>
                                            <p:fltVal val="0"/>
                                          </p:val>
                                        </p:tav>
                                        <p:tav tm="100000">
                                          <p:val>
                                            <p:strVal val="#ppt_h"/>
                                          </p:val>
                                        </p:tav>
                                      </p:tavLst>
                                    </p:anim>
                                    <p:animEffect filter="fade" transition="in">
                                      <p:cBhvr>
                                        <p:cTn dur="500" id="115"/>
                                        <p:tgtEl>
                                          <p:spTgt spid="68"/>
                                        </p:tgtEl>
                                      </p:cBhvr>
                                    </p:animEffect>
                                  </p:childTnLst>
                                </p:cTn>
                              </p:par>
                              <p:par>
                                <p:cTn fill="hold" grpId="0" id="116" nodeType="withEffect" presetClass="entr" presetID="53" presetSubtype="0">
                                  <p:stCondLst>
                                    <p:cond delay="0"/>
                                  </p:stCondLst>
                                  <p:childTnLst>
                                    <p:set>
                                      <p:cBhvr>
                                        <p:cTn dur="1" fill="hold" id="117">
                                          <p:stCondLst>
                                            <p:cond delay="0"/>
                                          </p:stCondLst>
                                        </p:cTn>
                                        <p:tgtEl>
                                          <p:spTgt spid="70"/>
                                        </p:tgtEl>
                                        <p:attrNameLst>
                                          <p:attrName>style.visibility</p:attrName>
                                        </p:attrNameLst>
                                      </p:cBhvr>
                                      <p:to>
                                        <p:strVal val="visible"/>
                                      </p:to>
                                    </p:set>
                                    <p:anim calcmode="lin" valueType="num">
                                      <p:cBhvr>
                                        <p:cTn dur="500" fill="hold" id="118"/>
                                        <p:tgtEl>
                                          <p:spTgt spid="70"/>
                                        </p:tgtEl>
                                        <p:attrNameLst>
                                          <p:attrName>ppt_w</p:attrName>
                                        </p:attrNameLst>
                                      </p:cBhvr>
                                      <p:tavLst>
                                        <p:tav tm="0">
                                          <p:val>
                                            <p:fltVal val="0"/>
                                          </p:val>
                                        </p:tav>
                                        <p:tav tm="100000">
                                          <p:val>
                                            <p:strVal val="#ppt_w"/>
                                          </p:val>
                                        </p:tav>
                                      </p:tavLst>
                                    </p:anim>
                                    <p:anim calcmode="lin" valueType="num">
                                      <p:cBhvr>
                                        <p:cTn dur="500" fill="hold" id="119"/>
                                        <p:tgtEl>
                                          <p:spTgt spid="70"/>
                                        </p:tgtEl>
                                        <p:attrNameLst>
                                          <p:attrName>ppt_h</p:attrName>
                                        </p:attrNameLst>
                                      </p:cBhvr>
                                      <p:tavLst>
                                        <p:tav tm="0">
                                          <p:val>
                                            <p:fltVal val="0"/>
                                          </p:val>
                                        </p:tav>
                                        <p:tav tm="100000">
                                          <p:val>
                                            <p:strVal val="#ppt_h"/>
                                          </p:val>
                                        </p:tav>
                                      </p:tavLst>
                                    </p:anim>
                                    <p:animEffect filter="fade" transition="in">
                                      <p:cBhvr>
                                        <p:cTn dur="500" id="120"/>
                                        <p:tgtEl>
                                          <p:spTgt spid="70"/>
                                        </p:tgtEl>
                                      </p:cBhvr>
                                    </p:animEffect>
                                  </p:childTnLst>
                                </p:cTn>
                              </p:par>
                              <p:par>
                                <p:cTn fill="hold" grpId="0" id="121" nodeType="withEffect" presetClass="entr" presetID="53" presetSubtype="0">
                                  <p:stCondLst>
                                    <p:cond delay="0"/>
                                  </p:stCondLst>
                                  <p:childTnLst>
                                    <p:set>
                                      <p:cBhvr>
                                        <p:cTn dur="1" fill="hold" id="122">
                                          <p:stCondLst>
                                            <p:cond delay="0"/>
                                          </p:stCondLst>
                                        </p:cTn>
                                        <p:tgtEl>
                                          <p:spTgt spid="71"/>
                                        </p:tgtEl>
                                        <p:attrNameLst>
                                          <p:attrName>style.visibility</p:attrName>
                                        </p:attrNameLst>
                                      </p:cBhvr>
                                      <p:to>
                                        <p:strVal val="visible"/>
                                      </p:to>
                                    </p:set>
                                    <p:anim calcmode="lin" valueType="num">
                                      <p:cBhvr>
                                        <p:cTn dur="500" fill="hold" id="123"/>
                                        <p:tgtEl>
                                          <p:spTgt spid="71"/>
                                        </p:tgtEl>
                                        <p:attrNameLst>
                                          <p:attrName>ppt_w</p:attrName>
                                        </p:attrNameLst>
                                      </p:cBhvr>
                                      <p:tavLst>
                                        <p:tav tm="0">
                                          <p:val>
                                            <p:fltVal val="0"/>
                                          </p:val>
                                        </p:tav>
                                        <p:tav tm="100000">
                                          <p:val>
                                            <p:strVal val="#ppt_w"/>
                                          </p:val>
                                        </p:tav>
                                      </p:tavLst>
                                    </p:anim>
                                    <p:anim calcmode="lin" valueType="num">
                                      <p:cBhvr>
                                        <p:cTn dur="500" fill="hold" id="124"/>
                                        <p:tgtEl>
                                          <p:spTgt spid="71"/>
                                        </p:tgtEl>
                                        <p:attrNameLst>
                                          <p:attrName>ppt_h</p:attrName>
                                        </p:attrNameLst>
                                      </p:cBhvr>
                                      <p:tavLst>
                                        <p:tav tm="0">
                                          <p:val>
                                            <p:fltVal val="0"/>
                                          </p:val>
                                        </p:tav>
                                        <p:tav tm="100000">
                                          <p:val>
                                            <p:strVal val="#ppt_h"/>
                                          </p:val>
                                        </p:tav>
                                      </p:tavLst>
                                    </p:anim>
                                    <p:animEffect filter="fade" transition="in">
                                      <p:cBhvr>
                                        <p:cTn dur="500" id="125"/>
                                        <p:tgtEl>
                                          <p:spTgt spid="71"/>
                                        </p:tgtEl>
                                      </p:cBhvr>
                                    </p:animEffect>
                                  </p:childTnLst>
                                </p:cTn>
                              </p:par>
                              <p:par>
                                <p:cTn fill="hold" grpId="0" id="126" nodeType="withEffect" presetClass="entr" presetID="53" presetSubtype="0">
                                  <p:stCondLst>
                                    <p:cond delay="0"/>
                                  </p:stCondLst>
                                  <p:childTnLst>
                                    <p:set>
                                      <p:cBhvr>
                                        <p:cTn dur="1" fill="hold" id="127">
                                          <p:stCondLst>
                                            <p:cond delay="0"/>
                                          </p:stCondLst>
                                        </p:cTn>
                                        <p:tgtEl>
                                          <p:spTgt spid="73"/>
                                        </p:tgtEl>
                                        <p:attrNameLst>
                                          <p:attrName>style.visibility</p:attrName>
                                        </p:attrNameLst>
                                      </p:cBhvr>
                                      <p:to>
                                        <p:strVal val="visible"/>
                                      </p:to>
                                    </p:set>
                                    <p:anim calcmode="lin" valueType="num">
                                      <p:cBhvr>
                                        <p:cTn dur="500" fill="hold" id="128"/>
                                        <p:tgtEl>
                                          <p:spTgt spid="73"/>
                                        </p:tgtEl>
                                        <p:attrNameLst>
                                          <p:attrName>ppt_w</p:attrName>
                                        </p:attrNameLst>
                                      </p:cBhvr>
                                      <p:tavLst>
                                        <p:tav tm="0">
                                          <p:val>
                                            <p:fltVal val="0"/>
                                          </p:val>
                                        </p:tav>
                                        <p:tav tm="100000">
                                          <p:val>
                                            <p:strVal val="#ppt_w"/>
                                          </p:val>
                                        </p:tav>
                                      </p:tavLst>
                                    </p:anim>
                                    <p:anim calcmode="lin" valueType="num">
                                      <p:cBhvr>
                                        <p:cTn dur="500" fill="hold" id="129"/>
                                        <p:tgtEl>
                                          <p:spTgt spid="73"/>
                                        </p:tgtEl>
                                        <p:attrNameLst>
                                          <p:attrName>ppt_h</p:attrName>
                                        </p:attrNameLst>
                                      </p:cBhvr>
                                      <p:tavLst>
                                        <p:tav tm="0">
                                          <p:val>
                                            <p:fltVal val="0"/>
                                          </p:val>
                                        </p:tav>
                                        <p:tav tm="100000">
                                          <p:val>
                                            <p:strVal val="#ppt_h"/>
                                          </p:val>
                                        </p:tav>
                                      </p:tavLst>
                                    </p:anim>
                                    <p:animEffect filter="fade" transition="in">
                                      <p:cBhvr>
                                        <p:cTn dur="500" id="130"/>
                                        <p:tgtEl>
                                          <p:spTgt spid="73"/>
                                        </p:tgtEl>
                                      </p:cBhvr>
                                    </p:animEffect>
                                  </p:childTnLst>
                                </p:cTn>
                              </p:par>
                              <p:par>
                                <p:cTn fill="hold" grpId="0" id="131" nodeType="withEffect" presetClass="entr" presetID="53" presetSubtype="0">
                                  <p:stCondLst>
                                    <p:cond delay="0"/>
                                  </p:stCondLst>
                                  <p:childTnLst>
                                    <p:set>
                                      <p:cBhvr>
                                        <p:cTn dur="1" fill="hold" id="132">
                                          <p:stCondLst>
                                            <p:cond delay="0"/>
                                          </p:stCondLst>
                                        </p:cTn>
                                        <p:tgtEl>
                                          <p:spTgt spid="74"/>
                                        </p:tgtEl>
                                        <p:attrNameLst>
                                          <p:attrName>style.visibility</p:attrName>
                                        </p:attrNameLst>
                                      </p:cBhvr>
                                      <p:to>
                                        <p:strVal val="visible"/>
                                      </p:to>
                                    </p:set>
                                    <p:anim calcmode="lin" valueType="num">
                                      <p:cBhvr>
                                        <p:cTn dur="500" fill="hold" id="133"/>
                                        <p:tgtEl>
                                          <p:spTgt spid="74"/>
                                        </p:tgtEl>
                                        <p:attrNameLst>
                                          <p:attrName>ppt_w</p:attrName>
                                        </p:attrNameLst>
                                      </p:cBhvr>
                                      <p:tavLst>
                                        <p:tav tm="0">
                                          <p:val>
                                            <p:fltVal val="0"/>
                                          </p:val>
                                        </p:tav>
                                        <p:tav tm="100000">
                                          <p:val>
                                            <p:strVal val="#ppt_w"/>
                                          </p:val>
                                        </p:tav>
                                      </p:tavLst>
                                    </p:anim>
                                    <p:anim calcmode="lin" valueType="num">
                                      <p:cBhvr>
                                        <p:cTn dur="500" fill="hold" id="134"/>
                                        <p:tgtEl>
                                          <p:spTgt spid="74"/>
                                        </p:tgtEl>
                                        <p:attrNameLst>
                                          <p:attrName>ppt_h</p:attrName>
                                        </p:attrNameLst>
                                      </p:cBhvr>
                                      <p:tavLst>
                                        <p:tav tm="0">
                                          <p:val>
                                            <p:fltVal val="0"/>
                                          </p:val>
                                        </p:tav>
                                        <p:tav tm="100000">
                                          <p:val>
                                            <p:strVal val="#ppt_h"/>
                                          </p:val>
                                        </p:tav>
                                      </p:tavLst>
                                    </p:anim>
                                    <p:animEffect filter="fade" transition="in">
                                      <p:cBhvr>
                                        <p:cTn dur="500" id="135"/>
                                        <p:tgtEl>
                                          <p:spTgt spid="7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3"/>
      <p:bldP grpId="0" spid="43"/>
      <p:bldP grpId="0" spid="44"/>
      <p:bldP grpId="0" spid="46"/>
      <p:bldP grpId="0" spid="47"/>
      <p:bldP grpId="0" spid="49"/>
      <p:bldP grpId="0" spid="50"/>
      <p:bldP grpId="0" spid="52"/>
      <p:bldP grpId="0" spid="53"/>
      <p:bldP grpId="0" spid="55"/>
      <p:bldP grpId="0" spid="56"/>
      <p:bldP grpId="0" spid="58"/>
      <p:bldP grpId="0" spid="59"/>
      <p:bldP grpId="0" spid="61"/>
      <p:bldP grpId="0" spid="62"/>
      <p:bldP grpId="0" spid="64"/>
      <p:bldP grpId="0" spid="65"/>
      <p:bldP grpId="0" spid="67"/>
      <p:bldP grpId="0" spid="68"/>
      <p:bldP grpId="0" spid="70"/>
      <p:bldP grpId="0" spid="71"/>
      <p:bldP grpId="0" spid="73"/>
      <p:bldP grpId="0" spid="74"/>
    </p:bldLst>
  </p:timing>
</p:sld>
</file>

<file path=ppt/slides/slide3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8" name="矩形 17"/>
          <p:cNvSpPr/>
          <p:nvPr/>
        </p:nvSpPr>
        <p:spPr>
          <a:xfrm>
            <a:off x="971997" y="1191902"/>
            <a:ext cx="7200002" cy="644652"/>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对食品进行抽样检验，应当按照食品安全标准、注册或者备案的特殊食品的产品技术要求以及国家有关规定确定的检验项目和检验方法进行。</a:t>
            </a:r>
          </a:p>
        </p:txBody>
      </p:sp>
      <p:sp>
        <p:nvSpPr>
          <p:cNvPr id="19" name="Pentagon 35"/>
          <p:cNvSpPr/>
          <p:nvPr/>
        </p:nvSpPr>
        <p:spPr>
          <a:xfrm>
            <a:off x="971998" y="1119893"/>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【第四十条】</a:t>
            </a:r>
          </a:p>
        </p:txBody>
      </p:sp>
      <p:cxnSp>
        <p:nvCxnSpPr>
          <p:cNvPr id="14" name="直接连接符 13"/>
          <p:cNvCxnSpPr/>
          <p:nvPr/>
        </p:nvCxnSpPr>
        <p:spPr>
          <a:xfrm>
            <a:off x="971998" y="2000871"/>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971997" y="2288904"/>
            <a:ext cx="4392092" cy="2084832"/>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对可能掺杂掺假的食品，按照现有食品安全标准规定的检验项目和检验方法以及依照食品安全法第一百一十一条和本条例第六十三条规定制定的检验项目和检验方法无法检验的，国务院食品安全监督管理部门可以制定补充检验项目和检验方法，用于对食品的抽样检验、食品安全案件调查处理和食品安全事故处置。</a:t>
            </a:r>
          </a:p>
        </p:txBody>
      </p:sp>
      <p:sp>
        <p:nvSpPr>
          <p:cNvPr id="13" name="Pentagon 35"/>
          <p:cNvSpPr/>
          <p:nvPr/>
        </p:nvSpPr>
        <p:spPr>
          <a:xfrm>
            <a:off x="971998" y="2216895"/>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【第四十一条】</a:t>
            </a:r>
          </a:p>
        </p:txBody>
      </p:sp>
      <p:pic>
        <p:nvPicPr>
          <p:cNvPr id="17" name="图片 16"/>
          <p:cNvPicPr>
            <a:picLocks noChangeAspect="1"/>
          </p:cNvPicPr>
          <p:nvPr/>
        </p:nvPicPr>
        <p:blipFill>
          <a:blip r:embed="rId3">
            <a:extLst>
              <a:ext uri="{28A0092B-C50C-407E-A947-70E740481C1C}">
                <a14:useLocalDpi val="0"/>
              </a:ext>
            </a:extLst>
          </a:blip>
          <a:stretch>
            <a:fillRect/>
          </a:stretch>
        </p:blipFill>
        <p:spPr>
          <a:xfrm>
            <a:off x="5465865" y="2114550"/>
            <a:ext cx="2591886" cy="2411713"/>
          </a:xfrm>
          <a:prstGeom prst="rect">
            <a:avLst/>
          </a:prstGeom>
        </p:spPr>
      </p:pic>
      <p:pic>
        <p:nvPicPr>
          <p:cNvPr id="8" name="图片 7"/>
          <p:cNvPicPr>
            <a:picLocks noChangeAspect="1"/>
          </p:cNvPicPr>
          <p:nvPr/>
        </p:nvPicPr>
        <p:blipFill>
          <a:blip r:embed="rId4">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9" name="圆角矩形 8"/>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食品检验</a:t>
            </a:r>
          </a:p>
        </p:txBody>
      </p:sp>
    </p:spTree>
    <p:extLst>
      <p:ext uri="{BB962C8B-B14F-4D97-AF65-F5344CB8AC3E}">
        <p14:creationId val="3667802484"/>
      </p:ext>
    </p:extLst>
  </p:cSld>
  <p:clrMapOvr>
    <a:masterClrMapping/>
  </p:clrMapOvr>
  <mc:AlternateContent>
    <mc:Choice Requires="p14">
      <p:transition p14:dur="1200" spd="slow">
        <p14:prism/>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19"/>
                                        </p:tgtEl>
                                        <p:attrNameLst>
                                          <p:attrName>style.visibility</p:attrName>
                                        </p:attrNameLst>
                                      </p:cBhvr>
                                      <p:to>
                                        <p:strVal val="visible"/>
                                      </p:to>
                                    </p:set>
                                    <p:animEffect filter="slide(fromLeft)" transition="in">
                                      <p:cBhvr>
                                        <p:cTn dur="500" id="7"/>
                                        <p:tgtEl>
                                          <p:spTgt spid="19"/>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8"/>
                                        </p:tgtEl>
                                        <p:attrNameLst>
                                          <p:attrName>style.visibility</p:attrName>
                                        </p:attrNameLst>
                                      </p:cBhvr>
                                      <p:to>
                                        <p:strVal val="visible"/>
                                      </p:to>
                                    </p:set>
                                    <p:animEffect filter="wipe(left)" transition="in">
                                      <p:cBhvr>
                                        <p:cTn dur="500" id="11"/>
                                        <p:tgtEl>
                                          <p:spTgt spid="18"/>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4"/>
                                        </p:tgtEl>
                                        <p:attrNameLst>
                                          <p:attrName>style.visibility</p:attrName>
                                        </p:attrNameLst>
                                      </p:cBhvr>
                                      <p:to>
                                        <p:strVal val="visible"/>
                                      </p:to>
                                    </p:set>
                                    <p:anim calcmode="lin" valueType="num">
                                      <p:cBhvr>
                                        <p:cTn dur="500" fill="hold" id="15"/>
                                        <p:tgtEl>
                                          <p:spTgt spid="14"/>
                                        </p:tgtEl>
                                        <p:attrNameLst>
                                          <p:attrName>ppt_w</p:attrName>
                                        </p:attrNameLst>
                                      </p:cBhvr>
                                      <p:tavLst>
                                        <p:tav tm="0">
                                          <p:val>
                                            <p:fltVal val="0"/>
                                          </p:val>
                                        </p:tav>
                                        <p:tav tm="100000">
                                          <p:val>
                                            <p:strVal val="#ppt_w"/>
                                          </p:val>
                                        </p:tav>
                                      </p:tavLst>
                                    </p:anim>
                                    <p:anim calcmode="lin" valueType="num">
                                      <p:cBhvr>
                                        <p:cTn dur="500" fill="hold" id="16"/>
                                        <p:tgtEl>
                                          <p:spTgt spid="14"/>
                                        </p:tgtEl>
                                        <p:attrNameLst>
                                          <p:attrName>ppt_h</p:attrName>
                                        </p:attrNameLst>
                                      </p:cBhvr>
                                      <p:tavLst>
                                        <p:tav tm="0">
                                          <p:val>
                                            <p:fltVal val="0"/>
                                          </p:val>
                                        </p:tav>
                                        <p:tav tm="100000">
                                          <p:val>
                                            <p:strVal val="#ppt_h"/>
                                          </p:val>
                                        </p:tav>
                                      </p:tavLst>
                                    </p:anim>
                                    <p:animEffect filter="fade" transition="in">
                                      <p:cBhvr>
                                        <p:cTn dur="500" id="17"/>
                                        <p:tgtEl>
                                          <p:spTgt spid="14"/>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3"/>
                                        </p:tgtEl>
                                        <p:attrNameLst>
                                          <p:attrName>style.visibility</p:attrName>
                                        </p:attrNameLst>
                                      </p:cBhvr>
                                      <p:to>
                                        <p:strVal val="visible"/>
                                      </p:to>
                                    </p:set>
                                    <p:animEffect filter="slide(fromLeft)" transition="in">
                                      <p:cBhvr>
                                        <p:cTn dur="500" id="21"/>
                                        <p:tgtEl>
                                          <p:spTgt spid="13"/>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2"/>
                                        </p:tgtEl>
                                        <p:attrNameLst>
                                          <p:attrName>style.visibility</p:attrName>
                                        </p:attrNameLst>
                                      </p:cBhvr>
                                      <p:to>
                                        <p:strVal val="visible"/>
                                      </p:to>
                                    </p:set>
                                    <p:animEffect filter="wipe(left)" transition="in">
                                      <p:cBhvr>
                                        <p:cTn dur="500" id="25"/>
                                        <p:tgtEl>
                                          <p:spTgt spid="12"/>
                                        </p:tgtEl>
                                      </p:cBhvr>
                                    </p:animEffect>
                                  </p:childTnLst>
                                </p:cTn>
                              </p:par>
                            </p:childTnLst>
                          </p:cTn>
                        </p:par>
                        <p:par>
                          <p:cTn fill="hold" id="26" nodeType="afterGroup">
                            <p:stCondLst>
                              <p:cond delay="2500"/>
                            </p:stCondLst>
                            <p:childTnLst>
                              <p:par>
                                <p:cTn fill="hold" id="27" nodeType="afterEffect" presetClass="entr" presetID="31" presetSubtype="0">
                                  <p:stCondLst>
                                    <p:cond delay="0"/>
                                  </p:stCondLst>
                                  <p:childTnLst>
                                    <p:set>
                                      <p:cBhvr>
                                        <p:cTn dur="1" fill="hold" id="28">
                                          <p:stCondLst>
                                            <p:cond delay="0"/>
                                          </p:stCondLst>
                                        </p:cTn>
                                        <p:tgtEl>
                                          <p:spTgt spid="17"/>
                                        </p:tgtEl>
                                        <p:attrNameLst>
                                          <p:attrName>style.visibility</p:attrName>
                                        </p:attrNameLst>
                                      </p:cBhvr>
                                      <p:to>
                                        <p:strVal val="visible"/>
                                      </p:to>
                                    </p:set>
                                    <p:anim calcmode="lin" valueType="num">
                                      <p:cBhvr>
                                        <p:cTn dur="1000" fill="hold" id="29"/>
                                        <p:tgtEl>
                                          <p:spTgt spid="17"/>
                                        </p:tgtEl>
                                        <p:attrNameLst>
                                          <p:attrName>ppt_w</p:attrName>
                                        </p:attrNameLst>
                                      </p:cBhvr>
                                      <p:tavLst>
                                        <p:tav tm="0">
                                          <p:val>
                                            <p:fltVal val="0"/>
                                          </p:val>
                                        </p:tav>
                                        <p:tav tm="100000">
                                          <p:val>
                                            <p:strVal val="#ppt_w"/>
                                          </p:val>
                                        </p:tav>
                                      </p:tavLst>
                                    </p:anim>
                                    <p:anim calcmode="lin" valueType="num">
                                      <p:cBhvr>
                                        <p:cTn dur="1000" fill="hold" id="30"/>
                                        <p:tgtEl>
                                          <p:spTgt spid="17"/>
                                        </p:tgtEl>
                                        <p:attrNameLst>
                                          <p:attrName>ppt_h</p:attrName>
                                        </p:attrNameLst>
                                      </p:cBhvr>
                                      <p:tavLst>
                                        <p:tav tm="0">
                                          <p:val>
                                            <p:fltVal val="0"/>
                                          </p:val>
                                        </p:tav>
                                        <p:tav tm="100000">
                                          <p:val>
                                            <p:strVal val="#ppt_h"/>
                                          </p:val>
                                        </p:tav>
                                      </p:tavLst>
                                    </p:anim>
                                    <p:anim calcmode="lin" valueType="num">
                                      <p:cBhvr>
                                        <p:cTn dur="1000" fill="hold" id="31"/>
                                        <p:tgtEl>
                                          <p:spTgt spid="17"/>
                                        </p:tgtEl>
                                        <p:attrNameLst>
                                          <p:attrName>style.rotation</p:attrName>
                                        </p:attrNameLst>
                                      </p:cBhvr>
                                      <p:tavLst>
                                        <p:tav tm="0">
                                          <p:val>
                                            <p:fltVal val="90"/>
                                          </p:val>
                                        </p:tav>
                                        <p:tav tm="100000">
                                          <p:val>
                                            <p:fltVal val="0"/>
                                          </p:val>
                                        </p:tav>
                                      </p:tavLst>
                                    </p:anim>
                                    <p:animEffect filter="fade" transition="in">
                                      <p:cBhvr>
                                        <p:cTn dur="1000" id="32"/>
                                        <p:tgtEl>
                                          <p:spTgt spid="1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8"/>
      <p:bldP grpId="0" spid="19"/>
      <p:bldP grpId="0" spid="12"/>
      <p:bldP grpId="0" spid="13"/>
    </p:bldLst>
  </p:timing>
</p:sld>
</file>

<file path=ppt/slides/slide3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9" name="矩形 8"/>
          <p:cNvSpPr/>
          <p:nvPr/>
        </p:nvSpPr>
        <p:spPr>
          <a:xfrm>
            <a:off x="971997" y="1537081"/>
            <a:ext cx="7200002" cy="1348740"/>
          </a:xfrm>
          <a:prstGeom prst="rect">
            <a:avLst/>
          </a:prstGeom>
        </p:spPr>
        <p:txBody>
          <a:bodyPr bIns="34290" lIns="68580" rIns="68580" tIns="34290" wrap="square">
            <a:spAutoFit/>
          </a:bodyPr>
          <a:lstStyle/>
          <a:p>
            <a:pPr defTabSz="914378" indent="-285743" marL="285743">
              <a:lnSpc>
                <a:spcPct val="150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依照食品安全法第八十八条的规定申请复检的，申请人应当向复检机构先行支付复检费用。复检结论表明食品不合格的，复检费用由复检申请人承担；复检结论表明食品合格的，复检费用由实施抽样检验的食品安全监督管理部门承担。</a:t>
            </a:r>
          </a:p>
          <a:p>
            <a:pPr defTabSz="914378" indent="-285743" marL="285743">
              <a:lnSpc>
                <a:spcPct val="150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复检机构无正当理由不得拒绝承担复检任务。</a:t>
            </a:r>
          </a:p>
        </p:txBody>
      </p:sp>
      <p:sp>
        <p:nvSpPr>
          <p:cNvPr id="10" name="Pentagon 35"/>
          <p:cNvSpPr/>
          <p:nvPr/>
        </p:nvSpPr>
        <p:spPr>
          <a:xfrm>
            <a:off x="971998" y="1131590"/>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【第四十二条】</a:t>
            </a:r>
          </a:p>
        </p:txBody>
      </p:sp>
      <p:cxnSp>
        <p:nvCxnSpPr>
          <p:cNvPr id="11" name="直接连接符 10"/>
          <p:cNvCxnSpPr/>
          <p:nvPr/>
        </p:nvCxnSpPr>
        <p:spPr>
          <a:xfrm>
            <a:off x="971998" y="3049249"/>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5" name="矩形 14"/>
          <p:cNvSpPr/>
          <p:nvPr/>
        </p:nvSpPr>
        <p:spPr>
          <a:xfrm>
            <a:off x="971997" y="3376382"/>
            <a:ext cx="7200002" cy="1028700"/>
          </a:xfrm>
          <a:prstGeom prst="rect">
            <a:avLst/>
          </a:prstGeom>
        </p:spPr>
        <p:txBody>
          <a:bodyPr bIns="34290" lIns="68580" rIns="68580" tIns="34290" wrap="square">
            <a:spAutoFit/>
          </a:bodyPr>
          <a:lstStyle/>
          <a:p>
            <a:pPr defTabSz="914378">
              <a:lnSpc>
                <a:spcPct val="150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任何单位和个人不得发布未依法取得资质认定的食品检验机构出具的食品检验信息，不得利用上述检验信息对食品、食品生产经营者进行等级评定，欺骗、误导消费者。</a:t>
            </a:r>
          </a:p>
        </p:txBody>
      </p:sp>
      <p:sp>
        <p:nvSpPr>
          <p:cNvPr id="20" name="Pentagon 35"/>
          <p:cNvSpPr/>
          <p:nvPr/>
        </p:nvSpPr>
        <p:spPr>
          <a:xfrm>
            <a:off x="971998" y="3304373"/>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【第四十三条】</a:t>
            </a:r>
          </a:p>
        </p:txBody>
      </p:sp>
      <p:pic>
        <p:nvPicPr>
          <p:cNvPr id="7" name="图片 6"/>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8" name="圆角矩形 7"/>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食品检验</a:t>
            </a:r>
          </a:p>
        </p:txBody>
      </p:sp>
    </p:spTree>
    <p:extLst>
      <p:ext uri="{BB962C8B-B14F-4D97-AF65-F5344CB8AC3E}">
        <p14:creationId val="1503927166"/>
      </p:ext>
    </p:extLst>
  </p:cSld>
  <p:clrMapOvr>
    <a:masterClrMapping/>
  </p:clrMapOvr>
  <mc:AlternateContent>
    <mc:Choice Requires="p14">
      <p:transition p14:dur="1200" spd="slow">
        <p14:prism/>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10"/>
                                        </p:tgtEl>
                                        <p:attrNameLst>
                                          <p:attrName>style.visibility</p:attrName>
                                        </p:attrNameLst>
                                      </p:cBhvr>
                                      <p:to>
                                        <p:strVal val="visible"/>
                                      </p:to>
                                    </p:set>
                                    <p:animEffect filter="slide(fromLeft)" transition="in">
                                      <p:cBhvr>
                                        <p:cTn dur="500" id="7"/>
                                        <p:tgtEl>
                                          <p:spTgt spid="10"/>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9"/>
                                        </p:tgtEl>
                                        <p:attrNameLst>
                                          <p:attrName>style.visibility</p:attrName>
                                        </p:attrNameLst>
                                      </p:cBhvr>
                                      <p:to>
                                        <p:strVal val="visible"/>
                                      </p:to>
                                    </p:set>
                                    <p:animEffect filter="wipe(left)" transition="in">
                                      <p:cBhvr>
                                        <p:cTn dur="500" id="11"/>
                                        <p:tgtEl>
                                          <p:spTgt spid="9"/>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1"/>
                                        </p:tgtEl>
                                        <p:attrNameLst>
                                          <p:attrName>style.visibility</p:attrName>
                                        </p:attrNameLst>
                                      </p:cBhvr>
                                      <p:to>
                                        <p:strVal val="visible"/>
                                      </p:to>
                                    </p:set>
                                    <p:anim calcmode="lin" valueType="num">
                                      <p:cBhvr>
                                        <p:cTn dur="500" fill="hold" id="15"/>
                                        <p:tgtEl>
                                          <p:spTgt spid="11"/>
                                        </p:tgtEl>
                                        <p:attrNameLst>
                                          <p:attrName>ppt_w</p:attrName>
                                        </p:attrNameLst>
                                      </p:cBhvr>
                                      <p:tavLst>
                                        <p:tav tm="0">
                                          <p:val>
                                            <p:fltVal val="0"/>
                                          </p:val>
                                        </p:tav>
                                        <p:tav tm="100000">
                                          <p:val>
                                            <p:strVal val="#ppt_w"/>
                                          </p:val>
                                        </p:tav>
                                      </p:tavLst>
                                    </p:anim>
                                    <p:anim calcmode="lin" valueType="num">
                                      <p:cBhvr>
                                        <p:cTn dur="500" fill="hold" id="16"/>
                                        <p:tgtEl>
                                          <p:spTgt spid="11"/>
                                        </p:tgtEl>
                                        <p:attrNameLst>
                                          <p:attrName>ppt_h</p:attrName>
                                        </p:attrNameLst>
                                      </p:cBhvr>
                                      <p:tavLst>
                                        <p:tav tm="0">
                                          <p:val>
                                            <p:fltVal val="0"/>
                                          </p:val>
                                        </p:tav>
                                        <p:tav tm="100000">
                                          <p:val>
                                            <p:strVal val="#ppt_h"/>
                                          </p:val>
                                        </p:tav>
                                      </p:tavLst>
                                    </p:anim>
                                    <p:animEffect filter="fade" transition="in">
                                      <p:cBhvr>
                                        <p:cTn dur="500" id="17"/>
                                        <p:tgtEl>
                                          <p:spTgt spid="11"/>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20"/>
                                        </p:tgtEl>
                                        <p:attrNameLst>
                                          <p:attrName>style.visibility</p:attrName>
                                        </p:attrNameLst>
                                      </p:cBhvr>
                                      <p:to>
                                        <p:strVal val="visible"/>
                                      </p:to>
                                    </p:set>
                                    <p:animEffect filter="slide(fromLeft)" transition="in">
                                      <p:cBhvr>
                                        <p:cTn dur="500" id="21"/>
                                        <p:tgtEl>
                                          <p:spTgt spid="20"/>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5"/>
                                        </p:tgtEl>
                                        <p:attrNameLst>
                                          <p:attrName>style.visibility</p:attrName>
                                        </p:attrNameLst>
                                      </p:cBhvr>
                                      <p:to>
                                        <p:strVal val="visible"/>
                                      </p:to>
                                    </p:set>
                                    <p:animEffect filter="wipe(left)" transition="in">
                                      <p:cBhvr>
                                        <p:cTn dur="500" id="25"/>
                                        <p:tgtEl>
                                          <p:spTgt spid="1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0"/>
      <p:bldP grpId="0" spid="15"/>
      <p:bldP grpId="0" spid="20"/>
    </p:bldLst>
  </p:timing>
</p:sld>
</file>

<file path=ppt/slides/slide3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3">
            <a:extLst>
              <a:ext uri="{28A0092B-C50C-407E-A947-70E740481C1C}">
                <a14:useLocalDpi val="0"/>
              </a:ext>
            </a:extLst>
          </a:blip>
          <a:stretch>
            <a:fillRect/>
          </a:stretch>
        </p:blipFill>
        <p:spPr>
          <a:xfrm>
            <a:off x="0" y="2989240"/>
            <a:ext cx="9144000" cy="2172027"/>
          </a:xfrm>
          <a:prstGeom prst="rect">
            <a:avLst/>
          </a:prstGeom>
        </p:spPr>
      </p:pic>
      <p:pic>
        <p:nvPicPr>
          <p:cNvPr id="3" name="图片 2"/>
          <p:cNvPicPr>
            <a:picLocks noChangeAspect="1"/>
          </p:cNvPicPr>
          <p:nvPr/>
        </p:nvPicPr>
        <p:blipFill>
          <a:blip r:embed="rId4">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3732599" y="3191161"/>
            <a:ext cx="1676400" cy="1768184"/>
          </a:xfrm>
          <a:prstGeom prst="rect">
            <a:avLst/>
          </a:prstGeom>
        </p:spPr>
      </p:pic>
      <p:pic>
        <p:nvPicPr>
          <p:cNvPr id="6" name="图片 5"/>
          <p:cNvPicPr>
            <a:picLocks noChangeAspect="1"/>
          </p:cNvPicPr>
          <p:nvPr/>
        </p:nvPicPr>
        <p:blipFill>
          <a:blip r:embed="rId5">
            <a:extLst>
              <a:ext uri="{BEBA8EAE-BF5A-486C-A8C5-ECC9F3942E4B}">
                <a14:imgProps>
                  <a14:imgLayer xmlns:d3p1="http://schemas.openxmlformats.org/officeDocument/2006/relationships" d3p1:embed="">
                    <a14:imgEffect>
                      <a14:brightnessContrast contrast="40000"/>
                    </a14:imgEffect>
                  </a14:imgLayer>
                </a14:imgProps>
              </a:ext>
            </a:extLst>
          </a:blip>
          <a:stretch>
            <a:fillRect/>
          </a:stretch>
        </p:blipFill>
        <p:spPr>
          <a:xfrm>
            <a:off x="7159666" y="590550"/>
            <a:ext cx="993734" cy="749873"/>
          </a:xfrm>
          <a:prstGeom prst="rect">
            <a:avLst/>
          </a:prstGeom>
        </p:spPr>
      </p:pic>
      <p:sp>
        <p:nvSpPr>
          <p:cNvPr id="7" name="文本框 11"/>
          <p:cNvSpPr txBox="1"/>
          <p:nvPr/>
        </p:nvSpPr>
        <p:spPr>
          <a:xfrm>
            <a:off x="1216798" y="1809750"/>
            <a:ext cx="6708002" cy="800100"/>
          </a:xfrm>
          <a:prstGeom prst="rect">
            <a:avLst/>
          </a:prstGeom>
          <a:noFill/>
        </p:spPr>
        <p:txBody>
          <a:bodyPr bIns="34290" lIns="68580" rIns="68580" rtlCol="0" tIns="34290" wrap="square">
            <a:spAutoFit/>
          </a:bodyPr>
          <a:lstStyle/>
          <a:p>
            <a:pPr algn="ctr" defTabSz="914378"/>
            <a:r>
              <a:rPr altLang="en-US" b="1" lang="zh-CN" spc="600" sz="4800">
                <a:solidFill>
                  <a:srgbClr val="E20000"/>
                </a:solidFill>
                <a:latin charset="-122" panose="020b0503020204020204" pitchFamily="34" typeface="微软雅黑"/>
                <a:ea charset="-122" panose="020b0503020204020204" pitchFamily="34" typeface="微软雅黑"/>
              </a:rPr>
              <a:t>食 品 进 出 口</a:t>
            </a:r>
          </a:p>
        </p:txBody>
      </p:sp>
      <p:sp>
        <p:nvSpPr>
          <p:cNvPr id="8" name="文本框 11"/>
          <p:cNvSpPr txBox="1"/>
          <p:nvPr/>
        </p:nvSpPr>
        <p:spPr>
          <a:xfrm>
            <a:off x="3507604" y="1047750"/>
            <a:ext cx="2133598" cy="830580"/>
          </a:xfrm>
          <a:prstGeom prst="rect">
            <a:avLst/>
          </a:prstGeom>
          <a:noFill/>
        </p:spPr>
        <p:txBody>
          <a:bodyPr bIns="34290" lIns="68580" rIns="68580" rtlCol="0" tIns="34290" wrap="square">
            <a:spAutoFit/>
          </a:bodyPr>
          <a:lstStyle/>
          <a:p>
            <a:pPr algn="ctr" defTabSz="914378">
              <a:lnSpc>
                <a:spcPct val="125000"/>
              </a:lnSpc>
            </a:pPr>
            <a:r>
              <a:rPr altLang="en-US" lang="zh-CN" smtClean="0" sz="4000">
                <a:solidFill>
                  <a:schemeClr val="accent1"/>
                </a:solidFill>
                <a:latin charset="-122" panose="020b0503020204020204" pitchFamily="34" typeface="微软雅黑"/>
                <a:ea charset="-122" panose="020b0503020204020204" pitchFamily="34" typeface="微软雅黑"/>
              </a:rPr>
              <a:t>第七章</a:t>
            </a:r>
          </a:p>
        </p:txBody>
      </p:sp>
      <p:sp>
        <p:nvSpPr>
          <p:cNvPr id="9" name="矩形 8"/>
          <p:cNvSpPr/>
          <p:nvPr/>
        </p:nvSpPr>
        <p:spPr>
          <a:xfrm>
            <a:off x="2683338" y="2724150"/>
            <a:ext cx="3774922" cy="335280"/>
          </a:xfrm>
          <a:prstGeom prst="rect">
            <a:avLst/>
          </a:prstGeom>
        </p:spPr>
        <p:txBody>
          <a:bodyPr bIns="34290" lIns="68580" rIns="68580" tIns="34290" wrap="square">
            <a:spAutoFit/>
          </a:bodyPr>
          <a:lstStyle/>
          <a:p>
            <a:pPr algn="ctr" defTabSz="914378">
              <a:lnSpc>
                <a:spcPct val="125000"/>
              </a:lnSpc>
              <a:buClr>
                <a:srgbClr val="E20000"/>
              </a:buClr>
            </a:pPr>
            <a:r>
              <a:rPr altLang="zh-CN" lang="en-US" sz="1400">
                <a:solidFill>
                  <a:srgbClr val="000000"/>
                </a:solidFill>
                <a:latin charset="-122" panose="020b0503020204020204" pitchFamily="34" typeface="微软雅黑"/>
                <a:ea charset="-122" panose="020b0503020204020204" pitchFamily="34" typeface="微软雅黑"/>
              </a:rPr>
              <a:t>《中华人民共和国食品安全法实施条例》</a:t>
            </a:r>
          </a:p>
        </p:txBody>
      </p:sp>
    </p:spTree>
    <p:extLst>
      <p:ext uri="{BB962C8B-B14F-4D97-AF65-F5344CB8AC3E}">
        <p14:creationId val="2745487139"/>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1000" id="7"/>
                                        <p:tgtEl>
                                          <p:spTgt spid="2"/>
                                        </p:tgtEl>
                                      </p:cBhvr>
                                    </p:animEffect>
                                    <p:anim calcmode="lin" valueType="num">
                                      <p:cBhvr>
                                        <p:cTn dur="1000" fill="hold" id="8"/>
                                        <p:tgtEl>
                                          <p:spTgt spid="2"/>
                                        </p:tgtEl>
                                        <p:attrNameLst>
                                          <p:attrName>ppt_x</p:attrName>
                                        </p:attrNameLst>
                                      </p:cBhvr>
                                      <p:tavLst>
                                        <p:tav tm="0">
                                          <p:val>
                                            <p:strVal val="#ppt_x"/>
                                          </p:val>
                                        </p:tav>
                                        <p:tav tm="100000">
                                          <p:val>
                                            <p:strVal val="#ppt_x"/>
                                          </p:val>
                                        </p:tav>
                                      </p:tavLst>
                                    </p:anim>
                                    <p:anim calcmode="lin" valueType="num">
                                      <p:cBhvr>
                                        <p:cTn dur="1000" fill="hold" id="9"/>
                                        <p:tgtEl>
                                          <p:spTgt spid="2"/>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53" presetSubtype="0">
                                  <p:stCondLst>
                                    <p:cond delay="0"/>
                                  </p:stCondLst>
                                  <p:childTnLst>
                                    <p:set>
                                      <p:cBhvr>
                                        <p:cTn dur="1" fill="hold" id="12">
                                          <p:stCondLst>
                                            <p:cond delay="0"/>
                                          </p:stCondLst>
                                        </p:cTn>
                                        <p:tgtEl>
                                          <p:spTgt spid="3"/>
                                        </p:tgtEl>
                                        <p:attrNameLst>
                                          <p:attrName>style.visibility</p:attrName>
                                        </p:attrNameLst>
                                      </p:cBhvr>
                                      <p:to>
                                        <p:strVal val="visible"/>
                                      </p:to>
                                    </p:set>
                                    <p:anim calcmode="lin" valueType="num">
                                      <p:cBhvr>
                                        <p:cTn dur="500" fill="hold" id="13"/>
                                        <p:tgtEl>
                                          <p:spTgt spid="3"/>
                                        </p:tgtEl>
                                        <p:attrNameLst>
                                          <p:attrName>ppt_w</p:attrName>
                                        </p:attrNameLst>
                                      </p:cBhvr>
                                      <p:tavLst>
                                        <p:tav tm="0">
                                          <p:val>
                                            <p:fltVal val="0"/>
                                          </p:val>
                                        </p:tav>
                                        <p:tav tm="100000">
                                          <p:val>
                                            <p:strVal val="#ppt_w"/>
                                          </p:val>
                                        </p:tav>
                                      </p:tavLst>
                                    </p:anim>
                                    <p:anim calcmode="lin" valueType="num">
                                      <p:cBhvr>
                                        <p:cTn dur="500" fill="hold" id="14"/>
                                        <p:tgtEl>
                                          <p:spTgt spid="3"/>
                                        </p:tgtEl>
                                        <p:attrNameLst>
                                          <p:attrName>ppt_h</p:attrName>
                                        </p:attrNameLst>
                                      </p:cBhvr>
                                      <p:tavLst>
                                        <p:tav tm="0">
                                          <p:val>
                                            <p:fltVal val="0"/>
                                          </p:val>
                                        </p:tav>
                                        <p:tav tm="100000">
                                          <p:val>
                                            <p:strVal val="#ppt_h"/>
                                          </p:val>
                                        </p:tav>
                                      </p:tavLst>
                                    </p:anim>
                                    <p:animEffect filter="fade" transition="in">
                                      <p:cBhvr>
                                        <p:cTn dur="500" id="15"/>
                                        <p:tgtEl>
                                          <p:spTgt spid="3"/>
                                        </p:tgtEl>
                                      </p:cBhvr>
                                    </p:animEffect>
                                  </p:childTnLst>
                                </p:cTn>
                              </p:par>
                            </p:childTnLst>
                          </p:cTn>
                        </p:par>
                        <p:par>
                          <p:cTn fill="hold" id="16" nodeType="afterGroup">
                            <p:stCondLst>
                              <p:cond delay="1500"/>
                            </p:stCondLst>
                            <p:childTnLst>
                              <p:par>
                                <p:cTn fill="hold" id="17" nodeType="afterEffect" presetClass="entr" presetID="2" presetSubtype="3">
                                  <p:stCondLst>
                                    <p:cond delay="0"/>
                                  </p:stCondLst>
                                  <p:childTnLst>
                                    <p:set>
                                      <p:cBhvr>
                                        <p:cTn dur="1" fill="hold" id="18">
                                          <p:stCondLst>
                                            <p:cond delay="0"/>
                                          </p:stCondLst>
                                        </p:cTn>
                                        <p:tgtEl>
                                          <p:spTgt spid="6"/>
                                        </p:tgtEl>
                                        <p:attrNameLst>
                                          <p:attrName>style.visibility</p:attrName>
                                        </p:attrNameLst>
                                      </p:cBhvr>
                                      <p:to>
                                        <p:strVal val="visible"/>
                                      </p:to>
                                    </p:set>
                                    <p:anim calcmode="lin" valueType="num">
                                      <p:cBhvr additive="base">
                                        <p:cTn dur="500" fill="hold" id="19"/>
                                        <p:tgtEl>
                                          <p:spTgt spid="6"/>
                                        </p:tgtEl>
                                        <p:attrNameLst>
                                          <p:attrName>ppt_x</p:attrName>
                                        </p:attrNameLst>
                                      </p:cBhvr>
                                      <p:tavLst>
                                        <p:tav tm="0">
                                          <p:val>
                                            <p:strVal val="1+#ppt_w/2"/>
                                          </p:val>
                                        </p:tav>
                                        <p:tav tm="100000">
                                          <p:val>
                                            <p:strVal val="#ppt_x"/>
                                          </p:val>
                                        </p:tav>
                                      </p:tavLst>
                                    </p:anim>
                                    <p:anim calcmode="lin" valueType="num">
                                      <p:cBhvr additive="base">
                                        <p:cTn dur="500" fill="hold" id="20"/>
                                        <p:tgtEl>
                                          <p:spTgt spid="6"/>
                                        </p:tgtEl>
                                        <p:attrNameLst>
                                          <p:attrName>ppt_y</p:attrName>
                                        </p:attrNameLst>
                                      </p:cBhvr>
                                      <p:tavLst>
                                        <p:tav tm="0">
                                          <p:val>
                                            <p:strVal val="0-#ppt_h/2"/>
                                          </p:val>
                                        </p:tav>
                                        <p:tav tm="100000">
                                          <p:val>
                                            <p:strVal val="#ppt_y"/>
                                          </p:val>
                                        </p:tav>
                                      </p:tavLst>
                                    </p:anim>
                                  </p:childTnLst>
                                </p:cTn>
                              </p:par>
                            </p:childTnLst>
                          </p:cTn>
                        </p:par>
                        <p:par>
                          <p:cTn fill="hold" id="21" nodeType="afterGroup">
                            <p:stCondLst>
                              <p:cond delay="2000"/>
                            </p:stCondLst>
                            <p:childTnLst>
                              <p:par>
                                <p:cTn fill="hold" grpId="0" id="22" nodeType="afterEffect" presetClass="entr" presetID="53" presetSubtype="0">
                                  <p:stCondLst>
                                    <p:cond delay="0"/>
                                  </p:stCondLst>
                                  <p:childTnLst>
                                    <p:set>
                                      <p:cBhvr>
                                        <p:cTn dur="1" fill="hold" id="23">
                                          <p:stCondLst>
                                            <p:cond delay="0"/>
                                          </p:stCondLst>
                                        </p:cTn>
                                        <p:tgtEl>
                                          <p:spTgt spid="8"/>
                                        </p:tgtEl>
                                        <p:attrNameLst>
                                          <p:attrName>style.visibility</p:attrName>
                                        </p:attrNameLst>
                                      </p:cBhvr>
                                      <p:to>
                                        <p:strVal val="visible"/>
                                      </p:to>
                                    </p:set>
                                    <p:anim calcmode="lin" valueType="num">
                                      <p:cBhvr>
                                        <p:cTn dur="500" fill="hold" id="24"/>
                                        <p:tgtEl>
                                          <p:spTgt spid="8"/>
                                        </p:tgtEl>
                                        <p:attrNameLst>
                                          <p:attrName>ppt_w</p:attrName>
                                        </p:attrNameLst>
                                      </p:cBhvr>
                                      <p:tavLst>
                                        <p:tav tm="0">
                                          <p:val>
                                            <p:fltVal val="0"/>
                                          </p:val>
                                        </p:tav>
                                        <p:tav tm="100000">
                                          <p:val>
                                            <p:strVal val="#ppt_w"/>
                                          </p:val>
                                        </p:tav>
                                      </p:tavLst>
                                    </p:anim>
                                    <p:anim calcmode="lin" valueType="num">
                                      <p:cBhvr>
                                        <p:cTn dur="500" fill="hold" id="25"/>
                                        <p:tgtEl>
                                          <p:spTgt spid="8"/>
                                        </p:tgtEl>
                                        <p:attrNameLst>
                                          <p:attrName>ppt_h</p:attrName>
                                        </p:attrNameLst>
                                      </p:cBhvr>
                                      <p:tavLst>
                                        <p:tav tm="0">
                                          <p:val>
                                            <p:fltVal val="0"/>
                                          </p:val>
                                        </p:tav>
                                        <p:tav tm="100000">
                                          <p:val>
                                            <p:strVal val="#ppt_h"/>
                                          </p:val>
                                        </p:tav>
                                      </p:tavLst>
                                    </p:anim>
                                    <p:animEffect filter="fade" transition="in">
                                      <p:cBhvr>
                                        <p:cTn dur="500" id="26"/>
                                        <p:tgtEl>
                                          <p:spTgt spid="8"/>
                                        </p:tgtEl>
                                      </p:cBhvr>
                                    </p:animEffect>
                                  </p:childTnLst>
                                </p:cTn>
                              </p:par>
                            </p:childTnLst>
                          </p:cTn>
                        </p:par>
                        <p:par>
                          <p:cTn fill="hold" id="27" nodeType="afterGroup">
                            <p:stCondLst>
                              <p:cond delay="2500"/>
                            </p:stCondLst>
                            <p:childTnLst>
                              <p:par>
                                <p:cTn fill="hold" grpId="0" id="28" nodeType="afterEffect" presetClass="entr" presetID="16" presetSubtype="21">
                                  <p:stCondLst>
                                    <p:cond delay="0"/>
                                  </p:stCondLst>
                                  <p:childTnLst>
                                    <p:set>
                                      <p:cBhvr>
                                        <p:cTn dur="1" fill="hold" id="29">
                                          <p:stCondLst>
                                            <p:cond delay="0"/>
                                          </p:stCondLst>
                                        </p:cTn>
                                        <p:tgtEl>
                                          <p:spTgt spid="7"/>
                                        </p:tgtEl>
                                        <p:attrNameLst>
                                          <p:attrName>style.visibility</p:attrName>
                                        </p:attrNameLst>
                                      </p:cBhvr>
                                      <p:to>
                                        <p:strVal val="visible"/>
                                      </p:to>
                                    </p:set>
                                    <p:animEffect filter="barn(inVertical)" transition="in">
                                      <p:cBhvr>
                                        <p:cTn dur="500" id="30"/>
                                        <p:tgtEl>
                                          <p:spTgt spid="7"/>
                                        </p:tgtEl>
                                      </p:cBhvr>
                                    </p:animEffect>
                                  </p:childTnLst>
                                </p:cTn>
                              </p:par>
                            </p:childTnLst>
                          </p:cTn>
                        </p:par>
                        <p:par>
                          <p:cTn fill="hold" id="31" nodeType="afterGroup">
                            <p:stCondLst>
                              <p:cond delay="3000"/>
                            </p:stCondLst>
                            <p:childTnLst>
                              <p:par>
                                <p:cTn fill="hold" grpId="0" id="32" nodeType="afterEffect" presetClass="entr" presetID="53" presetSubtype="0">
                                  <p:stCondLst>
                                    <p:cond delay="0"/>
                                  </p:stCondLst>
                                  <p:childTnLst>
                                    <p:set>
                                      <p:cBhvr>
                                        <p:cTn dur="1" fill="hold" id="33">
                                          <p:stCondLst>
                                            <p:cond delay="0"/>
                                          </p:stCondLst>
                                        </p:cTn>
                                        <p:tgtEl>
                                          <p:spTgt spid="9"/>
                                        </p:tgtEl>
                                        <p:attrNameLst>
                                          <p:attrName>style.visibility</p:attrName>
                                        </p:attrNameLst>
                                      </p:cBhvr>
                                      <p:to>
                                        <p:strVal val="visible"/>
                                      </p:to>
                                    </p:set>
                                    <p:anim calcmode="lin" valueType="num">
                                      <p:cBhvr>
                                        <p:cTn dur="500" fill="hold" id="34"/>
                                        <p:tgtEl>
                                          <p:spTgt spid="9"/>
                                        </p:tgtEl>
                                        <p:attrNameLst>
                                          <p:attrName>ppt_w</p:attrName>
                                        </p:attrNameLst>
                                      </p:cBhvr>
                                      <p:tavLst>
                                        <p:tav tm="0">
                                          <p:val>
                                            <p:fltVal val="0"/>
                                          </p:val>
                                        </p:tav>
                                        <p:tav tm="100000">
                                          <p:val>
                                            <p:strVal val="#ppt_w"/>
                                          </p:val>
                                        </p:tav>
                                      </p:tavLst>
                                    </p:anim>
                                    <p:anim calcmode="lin" valueType="num">
                                      <p:cBhvr>
                                        <p:cTn dur="500" fill="hold" id="35"/>
                                        <p:tgtEl>
                                          <p:spTgt spid="9"/>
                                        </p:tgtEl>
                                        <p:attrNameLst>
                                          <p:attrName>ppt_h</p:attrName>
                                        </p:attrNameLst>
                                      </p:cBhvr>
                                      <p:tavLst>
                                        <p:tav tm="0">
                                          <p:val>
                                            <p:fltVal val="0"/>
                                          </p:val>
                                        </p:tav>
                                        <p:tav tm="100000">
                                          <p:val>
                                            <p:strVal val="#ppt_h"/>
                                          </p:val>
                                        </p:tav>
                                      </p:tavLst>
                                    </p:anim>
                                    <p:animEffect filter="fade" transition="in">
                                      <p:cBhvr>
                                        <p:cTn dur="500" id="36"/>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0" spid="8"/>
      <p:bldP grpId="0" spid="9"/>
    </p:bldLst>
  </p:timing>
</p:sld>
</file>

<file path=ppt/slides/slide3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8" name="矩形 17"/>
          <p:cNvSpPr/>
          <p:nvPr/>
        </p:nvSpPr>
        <p:spPr>
          <a:xfrm>
            <a:off x="971997" y="1191902"/>
            <a:ext cx="7200002" cy="644652"/>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进口商进口食品、食品添加剂，应当按照规定向出入境检验检疫机构报检，如实申报产品相关信息，并随附法律、行政法规规定的合格证明材料。</a:t>
            </a:r>
          </a:p>
        </p:txBody>
      </p:sp>
      <p:sp>
        <p:nvSpPr>
          <p:cNvPr id="19" name="Pentagon 35"/>
          <p:cNvSpPr/>
          <p:nvPr/>
        </p:nvSpPr>
        <p:spPr>
          <a:xfrm>
            <a:off x="971998" y="1119893"/>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【第四十四条】</a:t>
            </a:r>
          </a:p>
        </p:txBody>
      </p:sp>
      <p:cxnSp>
        <p:nvCxnSpPr>
          <p:cNvPr id="14" name="直接连接符 13"/>
          <p:cNvCxnSpPr/>
          <p:nvPr/>
        </p:nvCxnSpPr>
        <p:spPr>
          <a:xfrm>
            <a:off x="971998" y="2000871"/>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971997" y="2285362"/>
            <a:ext cx="7200002" cy="932688"/>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进口食品运达口岸后，应当存放在出入境检验检疫机构指定或者认可的场所；需要移动的，应当按照出入境检验检疫机构的要求采取必要的安全防护措施。大宗散装进口食品应当在卸货口岸进行检验。</a:t>
            </a:r>
          </a:p>
        </p:txBody>
      </p:sp>
      <p:sp>
        <p:nvSpPr>
          <p:cNvPr id="10" name="Pentagon 35"/>
          <p:cNvSpPr/>
          <p:nvPr/>
        </p:nvSpPr>
        <p:spPr>
          <a:xfrm>
            <a:off x="971998" y="2213353"/>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【第四十五条】</a:t>
            </a:r>
          </a:p>
        </p:txBody>
      </p:sp>
      <p:cxnSp>
        <p:nvCxnSpPr>
          <p:cNvPr id="11" name="直接连接符 10"/>
          <p:cNvCxnSpPr/>
          <p:nvPr/>
        </p:nvCxnSpPr>
        <p:spPr>
          <a:xfrm>
            <a:off x="971998" y="3363838"/>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5" name="矩形 14"/>
          <p:cNvSpPr/>
          <p:nvPr/>
        </p:nvSpPr>
        <p:spPr>
          <a:xfrm>
            <a:off x="971997" y="3648328"/>
            <a:ext cx="7200002" cy="644652"/>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国家出入境检验检疫部门根据风险管理需要，可以对部分食品实行指定口岸进口。</a:t>
            </a:r>
          </a:p>
        </p:txBody>
      </p:sp>
      <p:sp>
        <p:nvSpPr>
          <p:cNvPr id="20" name="Pentagon 35"/>
          <p:cNvSpPr/>
          <p:nvPr/>
        </p:nvSpPr>
        <p:spPr>
          <a:xfrm>
            <a:off x="971998" y="3576320"/>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【第四十六条】</a:t>
            </a:r>
          </a:p>
        </p:txBody>
      </p:sp>
      <p:pic>
        <p:nvPicPr>
          <p:cNvPr id="12" name="图片 11"/>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13" name="圆角矩形 12"/>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食品进出口</a:t>
            </a:r>
          </a:p>
        </p:txBody>
      </p:sp>
    </p:spTree>
    <p:extLst>
      <p:ext uri="{BB962C8B-B14F-4D97-AF65-F5344CB8AC3E}">
        <p14:creationId val="1024860486"/>
      </p:ext>
    </p:extLst>
  </p:cSld>
  <p:clrMapOvr>
    <a:masterClrMapping/>
  </p:clrMapOvr>
  <mc:AlternateContent>
    <mc:Choice Requires="p14">
      <p:transition p14:dur="1400" spd="slow">
        <p14:doors dir="vert"/>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19"/>
                                        </p:tgtEl>
                                        <p:attrNameLst>
                                          <p:attrName>style.visibility</p:attrName>
                                        </p:attrNameLst>
                                      </p:cBhvr>
                                      <p:to>
                                        <p:strVal val="visible"/>
                                      </p:to>
                                    </p:set>
                                    <p:animEffect filter="slide(fromLeft)" transition="in">
                                      <p:cBhvr>
                                        <p:cTn dur="500" id="7"/>
                                        <p:tgtEl>
                                          <p:spTgt spid="19"/>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8"/>
                                        </p:tgtEl>
                                        <p:attrNameLst>
                                          <p:attrName>style.visibility</p:attrName>
                                        </p:attrNameLst>
                                      </p:cBhvr>
                                      <p:to>
                                        <p:strVal val="visible"/>
                                      </p:to>
                                    </p:set>
                                    <p:animEffect filter="wipe(left)" transition="in">
                                      <p:cBhvr>
                                        <p:cTn dur="500" id="11"/>
                                        <p:tgtEl>
                                          <p:spTgt spid="18"/>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4"/>
                                        </p:tgtEl>
                                        <p:attrNameLst>
                                          <p:attrName>style.visibility</p:attrName>
                                        </p:attrNameLst>
                                      </p:cBhvr>
                                      <p:to>
                                        <p:strVal val="visible"/>
                                      </p:to>
                                    </p:set>
                                    <p:anim calcmode="lin" valueType="num">
                                      <p:cBhvr>
                                        <p:cTn dur="500" fill="hold" id="15"/>
                                        <p:tgtEl>
                                          <p:spTgt spid="14"/>
                                        </p:tgtEl>
                                        <p:attrNameLst>
                                          <p:attrName>ppt_w</p:attrName>
                                        </p:attrNameLst>
                                      </p:cBhvr>
                                      <p:tavLst>
                                        <p:tav tm="0">
                                          <p:val>
                                            <p:fltVal val="0"/>
                                          </p:val>
                                        </p:tav>
                                        <p:tav tm="100000">
                                          <p:val>
                                            <p:strVal val="#ppt_w"/>
                                          </p:val>
                                        </p:tav>
                                      </p:tavLst>
                                    </p:anim>
                                    <p:anim calcmode="lin" valueType="num">
                                      <p:cBhvr>
                                        <p:cTn dur="500" fill="hold" id="16"/>
                                        <p:tgtEl>
                                          <p:spTgt spid="14"/>
                                        </p:tgtEl>
                                        <p:attrNameLst>
                                          <p:attrName>ppt_h</p:attrName>
                                        </p:attrNameLst>
                                      </p:cBhvr>
                                      <p:tavLst>
                                        <p:tav tm="0">
                                          <p:val>
                                            <p:fltVal val="0"/>
                                          </p:val>
                                        </p:tav>
                                        <p:tav tm="100000">
                                          <p:val>
                                            <p:strVal val="#ppt_h"/>
                                          </p:val>
                                        </p:tav>
                                      </p:tavLst>
                                    </p:anim>
                                    <p:animEffect filter="fade" transition="in">
                                      <p:cBhvr>
                                        <p:cTn dur="500" id="17"/>
                                        <p:tgtEl>
                                          <p:spTgt spid="14"/>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0"/>
                                        </p:tgtEl>
                                        <p:attrNameLst>
                                          <p:attrName>style.visibility</p:attrName>
                                        </p:attrNameLst>
                                      </p:cBhvr>
                                      <p:to>
                                        <p:strVal val="visible"/>
                                      </p:to>
                                    </p:set>
                                    <p:animEffect filter="slide(fromLeft)" transition="in">
                                      <p:cBhvr>
                                        <p:cTn dur="500" id="21"/>
                                        <p:tgtEl>
                                          <p:spTgt spid="10"/>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9"/>
                                        </p:tgtEl>
                                        <p:attrNameLst>
                                          <p:attrName>style.visibility</p:attrName>
                                        </p:attrNameLst>
                                      </p:cBhvr>
                                      <p:to>
                                        <p:strVal val="visible"/>
                                      </p:to>
                                    </p:set>
                                    <p:animEffect filter="wipe(left)" transition="in">
                                      <p:cBhvr>
                                        <p:cTn dur="500" id="25"/>
                                        <p:tgtEl>
                                          <p:spTgt spid="9"/>
                                        </p:tgtEl>
                                      </p:cBhvr>
                                    </p:animEffect>
                                  </p:childTnLst>
                                </p:cTn>
                              </p:par>
                            </p:childTnLst>
                          </p:cTn>
                        </p:par>
                        <p:par>
                          <p:cTn fill="hold" id="26" nodeType="afterGroup">
                            <p:stCondLst>
                              <p:cond delay="2500"/>
                            </p:stCondLst>
                            <p:childTnLst>
                              <p:par>
                                <p:cTn fill="hold" id="27" nodeType="afterEffect" presetClass="entr" presetID="53" presetSubtype="0">
                                  <p:stCondLst>
                                    <p:cond delay="0"/>
                                  </p:stCondLst>
                                  <p:childTnLst>
                                    <p:set>
                                      <p:cBhvr>
                                        <p:cTn dur="1" fill="hold" id="28">
                                          <p:stCondLst>
                                            <p:cond delay="0"/>
                                          </p:stCondLst>
                                        </p:cTn>
                                        <p:tgtEl>
                                          <p:spTgt spid="11"/>
                                        </p:tgtEl>
                                        <p:attrNameLst>
                                          <p:attrName>style.visibility</p:attrName>
                                        </p:attrNameLst>
                                      </p:cBhvr>
                                      <p:to>
                                        <p:strVal val="visible"/>
                                      </p:to>
                                    </p:set>
                                    <p:anim calcmode="lin" valueType="num">
                                      <p:cBhvr>
                                        <p:cTn dur="500" fill="hold" id="29"/>
                                        <p:tgtEl>
                                          <p:spTgt spid="11"/>
                                        </p:tgtEl>
                                        <p:attrNameLst>
                                          <p:attrName>ppt_w</p:attrName>
                                        </p:attrNameLst>
                                      </p:cBhvr>
                                      <p:tavLst>
                                        <p:tav tm="0">
                                          <p:val>
                                            <p:fltVal val="0"/>
                                          </p:val>
                                        </p:tav>
                                        <p:tav tm="100000">
                                          <p:val>
                                            <p:strVal val="#ppt_w"/>
                                          </p:val>
                                        </p:tav>
                                      </p:tavLst>
                                    </p:anim>
                                    <p:anim calcmode="lin" valueType="num">
                                      <p:cBhvr>
                                        <p:cTn dur="500" fill="hold" id="30"/>
                                        <p:tgtEl>
                                          <p:spTgt spid="11"/>
                                        </p:tgtEl>
                                        <p:attrNameLst>
                                          <p:attrName>ppt_h</p:attrName>
                                        </p:attrNameLst>
                                      </p:cBhvr>
                                      <p:tavLst>
                                        <p:tav tm="0">
                                          <p:val>
                                            <p:fltVal val="0"/>
                                          </p:val>
                                        </p:tav>
                                        <p:tav tm="100000">
                                          <p:val>
                                            <p:strVal val="#ppt_h"/>
                                          </p:val>
                                        </p:tav>
                                      </p:tavLst>
                                    </p:anim>
                                    <p:animEffect filter="fade" transition="in">
                                      <p:cBhvr>
                                        <p:cTn dur="500" id="31"/>
                                        <p:tgtEl>
                                          <p:spTgt spid="11"/>
                                        </p:tgtEl>
                                      </p:cBhvr>
                                    </p:animEffect>
                                  </p:childTnLst>
                                </p:cTn>
                              </p:par>
                            </p:childTnLst>
                          </p:cTn>
                        </p:par>
                        <p:par>
                          <p:cTn fill="hold" id="32" nodeType="afterGroup">
                            <p:stCondLst>
                              <p:cond delay="3000"/>
                            </p:stCondLst>
                            <p:childTnLst>
                              <p:par>
                                <p:cTn fill="hold" grpId="0" id="33" nodeType="afterEffect" presetClass="entr" presetID="12" presetSubtype="8">
                                  <p:stCondLst>
                                    <p:cond delay="0"/>
                                  </p:stCondLst>
                                  <p:childTnLst>
                                    <p:set>
                                      <p:cBhvr>
                                        <p:cTn dur="1" fill="hold" id="34">
                                          <p:stCondLst>
                                            <p:cond delay="0"/>
                                          </p:stCondLst>
                                        </p:cTn>
                                        <p:tgtEl>
                                          <p:spTgt spid="20"/>
                                        </p:tgtEl>
                                        <p:attrNameLst>
                                          <p:attrName>style.visibility</p:attrName>
                                        </p:attrNameLst>
                                      </p:cBhvr>
                                      <p:to>
                                        <p:strVal val="visible"/>
                                      </p:to>
                                    </p:set>
                                    <p:animEffect filter="slide(fromLeft)" transition="in">
                                      <p:cBhvr>
                                        <p:cTn dur="500" id="35"/>
                                        <p:tgtEl>
                                          <p:spTgt spid="20"/>
                                        </p:tgtEl>
                                      </p:cBhvr>
                                    </p:animEffect>
                                  </p:childTnLst>
                                </p:cTn>
                              </p:par>
                            </p:childTnLst>
                          </p:cTn>
                        </p:par>
                        <p:par>
                          <p:cTn fill="hold" id="36" nodeType="afterGroup">
                            <p:stCondLst>
                              <p:cond delay="3500"/>
                            </p:stCondLst>
                            <p:childTnLst>
                              <p:par>
                                <p:cTn fill="hold" grpId="0" id="37" nodeType="afterEffect" presetClass="entr" presetID="22" presetSubtype="8">
                                  <p:stCondLst>
                                    <p:cond delay="0"/>
                                  </p:stCondLst>
                                  <p:childTnLst>
                                    <p:set>
                                      <p:cBhvr>
                                        <p:cTn dur="1" fill="hold" id="38">
                                          <p:stCondLst>
                                            <p:cond delay="0"/>
                                          </p:stCondLst>
                                        </p:cTn>
                                        <p:tgtEl>
                                          <p:spTgt spid="15"/>
                                        </p:tgtEl>
                                        <p:attrNameLst>
                                          <p:attrName>style.visibility</p:attrName>
                                        </p:attrNameLst>
                                      </p:cBhvr>
                                      <p:to>
                                        <p:strVal val="visible"/>
                                      </p:to>
                                    </p:set>
                                    <p:animEffect filter="wipe(left)" transition="in">
                                      <p:cBhvr>
                                        <p:cTn dur="500" id="39"/>
                                        <p:tgtEl>
                                          <p:spTgt spid="1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8"/>
      <p:bldP grpId="0" spid="19"/>
      <p:bldP grpId="0" spid="9"/>
      <p:bldP grpId="0" spid="10"/>
      <p:bldP grpId="0" spid="15"/>
      <p:bldP grpId="0" spid="20"/>
    </p:bldLst>
  </p:timing>
</p:sld>
</file>

<file path=ppt/slides/slide3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 name="矩形 11"/>
          <p:cNvSpPr/>
          <p:nvPr/>
        </p:nvSpPr>
        <p:spPr>
          <a:xfrm>
            <a:off x="971997" y="1537081"/>
            <a:ext cx="7200002" cy="1668780"/>
          </a:xfrm>
          <a:prstGeom prst="rect">
            <a:avLst/>
          </a:prstGeom>
        </p:spPr>
        <p:txBody>
          <a:bodyPr bIns="34290" lIns="68580" rIns="68580" tIns="34290" wrap="square">
            <a:spAutoFit/>
          </a:bodyPr>
          <a:lstStyle/>
          <a:p>
            <a:pPr defTabSz="914378" indent="-285743" marL="285743">
              <a:lnSpc>
                <a:spcPct val="12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国务院卫生行政部门依照食品安全法第九十三条的规定对境外出口商、境外生产企业或者其委托的进口商提交的相关国家（地区）标准或者国际标准进行审查，认为符合食品安全要求的，决定暂予适用并予以公布；暂予适用的标准公布前，不得进口尚无食品安全国家标准的食品。</a:t>
            </a:r>
          </a:p>
          <a:p>
            <a:pPr defTabSz="914378" indent="-285743" marL="285743">
              <a:lnSpc>
                <a:spcPct val="12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食品安全国家标准中通用标准已经涵盖的食品不属于食品安全法第九十三条规定的尚无食品安全国家标准的食品。</a:t>
            </a:r>
          </a:p>
        </p:txBody>
      </p:sp>
      <p:sp>
        <p:nvSpPr>
          <p:cNvPr id="13" name="Pentagon 35"/>
          <p:cNvSpPr/>
          <p:nvPr/>
        </p:nvSpPr>
        <p:spPr>
          <a:xfrm>
            <a:off x="971998" y="1131590"/>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【第四十七条】</a:t>
            </a:r>
          </a:p>
        </p:txBody>
      </p:sp>
      <p:cxnSp>
        <p:nvCxnSpPr>
          <p:cNvPr id="17" name="直接连接符 16"/>
          <p:cNvCxnSpPr/>
          <p:nvPr/>
        </p:nvCxnSpPr>
        <p:spPr>
          <a:xfrm>
            <a:off x="971998" y="3335979"/>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21" name="矩形 20"/>
          <p:cNvSpPr/>
          <p:nvPr/>
        </p:nvSpPr>
        <p:spPr>
          <a:xfrm>
            <a:off x="971997" y="3620469"/>
            <a:ext cx="7200002" cy="932688"/>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进口商应当建立境外出口商、境外生产企业审核制度，重点审核境外出口商、境外生产企业制定和执行食品安全风险控制措施的情况以及向我国出口的食品是否符合食品安全法、本条例和其他有关法律、行政法规的规定以及食品安全国家标准的要求。</a:t>
            </a:r>
          </a:p>
        </p:txBody>
      </p:sp>
      <p:sp>
        <p:nvSpPr>
          <p:cNvPr id="22" name="Pentagon 35"/>
          <p:cNvSpPr/>
          <p:nvPr/>
        </p:nvSpPr>
        <p:spPr>
          <a:xfrm>
            <a:off x="971998" y="3548461"/>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【第四十八条】</a:t>
            </a:r>
          </a:p>
        </p:txBody>
      </p:sp>
      <p:pic>
        <p:nvPicPr>
          <p:cNvPr id="7" name="图片 6"/>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8" name="圆角矩形 7"/>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食品进出口</a:t>
            </a:r>
          </a:p>
        </p:txBody>
      </p:sp>
    </p:spTree>
    <p:extLst>
      <p:ext uri="{BB962C8B-B14F-4D97-AF65-F5344CB8AC3E}">
        <p14:creationId val="2172335837"/>
      </p:ext>
    </p:extLst>
  </p:cSld>
  <p:clrMapOvr>
    <a:masterClrMapping/>
  </p:clrMapOvr>
  <mc:AlternateContent>
    <mc:Choice Requires="p14">
      <p:transition p14:dur="1400" spd="slow">
        <p14:doors dir="vert"/>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13"/>
                                        </p:tgtEl>
                                        <p:attrNameLst>
                                          <p:attrName>style.visibility</p:attrName>
                                        </p:attrNameLst>
                                      </p:cBhvr>
                                      <p:to>
                                        <p:strVal val="visible"/>
                                      </p:to>
                                    </p:set>
                                    <p:animEffect filter="slide(fromLeft)" transition="in">
                                      <p:cBhvr>
                                        <p:cTn dur="500" id="7"/>
                                        <p:tgtEl>
                                          <p:spTgt spid="13"/>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2"/>
                                        </p:tgtEl>
                                        <p:attrNameLst>
                                          <p:attrName>style.visibility</p:attrName>
                                        </p:attrNameLst>
                                      </p:cBhvr>
                                      <p:to>
                                        <p:strVal val="visible"/>
                                      </p:to>
                                    </p:set>
                                    <p:animEffect filter="wipe(left)" transition="in">
                                      <p:cBhvr>
                                        <p:cTn dur="500" id="11"/>
                                        <p:tgtEl>
                                          <p:spTgt spid="12"/>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7"/>
                                        </p:tgtEl>
                                        <p:attrNameLst>
                                          <p:attrName>style.visibility</p:attrName>
                                        </p:attrNameLst>
                                      </p:cBhvr>
                                      <p:to>
                                        <p:strVal val="visible"/>
                                      </p:to>
                                    </p:set>
                                    <p:anim calcmode="lin" valueType="num">
                                      <p:cBhvr>
                                        <p:cTn dur="500" fill="hold" id="15"/>
                                        <p:tgtEl>
                                          <p:spTgt spid="17"/>
                                        </p:tgtEl>
                                        <p:attrNameLst>
                                          <p:attrName>ppt_w</p:attrName>
                                        </p:attrNameLst>
                                      </p:cBhvr>
                                      <p:tavLst>
                                        <p:tav tm="0">
                                          <p:val>
                                            <p:fltVal val="0"/>
                                          </p:val>
                                        </p:tav>
                                        <p:tav tm="100000">
                                          <p:val>
                                            <p:strVal val="#ppt_w"/>
                                          </p:val>
                                        </p:tav>
                                      </p:tavLst>
                                    </p:anim>
                                    <p:anim calcmode="lin" valueType="num">
                                      <p:cBhvr>
                                        <p:cTn dur="500" fill="hold" id="16"/>
                                        <p:tgtEl>
                                          <p:spTgt spid="17"/>
                                        </p:tgtEl>
                                        <p:attrNameLst>
                                          <p:attrName>ppt_h</p:attrName>
                                        </p:attrNameLst>
                                      </p:cBhvr>
                                      <p:tavLst>
                                        <p:tav tm="0">
                                          <p:val>
                                            <p:fltVal val="0"/>
                                          </p:val>
                                        </p:tav>
                                        <p:tav tm="100000">
                                          <p:val>
                                            <p:strVal val="#ppt_h"/>
                                          </p:val>
                                        </p:tav>
                                      </p:tavLst>
                                    </p:anim>
                                    <p:animEffect filter="fade" transition="in">
                                      <p:cBhvr>
                                        <p:cTn dur="500" id="17"/>
                                        <p:tgtEl>
                                          <p:spTgt spid="17"/>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22"/>
                                        </p:tgtEl>
                                        <p:attrNameLst>
                                          <p:attrName>style.visibility</p:attrName>
                                        </p:attrNameLst>
                                      </p:cBhvr>
                                      <p:to>
                                        <p:strVal val="visible"/>
                                      </p:to>
                                    </p:set>
                                    <p:animEffect filter="slide(fromLeft)" transition="in">
                                      <p:cBhvr>
                                        <p:cTn dur="500" id="21"/>
                                        <p:tgtEl>
                                          <p:spTgt spid="22"/>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21"/>
                                        </p:tgtEl>
                                        <p:attrNameLst>
                                          <p:attrName>style.visibility</p:attrName>
                                        </p:attrNameLst>
                                      </p:cBhvr>
                                      <p:to>
                                        <p:strVal val="visible"/>
                                      </p:to>
                                    </p:set>
                                    <p:animEffect filter="wipe(left)" transition="in">
                                      <p:cBhvr>
                                        <p:cTn dur="500" id="25"/>
                                        <p:tgtEl>
                                          <p:spTgt spid="2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
      <p:bldP grpId="0" spid="13"/>
      <p:bldP grpId="0" spid="21"/>
      <p:bldP grpId="0" spid="22"/>
    </p:bldLst>
  </p:timing>
</p:sld>
</file>

<file path=ppt/slides/slide3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1" name="矩形 20"/>
          <p:cNvSpPr/>
          <p:nvPr/>
        </p:nvSpPr>
        <p:spPr>
          <a:xfrm>
            <a:off x="971997" y="1203598"/>
            <a:ext cx="7200002" cy="8686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进口商依照食品安全法第九十四条第三款的规定召回进口食品的，应当将食品召回和处理情况向所在地县级人民政府食品安全监督管理部门和所在地出入境检验检疫机构报告。</a:t>
            </a:r>
          </a:p>
        </p:txBody>
      </p:sp>
      <p:sp>
        <p:nvSpPr>
          <p:cNvPr id="22" name="Pentagon 35"/>
          <p:cNvSpPr/>
          <p:nvPr/>
        </p:nvSpPr>
        <p:spPr>
          <a:xfrm>
            <a:off x="971998" y="1131590"/>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【第四十九条】</a:t>
            </a:r>
          </a:p>
        </p:txBody>
      </p:sp>
      <p:cxnSp>
        <p:nvCxnSpPr>
          <p:cNvPr id="8" name="直接连接符 7"/>
          <p:cNvCxnSpPr/>
          <p:nvPr/>
        </p:nvCxnSpPr>
        <p:spPr>
          <a:xfrm>
            <a:off x="971998" y="2211710"/>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971997" y="2496200"/>
            <a:ext cx="7200002" cy="8686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国家出入境检验检疫部门发现已经注册的境外食品生产企业不再符合注册要求的，应当责令其在规定期限内整改，整改期间暂停进口其生产的食品；经整改仍不符合注册要求的，国家出入境检验检疫部门应当撤销境外食品生产企业注册并公告。</a:t>
            </a:r>
          </a:p>
        </p:txBody>
      </p:sp>
      <p:sp>
        <p:nvSpPr>
          <p:cNvPr id="10" name="Pentagon 35"/>
          <p:cNvSpPr/>
          <p:nvPr/>
        </p:nvSpPr>
        <p:spPr>
          <a:xfrm>
            <a:off x="971998" y="2424192"/>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【第五十条】</a:t>
            </a:r>
          </a:p>
        </p:txBody>
      </p:sp>
      <p:cxnSp>
        <p:nvCxnSpPr>
          <p:cNvPr id="11" name="直接连接符 10"/>
          <p:cNvCxnSpPr/>
          <p:nvPr/>
        </p:nvCxnSpPr>
        <p:spPr>
          <a:xfrm>
            <a:off x="971998" y="3525560"/>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4" name="矩形 13"/>
          <p:cNvSpPr/>
          <p:nvPr/>
        </p:nvSpPr>
        <p:spPr>
          <a:xfrm>
            <a:off x="971997" y="3810050"/>
            <a:ext cx="7200002" cy="8686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对通过我国良好生产规范、危害分析与关键控制点体系认证的境外生产企业，认证机构应当依法实施跟踪调查。对不再符合认证要求的企业，认证机构应当依法撤销认证并向社会公布。</a:t>
            </a:r>
          </a:p>
        </p:txBody>
      </p:sp>
      <p:sp>
        <p:nvSpPr>
          <p:cNvPr id="15" name="Pentagon 35"/>
          <p:cNvSpPr/>
          <p:nvPr/>
        </p:nvSpPr>
        <p:spPr>
          <a:xfrm>
            <a:off x="971998" y="3738042"/>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【第五十一条】</a:t>
            </a:r>
          </a:p>
        </p:txBody>
      </p:sp>
      <p:pic>
        <p:nvPicPr>
          <p:cNvPr id="12" name="图片 11"/>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13" name="圆角矩形 12"/>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食品进出口</a:t>
            </a:r>
          </a:p>
        </p:txBody>
      </p:sp>
    </p:spTree>
    <p:extLst>
      <p:ext uri="{BB962C8B-B14F-4D97-AF65-F5344CB8AC3E}">
        <p14:creationId val="3190774377"/>
      </p:ext>
    </p:extLst>
  </p:cSld>
  <p:clrMapOvr>
    <a:masterClrMapping/>
  </p:clrMapOvr>
  <mc:AlternateContent>
    <mc:Choice Requires="p14">
      <p:transition p14:dur="1400" spd="slow">
        <p14:doors dir="vert"/>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22"/>
                                        </p:tgtEl>
                                        <p:attrNameLst>
                                          <p:attrName>style.visibility</p:attrName>
                                        </p:attrNameLst>
                                      </p:cBhvr>
                                      <p:to>
                                        <p:strVal val="visible"/>
                                      </p:to>
                                    </p:set>
                                    <p:animEffect filter="slide(fromLeft)" transition="in">
                                      <p:cBhvr>
                                        <p:cTn dur="500" id="7"/>
                                        <p:tgtEl>
                                          <p:spTgt spid="22"/>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21"/>
                                        </p:tgtEl>
                                        <p:attrNameLst>
                                          <p:attrName>style.visibility</p:attrName>
                                        </p:attrNameLst>
                                      </p:cBhvr>
                                      <p:to>
                                        <p:strVal val="visible"/>
                                      </p:to>
                                    </p:set>
                                    <p:animEffect filter="wipe(left)" transition="in">
                                      <p:cBhvr>
                                        <p:cTn dur="500" id="11"/>
                                        <p:tgtEl>
                                          <p:spTgt spid="21"/>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8"/>
                                        </p:tgtEl>
                                        <p:attrNameLst>
                                          <p:attrName>style.visibility</p:attrName>
                                        </p:attrNameLst>
                                      </p:cBhvr>
                                      <p:to>
                                        <p:strVal val="visible"/>
                                      </p:to>
                                    </p:set>
                                    <p:anim calcmode="lin" valueType="num">
                                      <p:cBhvr>
                                        <p:cTn dur="500" fill="hold" id="15"/>
                                        <p:tgtEl>
                                          <p:spTgt spid="8"/>
                                        </p:tgtEl>
                                        <p:attrNameLst>
                                          <p:attrName>ppt_w</p:attrName>
                                        </p:attrNameLst>
                                      </p:cBhvr>
                                      <p:tavLst>
                                        <p:tav tm="0">
                                          <p:val>
                                            <p:fltVal val="0"/>
                                          </p:val>
                                        </p:tav>
                                        <p:tav tm="100000">
                                          <p:val>
                                            <p:strVal val="#ppt_w"/>
                                          </p:val>
                                        </p:tav>
                                      </p:tavLst>
                                    </p:anim>
                                    <p:anim calcmode="lin" valueType="num">
                                      <p:cBhvr>
                                        <p:cTn dur="500" fill="hold" id="16"/>
                                        <p:tgtEl>
                                          <p:spTgt spid="8"/>
                                        </p:tgtEl>
                                        <p:attrNameLst>
                                          <p:attrName>ppt_h</p:attrName>
                                        </p:attrNameLst>
                                      </p:cBhvr>
                                      <p:tavLst>
                                        <p:tav tm="0">
                                          <p:val>
                                            <p:fltVal val="0"/>
                                          </p:val>
                                        </p:tav>
                                        <p:tav tm="100000">
                                          <p:val>
                                            <p:strVal val="#ppt_h"/>
                                          </p:val>
                                        </p:tav>
                                      </p:tavLst>
                                    </p:anim>
                                    <p:animEffect filter="fade" transition="in">
                                      <p:cBhvr>
                                        <p:cTn dur="500" id="17"/>
                                        <p:tgtEl>
                                          <p:spTgt spid="8"/>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0"/>
                                        </p:tgtEl>
                                        <p:attrNameLst>
                                          <p:attrName>style.visibility</p:attrName>
                                        </p:attrNameLst>
                                      </p:cBhvr>
                                      <p:to>
                                        <p:strVal val="visible"/>
                                      </p:to>
                                    </p:set>
                                    <p:animEffect filter="slide(fromLeft)" transition="in">
                                      <p:cBhvr>
                                        <p:cTn dur="500" id="21"/>
                                        <p:tgtEl>
                                          <p:spTgt spid="10"/>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9"/>
                                        </p:tgtEl>
                                        <p:attrNameLst>
                                          <p:attrName>style.visibility</p:attrName>
                                        </p:attrNameLst>
                                      </p:cBhvr>
                                      <p:to>
                                        <p:strVal val="visible"/>
                                      </p:to>
                                    </p:set>
                                    <p:animEffect filter="wipe(left)" transition="in">
                                      <p:cBhvr>
                                        <p:cTn dur="500" id="25"/>
                                        <p:tgtEl>
                                          <p:spTgt spid="9"/>
                                        </p:tgtEl>
                                      </p:cBhvr>
                                    </p:animEffect>
                                  </p:childTnLst>
                                </p:cTn>
                              </p:par>
                            </p:childTnLst>
                          </p:cTn>
                        </p:par>
                        <p:par>
                          <p:cTn fill="hold" id="26" nodeType="afterGroup">
                            <p:stCondLst>
                              <p:cond delay="2500"/>
                            </p:stCondLst>
                            <p:childTnLst>
                              <p:par>
                                <p:cTn fill="hold" id="27" nodeType="afterEffect" presetClass="entr" presetID="53" presetSubtype="0">
                                  <p:stCondLst>
                                    <p:cond delay="0"/>
                                  </p:stCondLst>
                                  <p:childTnLst>
                                    <p:set>
                                      <p:cBhvr>
                                        <p:cTn dur="1" fill="hold" id="28">
                                          <p:stCondLst>
                                            <p:cond delay="0"/>
                                          </p:stCondLst>
                                        </p:cTn>
                                        <p:tgtEl>
                                          <p:spTgt spid="11"/>
                                        </p:tgtEl>
                                        <p:attrNameLst>
                                          <p:attrName>style.visibility</p:attrName>
                                        </p:attrNameLst>
                                      </p:cBhvr>
                                      <p:to>
                                        <p:strVal val="visible"/>
                                      </p:to>
                                    </p:set>
                                    <p:anim calcmode="lin" valueType="num">
                                      <p:cBhvr>
                                        <p:cTn dur="500" fill="hold" id="29"/>
                                        <p:tgtEl>
                                          <p:spTgt spid="11"/>
                                        </p:tgtEl>
                                        <p:attrNameLst>
                                          <p:attrName>ppt_w</p:attrName>
                                        </p:attrNameLst>
                                      </p:cBhvr>
                                      <p:tavLst>
                                        <p:tav tm="0">
                                          <p:val>
                                            <p:fltVal val="0"/>
                                          </p:val>
                                        </p:tav>
                                        <p:tav tm="100000">
                                          <p:val>
                                            <p:strVal val="#ppt_w"/>
                                          </p:val>
                                        </p:tav>
                                      </p:tavLst>
                                    </p:anim>
                                    <p:anim calcmode="lin" valueType="num">
                                      <p:cBhvr>
                                        <p:cTn dur="500" fill="hold" id="30"/>
                                        <p:tgtEl>
                                          <p:spTgt spid="11"/>
                                        </p:tgtEl>
                                        <p:attrNameLst>
                                          <p:attrName>ppt_h</p:attrName>
                                        </p:attrNameLst>
                                      </p:cBhvr>
                                      <p:tavLst>
                                        <p:tav tm="0">
                                          <p:val>
                                            <p:fltVal val="0"/>
                                          </p:val>
                                        </p:tav>
                                        <p:tav tm="100000">
                                          <p:val>
                                            <p:strVal val="#ppt_h"/>
                                          </p:val>
                                        </p:tav>
                                      </p:tavLst>
                                    </p:anim>
                                    <p:animEffect filter="fade" transition="in">
                                      <p:cBhvr>
                                        <p:cTn dur="500" id="31"/>
                                        <p:tgtEl>
                                          <p:spTgt spid="11"/>
                                        </p:tgtEl>
                                      </p:cBhvr>
                                    </p:animEffect>
                                  </p:childTnLst>
                                </p:cTn>
                              </p:par>
                            </p:childTnLst>
                          </p:cTn>
                        </p:par>
                        <p:par>
                          <p:cTn fill="hold" id="32" nodeType="afterGroup">
                            <p:stCondLst>
                              <p:cond delay="3000"/>
                            </p:stCondLst>
                            <p:childTnLst>
                              <p:par>
                                <p:cTn fill="hold" grpId="0" id="33" nodeType="afterEffect" presetClass="entr" presetID="12" presetSubtype="8">
                                  <p:stCondLst>
                                    <p:cond delay="0"/>
                                  </p:stCondLst>
                                  <p:childTnLst>
                                    <p:set>
                                      <p:cBhvr>
                                        <p:cTn dur="1" fill="hold" id="34">
                                          <p:stCondLst>
                                            <p:cond delay="0"/>
                                          </p:stCondLst>
                                        </p:cTn>
                                        <p:tgtEl>
                                          <p:spTgt spid="15"/>
                                        </p:tgtEl>
                                        <p:attrNameLst>
                                          <p:attrName>style.visibility</p:attrName>
                                        </p:attrNameLst>
                                      </p:cBhvr>
                                      <p:to>
                                        <p:strVal val="visible"/>
                                      </p:to>
                                    </p:set>
                                    <p:animEffect filter="slide(fromLeft)" transition="in">
                                      <p:cBhvr>
                                        <p:cTn dur="500" id="35"/>
                                        <p:tgtEl>
                                          <p:spTgt spid="15"/>
                                        </p:tgtEl>
                                      </p:cBhvr>
                                    </p:animEffect>
                                  </p:childTnLst>
                                </p:cTn>
                              </p:par>
                            </p:childTnLst>
                          </p:cTn>
                        </p:par>
                        <p:par>
                          <p:cTn fill="hold" id="36" nodeType="afterGroup">
                            <p:stCondLst>
                              <p:cond delay="3500"/>
                            </p:stCondLst>
                            <p:childTnLst>
                              <p:par>
                                <p:cTn fill="hold" grpId="0" id="37" nodeType="afterEffect" presetClass="entr" presetID="22" presetSubtype="8">
                                  <p:stCondLst>
                                    <p:cond delay="0"/>
                                  </p:stCondLst>
                                  <p:childTnLst>
                                    <p:set>
                                      <p:cBhvr>
                                        <p:cTn dur="1" fill="hold" id="38">
                                          <p:stCondLst>
                                            <p:cond delay="0"/>
                                          </p:stCondLst>
                                        </p:cTn>
                                        <p:tgtEl>
                                          <p:spTgt spid="14"/>
                                        </p:tgtEl>
                                        <p:attrNameLst>
                                          <p:attrName>style.visibility</p:attrName>
                                        </p:attrNameLst>
                                      </p:cBhvr>
                                      <p:to>
                                        <p:strVal val="visible"/>
                                      </p:to>
                                    </p:set>
                                    <p:animEffect filter="wipe(left)" transition="in">
                                      <p:cBhvr>
                                        <p:cTn dur="500" id="39"/>
                                        <p:tgtEl>
                                          <p:spTgt spid="1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1"/>
      <p:bldP grpId="0" spid="22"/>
      <p:bldP grpId="0" spid="9"/>
      <p:bldP grpId="0" spid="10"/>
      <p:bldP grpId="0" spid="14"/>
      <p:bldP grpId="0" spid="15"/>
    </p:bldLst>
  </p:timing>
</p:sld>
</file>

<file path=ppt/slides/slide3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1" name="矩形 20"/>
          <p:cNvSpPr/>
          <p:nvPr/>
        </p:nvSpPr>
        <p:spPr>
          <a:xfrm>
            <a:off x="971997" y="1261246"/>
            <a:ext cx="7200002" cy="1028700"/>
          </a:xfrm>
          <a:prstGeom prst="rect">
            <a:avLst/>
          </a:prstGeom>
        </p:spPr>
        <p:txBody>
          <a:bodyPr bIns="34290" lIns="68580" rIns="68580" tIns="34290" wrap="square">
            <a:spAutoFit/>
          </a:bodyPr>
          <a:lstStyle/>
          <a:p>
            <a:pPr defTabSz="914378">
              <a:lnSpc>
                <a:spcPct val="150000"/>
              </a:lnSpc>
              <a:buClr>
                <a:srgbClr val="E20000"/>
              </a:buClr>
            </a:pPr>
            <a:r>
              <a:rPr altLang="en-US" lang="zh-CN" sz="1400">
                <a:solidFill>
                  <a:srgbClr val="E20000"/>
                </a:solidFill>
                <a:latin charset="-122" panose="020b0503020204020204" pitchFamily="34" typeface="微软雅黑"/>
                <a:ea charset="-122" panose="020b0503020204020204" pitchFamily="34" typeface="微软雅黑"/>
              </a:rPr>
              <a:t>                            境外发生的食品安全事件可能对我国境内造成影响，或者在进口食品、食品添加剂、食品相关产品中发现严重食品安全问题的，国家出入境检验检疫部门应当及时进行风险预警，并可以对相关的食品、食品添加剂、食品相关产品采取下列控制措施：</a:t>
            </a:r>
          </a:p>
        </p:txBody>
      </p:sp>
      <p:sp>
        <p:nvSpPr>
          <p:cNvPr id="22" name="Pentagon 35"/>
          <p:cNvSpPr/>
          <p:nvPr/>
        </p:nvSpPr>
        <p:spPr>
          <a:xfrm>
            <a:off x="971998" y="1189238"/>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【第五十二条】</a:t>
            </a:r>
          </a:p>
        </p:txBody>
      </p:sp>
      <p:sp>
        <p:nvSpPr>
          <p:cNvPr id="12" name="矩形 11"/>
          <p:cNvSpPr/>
          <p:nvPr/>
        </p:nvSpPr>
        <p:spPr>
          <a:xfrm>
            <a:off x="971997" y="2333545"/>
            <a:ext cx="2519884" cy="3352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（一）退货或者销毁处理；</a:t>
            </a:r>
          </a:p>
        </p:txBody>
      </p:sp>
      <p:sp>
        <p:nvSpPr>
          <p:cNvPr id="13" name="矩形 12"/>
          <p:cNvSpPr/>
          <p:nvPr/>
        </p:nvSpPr>
        <p:spPr>
          <a:xfrm>
            <a:off x="5511658" y="2333545"/>
            <a:ext cx="2519884" cy="3352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（三）暂停或者禁止进口。</a:t>
            </a:r>
          </a:p>
        </p:txBody>
      </p:sp>
      <p:sp>
        <p:nvSpPr>
          <p:cNvPr id="17" name="矩形 16"/>
          <p:cNvSpPr/>
          <p:nvPr/>
        </p:nvSpPr>
        <p:spPr>
          <a:xfrm>
            <a:off x="3241827" y="2333545"/>
            <a:ext cx="2519884" cy="3352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（二）有条件地限制进口；</a:t>
            </a:r>
          </a:p>
        </p:txBody>
      </p:sp>
      <p:cxnSp>
        <p:nvCxnSpPr>
          <p:cNvPr id="18" name="直接连接符 17"/>
          <p:cNvCxnSpPr/>
          <p:nvPr/>
        </p:nvCxnSpPr>
        <p:spPr>
          <a:xfrm>
            <a:off x="971998" y="2917430"/>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9" name="矩形 18"/>
          <p:cNvSpPr/>
          <p:nvPr/>
        </p:nvSpPr>
        <p:spPr>
          <a:xfrm>
            <a:off x="971997" y="3294667"/>
            <a:ext cx="7200002" cy="1028700"/>
          </a:xfrm>
          <a:prstGeom prst="rect">
            <a:avLst/>
          </a:prstGeom>
        </p:spPr>
        <p:txBody>
          <a:bodyPr bIns="34290" lIns="68580" rIns="68580" tIns="34290" wrap="square">
            <a:spAutoFit/>
          </a:bodyPr>
          <a:lstStyle/>
          <a:p>
            <a:pPr defTabSz="914378">
              <a:lnSpc>
                <a:spcPct val="150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出口食品、食品添加剂的生产企业应当保证其出口食品、食品添加剂符合进口国家（地区）的标准或者合同要求；我国缔结或者参加的国际条约、协定有要求的，还应当符合国际条约、协定的要求。</a:t>
            </a:r>
          </a:p>
        </p:txBody>
      </p:sp>
      <p:sp>
        <p:nvSpPr>
          <p:cNvPr id="20" name="Pentagon 35"/>
          <p:cNvSpPr/>
          <p:nvPr/>
        </p:nvSpPr>
        <p:spPr>
          <a:xfrm>
            <a:off x="971998" y="3222659"/>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【第五十三条】</a:t>
            </a:r>
          </a:p>
        </p:txBody>
      </p:sp>
      <p:pic>
        <p:nvPicPr>
          <p:cNvPr id="10" name="图片 9"/>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11" name="圆角矩形 10"/>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食品进出口</a:t>
            </a:r>
          </a:p>
        </p:txBody>
      </p:sp>
    </p:spTree>
    <p:extLst>
      <p:ext uri="{BB962C8B-B14F-4D97-AF65-F5344CB8AC3E}">
        <p14:creationId val="202629505"/>
      </p:ext>
    </p:extLst>
  </p:cSld>
  <p:clrMapOvr>
    <a:masterClrMapping/>
  </p:clrMapOvr>
  <mc:AlternateContent>
    <mc:Choice Requires="p14">
      <p:transition p14:dur="1400" spd="slow">
        <p14:doors dir="vert"/>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22"/>
                                        </p:tgtEl>
                                        <p:attrNameLst>
                                          <p:attrName>style.visibility</p:attrName>
                                        </p:attrNameLst>
                                      </p:cBhvr>
                                      <p:to>
                                        <p:strVal val="visible"/>
                                      </p:to>
                                    </p:set>
                                    <p:animEffect filter="slide(fromLeft)" transition="in">
                                      <p:cBhvr>
                                        <p:cTn dur="500" id="7"/>
                                        <p:tgtEl>
                                          <p:spTgt spid="22"/>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21"/>
                                        </p:tgtEl>
                                        <p:attrNameLst>
                                          <p:attrName>style.visibility</p:attrName>
                                        </p:attrNameLst>
                                      </p:cBhvr>
                                      <p:to>
                                        <p:strVal val="visible"/>
                                      </p:to>
                                    </p:set>
                                    <p:animEffect filter="wipe(left)" transition="in">
                                      <p:cBhvr>
                                        <p:cTn dur="500" id="11"/>
                                        <p:tgtEl>
                                          <p:spTgt spid="21"/>
                                        </p:tgtEl>
                                      </p:cBhvr>
                                    </p:animEffect>
                                  </p:childTnLst>
                                </p:cTn>
                              </p:par>
                            </p:childTnLst>
                          </p:cTn>
                        </p:par>
                        <p:par>
                          <p:cTn fill="hold" id="12" nodeType="afterGroup">
                            <p:stCondLst>
                              <p:cond delay="1000"/>
                            </p:stCondLst>
                            <p:childTnLst>
                              <p:par>
                                <p:cTn fill="hold" grpId="0" id="13" nodeType="afterEffect" presetClass="entr" presetID="22" presetSubtype="8">
                                  <p:stCondLst>
                                    <p:cond delay="0"/>
                                  </p:stCondLst>
                                  <p:childTnLst>
                                    <p:set>
                                      <p:cBhvr>
                                        <p:cTn dur="1" fill="hold" id="14">
                                          <p:stCondLst>
                                            <p:cond delay="0"/>
                                          </p:stCondLst>
                                        </p:cTn>
                                        <p:tgtEl>
                                          <p:spTgt spid="12"/>
                                        </p:tgtEl>
                                        <p:attrNameLst>
                                          <p:attrName>style.visibility</p:attrName>
                                        </p:attrNameLst>
                                      </p:cBhvr>
                                      <p:to>
                                        <p:strVal val="visible"/>
                                      </p:to>
                                    </p:set>
                                    <p:animEffect filter="wipe(left)" transition="in">
                                      <p:cBhvr>
                                        <p:cTn dur="500" id="15"/>
                                        <p:tgtEl>
                                          <p:spTgt spid="12"/>
                                        </p:tgtEl>
                                      </p:cBhvr>
                                    </p:animEffect>
                                  </p:childTnLst>
                                </p:cTn>
                              </p:par>
                            </p:childTnLst>
                          </p:cTn>
                        </p:par>
                        <p:par>
                          <p:cTn fill="hold" id="16" nodeType="afterGroup">
                            <p:stCondLst>
                              <p:cond delay="1500"/>
                            </p:stCondLst>
                            <p:childTnLst>
                              <p:par>
                                <p:cTn fill="hold" grpId="0" id="17" nodeType="afterEffect" presetClass="entr" presetID="22" presetSubtype="8">
                                  <p:stCondLst>
                                    <p:cond delay="0"/>
                                  </p:stCondLst>
                                  <p:childTnLst>
                                    <p:set>
                                      <p:cBhvr>
                                        <p:cTn dur="1" fill="hold" id="18">
                                          <p:stCondLst>
                                            <p:cond delay="0"/>
                                          </p:stCondLst>
                                        </p:cTn>
                                        <p:tgtEl>
                                          <p:spTgt spid="17"/>
                                        </p:tgtEl>
                                        <p:attrNameLst>
                                          <p:attrName>style.visibility</p:attrName>
                                        </p:attrNameLst>
                                      </p:cBhvr>
                                      <p:to>
                                        <p:strVal val="visible"/>
                                      </p:to>
                                    </p:set>
                                    <p:animEffect filter="wipe(left)" transition="in">
                                      <p:cBhvr>
                                        <p:cTn dur="500" id="19"/>
                                        <p:tgtEl>
                                          <p:spTgt spid="17"/>
                                        </p:tgtEl>
                                      </p:cBhvr>
                                    </p:animEffect>
                                  </p:childTnLst>
                                </p:cTn>
                              </p:par>
                            </p:childTnLst>
                          </p:cTn>
                        </p:par>
                        <p:par>
                          <p:cTn fill="hold" id="20" nodeType="afterGroup">
                            <p:stCondLst>
                              <p:cond delay="2000"/>
                            </p:stCondLst>
                            <p:childTnLst>
                              <p:par>
                                <p:cTn fill="hold" grpId="0" id="21" nodeType="afterEffect" presetClass="entr" presetID="22" presetSubtype="8">
                                  <p:stCondLst>
                                    <p:cond delay="0"/>
                                  </p:stCondLst>
                                  <p:childTnLst>
                                    <p:set>
                                      <p:cBhvr>
                                        <p:cTn dur="1" fill="hold" id="22">
                                          <p:stCondLst>
                                            <p:cond delay="0"/>
                                          </p:stCondLst>
                                        </p:cTn>
                                        <p:tgtEl>
                                          <p:spTgt spid="13"/>
                                        </p:tgtEl>
                                        <p:attrNameLst>
                                          <p:attrName>style.visibility</p:attrName>
                                        </p:attrNameLst>
                                      </p:cBhvr>
                                      <p:to>
                                        <p:strVal val="visible"/>
                                      </p:to>
                                    </p:set>
                                    <p:animEffect filter="wipe(left)" transition="in">
                                      <p:cBhvr>
                                        <p:cTn dur="500" id="23"/>
                                        <p:tgtEl>
                                          <p:spTgt spid="13"/>
                                        </p:tgtEl>
                                      </p:cBhvr>
                                    </p:animEffect>
                                  </p:childTnLst>
                                </p:cTn>
                              </p:par>
                            </p:childTnLst>
                          </p:cTn>
                        </p:par>
                        <p:par>
                          <p:cTn fill="hold" id="24" nodeType="afterGroup">
                            <p:stCondLst>
                              <p:cond delay="2500"/>
                            </p:stCondLst>
                            <p:childTnLst>
                              <p:par>
                                <p:cTn fill="hold" id="25" nodeType="afterEffect" presetClass="entr" presetID="53" presetSubtype="0">
                                  <p:stCondLst>
                                    <p:cond delay="0"/>
                                  </p:stCondLst>
                                  <p:childTnLst>
                                    <p:set>
                                      <p:cBhvr>
                                        <p:cTn dur="1" fill="hold" id="26">
                                          <p:stCondLst>
                                            <p:cond delay="0"/>
                                          </p:stCondLst>
                                        </p:cTn>
                                        <p:tgtEl>
                                          <p:spTgt spid="18"/>
                                        </p:tgtEl>
                                        <p:attrNameLst>
                                          <p:attrName>style.visibility</p:attrName>
                                        </p:attrNameLst>
                                      </p:cBhvr>
                                      <p:to>
                                        <p:strVal val="visible"/>
                                      </p:to>
                                    </p:set>
                                    <p:anim calcmode="lin" valueType="num">
                                      <p:cBhvr>
                                        <p:cTn dur="500" fill="hold" id="27"/>
                                        <p:tgtEl>
                                          <p:spTgt spid="18"/>
                                        </p:tgtEl>
                                        <p:attrNameLst>
                                          <p:attrName>ppt_w</p:attrName>
                                        </p:attrNameLst>
                                      </p:cBhvr>
                                      <p:tavLst>
                                        <p:tav tm="0">
                                          <p:val>
                                            <p:fltVal val="0"/>
                                          </p:val>
                                        </p:tav>
                                        <p:tav tm="100000">
                                          <p:val>
                                            <p:strVal val="#ppt_w"/>
                                          </p:val>
                                        </p:tav>
                                      </p:tavLst>
                                    </p:anim>
                                    <p:anim calcmode="lin" valueType="num">
                                      <p:cBhvr>
                                        <p:cTn dur="500" fill="hold" id="28"/>
                                        <p:tgtEl>
                                          <p:spTgt spid="18"/>
                                        </p:tgtEl>
                                        <p:attrNameLst>
                                          <p:attrName>ppt_h</p:attrName>
                                        </p:attrNameLst>
                                      </p:cBhvr>
                                      <p:tavLst>
                                        <p:tav tm="0">
                                          <p:val>
                                            <p:fltVal val="0"/>
                                          </p:val>
                                        </p:tav>
                                        <p:tav tm="100000">
                                          <p:val>
                                            <p:strVal val="#ppt_h"/>
                                          </p:val>
                                        </p:tav>
                                      </p:tavLst>
                                    </p:anim>
                                    <p:animEffect filter="fade" transition="in">
                                      <p:cBhvr>
                                        <p:cTn dur="500" id="29"/>
                                        <p:tgtEl>
                                          <p:spTgt spid="18"/>
                                        </p:tgtEl>
                                      </p:cBhvr>
                                    </p:animEffect>
                                  </p:childTnLst>
                                </p:cTn>
                              </p:par>
                            </p:childTnLst>
                          </p:cTn>
                        </p:par>
                        <p:par>
                          <p:cTn fill="hold" id="30" nodeType="afterGroup">
                            <p:stCondLst>
                              <p:cond delay="3000"/>
                            </p:stCondLst>
                            <p:childTnLst>
                              <p:par>
                                <p:cTn fill="hold" grpId="0" id="31" nodeType="afterEffect" presetClass="entr" presetID="12" presetSubtype="8">
                                  <p:stCondLst>
                                    <p:cond delay="0"/>
                                  </p:stCondLst>
                                  <p:childTnLst>
                                    <p:set>
                                      <p:cBhvr>
                                        <p:cTn dur="1" fill="hold" id="32">
                                          <p:stCondLst>
                                            <p:cond delay="0"/>
                                          </p:stCondLst>
                                        </p:cTn>
                                        <p:tgtEl>
                                          <p:spTgt spid="20"/>
                                        </p:tgtEl>
                                        <p:attrNameLst>
                                          <p:attrName>style.visibility</p:attrName>
                                        </p:attrNameLst>
                                      </p:cBhvr>
                                      <p:to>
                                        <p:strVal val="visible"/>
                                      </p:to>
                                    </p:set>
                                    <p:animEffect filter="slide(fromLeft)" transition="in">
                                      <p:cBhvr>
                                        <p:cTn dur="500" id="33"/>
                                        <p:tgtEl>
                                          <p:spTgt spid="20"/>
                                        </p:tgtEl>
                                      </p:cBhvr>
                                    </p:animEffect>
                                  </p:childTnLst>
                                </p:cTn>
                              </p:par>
                            </p:childTnLst>
                          </p:cTn>
                        </p:par>
                        <p:par>
                          <p:cTn fill="hold" id="34" nodeType="afterGroup">
                            <p:stCondLst>
                              <p:cond delay="3500"/>
                            </p:stCondLst>
                            <p:childTnLst>
                              <p:par>
                                <p:cTn fill="hold" grpId="0" id="35" nodeType="afterEffect" presetClass="entr" presetID="22" presetSubtype="8">
                                  <p:stCondLst>
                                    <p:cond delay="0"/>
                                  </p:stCondLst>
                                  <p:childTnLst>
                                    <p:set>
                                      <p:cBhvr>
                                        <p:cTn dur="1" fill="hold" id="36">
                                          <p:stCondLst>
                                            <p:cond delay="0"/>
                                          </p:stCondLst>
                                        </p:cTn>
                                        <p:tgtEl>
                                          <p:spTgt spid="19"/>
                                        </p:tgtEl>
                                        <p:attrNameLst>
                                          <p:attrName>style.visibility</p:attrName>
                                        </p:attrNameLst>
                                      </p:cBhvr>
                                      <p:to>
                                        <p:strVal val="visible"/>
                                      </p:to>
                                    </p:set>
                                    <p:animEffect filter="wipe(left)" transition="in">
                                      <p:cBhvr>
                                        <p:cTn dur="500" id="37"/>
                                        <p:tgtEl>
                                          <p:spTgt spid="1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1"/>
      <p:bldP grpId="0" spid="22"/>
      <p:bldP grpId="0" spid="12"/>
      <p:bldP grpId="0" spid="13"/>
      <p:bldP grpId="0" spid="17"/>
      <p:bldP grpId="0" spid="19"/>
      <p:bldP grpId="0" spid="20"/>
    </p:bldLst>
  </p:timing>
</p:sld>
</file>

<file path=ppt/slides/slide3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3">
            <a:extLst>
              <a:ext uri="{28A0092B-C50C-407E-A947-70E740481C1C}">
                <a14:useLocalDpi val="0"/>
              </a:ext>
            </a:extLst>
          </a:blip>
          <a:stretch>
            <a:fillRect/>
          </a:stretch>
        </p:blipFill>
        <p:spPr>
          <a:xfrm>
            <a:off x="0" y="2989240"/>
            <a:ext cx="9144000" cy="2172027"/>
          </a:xfrm>
          <a:prstGeom prst="rect">
            <a:avLst/>
          </a:prstGeom>
        </p:spPr>
      </p:pic>
      <p:pic>
        <p:nvPicPr>
          <p:cNvPr id="3" name="图片 2"/>
          <p:cNvPicPr>
            <a:picLocks noChangeAspect="1"/>
          </p:cNvPicPr>
          <p:nvPr/>
        </p:nvPicPr>
        <p:blipFill>
          <a:blip r:embed="rId4">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3732599" y="3191161"/>
            <a:ext cx="1676400" cy="1768184"/>
          </a:xfrm>
          <a:prstGeom prst="rect">
            <a:avLst/>
          </a:prstGeom>
        </p:spPr>
      </p:pic>
      <p:pic>
        <p:nvPicPr>
          <p:cNvPr id="6" name="图片 5"/>
          <p:cNvPicPr>
            <a:picLocks noChangeAspect="1"/>
          </p:cNvPicPr>
          <p:nvPr/>
        </p:nvPicPr>
        <p:blipFill>
          <a:blip r:embed="rId5">
            <a:extLst>
              <a:ext uri="{BEBA8EAE-BF5A-486C-A8C5-ECC9F3942E4B}">
                <a14:imgProps>
                  <a14:imgLayer xmlns:d3p1="http://schemas.openxmlformats.org/officeDocument/2006/relationships" d3p1:embed="">
                    <a14:imgEffect>
                      <a14:brightnessContrast contrast="40000"/>
                    </a14:imgEffect>
                  </a14:imgLayer>
                </a14:imgProps>
              </a:ext>
            </a:extLst>
          </a:blip>
          <a:stretch>
            <a:fillRect/>
          </a:stretch>
        </p:blipFill>
        <p:spPr>
          <a:xfrm>
            <a:off x="7159666" y="590550"/>
            <a:ext cx="993734" cy="749873"/>
          </a:xfrm>
          <a:prstGeom prst="rect">
            <a:avLst/>
          </a:prstGeom>
        </p:spPr>
      </p:pic>
      <p:sp>
        <p:nvSpPr>
          <p:cNvPr id="7" name="文本框 11"/>
          <p:cNvSpPr txBox="1"/>
          <p:nvPr/>
        </p:nvSpPr>
        <p:spPr>
          <a:xfrm>
            <a:off x="1216798" y="1809750"/>
            <a:ext cx="6708002" cy="800100"/>
          </a:xfrm>
          <a:prstGeom prst="rect">
            <a:avLst/>
          </a:prstGeom>
          <a:noFill/>
        </p:spPr>
        <p:txBody>
          <a:bodyPr bIns="34290" lIns="68580" rIns="68580" rtlCol="0" tIns="34290" wrap="square">
            <a:spAutoFit/>
          </a:bodyPr>
          <a:lstStyle/>
          <a:p>
            <a:pPr algn="ctr" defTabSz="914378"/>
            <a:r>
              <a:rPr altLang="en-US" b="1" lang="zh-CN" spc="600" sz="4800">
                <a:solidFill>
                  <a:srgbClr val="E20000"/>
                </a:solidFill>
                <a:latin charset="-122" panose="020b0503020204020204" pitchFamily="34" typeface="微软雅黑"/>
                <a:ea charset="-122" panose="020b0503020204020204" pitchFamily="34" typeface="微软雅黑"/>
              </a:rPr>
              <a:t>食品安全事故处置</a:t>
            </a:r>
          </a:p>
        </p:txBody>
      </p:sp>
      <p:sp>
        <p:nvSpPr>
          <p:cNvPr id="8" name="文本框 11"/>
          <p:cNvSpPr txBox="1"/>
          <p:nvPr/>
        </p:nvSpPr>
        <p:spPr>
          <a:xfrm>
            <a:off x="3507604" y="1047750"/>
            <a:ext cx="2133598" cy="830580"/>
          </a:xfrm>
          <a:prstGeom prst="rect">
            <a:avLst/>
          </a:prstGeom>
          <a:noFill/>
        </p:spPr>
        <p:txBody>
          <a:bodyPr bIns="34290" lIns="68580" rIns="68580" rtlCol="0" tIns="34290" wrap="square">
            <a:spAutoFit/>
          </a:bodyPr>
          <a:lstStyle/>
          <a:p>
            <a:pPr algn="ctr" defTabSz="914378">
              <a:lnSpc>
                <a:spcPct val="125000"/>
              </a:lnSpc>
            </a:pPr>
            <a:r>
              <a:rPr altLang="en-US" lang="zh-CN" smtClean="0" sz="4000">
                <a:solidFill>
                  <a:schemeClr val="accent1"/>
                </a:solidFill>
                <a:latin charset="-122" panose="020b0503020204020204" pitchFamily="34" typeface="微软雅黑"/>
                <a:ea charset="-122" panose="020b0503020204020204" pitchFamily="34" typeface="微软雅黑"/>
              </a:rPr>
              <a:t>第八章</a:t>
            </a:r>
          </a:p>
        </p:txBody>
      </p:sp>
      <p:sp>
        <p:nvSpPr>
          <p:cNvPr id="9" name="矩形 8"/>
          <p:cNvSpPr/>
          <p:nvPr/>
        </p:nvSpPr>
        <p:spPr>
          <a:xfrm>
            <a:off x="2683338" y="2724150"/>
            <a:ext cx="3774922" cy="335280"/>
          </a:xfrm>
          <a:prstGeom prst="rect">
            <a:avLst/>
          </a:prstGeom>
        </p:spPr>
        <p:txBody>
          <a:bodyPr bIns="34290" lIns="68580" rIns="68580" tIns="34290" wrap="square">
            <a:spAutoFit/>
          </a:bodyPr>
          <a:lstStyle/>
          <a:p>
            <a:pPr algn="ctr" defTabSz="914378">
              <a:lnSpc>
                <a:spcPct val="125000"/>
              </a:lnSpc>
              <a:buClr>
                <a:srgbClr val="E20000"/>
              </a:buClr>
            </a:pPr>
            <a:r>
              <a:rPr altLang="zh-CN" lang="en-US" sz="1400">
                <a:solidFill>
                  <a:srgbClr val="000000"/>
                </a:solidFill>
                <a:latin charset="-122" panose="020b0503020204020204" pitchFamily="34" typeface="微软雅黑"/>
                <a:ea charset="-122" panose="020b0503020204020204" pitchFamily="34" typeface="微软雅黑"/>
              </a:rPr>
              <a:t>《中华人民共和国食品安全法实施条例》</a:t>
            </a:r>
          </a:p>
        </p:txBody>
      </p:sp>
    </p:spTree>
    <p:extLst>
      <p:ext uri="{BB962C8B-B14F-4D97-AF65-F5344CB8AC3E}">
        <p14:creationId val="2378674550"/>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1000" id="7"/>
                                        <p:tgtEl>
                                          <p:spTgt spid="2"/>
                                        </p:tgtEl>
                                      </p:cBhvr>
                                    </p:animEffect>
                                    <p:anim calcmode="lin" valueType="num">
                                      <p:cBhvr>
                                        <p:cTn dur="1000" fill="hold" id="8"/>
                                        <p:tgtEl>
                                          <p:spTgt spid="2"/>
                                        </p:tgtEl>
                                        <p:attrNameLst>
                                          <p:attrName>ppt_x</p:attrName>
                                        </p:attrNameLst>
                                      </p:cBhvr>
                                      <p:tavLst>
                                        <p:tav tm="0">
                                          <p:val>
                                            <p:strVal val="#ppt_x"/>
                                          </p:val>
                                        </p:tav>
                                        <p:tav tm="100000">
                                          <p:val>
                                            <p:strVal val="#ppt_x"/>
                                          </p:val>
                                        </p:tav>
                                      </p:tavLst>
                                    </p:anim>
                                    <p:anim calcmode="lin" valueType="num">
                                      <p:cBhvr>
                                        <p:cTn dur="1000" fill="hold" id="9"/>
                                        <p:tgtEl>
                                          <p:spTgt spid="2"/>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53" presetSubtype="0">
                                  <p:stCondLst>
                                    <p:cond delay="0"/>
                                  </p:stCondLst>
                                  <p:childTnLst>
                                    <p:set>
                                      <p:cBhvr>
                                        <p:cTn dur="1" fill="hold" id="12">
                                          <p:stCondLst>
                                            <p:cond delay="0"/>
                                          </p:stCondLst>
                                        </p:cTn>
                                        <p:tgtEl>
                                          <p:spTgt spid="3"/>
                                        </p:tgtEl>
                                        <p:attrNameLst>
                                          <p:attrName>style.visibility</p:attrName>
                                        </p:attrNameLst>
                                      </p:cBhvr>
                                      <p:to>
                                        <p:strVal val="visible"/>
                                      </p:to>
                                    </p:set>
                                    <p:anim calcmode="lin" valueType="num">
                                      <p:cBhvr>
                                        <p:cTn dur="500" fill="hold" id="13"/>
                                        <p:tgtEl>
                                          <p:spTgt spid="3"/>
                                        </p:tgtEl>
                                        <p:attrNameLst>
                                          <p:attrName>ppt_w</p:attrName>
                                        </p:attrNameLst>
                                      </p:cBhvr>
                                      <p:tavLst>
                                        <p:tav tm="0">
                                          <p:val>
                                            <p:fltVal val="0"/>
                                          </p:val>
                                        </p:tav>
                                        <p:tav tm="100000">
                                          <p:val>
                                            <p:strVal val="#ppt_w"/>
                                          </p:val>
                                        </p:tav>
                                      </p:tavLst>
                                    </p:anim>
                                    <p:anim calcmode="lin" valueType="num">
                                      <p:cBhvr>
                                        <p:cTn dur="500" fill="hold" id="14"/>
                                        <p:tgtEl>
                                          <p:spTgt spid="3"/>
                                        </p:tgtEl>
                                        <p:attrNameLst>
                                          <p:attrName>ppt_h</p:attrName>
                                        </p:attrNameLst>
                                      </p:cBhvr>
                                      <p:tavLst>
                                        <p:tav tm="0">
                                          <p:val>
                                            <p:fltVal val="0"/>
                                          </p:val>
                                        </p:tav>
                                        <p:tav tm="100000">
                                          <p:val>
                                            <p:strVal val="#ppt_h"/>
                                          </p:val>
                                        </p:tav>
                                      </p:tavLst>
                                    </p:anim>
                                    <p:animEffect filter="fade" transition="in">
                                      <p:cBhvr>
                                        <p:cTn dur="500" id="15"/>
                                        <p:tgtEl>
                                          <p:spTgt spid="3"/>
                                        </p:tgtEl>
                                      </p:cBhvr>
                                    </p:animEffect>
                                  </p:childTnLst>
                                </p:cTn>
                              </p:par>
                            </p:childTnLst>
                          </p:cTn>
                        </p:par>
                        <p:par>
                          <p:cTn fill="hold" id="16" nodeType="afterGroup">
                            <p:stCondLst>
                              <p:cond delay="1500"/>
                            </p:stCondLst>
                            <p:childTnLst>
                              <p:par>
                                <p:cTn fill="hold" id="17" nodeType="afterEffect" presetClass="entr" presetID="2" presetSubtype="3">
                                  <p:stCondLst>
                                    <p:cond delay="0"/>
                                  </p:stCondLst>
                                  <p:childTnLst>
                                    <p:set>
                                      <p:cBhvr>
                                        <p:cTn dur="1" fill="hold" id="18">
                                          <p:stCondLst>
                                            <p:cond delay="0"/>
                                          </p:stCondLst>
                                        </p:cTn>
                                        <p:tgtEl>
                                          <p:spTgt spid="6"/>
                                        </p:tgtEl>
                                        <p:attrNameLst>
                                          <p:attrName>style.visibility</p:attrName>
                                        </p:attrNameLst>
                                      </p:cBhvr>
                                      <p:to>
                                        <p:strVal val="visible"/>
                                      </p:to>
                                    </p:set>
                                    <p:anim calcmode="lin" valueType="num">
                                      <p:cBhvr additive="base">
                                        <p:cTn dur="500" fill="hold" id="19"/>
                                        <p:tgtEl>
                                          <p:spTgt spid="6"/>
                                        </p:tgtEl>
                                        <p:attrNameLst>
                                          <p:attrName>ppt_x</p:attrName>
                                        </p:attrNameLst>
                                      </p:cBhvr>
                                      <p:tavLst>
                                        <p:tav tm="0">
                                          <p:val>
                                            <p:strVal val="1+#ppt_w/2"/>
                                          </p:val>
                                        </p:tav>
                                        <p:tav tm="100000">
                                          <p:val>
                                            <p:strVal val="#ppt_x"/>
                                          </p:val>
                                        </p:tav>
                                      </p:tavLst>
                                    </p:anim>
                                    <p:anim calcmode="lin" valueType="num">
                                      <p:cBhvr additive="base">
                                        <p:cTn dur="500" fill="hold" id="20"/>
                                        <p:tgtEl>
                                          <p:spTgt spid="6"/>
                                        </p:tgtEl>
                                        <p:attrNameLst>
                                          <p:attrName>ppt_y</p:attrName>
                                        </p:attrNameLst>
                                      </p:cBhvr>
                                      <p:tavLst>
                                        <p:tav tm="0">
                                          <p:val>
                                            <p:strVal val="0-#ppt_h/2"/>
                                          </p:val>
                                        </p:tav>
                                        <p:tav tm="100000">
                                          <p:val>
                                            <p:strVal val="#ppt_y"/>
                                          </p:val>
                                        </p:tav>
                                      </p:tavLst>
                                    </p:anim>
                                  </p:childTnLst>
                                </p:cTn>
                              </p:par>
                            </p:childTnLst>
                          </p:cTn>
                        </p:par>
                        <p:par>
                          <p:cTn fill="hold" id="21" nodeType="afterGroup">
                            <p:stCondLst>
                              <p:cond delay="2000"/>
                            </p:stCondLst>
                            <p:childTnLst>
                              <p:par>
                                <p:cTn fill="hold" grpId="0" id="22" nodeType="afterEffect" presetClass="entr" presetID="53" presetSubtype="0">
                                  <p:stCondLst>
                                    <p:cond delay="0"/>
                                  </p:stCondLst>
                                  <p:childTnLst>
                                    <p:set>
                                      <p:cBhvr>
                                        <p:cTn dur="1" fill="hold" id="23">
                                          <p:stCondLst>
                                            <p:cond delay="0"/>
                                          </p:stCondLst>
                                        </p:cTn>
                                        <p:tgtEl>
                                          <p:spTgt spid="8"/>
                                        </p:tgtEl>
                                        <p:attrNameLst>
                                          <p:attrName>style.visibility</p:attrName>
                                        </p:attrNameLst>
                                      </p:cBhvr>
                                      <p:to>
                                        <p:strVal val="visible"/>
                                      </p:to>
                                    </p:set>
                                    <p:anim calcmode="lin" valueType="num">
                                      <p:cBhvr>
                                        <p:cTn dur="500" fill="hold" id="24"/>
                                        <p:tgtEl>
                                          <p:spTgt spid="8"/>
                                        </p:tgtEl>
                                        <p:attrNameLst>
                                          <p:attrName>ppt_w</p:attrName>
                                        </p:attrNameLst>
                                      </p:cBhvr>
                                      <p:tavLst>
                                        <p:tav tm="0">
                                          <p:val>
                                            <p:fltVal val="0"/>
                                          </p:val>
                                        </p:tav>
                                        <p:tav tm="100000">
                                          <p:val>
                                            <p:strVal val="#ppt_w"/>
                                          </p:val>
                                        </p:tav>
                                      </p:tavLst>
                                    </p:anim>
                                    <p:anim calcmode="lin" valueType="num">
                                      <p:cBhvr>
                                        <p:cTn dur="500" fill="hold" id="25"/>
                                        <p:tgtEl>
                                          <p:spTgt spid="8"/>
                                        </p:tgtEl>
                                        <p:attrNameLst>
                                          <p:attrName>ppt_h</p:attrName>
                                        </p:attrNameLst>
                                      </p:cBhvr>
                                      <p:tavLst>
                                        <p:tav tm="0">
                                          <p:val>
                                            <p:fltVal val="0"/>
                                          </p:val>
                                        </p:tav>
                                        <p:tav tm="100000">
                                          <p:val>
                                            <p:strVal val="#ppt_h"/>
                                          </p:val>
                                        </p:tav>
                                      </p:tavLst>
                                    </p:anim>
                                    <p:animEffect filter="fade" transition="in">
                                      <p:cBhvr>
                                        <p:cTn dur="500" id="26"/>
                                        <p:tgtEl>
                                          <p:spTgt spid="8"/>
                                        </p:tgtEl>
                                      </p:cBhvr>
                                    </p:animEffect>
                                  </p:childTnLst>
                                </p:cTn>
                              </p:par>
                            </p:childTnLst>
                          </p:cTn>
                        </p:par>
                        <p:par>
                          <p:cTn fill="hold" id="27" nodeType="afterGroup">
                            <p:stCondLst>
                              <p:cond delay="2500"/>
                            </p:stCondLst>
                            <p:childTnLst>
                              <p:par>
                                <p:cTn fill="hold" grpId="0" id="28" nodeType="afterEffect" presetClass="entr" presetID="16" presetSubtype="21">
                                  <p:stCondLst>
                                    <p:cond delay="0"/>
                                  </p:stCondLst>
                                  <p:childTnLst>
                                    <p:set>
                                      <p:cBhvr>
                                        <p:cTn dur="1" fill="hold" id="29">
                                          <p:stCondLst>
                                            <p:cond delay="0"/>
                                          </p:stCondLst>
                                        </p:cTn>
                                        <p:tgtEl>
                                          <p:spTgt spid="7"/>
                                        </p:tgtEl>
                                        <p:attrNameLst>
                                          <p:attrName>style.visibility</p:attrName>
                                        </p:attrNameLst>
                                      </p:cBhvr>
                                      <p:to>
                                        <p:strVal val="visible"/>
                                      </p:to>
                                    </p:set>
                                    <p:animEffect filter="barn(inVertical)" transition="in">
                                      <p:cBhvr>
                                        <p:cTn dur="500" id="30"/>
                                        <p:tgtEl>
                                          <p:spTgt spid="7"/>
                                        </p:tgtEl>
                                      </p:cBhvr>
                                    </p:animEffect>
                                  </p:childTnLst>
                                </p:cTn>
                              </p:par>
                            </p:childTnLst>
                          </p:cTn>
                        </p:par>
                        <p:par>
                          <p:cTn fill="hold" id="31" nodeType="afterGroup">
                            <p:stCondLst>
                              <p:cond delay="3000"/>
                            </p:stCondLst>
                            <p:childTnLst>
                              <p:par>
                                <p:cTn fill="hold" grpId="0" id="32" nodeType="afterEffect" presetClass="entr" presetID="53" presetSubtype="0">
                                  <p:stCondLst>
                                    <p:cond delay="0"/>
                                  </p:stCondLst>
                                  <p:childTnLst>
                                    <p:set>
                                      <p:cBhvr>
                                        <p:cTn dur="1" fill="hold" id="33">
                                          <p:stCondLst>
                                            <p:cond delay="0"/>
                                          </p:stCondLst>
                                        </p:cTn>
                                        <p:tgtEl>
                                          <p:spTgt spid="9"/>
                                        </p:tgtEl>
                                        <p:attrNameLst>
                                          <p:attrName>style.visibility</p:attrName>
                                        </p:attrNameLst>
                                      </p:cBhvr>
                                      <p:to>
                                        <p:strVal val="visible"/>
                                      </p:to>
                                    </p:set>
                                    <p:anim calcmode="lin" valueType="num">
                                      <p:cBhvr>
                                        <p:cTn dur="500" fill="hold" id="34"/>
                                        <p:tgtEl>
                                          <p:spTgt spid="9"/>
                                        </p:tgtEl>
                                        <p:attrNameLst>
                                          <p:attrName>ppt_w</p:attrName>
                                        </p:attrNameLst>
                                      </p:cBhvr>
                                      <p:tavLst>
                                        <p:tav tm="0">
                                          <p:val>
                                            <p:fltVal val="0"/>
                                          </p:val>
                                        </p:tav>
                                        <p:tav tm="100000">
                                          <p:val>
                                            <p:strVal val="#ppt_w"/>
                                          </p:val>
                                        </p:tav>
                                      </p:tavLst>
                                    </p:anim>
                                    <p:anim calcmode="lin" valueType="num">
                                      <p:cBhvr>
                                        <p:cTn dur="500" fill="hold" id="35"/>
                                        <p:tgtEl>
                                          <p:spTgt spid="9"/>
                                        </p:tgtEl>
                                        <p:attrNameLst>
                                          <p:attrName>ppt_h</p:attrName>
                                        </p:attrNameLst>
                                      </p:cBhvr>
                                      <p:tavLst>
                                        <p:tav tm="0">
                                          <p:val>
                                            <p:fltVal val="0"/>
                                          </p:val>
                                        </p:tav>
                                        <p:tav tm="100000">
                                          <p:val>
                                            <p:strVal val="#ppt_h"/>
                                          </p:val>
                                        </p:tav>
                                      </p:tavLst>
                                    </p:anim>
                                    <p:animEffect filter="fade" transition="in">
                                      <p:cBhvr>
                                        <p:cTn dur="500" id="36"/>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0" spid="8"/>
      <p:bldP grpId="0" spid="9"/>
    </p:bldLst>
  </p:timing>
</p:sld>
</file>

<file path=ppt/slides/slide3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2" name="Pentagon 35"/>
          <p:cNvSpPr/>
          <p:nvPr/>
        </p:nvSpPr>
        <p:spPr>
          <a:xfrm>
            <a:off x="971998" y="1131590"/>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【第五十四条】</a:t>
            </a:r>
          </a:p>
        </p:txBody>
      </p:sp>
      <p:sp>
        <p:nvSpPr>
          <p:cNvPr id="12" name="矩形 11"/>
          <p:cNvSpPr/>
          <p:nvPr/>
        </p:nvSpPr>
        <p:spPr>
          <a:xfrm>
            <a:off x="971997" y="1537081"/>
            <a:ext cx="7200002" cy="868680"/>
          </a:xfrm>
          <a:prstGeom prst="rect">
            <a:avLst/>
          </a:prstGeom>
        </p:spPr>
        <p:txBody>
          <a:bodyPr bIns="34290" lIns="68580" rIns="68580" tIns="34290" wrap="square">
            <a:spAutoFit/>
          </a:bodyPr>
          <a:lstStyle/>
          <a:p>
            <a:pPr defTabSz="914378" indent="-285743" marL="285743">
              <a:lnSpc>
                <a:spcPct val="12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食品安全事故按照国家食品安全事故应急预案实行分级管理。县级以上人民政府食品安全监督管理部门会同同级有关部门负责食品安全事故调查处理。</a:t>
            </a:r>
          </a:p>
          <a:p>
            <a:pPr defTabSz="914378" indent="-285743" marL="285743">
              <a:lnSpc>
                <a:spcPct val="12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县级以上人民政府应当根据实际情况及时修改、完善食品安全事故应急预案。</a:t>
            </a:r>
          </a:p>
        </p:txBody>
      </p:sp>
      <p:cxnSp>
        <p:nvCxnSpPr>
          <p:cNvPr id="13" name="直接连接符 12"/>
          <p:cNvCxnSpPr/>
          <p:nvPr/>
        </p:nvCxnSpPr>
        <p:spPr>
          <a:xfrm>
            <a:off x="971998" y="2571750"/>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7" name="矩形 16"/>
          <p:cNvSpPr/>
          <p:nvPr/>
        </p:nvSpPr>
        <p:spPr>
          <a:xfrm>
            <a:off x="971997" y="2856241"/>
            <a:ext cx="7200002" cy="6019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县级以上人民政府应当完善食品安全事故应急管理机制，改善应急装备，做好应急物资储备和应急队伍建设，加强应急培训、演练。</a:t>
            </a:r>
          </a:p>
        </p:txBody>
      </p:sp>
      <p:sp>
        <p:nvSpPr>
          <p:cNvPr id="18" name="Pentagon 35"/>
          <p:cNvSpPr/>
          <p:nvPr/>
        </p:nvSpPr>
        <p:spPr>
          <a:xfrm>
            <a:off x="971998" y="2784232"/>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【第五十五条】</a:t>
            </a:r>
          </a:p>
        </p:txBody>
      </p:sp>
      <p:cxnSp>
        <p:nvCxnSpPr>
          <p:cNvPr id="19" name="直接连接符 18"/>
          <p:cNvCxnSpPr/>
          <p:nvPr/>
        </p:nvCxnSpPr>
        <p:spPr>
          <a:xfrm>
            <a:off x="971998" y="3598381"/>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20" name="矩形 19"/>
          <p:cNvSpPr/>
          <p:nvPr/>
        </p:nvSpPr>
        <p:spPr>
          <a:xfrm>
            <a:off x="971997" y="3882871"/>
            <a:ext cx="7200002" cy="6019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发生食品安全事故的单位应当对导致或者可能导致食品安全事故的食品及原料、工具、设备、设施等，立即采取封存等控制措施。</a:t>
            </a:r>
          </a:p>
        </p:txBody>
      </p:sp>
      <p:sp>
        <p:nvSpPr>
          <p:cNvPr id="23" name="Pentagon 35"/>
          <p:cNvSpPr/>
          <p:nvPr/>
        </p:nvSpPr>
        <p:spPr>
          <a:xfrm>
            <a:off x="971998" y="3810863"/>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【第五十六条】</a:t>
            </a:r>
          </a:p>
        </p:txBody>
      </p:sp>
      <p:pic>
        <p:nvPicPr>
          <p:cNvPr id="10" name="图片 9"/>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11" name="圆角矩形 10"/>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食品安全事故处置</a:t>
            </a:r>
          </a:p>
        </p:txBody>
      </p:sp>
    </p:spTree>
    <p:extLst>
      <p:ext uri="{BB962C8B-B14F-4D97-AF65-F5344CB8AC3E}">
        <p14:creationId val="1266753595"/>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22"/>
                                        </p:tgtEl>
                                        <p:attrNameLst>
                                          <p:attrName>style.visibility</p:attrName>
                                        </p:attrNameLst>
                                      </p:cBhvr>
                                      <p:to>
                                        <p:strVal val="visible"/>
                                      </p:to>
                                    </p:set>
                                    <p:animEffect filter="slide(fromLeft)" transition="in">
                                      <p:cBhvr>
                                        <p:cTn dur="500" id="7"/>
                                        <p:tgtEl>
                                          <p:spTgt spid="22"/>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2"/>
                                        </p:tgtEl>
                                        <p:attrNameLst>
                                          <p:attrName>style.visibility</p:attrName>
                                        </p:attrNameLst>
                                      </p:cBhvr>
                                      <p:to>
                                        <p:strVal val="visible"/>
                                      </p:to>
                                    </p:set>
                                    <p:animEffect filter="wipe(left)" transition="in">
                                      <p:cBhvr>
                                        <p:cTn dur="500" id="11"/>
                                        <p:tgtEl>
                                          <p:spTgt spid="12"/>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3"/>
                                        </p:tgtEl>
                                        <p:attrNameLst>
                                          <p:attrName>style.visibility</p:attrName>
                                        </p:attrNameLst>
                                      </p:cBhvr>
                                      <p:to>
                                        <p:strVal val="visible"/>
                                      </p:to>
                                    </p:set>
                                    <p:anim calcmode="lin" valueType="num">
                                      <p:cBhvr>
                                        <p:cTn dur="500" fill="hold" id="15"/>
                                        <p:tgtEl>
                                          <p:spTgt spid="13"/>
                                        </p:tgtEl>
                                        <p:attrNameLst>
                                          <p:attrName>ppt_w</p:attrName>
                                        </p:attrNameLst>
                                      </p:cBhvr>
                                      <p:tavLst>
                                        <p:tav tm="0">
                                          <p:val>
                                            <p:fltVal val="0"/>
                                          </p:val>
                                        </p:tav>
                                        <p:tav tm="100000">
                                          <p:val>
                                            <p:strVal val="#ppt_w"/>
                                          </p:val>
                                        </p:tav>
                                      </p:tavLst>
                                    </p:anim>
                                    <p:anim calcmode="lin" valueType="num">
                                      <p:cBhvr>
                                        <p:cTn dur="500" fill="hold" id="16"/>
                                        <p:tgtEl>
                                          <p:spTgt spid="13"/>
                                        </p:tgtEl>
                                        <p:attrNameLst>
                                          <p:attrName>ppt_h</p:attrName>
                                        </p:attrNameLst>
                                      </p:cBhvr>
                                      <p:tavLst>
                                        <p:tav tm="0">
                                          <p:val>
                                            <p:fltVal val="0"/>
                                          </p:val>
                                        </p:tav>
                                        <p:tav tm="100000">
                                          <p:val>
                                            <p:strVal val="#ppt_h"/>
                                          </p:val>
                                        </p:tav>
                                      </p:tavLst>
                                    </p:anim>
                                    <p:animEffect filter="fade" transition="in">
                                      <p:cBhvr>
                                        <p:cTn dur="500" id="17"/>
                                        <p:tgtEl>
                                          <p:spTgt spid="13"/>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8"/>
                                        </p:tgtEl>
                                        <p:attrNameLst>
                                          <p:attrName>style.visibility</p:attrName>
                                        </p:attrNameLst>
                                      </p:cBhvr>
                                      <p:to>
                                        <p:strVal val="visible"/>
                                      </p:to>
                                    </p:set>
                                    <p:animEffect filter="slide(fromLeft)" transition="in">
                                      <p:cBhvr>
                                        <p:cTn dur="500" id="21"/>
                                        <p:tgtEl>
                                          <p:spTgt spid="18"/>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7"/>
                                        </p:tgtEl>
                                        <p:attrNameLst>
                                          <p:attrName>style.visibility</p:attrName>
                                        </p:attrNameLst>
                                      </p:cBhvr>
                                      <p:to>
                                        <p:strVal val="visible"/>
                                      </p:to>
                                    </p:set>
                                    <p:animEffect filter="wipe(left)" transition="in">
                                      <p:cBhvr>
                                        <p:cTn dur="500" id="25"/>
                                        <p:tgtEl>
                                          <p:spTgt spid="17"/>
                                        </p:tgtEl>
                                      </p:cBhvr>
                                    </p:animEffect>
                                  </p:childTnLst>
                                </p:cTn>
                              </p:par>
                            </p:childTnLst>
                          </p:cTn>
                        </p:par>
                        <p:par>
                          <p:cTn fill="hold" id="26" nodeType="afterGroup">
                            <p:stCondLst>
                              <p:cond delay="2500"/>
                            </p:stCondLst>
                            <p:childTnLst>
                              <p:par>
                                <p:cTn fill="hold" id="27" nodeType="afterEffect" presetClass="entr" presetID="53" presetSubtype="0">
                                  <p:stCondLst>
                                    <p:cond delay="0"/>
                                  </p:stCondLst>
                                  <p:childTnLst>
                                    <p:set>
                                      <p:cBhvr>
                                        <p:cTn dur="1" fill="hold" id="28">
                                          <p:stCondLst>
                                            <p:cond delay="0"/>
                                          </p:stCondLst>
                                        </p:cTn>
                                        <p:tgtEl>
                                          <p:spTgt spid="19"/>
                                        </p:tgtEl>
                                        <p:attrNameLst>
                                          <p:attrName>style.visibility</p:attrName>
                                        </p:attrNameLst>
                                      </p:cBhvr>
                                      <p:to>
                                        <p:strVal val="visible"/>
                                      </p:to>
                                    </p:set>
                                    <p:anim calcmode="lin" valueType="num">
                                      <p:cBhvr>
                                        <p:cTn dur="500" fill="hold" id="29"/>
                                        <p:tgtEl>
                                          <p:spTgt spid="19"/>
                                        </p:tgtEl>
                                        <p:attrNameLst>
                                          <p:attrName>ppt_w</p:attrName>
                                        </p:attrNameLst>
                                      </p:cBhvr>
                                      <p:tavLst>
                                        <p:tav tm="0">
                                          <p:val>
                                            <p:fltVal val="0"/>
                                          </p:val>
                                        </p:tav>
                                        <p:tav tm="100000">
                                          <p:val>
                                            <p:strVal val="#ppt_w"/>
                                          </p:val>
                                        </p:tav>
                                      </p:tavLst>
                                    </p:anim>
                                    <p:anim calcmode="lin" valueType="num">
                                      <p:cBhvr>
                                        <p:cTn dur="500" fill="hold" id="30"/>
                                        <p:tgtEl>
                                          <p:spTgt spid="19"/>
                                        </p:tgtEl>
                                        <p:attrNameLst>
                                          <p:attrName>ppt_h</p:attrName>
                                        </p:attrNameLst>
                                      </p:cBhvr>
                                      <p:tavLst>
                                        <p:tav tm="0">
                                          <p:val>
                                            <p:fltVal val="0"/>
                                          </p:val>
                                        </p:tav>
                                        <p:tav tm="100000">
                                          <p:val>
                                            <p:strVal val="#ppt_h"/>
                                          </p:val>
                                        </p:tav>
                                      </p:tavLst>
                                    </p:anim>
                                    <p:animEffect filter="fade" transition="in">
                                      <p:cBhvr>
                                        <p:cTn dur="500" id="31"/>
                                        <p:tgtEl>
                                          <p:spTgt spid="19"/>
                                        </p:tgtEl>
                                      </p:cBhvr>
                                    </p:animEffect>
                                  </p:childTnLst>
                                </p:cTn>
                              </p:par>
                            </p:childTnLst>
                          </p:cTn>
                        </p:par>
                        <p:par>
                          <p:cTn fill="hold" id="32" nodeType="afterGroup">
                            <p:stCondLst>
                              <p:cond delay="3000"/>
                            </p:stCondLst>
                            <p:childTnLst>
                              <p:par>
                                <p:cTn fill="hold" grpId="0" id="33" nodeType="afterEffect" presetClass="entr" presetID="12" presetSubtype="8">
                                  <p:stCondLst>
                                    <p:cond delay="0"/>
                                  </p:stCondLst>
                                  <p:childTnLst>
                                    <p:set>
                                      <p:cBhvr>
                                        <p:cTn dur="1" fill="hold" id="34">
                                          <p:stCondLst>
                                            <p:cond delay="0"/>
                                          </p:stCondLst>
                                        </p:cTn>
                                        <p:tgtEl>
                                          <p:spTgt spid="23"/>
                                        </p:tgtEl>
                                        <p:attrNameLst>
                                          <p:attrName>style.visibility</p:attrName>
                                        </p:attrNameLst>
                                      </p:cBhvr>
                                      <p:to>
                                        <p:strVal val="visible"/>
                                      </p:to>
                                    </p:set>
                                    <p:animEffect filter="slide(fromLeft)" transition="in">
                                      <p:cBhvr>
                                        <p:cTn dur="500" id="35"/>
                                        <p:tgtEl>
                                          <p:spTgt spid="23"/>
                                        </p:tgtEl>
                                      </p:cBhvr>
                                    </p:animEffect>
                                  </p:childTnLst>
                                </p:cTn>
                              </p:par>
                            </p:childTnLst>
                          </p:cTn>
                        </p:par>
                        <p:par>
                          <p:cTn fill="hold" id="36" nodeType="afterGroup">
                            <p:stCondLst>
                              <p:cond delay="3500"/>
                            </p:stCondLst>
                            <p:childTnLst>
                              <p:par>
                                <p:cTn fill="hold" grpId="0" id="37" nodeType="afterEffect" presetClass="entr" presetID="22" presetSubtype="8">
                                  <p:stCondLst>
                                    <p:cond delay="0"/>
                                  </p:stCondLst>
                                  <p:childTnLst>
                                    <p:set>
                                      <p:cBhvr>
                                        <p:cTn dur="1" fill="hold" id="38">
                                          <p:stCondLst>
                                            <p:cond delay="0"/>
                                          </p:stCondLst>
                                        </p:cTn>
                                        <p:tgtEl>
                                          <p:spTgt spid="20"/>
                                        </p:tgtEl>
                                        <p:attrNameLst>
                                          <p:attrName>style.visibility</p:attrName>
                                        </p:attrNameLst>
                                      </p:cBhvr>
                                      <p:to>
                                        <p:strVal val="visible"/>
                                      </p:to>
                                    </p:set>
                                    <p:animEffect filter="wipe(left)" transition="in">
                                      <p:cBhvr>
                                        <p:cTn dur="500" id="39"/>
                                        <p:tgtEl>
                                          <p:spTgt spid="2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2"/>
      <p:bldP grpId="0" spid="12"/>
      <p:bldP grpId="0" spid="17"/>
      <p:bldP grpId="0" spid="18"/>
      <p:bldP grpId="0" spid="20"/>
      <p:bldP grpId="0" spid="23"/>
    </p:bldLst>
  </p:timing>
</p:sld>
</file>

<file path=ppt/slides/slide3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2" name="Pentagon 35"/>
          <p:cNvSpPr/>
          <p:nvPr/>
        </p:nvSpPr>
        <p:spPr>
          <a:xfrm>
            <a:off x="971998" y="990932"/>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【第五十七条】</a:t>
            </a:r>
          </a:p>
        </p:txBody>
      </p:sp>
      <p:sp>
        <p:nvSpPr>
          <p:cNvPr id="12" name="矩形 11"/>
          <p:cNvSpPr/>
          <p:nvPr/>
        </p:nvSpPr>
        <p:spPr>
          <a:xfrm>
            <a:off x="971997" y="1371675"/>
            <a:ext cx="7200002" cy="2383155"/>
          </a:xfrm>
          <a:prstGeom prst="rect">
            <a:avLst/>
          </a:prstGeom>
        </p:spPr>
        <p:txBody>
          <a:bodyPr bIns="34290" lIns="68580" rIns="68580" tIns="34290" wrap="square">
            <a:spAutoFit/>
          </a:bodyPr>
          <a:lstStyle/>
          <a:p>
            <a:pPr defTabSz="914378" indent="-285743" marL="285743">
              <a:lnSpc>
                <a:spcPct val="125000"/>
              </a:lnSpc>
              <a:buClr>
                <a:srgbClr val="E20000"/>
              </a:buClr>
              <a:buFont charset="2" panose="05000000000000000000" pitchFamily="2" typeface="Wingdings"/>
              <a:buChar char="u"/>
            </a:pPr>
            <a:r>
              <a:rPr altLang="en-US" lang="zh-CN" sz="1350">
                <a:solidFill>
                  <a:srgbClr val="000000"/>
                </a:solidFill>
                <a:latin charset="-122" panose="020b0503020204020204" pitchFamily="34" typeface="微软雅黑"/>
                <a:ea charset="-122" panose="020b0503020204020204" pitchFamily="34" typeface="微软雅黑"/>
              </a:rPr>
              <a:t>县级以上人民政府食品安全监督管理部门接到食品安全事故报告后，应当立即会同同级卫生行政、农业行政等部门依照食品安全法第一百零五条的规定进行调查处理。食品安全监督管理部门应当对事故单位封存的食品及原料、工具、设备、设施等予以保护，需要封存而事故单位尚未封存的应当直接封存或者责令事故单位立即封存，并通知疾病预防控制机构对与事故有关的因素开展流行病学调查。</a:t>
            </a:r>
          </a:p>
          <a:p>
            <a:pPr defTabSz="914378" indent="-285743" marL="285743">
              <a:lnSpc>
                <a:spcPct val="125000"/>
              </a:lnSpc>
              <a:buClr>
                <a:srgbClr val="E20000"/>
              </a:buClr>
              <a:buFont charset="2" panose="05000000000000000000" pitchFamily="2" typeface="Wingdings"/>
              <a:buChar char="u"/>
            </a:pPr>
            <a:r>
              <a:rPr altLang="en-US" lang="zh-CN" sz="1350">
                <a:solidFill>
                  <a:srgbClr val="000000"/>
                </a:solidFill>
                <a:latin charset="-122" panose="020b0503020204020204" pitchFamily="34" typeface="微软雅黑"/>
                <a:ea charset="-122" panose="020b0503020204020204" pitchFamily="34" typeface="微软雅黑"/>
              </a:rPr>
              <a:t>疾病预防控制机构应当在调查结束后向同级食品安全监督管理、卫生行政部门同时提交流行病学调查报告。</a:t>
            </a:r>
          </a:p>
          <a:p>
            <a:pPr defTabSz="914378" indent="-285743" marL="285743">
              <a:lnSpc>
                <a:spcPct val="125000"/>
              </a:lnSpc>
              <a:buClr>
                <a:srgbClr val="E20000"/>
              </a:buClr>
              <a:buFont charset="2" panose="05000000000000000000" pitchFamily="2" typeface="Wingdings"/>
              <a:buChar char="u"/>
            </a:pPr>
            <a:r>
              <a:rPr altLang="en-US" lang="zh-CN" sz="1350">
                <a:solidFill>
                  <a:srgbClr val="000000"/>
                </a:solidFill>
                <a:latin charset="-122" panose="020b0503020204020204" pitchFamily="34" typeface="微软雅黑"/>
                <a:ea charset="-122" panose="020b0503020204020204" pitchFamily="34" typeface="微软雅黑"/>
              </a:rPr>
              <a:t>任何单位和个人不得拒绝、阻挠疾病预防控制机构开展流行病学调查。有关部门应当对疾病预防控制机构开展流行病学调查予以协助。</a:t>
            </a:r>
          </a:p>
        </p:txBody>
      </p:sp>
      <p:cxnSp>
        <p:nvCxnSpPr>
          <p:cNvPr id="13" name="直接连接符 12"/>
          <p:cNvCxnSpPr/>
          <p:nvPr/>
        </p:nvCxnSpPr>
        <p:spPr>
          <a:xfrm>
            <a:off x="971998" y="3867894"/>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7" name="矩形 16"/>
          <p:cNvSpPr/>
          <p:nvPr/>
        </p:nvSpPr>
        <p:spPr>
          <a:xfrm>
            <a:off x="971997" y="4083919"/>
            <a:ext cx="7200002" cy="582930"/>
          </a:xfrm>
          <a:prstGeom prst="rect">
            <a:avLst/>
          </a:prstGeom>
        </p:spPr>
        <p:txBody>
          <a:bodyPr bIns="34290" lIns="68580" rIns="68580" tIns="34290" wrap="square">
            <a:spAutoFit/>
          </a:bodyPr>
          <a:lstStyle/>
          <a:p>
            <a:pPr defTabSz="914378">
              <a:lnSpc>
                <a:spcPct val="125000"/>
              </a:lnSpc>
              <a:buClr>
                <a:srgbClr val="E20000"/>
              </a:buClr>
            </a:pPr>
            <a:r>
              <a:rPr altLang="en-US" lang="zh-CN" sz="1350">
                <a:solidFill>
                  <a:srgbClr val="000000"/>
                </a:solidFill>
                <a:latin charset="-122" panose="020b0503020204020204" pitchFamily="34" typeface="微软雅黑"/>
                <a:ea charset="-122" panose="020b0503020204020204" pitchFamily="34" typeface="微软雅黑"/>
              </a:rPr>
              <a:t>                           国务院食品安全监督管理部门会同国务院卫生行政、农业行政等部门定期对全国食品安全事故情况进行分析，完善食品安全监督管理措施，预防和减少事故的发生。</a:t>
            </a:r>
          </a:p>
        </p:txBody>
      </p:sp>
      <p:sp>
        <p:nvSpPr>
          <p:cNvPr id="18" name="Pentagon 35"/>
          <p:cNvSpPr/>
          <p:nvPr/>
        </p:nvSpPr>
        <p:spPr>
          <a:xfrm>
            <a:off x="971998" y="4011910"/>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【第五十八条】</a:t>
            </a:r>
          </a:p>
        </p:txBody>
      </p:sp>
      <p:pic>
        <p:nvPicPr>
          <p:cNvPr id="7" name="图片 6"/>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8" name="圆角矩形 7"/>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食品安全事故处置</a:t>
            </a:r>
          </a:p>
        </p:txBody>
      </p:sp>
    </p:spTree>
    <p:extLst>
      <p:ext uri="{BB962C8B-B14F-4D97-AF65-F5344CB8AC3E}">
        <p14:creationId val="382216406"/>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22"/>
                                        </p:tgtEl>
                                        <p:attrNameLst>
                                          <p:attrName>style.visibility</p:attrName>
                                        </p:attrNameLst>
                                      </p:cBhvr>
                                      <p:to>
                                        <p:strVal val="visible"/>
                                      </p:to>
                                    </p:set>
                                    <p:animEffect filter="slide(fromLeft)" transition="in">
                                      <p:cBhvr>
                                        <p:cTn dur="500" id="7"/>
                                        <p:tgtEl>
                                          <p:spTgt spid="22"/>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2"/>
                                        </p:tgtEl>
                                        <p:attrNameLst>
                                          <p:attrName>style.visibility</p:attrName>
                                        </p:attrNameLst>
                                      </p:cBhvr>
                                      <p:to>
                                        <p:strVal val="visible"/>
                                      </p:to>
                                    </p:set>
                                    <p:animEffect filter="wipe(left)" transition="in">
                                      <p:cBhvr>
                                        <p:cTn dur="500" id="11"/>
                                        <p:tgtEl>
                                          <p:spTgt spid="12"/>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3"/>
                                        </p:tgtEl>
                                        <p:attrNameLst>
                                          <p:attrName>style.visibility</p:attrName>
                                        </p:attrNameLst>
                                      </p:cBhvr>
                                      <p:to>
                                        <p:strVal val="visible"/>
                                      </p:to>
                                    </p:set>
                                    <p:anim calcmode="lin" valueType="num">
                                      <p:cBhvr>
                                        <p:cTn dur="500" fill="hold" id="15"/>
                                        <p:tgtEl>
                                          <p:spTgt spid="13"/>
                                        </p:tgtEl>
                                        <p:attrNameLst>
                                          <p:attrName>ppt_w</p:attrName>
                                        </p:attrNameLst>
                                      </p:cBhvr>
                                      <p:tavLst>
                                        <p:tav tm="0">
                                          <p:val>
                                            <p:fltVal val="0"/>
                                          </p:val>
                                        </p:tav>
                                        <p:tav tm="100000">
                                          <p:val>
                                            <p:strVal val="#ppt_w"/>
                                          </p:val>
                                        </p:tav>
                                      </p:tavLst>
                                    </p:anim>
                                    <p:anim calcmode="lin" valueType="num">
                                      <p:cBhvr>
                                        <p:cTn dur="500" fill="hold" id="16"/>
                                        <p:tgtEl>
                                          <p:spTgt spid="13"/>
                                        </p:tgtEl>
                                        <p:attrNameLst>
                                          <p:attrName>ppt_h</p:attrName>
                                        </p:attrNameLst>
                                      </p:cBhvr>
                                      <p:tavLst>
                                        <p:tav tm="0">
                                          <p:val>
                                            <p:fltVal val="0"/>
                                          </p:val>
                                        </p:tav>
                                        <p:tav tm="100000">
                                          <p:val>
                                            <p:strVal val="#ppt_h"/>
                                          </p:val>
                                        </p:tav>
                                      </p:tavLst>
                                    </p:anim>
                                    <p:animEffect filter="fade" transition="in">
                                      <p:cBhvr>
                                        <p:cTn dur="500" id="17"/>
                                        <p:tgtEl>
                                          <p:spTgt spid="13"/>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8"/>
                                        </p:tgtEl>
                                        <p:attrNameLst>
                                          <p:attrName>style.visibility</p:attrName>
                                        </p:attrNameLst>
                                      </p:cBhvr>
                                      <p:to>
                                        <p:strVal val="visible"/>
                                      </p:to>
                                    </p:set>
                                    <p:animEffect filter="slide(fromLeft)" transition="in">
                                      <p:cBhvr>
                                        <p:cTn dur="500" id="21"/>
                                        <p:tgtEl>
                                          <p:spTgt spid="18"/>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7"/>
                                        </p:tgtEl>
                                        <p:attrNameLst>
                                          <p:attrName>style.visibility</p:attrName>
                                        </p:attrNameLst>
                                      </p:cBhvr>
                                      <p:to>
                                        <p:strVal val="visible"/>
                                      </p:to>
                                    </p:set>
                                    <p:animEffect filter="wipe(left)" transition="in">
                                      <p:cBhvr>
                                        <p:cTn dur="500" id="25"/>
                                        <p:tgtEl>
                                          <p:spTgt spid="1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2"/>
      <p:bldP grpId="0" spid="12"/>
      <p:bldP grpId="0" spid="17"/>
      <p:bldP grpId="0" spid="18"/>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3">
            <a:extLst>
              <a:ext uri="{28A0092B-C50C-407E-A947-70E740481C1C}">
                <a14:useLocalDpi val="0"/>
              </a:ext>
            </a:extLst>
          </a:blip>
          <a:stretch>
            <a:fillRect/>
          </a:stretch>
        </p:blipFill>
        <p:spPr>
          <a:xfrm>
            <a:off x="0" y="2989240"/>
            <a:ext cx="9144000" cy="2172027"/>
          </a:xfrm>
          <a:prstGeom prst="rect">
            <a:avLst/>
          </a:prstGeom>
        </p:spPr>
      </p:pic>
      <p:pic>
        <p:nvPicPr>
          <p:cNvPr id="3" name="图片 2"/>
          <p:cNvPicPr>
            <a:picLocks noChangeAspect="1"/>
          </p:cNvPicPr>
          <p:nvPr/>
        </p:nvPicPr>
        <p:blipFill>
          <a:blip r:embed="rId4">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3732599" y="3191161"/>
            <a:ext cx="1676400" cy="1768184"/>
          </a:xfrm>
          <a:prstGeom prst="rect">
            <a:avLst/>
          </a:prstGeom>
        </p:spPr>
      </p:pic>
      <p:pic>
        <p:nvPicPr>
          <p:cNvPr id="6" name="图片 5"/>
          <p:cNvPicPr>
            <a:picLocks noChangeAspect="1"/>
          </p:cNvPicPr>
          <p:nvPr/>
        </p:nvPicPr>
        <p:blipFill>
          <a:blip r:embed="rId5">
            <a:extLst>
              <a:ext uri="{BEBA8EAE-BF5A-486C-A8C5-ECC9F3942E4B}">
                <a14:imgProps>
                  <a14:imgLayer xmlns:d3p1="http://schemas.openxmlformats.org/officeDocument/2006/relationships" d3p1:embed="">
                    <a14:imgEffect>
                      <a14:brightnessContrast contrast="40000"/>
                    </a14:imgEffect>
                  </a14:imgLayer>
                </a14:imgProps>
              </a:ext>
            </a:extLst>
          </a:blip>
          <a:stretch>
            <a:fillRect/>
          </a:stretch>
        </p:blipFill>
        <p:spPr>
          <a:xfrm>
            <a:off x="7159666" y="590550"/>
            <a:ext cx="993734" cy="749873"/>
          </a:xfrm>
          <a:prstGeom prst="rect">
            <a:avLst/>
          </a:prstGeom>
        </p:spPr>
      </p:pic>
      <p:sp>
        <p:nvSpPr>
          <p:cNvPr id="7" name="文本框 11"/>
          <p:cNvSpPr txBox="1"/>
          <p:nvPr/>
        </p:nvSpPr>
        <p:spPr>
          <a:xfrm>
            <a:off x="1143000" y="1605483"/>
            <a:ext cx="6708002" cy="1409700"/>
          </a:xfrm>
          <a:prstGeom prst="rect">
            <a:avLst/>
          </a:prstGeom>
          <a:noFill/>
        </p:spPr>
        <p:txBody>
          <a:bodyPr bIns="34290" lIns="68580" rIns="68580" rtlCol="0" tIns="34290" wrap="square">
            <a:spAutoFit/>
          </a:bodyPr>
          <a:lstStyle/>
          <a:p>
            <a:pPr algn="ctr" defTabSz="914378"/>
            <a:r>
              <a:rPr altLang="zh-CN" b="1" lang="en-US" sz="4400">
                <a:solidFill>
                  <a:srgbClr val="E20000"/>
                </a:solidFill>
                <a:latin charset="-122" panose="020b0503020204020204" pitchFamily="34" typeface="微软雅黑"/>
                <a:ea charset="-122" panose="020b0503020204020204" pitchFamily="34" typeface="微软雅黑"/>
              </a:rPr>
              <a:t>《条例》出台的背景及</a:t>
            </a:r>
          </a:p>
          <a:p>
            <a:pPr algn="ctr" defTabSz="914378"/>
            <a:r>
              <a:rPr altLang="zh-CN" b="1" lang="en-US" sz="4400">
                <a:solidFill>
                  <a:srgbClr val="E20000"/>
                </a:solidFill>
                <a:latin charset="-122" panose="020b0503020204020204" pitchFamily="34" typeface="微软雅黑"/>
                <a:ea charset="-122" panose="020b0503020204020204" pitchFamily="34" typeface="微软雅黑"/>
              </a:rPr>
              <a:t>主要内容</a:t>
            </a:r>
          </a:p>
        </p:txBody>
      </p:sp>
      <p:sp>
        <p:nvSpPr>
          <p:cNvPr id="8" name="文本框 11"/>
          <p:cNvSpPr txBox="1"/>
          <p:nvPr/>
        </p:nvSpPr>
        <p:spPr>
          <a:xfrm>
            <a:off x="3507604" y="843483"/>
            <a:ext cx="2133598" cy="830580"/>
          </a:xfrm>
          <a:prstGeom prst="rect">
            <a:avLst/>
          </a:prstGeom>
          <a:noFill/>
        </p:spPr>
        <p:txBody>
          <a:bodyPr bIns="34290" lIns="68580" rIns="68580" rtlCol="0" tIns="34290" wrap="square">
            <a:spAutoFit/>
          </a:bodyPr>
          <a:lstStyle/>
          <a:p>
            <a:pPr algn="ctr" defTabSz="914378">
              <a:lnSpc>
                <a:spcPct val="125000"/>
              </a:lnSpc>
            </a:pPr>
            <a:r>
              <a:rPr altLang="en-US" lang="zh-CN" sz="4000">
                <a:solidFill>
                  <a:schemeClr val="accent1"/>
                </a:solidFill>
                <a:latin charset="-122" panose="020b0503020204020204" pitchFamily="34" typeface="微软雅黑"/>
                <a:ea charset="-122" panose="020b0503020204020204" pitchFamily="34" typeface="微软雅黑"/>
              </a:rPr>
              <a:t>第一章</a:t>
            </a:r>
          </a:p>
        </p:txBody>
      </p:sp>
      <p:sp>
        <p:nvSpPr>
          <p:cNvPr id="9" name="矩形 8"/>
          <p:cNvSpPr/>
          <p:nvPr/>
        </p:nvSpPr>
        <p:spPr>
          <a:xfrm>
            <a:off x="2702078" y="2995196"/>
            <a:ext cx="3774922" cy="335280"/>
          </a:xfrm>
          <a:prstGeom prst="rect">
            <a:avLst/>
          </a:prstGeom>
        </p:spPr>
        <p:txBody>
          <a:bodyPr bIns="34290" lIns="68580" rIns="68580" tIns="34290" wrap="square">
            <a:spAutoFit/>
          </a:bodyPr>
          <a:lstStyle/>
          <a:p>
            <a:pPr algn="ctr" defTabSz="914378">
              <a:lnSpc>
                <a:spcPct val="125000"/>
              </a:lnSpc>
              <a:buClr>
                <a:srgbClr val="E20000"/>
              </a:buClr>
            </a:pPr>
            <a:r>
              <a:rPr altLang="zh-CN" lang="en-US" sz="1400">
                <a:solidFill>
                  <a:srgbClr val="000000"/>
                </a:solidFill>
                <a:latin charset="-122" panose="020b0503020204020204" pitchFamily="34" typeface="微软雅黑"/>
                <a:ea charset="-122" panose="020b0503020204020204" pitchFamily="34" typeface="微软雅黑"/>
              </a:rPr>
              <a:t>《中华人民共和国食品安全法实施条例》</a:t>
            </a:r>
          </a:p>
        </p:txBody>
      </p:sp>
    </p:spTree>
    <p:extLst>
      <p:ext uri="{BB962C8B-B14F-4D97-AF65-F5344CB8AC3E}">
        <p14:creationId val="1425039064"/>
      </p:ext>
    </p:extLst>
  </p:cSld>
  <p:clrMapOvr>
    <a:masterClrMapping/>
  </p:clrMapOvr>
  <mc:AlternateContent>
    <mc:Choice Requires="p14">
      <p:transition p14:dur="1200" spd="slow">
        <p14:prism/>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1000" id="7"/>
                                        <p:tgtEl>
                                          <p:spTgt spid="2"/>
                                        </p:tgtEl>
                                      </p:cBhvr>
                                    </p:animEffect>
                                    <p:anim calcmode="lin" valueType="num">
                                      <p:cBhvr>
                                        <p:cTn dur="1000" fill="hold" id="8"/>
                                        <p:tgtEl>
                                          <p:spTgt spid="2"/>
                                        </p:tgtEl>
                                        <p:attrNameLst>
                                          <p:attrName>ppt_x</p:attrName>
                                        </p:attrNameLst>
                                      </p:cBhvr>
                                      <p:tavLst>
                                        <p:tav tm="0">
                                          <p:val>
                                            <p:strVal val="#ppt_x"/>
                                          </p:val>
                                        </p:tav>
                                        <p:tav tm="100000">
                                          <p:val>
                                            <p:strVal val="#ppt_x"/>
                                          </p:val>
                                        </p:tav>
                                      </p:tavLst>
                                    </p:anim>
                                    <p:anim calcmode="lin" valueType="num">
                                      <p:cBhvr>
                                        <p:cTn dur="1000" fill="hold" id="9"/>
                                        <p:tgtEl>
                                          <p:spTgt spid="2"/>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53" presetSubtype="0">
                                  <p:stCondLst>
                                    <p:cond delay="0"/>
                                  </p:stCondLst>
                                  <p:childTnLst>
                                    <p:set>
                                      <p:cBhvr>
                                        <p:cTn dur="1" fill="hold" id="12">
                                          <p:stCondLst>
                                            <p:cond delay="0"/>
                                          </p:stCondLst>
                                        </p:cTn>
                                        <p:tgtEl>
                                          <p:spTgt spid="3"/>
                                        </p:tgtEl>
                                        <p:attrNameLst>
                                          <p:attrName>style.visibility</p:attrName>
                                        </p:attrNameLst>
                                      </p:cBhvr>
                                      <p:to>
                                        <p:strVal val="visible"/>
                                      </p:to>
                                    </p:set>
                                    <p:anim calcmode="lin" valueType="num">
                                      <p:cBhvr>
                                        <p:cTn dur="500" fill="hold" id="13"/>
                                        <p:tgtEl>
                                          <p:spTgt spid="3"/>
                                        </p:tgtEl>
                                        <p:attrNameLst>
                                          <p:attrName>ppt_w</p:attrName>
                                        </p:attrNameLst>
                                      </p:cBhvr>
                                      <p:tavLst>
                                        <p:tav tm="0">
                                          <p:val>
                                            <p:fltVal val="0"/>
                                          </p:val>
                                        </p:tav>
                                        <p:tav tm="100000">
                                          <p:val>
                                            <p:strVal val="#ppt_w"/>
                                          </p:val>
                                        </p:tav>
                                      </p:tavLst>
                                    </p:anim>
                                    <p:anim calcmode="lin" valueType="num">
                                      <p:cBhvr>
                                        <p:cTn dur="500" fill="hold" id="14"/>
                                        <p:tgtEl>
                                          <p:spTgt spid="3"/>
                                        </p:tgtEl>
                                        <p:attrNameLst>
                                          <p:attrName>ppt_h</p:attrName>
                                        </p:attrNameLst>
                                      </p:cBhvr>
                                      <p:tavLst>
                                        <p:tav tm="0">
                                          <p:val>
                                            <p:fltVal val="0"/>
                                          </p:val>
                                        </p:tav>
                                        <p:tav tm="100000">
                                          <p:val>
                                            <p:strVal val="#ppt_h"/>
                                          </p:val>
                                        </p:tav>
                                      </p:tavLst>
                                    </p:anim>
                                    <p:animEffect filter="fade" transition="in">
                                      <p:cBhvr>
                                        <p:cTn dur="500" id="15"/>
                                        <p:tgtEl>
                                          <p:spTgt spid="3"/>
                                        </p:tgtEl>
                                      </p:cBhvr>
                                    </p:animEffect>
                                  </p:childTnLst>
                                </p:cTn>
                              </p:par>
                            </p:childTnLst>
                          </p:cTn>
                        </p:par>
                        <p:par>
                          <p:cTn fill="hold" id="16" nodeType="afterGroup">
                            <p:stCondLst>
                              <p:cond delay="1500"/>
                            </p:stCondLst>
                            <p:childTnLst>
                              <p:par>
                                <p:cTn fill="hold" id="17" nodeType="afterEffect" presetClass="entr" presetID="2" presetSubtype="3">
                                  <p:stCondLst>
                                    <p:cond delay="0"/>
                                  </p:stCondLst>
                                  <p:childTnLst>
                                    <p:set>
                                      <p:cBhvr>
                                        <p:cTn dur="1" fill="hold" id="18">
                                          <p:stCondLst>
                                            <p:cond delay="0"/>
                                          </p:stCondLst>
                                        </p:cTn>
                                        <p:tgtEl>
                                          <p:spTgt spid="6"/>
                                        </p:tgtEl>
                                        <p:attrNameLst>
                                          <p:attrName>style.visibility</p:attrName>
                                        </p:attrNameLst>
                                      </p:cBhvr>
                                      <p:to>
                                        <p:strVal val="visible"/>
                                      </p:to>
                                    </p:set>
                                    <p:anim calcmode="lin" valueType="num">
                                      <p:cBhvr additive="base">
                                        <p:cTn dur="500" fill="hold" id="19"/>
                                        <p:tgtEl>
                                          <p:spTgt spid="6"/>
                                        </p:tgtEl>
                                        <p:attrNameLst>
                                          <p:attrName>ppt_x</p:attrName>
                                        </p:attrNameLst>
                                      </p:cBhvr>
                                      <p:tavLst>
                                        <p:tav tm="0">
                                          <p:val>
                                            <p:strVal val="1+#ppt_w/2"/>
                                          </p:val>
                                        </p:tav>
                                        <p:tav tm="100000">
                                          <p:val>
                                            <p:strVal val="#ppt_x"/>
                                          </p:val>
                                        </p:tav>
                                      </p:tavLst>
                                    </p:anim>
                                    <p:anim calcmode="lin" valueType="num">
                                      <p:cBhvr additive="base">
                                        <p:cTn dur="500" fill="hold" id="20"/>
                                        <p:tgtEl>
                                          <p:spTgt spid="6"/>
                                        </p:tgtEl>
                                        <p:attrNameLst>
                                          <p:attrName>ppt_y</p:attrName>
                                        </p:attrNameLst>
                                      </p:cBhvr>
                                      <p:tavLst>
                                        <p:tav tm="0">
                                          <p:val>
                                            <p:strVal val="0-#ppt_h/2"/>
                                          </p:val>
                                        </p:tav>
                                        <p:tav tm="100000">
                                          <p:val>
                                            <p:strVal val="#ppt_y"/>
                                          </p:val>
                                        </p:tav>
                                      </p:tavLst>
                                    </p:anim>
                                  </p:childTnLst>
                                </p:cTn>
                              </p:par>
                            </p:childTnLst>
                          </p:cTn>
                        </p:par>
                        <p:par>
                          <p:cTn fill="hold" id="21" nodeType="afterGroup">
                            <p:stCondLst>
                              <p:cond delay="2000"/>
                            </p:stCondLst>
                            <p:childTnLst>
                              <p:par>
                                <p:cTn fill="hold" grpId="0" id="22" nodeType="afterEffect" presetClass="entr" presetID="53" presetSubtype="0">
                                  <p:stCondLst>
                                    <p:cond delay="0"/>
                                  </p:stCondLst>
                                  <p:childTnLst>
                                    <p:set>
                                      <p:cBhvr>
                                        <p:cTn dur="1" fill="hold" id="23">
                                          <p:stCondLst>
                                            <p:cond delay="0"/>
                                          </p:stCondLst>
                                        </p:cTn>
                                        <p:tgtEl>
                                          <p:spTgt spid="8"/>
                                        </p:tgtEl>
                                        <p:attrNameLst>
                                          <p:attrName>style.visibility</p:attrName>
                                        </p:attrNameLst>
                                      </p:cBhvr>
                                      <p:to>
                                        <p:strVal val="visible"/>
                                      </p:to>
                                    </p:set>
                                    <p:anim calcmode="lin" valueType="num">
                                      <p:cBhvr>
                                        <p:cTn dur="500" fill="hold" id="24"/>
                                        <p:tgtEl>
                                          <p:spTgt spid="8"/>
                                        </p:tgtEl>
                                        <p:attrNameLst>
                                          <p:attrName>ppt_w</p:attrName>
                                        </p:attrNameLst>
                                      </p:cBhvr>
                                      <p:tavLst>
                                        <p:tav tm="0">
                                          <p:val>
                                            <p:fltVal val="0"/>
                                          </p:val>
                                        </p:tav>
                                        <p:tav tm="100000">
                                          <p:val>
                                            <p:strVal val="#ppt_w"/>
                                          </p:val>
                                        </p:tav>
                                      </p:tavLst>
                                    </p:anim>
                                    <p:anim calcmode="lin" valueType="num">
                                      <p:cBhvr>
                                        <p:cTn dur="500" fill="hold" id="25"/>
                                        <p:tgtEl>
                                          <p:spTgt spid="8"/>
                                        </p:tgtEl>
                                        <p:attrNameLst>
                                          <p:attrName>ppt_h</p:attrName>
                                        </p:attrNameLst>
                                      </p:cBhvr>
                                      <p:tavLst>
                                        <p:tav tm="0">
                                          <p:val>
                                            <p:fltVal val="0"/>
                                          </p:val>
                                        </p:tav>
                                        <p:tav tm="100000">
                                          <p:val>
                                            <p:strVal val="#ppt_h"/>
                                          </p:val>
                                        </p:tav>
                                      </p:tavLst>
                                    </p:anim>
                                    <p:animEffect filter="fade" transition="in">
                                      <p:cBhvr>
                                        <p:cTn dur="500" id="26"/>
                                        <p:tgtEl>
                                          <p:spTgt spid="8"/>
                                        </p:tgtEl>
                                      </p:cBhvr>
                                    </p:animEffect>
                                  </p:childTnLst>
                                </p:cTn>
                              </p:par>
                            </p:childTnLst>
                          </p:cTn>
                        </p:par>
                        <p:par>
                          <p:cTn fill="hold" id="27" nodeType="afterGroup">
                            <p:stCondLst>
                              <p:cond delay="2500"/>
                            </p:stCondLst>
                            <p:childTnLst>
                              <p:par>
                                <p:cTn fill="hold" grpId="0" id="28" nodeType="afterEffect" presetClass="entr" presetID="16" presetSubtype="21">
                                  <p:stCondLst>
                                    <p:cond delay="0"/>
                                  </p:stCondLst>
                                  <p:childTnLst>
                                    <p:set>
                                      <p:cBhvr>
                                        <p:cTn dur="1" fill="hold" id="29">
                                          <p:stCondLst>
                                            <p:cond delay="0"/>
                                          </p:stCondLst>
                                        </p:cTn>
                                        <p:tgtEl>
                                          <p:spTgt spid="7"/>
                                        </p:tgtEl>
                                        <p:attrNameLst>
                                          <p:attrName>style.visibility</p:attrName>
                                        </p:attrNameLst>
                                      </p:cBhvr>
                                      <p:to>
                                        <p:strVal val="visible"/>
                                      </p:to>
                                    </p:set>
                                    <p:animEffect filter="barn(inVertical)" transition="in">
                                      <p:cBhvr>
                                        <p:cTn dur="500" id="30"/>
                                        <p:tgtEl>
                                          <p:spTgt spid="7"/>
                                        </p:tgtEl>
                                      </p:cBhvr>
                                    </p:animEffect>
                                  </p:childTnLst>
                                </p:cTn>
                              </p:par>
                            </p:childTnLst>
                          </p:cTn>
                        </p:par>
                        <p:par>
                          <p:cTn fill="hold" id="31" nodeType="afterGroup">
                            <p:stCondLst>
                              <p:cond delay="3000"/>
                            </p:stCondLst>
                            <p:childTnLst>
                              <p:par>
                                <p:cTn fill="hold" grpId="0" id="32" nodeType="afterEffect" presetClass="entr" presetID="53" presetSubtype="0">
                                  <p:stCondLst>
                                    <p:cond delay="0"/>
                                  </p:stCondLst>
                                  <p:childTnLst>
                                    <p:set>
                                      <p:cBhvr>
                                        <p:cTn dur="1" fill="hold" id="33">
                                          <p:stCondLst>
                                            <p:cond delay="0"/>
                                          </p:stCondLst>
                                        </p:cTn>
                                        <p:tgtEl>
                                          <p:spTgt spid="9"/>
                                        </p:tgtEl>
                                        <p:attrNameLst>
                                          <p:attrName>style.visibility</p:attrName>
                                        </p:attrNameLst>
                                      </p:cBhvr>
                                      <p:to>
                                        <p:strVal val="visible"/>
                                      </p:to>
                                    </p:set>
                                    <p:anim calcmode="lin" valueType="num">
                                      <p:cBhvr>
                                        <p:cTn dur="500" fill="hold" id="34"/>
                                        <p:tgtEl>
                                          <p:spTgt spid="9"/>
                                        </p:tgtEl>
                                        <p:attrNameLst>
                                          <p:attrName>ppt_w</p:attrName>
                                        </p:attrNameLst>
                                      </p:cBhvr>
                                      <p:tavLst>
                                        <p:tav tm="0">
                                          <p:val>
                                            <p:fltVal val="0"/>
                                          </p:val>
                                        </p:tav>
                                        <p:tav tm="100000">
                                          <p:val>
                                            <p:strVal val="#ppt_w"/>
                                          </p:val>
                                        </p:tav>
                                      </p:tavLst>
                                    </p:anim>
                                    <p:anim calcmode="lin" valueType="num">
                                      <p:cBhvr>
                                        <p:cTn dur="500" fill="hold" id="35"/>
                                        <p:tgtEl>
                                          <p:spTgt spid="9"/>
                                        </p:tgtEl>
                                        <p:attrNameLst>
                                          <p:attrName>ppt_h</p:attrName>
                                        </p:attrNameLst>
                                      </p:cBhvr>
                                      <p:tavLst>
                                        <p:tav tm="0">
                                          <p:val>
                                            <p:fltVal val="0"/>
                                          </p:val>
                                        </p:tav>
                                        <p:tav tm="100000">
                                          <p:val>
                                            <p:strVal val="#ppt_h"/>
                                          </p:val>
                                        </p:tav>
                                      </p:tavLst>
                                    </p:anim>
                                    <p:animEffect filter="fade" transition="in">
                                      <p:cBhvr>
                                        <p:cTn dur="500" id="36"/>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0" spid="8"/>
      <p:bldP grpId="0" spid="9"/>
    </p:bldLst>
  </p:timing>
</p:sld>
</file>

<file path=ppt/slides/slide4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3">
            <a:extLst>
              <a:ext uri="{28A0092B-C50C-407E-A947-70E740481C1C}">
                <a14:useLocalDpi val="0"/>
              </a:ext>
            </a:extLst>
          </a:blip>
          <a:stretch>
            <a:fillRect/>
          </a:stretch>
        </p:blipFill>
        <p:spPr>
          <a:xfrm>
            <a:off x="0" y="2989240"/>
            <a:ext cx="9144000" cy="2172027"/>
          </a:xfrm>
          <a:prstGeom prst="rect">
            <a:avLst/>
          </a:prstGeom>
        </p:spPr>
      </p:pic>
      <p:pic>
        <p:nvPicPr>
          <p:cNvPr id="3" name="图片 2"/>
          <p:cNvPicPr>
            <a:picLocks noChangeAspect="1"/>
          </p:cNvPicPr>
          <p:nvPr/>
        </p:nvPicPr>
        <p:blipFill>
          <a:blip r:embed="rId4">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3732599" y="3191161"/>
            <a:ext cx="1676400" cy="1768184"/>
          </a:xfrm>
          <a:prstGeom prst="rect">
            <a:avLst/>
          </a:prstGeom>
        </p:spPr>
      </p:pic>
      <p:pic>
        <p:nvPicPr>
          <p:cNvPr id="6" name="图片 5"/>
          <p:cNvPicPr>
            <a:picLocks noChangeAspect="1"/>
          </p:cNvPicPr>
          <p:nvPr/>
        </p:nvPicPr>
        <p:blipFill>
          <a:blip r:embed="rId5">
            <a:extLst>
              <a:ext uri="{BEBA8EAE-BF5A-486C-A8C5-ECC9F3942E4B}">
                <a14:imgProps>
                  <a14:imgLayer xmlns:d3p1="http://schemas.openxmlformats.org/officeDocument/2006/relationships" d3p1:embed="">
                    <a14:imgEffect>
                      <a14:brightnessContrast contrast="40000"/>
                    </a14:imgEffect>
                  </a14:imgLayer>
                </a14:imgProps>
              </a:ext>
            </a:extLst>
          </a:blip>
          <a:stretch>
            <a:fillRect/>
          </a:stretch>
        </p:blipFill>
        <p:spPr>
          <a:xfrm>
            <a:off x="7159666" y="590550"/>
            <a:ext cx="993734" cy="749873"/>
          </a:xfrm>
          <a:prstGeom prst="rect">
            <a:avLst/>
          </a:prstGeom>
        </p:spPr>
      </p:pic>
      <p:sp>
        <p:nvSpPr>
          <p:cNvPr id="7" name="文本框 11"/>
          <p:cNvSpPr txBox="1"/>
          <p:nvPr/>
        </p:nvSpPr>
        <p:spPr>
          <a:xfrm>
            <a:off x="1216798" y="1809750"/>
            <a:ext cx="6708002" cy="800100"/>
          </a:xfrm>
          <a:prstGeom prst="rect">
            <a:avLst/>
          </a:prstGeom>
          <a:noFill/>
        </p:spPr>
        <p:txBody>
          <a:bodyPr bIns="34290" lIns="68580" rIns="68580" rtlCol="0" tIns="34290" wrap="square">
            <a:spAutoFit/>
          </a:bodyPr>
          <a:lstStyle/>
          <a:p>
            <a:pPr algn="ctr" defTabSz="914378"/>
            <a:r>
              <a:rPr altLang="en-US" b="1" lang="zh-CN" smtClean="0" spc="600" sz="4800">
                <a:solidFill>
                  <a:srgbClr val="E20000"/>
                </a:solidFill>
                <a:latin charset="-122" panose="020b0503020204020204" pitchFamily="34" typeface="微软雅黑"/>
                <a:ea charset="-122" panose="020b0503020204020204" pitchFamily="34" typeface="微软雅黑"/>
              </a:rPr>
              <a:t>监  督  管  理</a:t>
            </a:r>
          </a:p>
        </p:txBody>
      </p:sp>
      <p:sp>
        <p:nvSpPr>
          <p:cNvPr id="8" name="文本框 11"/>
          <p:cNvSpPr txBox="1"/>
          <p:nvPr/>
        </p:nvSpPr>
        <p:spPr>
          <a:xfrm>
            <a:off x="3507604" y="1047750"/>
            <a:ext cx="2133598" cy="830580"/>
          </a:xfrm>
          <a:prstGeom prst="rect">
            <a:avLst/>
          </a:prstGeom>
          <a:noFill/>
        </p:spPr>
        <p:txBody>
          <a:bodyPr bIns="34290" lIns="68580" rIns="68580" rtlCol="0" tIns="34290" wrap="square">
            <a:spAutoFit/>
          </a:bodyPr>
          <a:lstStyle/>
          <a:p>
            <a:pPr algn="ctr" defTabSz="914378">
              <a:lnSpc>
                <a:spcPct val="125000"/>
              </a:lnSpc>
            </a:pPr>
            <a:r>
              <a:rPr altLang="en-US" lang="zh-CN" smtClean="0" sz="4000">
                <a:solidFill>
                  <a:schemeClr val="accent1"/>
                </a:solidFill>
                <a:latin charset="-122" panose="020b0503020204020204" pitchFamily="34" typeface="微软雅黑"/>
                <a:ea charset="-122" panose="020b0503020204020204" pitchFamily="34" typeface="微软雅黑"/>
              </a:rPr>
              <a:t>第九章</a:t>
            </a:r>
          </a:p>
        </p:txBody>
      </p:sp>
      <p:sp>
        <p:nvSpPr>
          <p:cNvPr id="9" name="矩形 8"/>
          <p:cNvSpPr/>
          <p:nvPr/>
        </p:nvSpPr>
        <p:spPr>
          <a:xfrm>
            <a:off x="2683338" y="2724150"/>
            <a:ext cx="3774922" cy="335280"/>
          </a:xfrm>
          <a:prstGeom prst="rect">
            <a:avLst/>
          </a:prstGeom>
        </p:spPr>
        <p:txBody>
          <a:bodyPr bIns="34290" lIns="68580" rIns="68580" tIns="34290" wrap="square">
            <a:spAutoFit/>
          </a:bodyPr>
          <a:lstStyle/>
          <a:p>
            <a:pPr algn="ctr" defTabSz="914378">
              <a:lnSpc>
                <a:spcPct val="125000"/>
              </a:lnSpc>
              <a:buClr>
                <a:srgbClr val="E20000"/>
              </a:buClr>
            </a:pPr>
            <a:r>
              <a:rPr altLang="zh-CN" lang="en-US" sz="1400">
                <a:solidFill>
                  <a:srgbClr val="000000"/>
                </a:solidFill>
                <a:latin charset="-122" panose="020b0503020204020204" pitchFamily="34" typeface="微软雅黑"/>
                <a:ea charset="-122" panose="020b0503020204020204" pitchFamily="34" typeface="微软雅黑"/>
              </a:rPr>
              <a:t>《中华人民共和国食品安全法实施条例》</a:t>
            </a:r>
          </a:p>
        </p:txBody>
      </p:sp>
    </p:spTree>
    <p:extLst>
      <p:ext uri="{BB962C8B-B14F-4D97-AF65-F5344CB8AC3E}">
        <p14:creationId val="2803875197"/>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1000" id="7"/>
                                        <p:tgtEl>
                                          <p:spTgt spid="2"/>
                                        </p:tgtEl>
                                      </p:cBhvr>
                                    </p:animEffect>
                                    <p:anim calcmode="lin" valueType="num">
                                      <p:cBhvr>
                                        <p:cTn dur="1000" fill="hold" id="8"/>
                                        <p:tgtEl>
                                          <p:spTgt spid="2"/>
                                        </p:tgtEl>
                                        <p:attrNameLst>
                                          <p:attrName>ppt_x</p:attrName>
                                        </p:attrNameLst>
                                      </p:cBhvr>
                                      <p:tavLst>
                                        <p:tav tm="0">
                                          <p:val>
                                            <p:strVal val="#ppt_x"/>
                                          </p:val>
                                        </p:tav>
                                        <p:tav tm="100000">
                                          <p:val>
                                            <p:strVal val="#ppt_x"/>
                                          </p:val>
                                        </p:tav>
                                      </p:tavLst>
                                    </p:anim>
                                    <p:anim calcmode="lin" valueType="num">
                                      <p:cBhvr>
                                        <p:cTn dur="1000" fill="hold" id="9"/>
                                        <p:tgtEl>
                                          <p:spTgt spid="2"/>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53" presetSubtype="0">
                                  <p:stCondLst>
                                    <p:cond delay="0"/>
                                  </p:stCondLst>
                                  <p:childTnLst>
                                    <p:set>
                                      <p:cBhvr>
                                        <p:cTn dur="1" fill="hold" id="12">
                                          <p:stCondLst>
                                            <p:cond delay="0"/>
                                          </p:stCondLst>
                                        </p:cTn>
                                        <p:tgtEl>
                                          <p:spTgt spid="3"/>
                                        </p:tgtEl>
                                        <p:attrNameLst>
                                          <p:attrName>style.visibility</p:attrName>
                                        </p:attrNameLst>
                                      </p:cBhvr>
                                      <p:to>
                                        <p:strVal val="visible"/>
                                      </p:to>
                                    </p:set>
                                    <p:anim calcmode="lin" valueType="num">
                                      <p:cBhvr>
                                        <p:cTn dur="500" fill="hold" id="13"/>
                                        <p:tgtEl>
                                          <p:spTgt spid="3"/>
                                        </p:tgtEl>
                                        <p:attrNameLst>
                                          <p:attrName>ppt_w</p:attrName>
                                        </p:attrNameLst>
                                      </p:cBhvr>
                                      <p:tavLst>
                                        <p:tav tm="0">
                                          <p:val>
                                            <p:fltVal val="0"/>
                                          </p:val>
                                        </p:tav>
                                        <p:tav tm="100000">
                                          <p:val>
                                            <p:strVal val="#ppt_w"/>
                                          </p:val>
                                        </p:tav>
                                      </p:tavLst>
                                    </p:anim>
                                    <p:anim calcmode="lin" valueType="num">
                                      <p:cBhvr>
                                        <p:cTn dur="500" fill="hold" id="14"/>
                                        <p:tgtEl>
                                          <p:spTgt spid="3"/>
                                        </p:tgtEl>
                                        <p:attrNameLst>
                                          <p:attrName>ppt_h</p:attrName>
                                        </p:attrNameLst>
                                      </p:cBhvr>
                                      <p:tavLst>
                                        <p:tav tm="0">
                                          <p:val>
                                            <p:fltVal val="0"/>
                                          </p:val>
                                        </p:tav>
                                        <p:tav tm="100000">
                                          <p:val>
                                            <p:strVal val="#ppt_h"/>
                                          </p:val>
                                        </p:tav>
                                      </p:tavLst>
                                    </p:anim>
                                    <p:animEffect filter="fade" transition="in">
                                      <p:cBhvr>
                                        <p:cTn dur="500" id="15"/>
                                        <p:tgtEl>
                                          <p:spTgt spid="3"/>
                                        </p:tgtEl>
                                      </p:cBhvr>
                                    </p:animEffect>
                                  </p:childTnLst>
                                </p:cTn>
                              </p:par>
                            </p:childTnLst>
                          </p:cTn>
                        </p:par>
                        <p:par>
                          <p:cTn fill="hold" id="16" nodeType="afterGroup">
                            <p:stCondLst>
                              <p:cond delay="1500"/>
                            </p:stCondLst>
                            <p:childTnLst>
                              <p:par>
                                <p:cTn fill="hold" id="17" nodeType="afterEffect" presetClass="entr" presetID="2" presetSubtype="3">
                                  <p:stCondLst>
                                    <p:cond delay="0"/>
                                  </p:stCondLst>
                                  <p:childTnLst>
                                    <p:set>
                                      <p:cBhvr>
                                        <p:cTn dur="1" fill="hold" id="18">
                                          <p:stCondLst>
                                            <p:cond delay="0"/>
                                          </p:stCondLst>
                                        </p:cTn>
                                        <p:tgtEl>
                                          <p:spTgt spid="6"/>
                                        </p:tgtEl>
                                        <p:attrNameLst>
                                          <p:attrName>style.visibility</p:attrName>
                                        </p:attrNameLst>
                                      </p:cBhvr>
                                      <p:to>
                                        <p:strVal val="visible"/>
                                      </p:to>
                                    </p:set>
                                    <p:anim calcmode="lin" valueType="num">
                                      <p:cBhvr additive="base">
                                        <p:cTn dur="500" fill="hold" id="19"/>
                                        <p:tgtEl>
                                          <p:spTgt spid="6"/>
                                        </p:tgtEl>
                                        <p:attrNameLst>
                                          <p:attrName>ppt_x</p:attrName>
                                        </p:attrNameLst>
                                      </p:cBhvr>
                                      <p:tavLst>
                                        <p:tav tm="0">
                                          <p:val>
                                            <p:strVal val="1+#ppt_w/2"/>
                                          </p:val>
                                        </p:tav>
                                        <p:tav tm="100000">
                                          <p:val>
                                            <p:strVal val="#ppt_x"/>
                                          </p:val>
                                        </p:tav>
                                      </p:tavLst>
                                    </p:anim>
                                    <p:anim calcmode="lin" valueType="num">
                                      <p:cBhvr additive="base">
                                        <p:cTn dur="500" fill="hold" id="20"/>
                                        <p:tgtEl>
                                          <p:spTgt spid="6"/>
                                        </p:tgtEl>
                                        <p:attrNameLst>
                                          <p:attrName>ppt_y</p:attrName>
                                        </p:attrNameLst>
                                      </p:cBhvr>
                                      <p:tavLst>
                                        <p:tav tm="0">
                                          <p:val>
                                            <p:strVal val="0-#ppt_h/2"/>
                                          </p:val>
                                        </p:tav>
                                        <p:tav tm="100000">
                                          <p:val>
                                            <p:strVal val="#ppt_y"/>
                                          </p:val>
                                        </p:tav>
                                      </p:tavLst>
                                    </p:anim>
                                  </p:childTnLst>
                                </p:cTn>
                              </p:par>
                            </p:childTnLst>
                          </p:cTn>
                        </p:par>
                        <p:par>
                          <p:cTn fill="hold" id="21" nodeType="afterGroup">
                            <p:stCondLst>
                              <p:cond delay="2000"/>
                            </p:stCondLst>
                            <p:childTnLst>
                              <p:par>
                                <p:cTn fill="hold" grpId="0" id="22" nodeType="afterEffect" presetClass="entr" presetID="53" presetSubtype="0">
                                  <p:stCondLst>
                                    <p:cond delay="0"/>
                                  </p:stCondLst>
                                  <p:childTnLst>
                                    <p:set>
                                      <p:cBhvr>
                                        <p:cTn dur="1" fill="hold" id="23">
                                          <p:stCondLst>
                                            <p:cond delay="0"/>
                                          </p:stCondLst>
                                        </p:cTn>
                                        <p:tgtEl>
                                          <p:spTgt spid="8"/>
                                        </p:tgtEl>
                                        <p:attrNameLst>
                                          <p:attrName>style.visibility</p:attrName>
                                        </p:attrNameLst>
                                      </p:cBhvr>
                                      <p:to>
                                        <p:strVal val="visible"/>
                                      </p:to>
                                    </p:set>
                                    <p:anim calcmode="lin" valueType="num">
                                      <p:cBhvr>
                                        <p:cTn dur="500" fill="hold" id="24"/>
                                        <p:tgtEl>
                                          <p:spTgt spid="8"/>
                                        </p:tgtEl>
                                        <p:attrNameLst>
                                          <p:attrName>ppt_w</p:attrName>
                                        </p:attrNameLst>
                                      </p:cBhvr>
                                      <p:tavLst>
                                        <p:tav tm="0">
                                          <p:val>
                                            <p:fltVal val="0"/>
                                          </p:val>
                                        </p:tav>
                                        <p:tav tm="100000">
                                          <p:val>
                                            <p:strVal val="#ppt_w"/>
                                          </p:val>
                                        </p:tav>
                                      </p:tavLst>
                                    </p:anim>
                                    <p:anim calcmode="lin" valueType="num">
                                      <p:cBhvr>
                                        <p:cTn dur="500" fill="hold" id="25"/>
                                        <p:tgtEl>
                                          <p:spTgt spid="8"/>
                                        </p:tgtEl>
                                        <p:attrNameLst>
                                          <p:attrName>ppt_h</p:attrName>
                                        </p:attrNameLst>
                                      </p:cBhvr>
                                      <p:tavLst>
                                        <p:tav tm="0">
                                          <p:val>
                                            <p:fltVal val="0"/>
                                          </p:val>
                                        </p:tav>
                                        <p:tav tm="100000">
                                          <p:val>
                                            <p:strVal val="#ppt_h"/>
                                          </p:val>
                                        </p:tav>
                                      </p:tavLst>
                                    </p:anim>
                                    <p:animEffect filter="fade" transition="in">
                                      <p:cBhvr>
                                        <p:cTn dur="500" id="26"/>
                                        <p:tgtEl>
                                          <p:spTgt spid="8"/>
                                        </p:tgtEl>
                                      </p:cBhvr>
                                    </p:animEffect>
                                  </p:childTnLst>
                                </p:cTn>
                              </p:par>
                            </p:childTnLst>
                          </p:cTn>
                        </p:par>
                        <p:par>
                          <p:cTn fill="hold" id="27" nodeType="afterGroup">
                            <p:stCondLst>
                              <p:cond delay="2500"/>
                            </p:stCondLst>
                            <p:childTnLst>
                              <p:par>
                                <p:cTn fill="hold" grpId="0" id="28" nodeType="afterEffect" presetClass="entr" presetID="16" presetSubtype="21">
                                  <p:stCondLst>
                                    <p:cond delay="0"/>
                                  </p:stCondLst>
                                  <p:childTnLst>
                                    <p:set>
                                      <p:cBhvr>
                                        <p:cTn dur="1" fill="hold" id="29">
                                          <p:stCondLst>
                                            <p:cond delay="0"/>
                                          </p:stCondLst>
                                        </p:cTn>
                                        <p:tgtEl>
                                          <p:spTgt spid="7"/>
                                        </p:tgtEl>
                                        <p:attrNameLst>
                                          <p:attrName>style.visibility</p:attrName>
                                        </p:attrNameLst>
                                      </p:cBhvr>
                                      <p:to>
                                        <p:strVal val="visible"/>
                                      </p:to>
                                    </p:set>
                                    <p:animEffect filter="barn(inVertical)" transition="in">
                                      <p:cBhvr>
                                        <p:cTn dur="500" id="30"/>
                                        <p:tgtEl>
                                          <p:spTgt spid="7"/>
                                        </p:tgtEl>
                                      </p:cBhvr>
                                    </p:animEffect>
                                  </p:childTnLst>
                                </p:cTn>
                              </p:par>
                            </p:childTnLst>
                          </p:cTn>
                        </p:par>
                        <p:par>
                          <p:cTn fill="hold" id="31" nodeType="afterGroup">
                            <p:stCondLst>
                              <p:cond delay="3000"/>
                            </p:stCondLst>
                            <p:childTnLst>
                              <p:par>
                                <p:cTn fill="hold" grpId="0" id="32" nodeType="afterEffect" presetClass="entr" presetID="53" presetSubtype="0">
                                  <p:stCondLst>
                                    <p:cond delay="0"/>
                                  </p:stCondLst>
                                  <p:childTnLst>
                                    <p:set>
                                      <p:cBhvr>
                                        <p:cTn dur="1" fill="hold" id="33">
                                          <p:stCondLst>
                                            <p:cond delay="0"/>
                                          </p:stCondLst>
                                        </p:cTn>
                                        <p:tgtEl>
                                          <p:spTgt spid="9"/>
                                        </p:tgtEl>
                                        <p:attrNameLst>
                                          <p:attrName>style.visibility</p:attrName>
                                        </p:attrNameLst>
                                      </p:cBhvr>
                                      <p:to>
                                        <p:strVal val="visible"/>
                                      </p:to>
                                    </p:set>
                                    <p:anim calcmode="lin" valueType="num">
                                      <p:cBhvr>
                                        <p:cTn dur="500" fill="hold" id="34"/>
                                        <p:tgtEl>
                                          <p:spTgt spid="9"/>
                                        </p:tgtEl>
                                        <p:attrNameLst>
                                          <p:attrName>ppt_w</p:attrName>
                                        </p:attrNameLst>
                                      </p:cBhvr>
                                      <p:tavLst>
                                        <p:tav tm="0">
                                          <p:val>
                                            <p:fltVal val="0"/>
                                          </p:val>
                                        </p:tav>
                                        <p:tav tm="100000">
                                          <p:val>
                                            <p:strVal val="#ppt_w"/>
                                          </p:val>
                                        </p:tav>
                                      </p:tavLst>
                                    </p:anim>
                                    <p:anim calcmode="lin" valueType="num">
                                      <p:cBhvr>
                                        <p:cTn dur="500" fill="hold" id="35"/>
                                        <p:tgtEl>
                                          <p:spTgt spid="9"/>
                                        </p:tgtEl>
                                        <p:attrNameLst>
                                          <p:attrName>ppt_h</p:attrName>
                                        </p:attrNameLst>
                                      </p:cBhvr>
                                      <p:tavLst>
                                        <p:tav tm="0">
                                          <p:val>
                                            <p:fltVal val="0"/>
                                          </p:val>
                                        </p:tav>
                                        <p:tav tm="100000">
                                          <p:val>
                                            <p:strVal val="#ppt_h"/>
                                          </p:val>
                                        </p:tav>
                                      </p:tavLst>
                                    </p:anim>
                                    <p:animEffect filter="fade" transition="in">
                                      <p:cBhvr>
                                        <p:cTn dur="500" id="36"/>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0" spid="8"/>
      <p:bldP grpId="0" spid="9"/>
    </p:bldLst>
  </p:timing>
</p:sld>
</file>

<file path=ppt/slides/slide4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2" name="Pentagon 35"/>
          <p:cNvSpPr/>
          <p:nvPr/>
        </p:nvSpPr>
        <p:spPr>
          <a:xfrm>
            <a:off x="971998" y="1131590"/>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【第五十九条】</a:t>
            </a:r>
          </a:p>
        </p:txBody>
      </p:sp>
      <p:sp>
        <p:nvSpPr>
          <p:cNvPr id="12" name="矩形 11"/>
          <p:cNvSpPr/>
          <p:nvPr/>
        </p:nvSpPr>
        <p:spPr>
          <a:xfrm>
            <a:off x="971997" y="1537082"/>
            <a:ext cx="7200002" cy="1796796"/>
          </a:xfrm>
          <a:prstGeom prst="rect">
            <a:avLst/>
          </a:prstGeom>
        </p:spPr>
        <p:txBody>
          <a:bodyPr bIns="34290" lIns="68580" rIns="68580" tIns="34290" wrap="square">
            <a:spAutoFit/>
          </a:bodyPr>
          <a:lstStyle/>
          <a:p>
            <a:pPr defTabSz="914378" indent="-285743" marL="285743">
              <a:lnSpc>
                <a:spcPct val="13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设区的市级以上人民政府食品安全监督管理部门根据监督管理工作需要，可以对由下级人民政府食品安全监督管理部门负责日常监督管理的食品生产经营者实施随机监督检查，也可以组织下级人民政府食品安全监督管理部门对食品生产经营者实施异地监督检查。</a:t>
            </a:r>
          </a:p>
          <a:p>
            <a:pPr defTabSz="914378" indent="-285743" marL="285743">
              <a:lnSpc>
                <a:spcPct val="135000"/>
              </a:lnSpc>
              <a:buClr>
                <a:srgbClr val="E20000"/>
              </a:buClr>
              <a:buFont charset="2" panose="05000000000000000000" pitchFamily="2" typeface="Wingdings"/>
              <a:buChar char="u"/>
            </a:pPr>
            <a:r>
              <a:rPr altLang="en-US" lang="zh-CN" sz="1400">
                <a:solidFill>
                  <a:srgbClr val="000000"/>
                </a:solidFill>
                <a:latin charset="-122" panose="020b0503020204020204" pitchFamily="34" typeface="微软雅黑"/>
                <a:ea charset="-122" panose="020b0503020204020204" pitchFamily="34" typeface="微软雅黑"/>
              </a:rPr>
              <a:t>设区的市级以上人民政府食品安全监督管理部门认为必要的，可以直接调查处理下级人民政府食品安全监督管理部门管辖的食品安全违法案件，也可以指定其他下级人民政府食品安全监督管理部门调查处理。</a:t>
            </a:r>
          </a:p>
        </p:txBody>
      </p:sp>
      <p:cxnSp>
        <p:nvCxnSpPr>
          <p:cNvPr id="13" name="直接连接符 12"/>
          <p:cNvCxnSpPr/>
          <p:nvPr/>
        </p:nvCxnSpPr>
        <p:spPr>
          <a:xfrm>
            <a:off x="971998" y="3507854"/>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7" name="矩形 16"/>
          <p:cNvSpPr/>
          <p:nvPr/>
        </p:nvSpPr>
        <p:spPr>
          <a:xfrm>
            <a:off x="971997" y="3792345"/>
            <a:ext cx="7200002" cy="644652"/>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国家建立食品安全检查员制度，依托现有资源加强职业化检查员队伍建设，强化考核培训，提高检查员专业化水平。</a:t>
            </a:r>
          </a:p>
        </p:txBody>
      </p:sp>
      <p:sp>
        <p:nvSpPr>
          <p:cNvPr id="18" name="Pentagon 35"/>
          <p:cNvSpPr/>
          <p:nvPr/>
        </p:nvSpPr>
        <p:spPr>
          <a:xfrm>
            <a:off x="971998" y="3720336"/>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【第六十条】</a:t>
            </a:r>
          </a:p>
        </p:txBody>
      </p:sp>
      <p:pic>
        <p:nvPicPr>
          <p:cNvPr id="7" name="图片 6"/>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8" name="圆角矩形 7"/>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监督管理</a:t>
            </a:r>
          </a:p>
        </p:txBody>
      </p:sp>
    </p:spTree>
    <p:extLst>
      <p:ext uri="{BB962C8B-B14F-4D97-AF65-F5344CB8AC3E}">
        <p14:creationId val="3186274873"/>
      </p:ext>
    </p:extLst>
  </p:cSld>
  <p:clrMapOvr>
    <a:masterClrMapping/>
  </p:clrMapOvr>
  <mc:AlternateContent>
    <mc:Choice Requires="p14">
      <p:transition p14:dur="1400" spd="slow">
        <p14:doors dir="vert"/>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22"/>
                                        </p:tgtEl>
                                        <p:attrNameLst>
                                          <p:attrName>style.visibility</p:attrName>
                                        </p:attrNameLst>
                                      </p:cBhvr>
                                      <p:to>
                                        <p:strVal val="visible"/>
                                      </p:to>
                                    </p:set>
                                    <p:animEffect filter="slide(fromLeft)" transition="in">
                                      <p:cBhvr>
                                        <p:cTn dur="500" id="7"/>
                                        <p:tgtEl>
                                          <p:spTgt spid="22"/>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2"/>
                                        </p:tgtEl>
                                        <p:attrNameLst>
                                          <p:attrName>style.visibility</p:attrName>
                                        </p:attrNameLst>
                                      </p:cBhvr>
                                      <p:to>
                                        <p:strVal val="visible"/>
                                      </p:to>
                                    </p:set>
                                    <p:animEffect filter="wipe(left)" transition="in">
                                      <p:cBhvr>
                                        <p:cTn dur="500" id="11"/>
                                        <p:tgtEl>
                                          <p:spTgt spid="12"/>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3"/>
                                        </p:tgtEl>
                                        <p:attrNameLst>
                                          <p:attrName>style.visibility</p:attrName>
                                        </p:attrNameLst>
                                      </p:cBhvr>
                                      <p:to>
                                        <p:strVal val="visible"/>
                                      </p:to>
                                    </p:set>
                                    <p:anim calcmode="lin" valueType="num">
                                      <p:cBhvr>
                                        <p:cTn dur="500" fill="hold" id="15"/>
                                        <p:tgtEl>
                                          <p:spTgt spid="13"/>
                                        </p:tgtEl>
                                        <p:attrNameLst>
                                          <p:attrName>ppt_w</p:attrName>
                                        </p:attrNameLst>
                                      </p:cBhvr>
                                      <p:tavLst>
                                        <p:tav tm="0">
                                          <p:val>
                                            <p:fltVal val="0"/>
                                          </p:val>
                                        </p:tav>
                                        <p:tav tm="100000">
                                          <p:val>
                                            <p:strVal val="#ppt_w"/>
                                          </p:val>
                                        </p:tav>
                                      </p:tavLst>
                                    </p:anim>
                                    <p:anim calcmode="lin" valueType="num">
                                      <p:cBhvr>
                                        <p:cTn dur="500" fill="hold" id="16"/>
                                        <p:tgtEl>
                                          <p:spTgt spid="13"/>
                                        </p:tgtEl>
                                        <p:attrNameLst>
                                          <p:attrName>ppt_h</p:attrName>
                                        </p:attrNameLst>
                                      </p:cBhvr>
                                      <p:tavLst>
                                        <p:tav tm="0">
                                          <p:val>
                                            <p:fltVal val="0"/>
                                          </p:val>
                                        </p:tav>
                                        <p:tav tm="100000">
                                          <p:val>
                                            <p:strVal val="#ppt_h"/>
                                          </p:val>
                                        </p:tav>
                                      </p:tavLst>
                                    </p:anim>
                                    <p:animEffect filter="fade" transition="in">
                                      <p:cBhvr>
                                        <p:cTn dur="500" id="17"/>
                                        <p:tgtEl>
                                          <p:spTgt spid="13"/>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8"/>
                                        </p:tgtEl>
                                        <p:attrNameLst>
                                          <p:attrName>style.visibility</p:attrName>
                                        </p:attrNameLst>
                                      </p:cBhvr>
                                      <p:to>
                                        <p:strVal val="visible"/>
                                      </p:to>
                                    </p:set>
                                    <p:animEffect filter="slide(fromLeft)" transition="in">
                                      <p:cBhvr>
                                        <p:cTn dur="500" id="21"/>
                                        <p:tgtEl>
                                          <p:spTgt spid="18"/>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7"/>
                                        </p:tgtEl>
                                        <p:attrNameLst>
                                          <p:attrName>style.visibility</p:attrName>
                                        </p:attrNameLst>
                                      </p:cBhvr>
                                      <p:to>
                                        <p:strVal val="visible"/>
                                      </p:to>
                                    </p:set>
                                    <p:animEffect filter="wipe(left)" transition="in">
                                      <p:cBhvr>
                                        <p:cTn dur="500" id="25"/>
                                        <p:tgtEl>
                                          <p:spTgt spid="1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2"/>
      <p:bldP grpId="0" spid="12"/>
      <p:bldP grpId="0" spid="17"/>
      <p:bldP grpId="0" spid="18"/>
    </p:bldLst>
  </p:timing>
</p:sld>
</file>

<file path=ppt/slides/slide4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7" name="矩形 16"/>
          <p:cNvSpPr/>
          <p:nvPr/>
        </p:nvSpPr>
        <p:spPr>
          <a:xfrm>
            <a:off x="971997" y="1203598"/>
            <a:ext cx="7200002" cy="8686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县级以上人民政府食品安全监督管理部门依照食品安全法第一百一十条的规定实施查封、扣押措施，查封、扣押的期限不得超过30日；情况复杂的，经实施查封、扣押措施的食品安全监督管理部门负责人批准，可以延长，延长期限不得超过45日。</a:t>
            </a:r>
          </a:p>
        </p:txBody>
      </p:sp>
      <p:sp>
        <p:nvSpPr>
          <p:cNvPr id="18" name="Pentagon 35"/>
          <p:cNvSpPr/>
          <p:nvPr/>
        </p:nvSpPr>
        <p:spPr>
          <a:xfrm>
            <a:off x="971998" y="1131590"/>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【第六十一条】</a:t>
            </a:r>
          </a:p>
        </p:txBody>
      </p:sp>
      <p:cxnSp>
        <p:nvCxnSpPr>
          <p:cNvPr id="11" name="直接连接符 10"/>
          <p:cNvCxnSpPr/>
          <p:nvPr/>
        </p:nvCxnSpPr>
        <p:spPr>
          <a:xfrm>
            <a:off x="971998" y="2211710"/>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4" name="矩形 13"/>
          <p:cNvSpPr/>
          <p:nvPr/>
        </p:nvSpPr>
        <p:spPr>
          <a:xfrm>
            <a:off x="971997" y="2435581"/>
            <a:ext cx="7200002" cy="8686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网络食品交易第三方平台多次出现入网食品经营者违法经营或者入网食品经营者的违法经营行为造成严重后果的，县级以上人民政府食品安全监督管理部门可以对网络食品交易第三方平台提供者的法定代表人或者主要负责人进行责任约谈。</a:t>
            </a:r>
          </a:p>
        </p:txBody>
      </p:sp>
      <p:sp>
        <p:nvSpPr>
          <p:cNvPr id="15" name="Pentagon 35"/>
          <p:cNvSpPr/>
          <p:nvPr/>
        </p:nvSpPr>
        <p:spPr>
          <a:xfrm>
            <a:off x="971998" y="2363573"/>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【第六十二条】</a:t>
            </a:r>
          </a:p>
        </p:txBody>
      </p:sp>
      <p:cxnSp>
        <p:nvCxnSpPr>
          <p:cNvPr id="21" name="直接连接符 20"/>
          <p:cNvCxnSpPr/>
          <p:nvPr/>
        </p:nvCxnSpPr>
        <p:spPr>
          <a:xfrm>
            <a:off x="971998" y="3435846"/>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24" name="矩形 23"/>
          <p:cNvSpPr/>
          <p:nvPr/>
        </p:nvSpPr>
        <p:spPr>
          <a:xfrm>
            <a:off x="971997" y="3659717"/>
            <a:ext cx="7200002" cy="8686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国务院食品安全监督管理部门会同国务院卫生行政等部门根据食源性疾病信息、食品安全风险监测信息和监督管理信息等，对发现的添加或者可能添加到食品中的非食品用化学物质和其他可能危害人体健康的物质，制定名录及检测方法并予以公布。</a:t>
            </a:r>
          </a:p>
        </p:txBody>
      </p:sp>
      <p:sp>
        <p:nvSpPr>
          <p:cNvPr id="25" name="Pentagon 35"/>
          <p:cNvSpPr/>
          <p:nvPr/>
        </p:nvSpPr>
        <p:spPr>
          <a:xfrm>
            <a:off x="971998" y="3587709"/>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【第六十三条】</a:t>
            </a:r>
          </a:p>
        </p:txBody>
      </p:sp>
      <p:pic>
        <p:nvPicPr>
          <p:cNvPr id="10" name="图片 9"/>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12" name="圆角矩形 11"/>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监督管理</a:t>
            </a:r>
          </a:p>
        </p:txBody>
      </p:sp>
    </p:spTree>
    <p:extLst>
      <p:ext uri="{BB962C8B-B14F-4D97-AF65-F5344CB8AC3E}">
        <p14:creationId val="2177887892"/>
      </p:ext>
    </p:extLst>
  </p:cSld>
  <p:clrMapOvr>
    <a:masterClrMapping/>
  </p:clrMapOvr>
  <mc:AlternateContent>
    <mc:Choice Requires="p14">
      <p:transition p14:dur="1400" spd="slow">
        <p14:doors dir="vert"/>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18"/>
                                        </p:tgtEl>
                                        <p:attrNameLst>
                                          <p:attrName>style.visibility</p:attrName>
                                        </p:attrNameLst>
                                      </p:cBhvr>
                                      <p:to>
                                        <p:strVal val="visible"/>
                                      </p:to>
                                    </p:set>
                                    <p:animEffect filter="slide(fromLeft)" transition="in">
                                      <p:cBhvr>
                                        <p:cTn dur="500" id="7"/>
                                        <p:tgtEl>
                                          <p:spTgt spid="18"/>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7"/>
                                        </p:tgtEl>
                                        <p:attrNameLst>
                                          <p:attrName>style.visibility</p:attrName>
                                        </p:attrNameLst>
                                      </p:cBhvr>
                                      <p:to>
                                        <p:strVal val="visible"/>
                                      </p:to>
                                    </p:set>
                                    <p:animEffect filter="wipe(left)" transition="in">
                                      <p:cBhvr>
                                        <p:cTn dur="500" id="11"/>
                                        <p:tgtEl>
                                          <p:spTgt spid="17"/>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1"/>
                                        </p:tgtEl>
                                        <p:attrNameLst>
                                          <p:attrName>style.visibility</p:attrName>
                                        </p:attrNameLst>
                                      </p:cBhvr>
                                      <p:to>
                                        <p:strVal val="visible"/>
                                      </p:to>
                                    </p:set>
                                    <p:anim calcmode="lin" valueType="num">
                                      <p:cBhvr>
                                        <p:cTn dur="500" fill="hold" id="15"/>
                                        <p:tgtEl>
                                          <p:spTgt spid="11"/>
                                        </p:tgtEl>
                                        <p:attrNameLst>
                                          <p:attrName>ppt_w</p:attrName>
                                        </p:attrNameLst>
                                      </p:cBhvr>
                                      <p:tavLst>
                                        <p:tav tm="0">
                                          <p:val>
                                            <p:fltVal val="0"/>
                                          </p:val>
                                        </p:tav>
                                        <p:tav tm="100000">
                                          <p:val>
                                            <p:strVal val="#ppt_w"/>
                                          </p:val>
                                        </p:tav>
                                      </p:tavLst>
                                    </p:anim>
                                    <p:anim calcmode="lin" valueType="num">
                                      <p:cBhvr>
                                        <p:cTn dur="500" fill="hold" id="16"/>
                                        <p:tgtEl>
                                          <p:spTgt spid="11"/>
                                        </p:tgtEl>
                                        <p:attrNameLst>
                                          <p:attrName>ppt_h</p:attrName>
                                        </p:attrNameLst>
                                      </p:cBhvr>
                                      <p:tavLst>
                                        <p:tav tm="0">
                                          <p:val>
                                            <p:fltVal val="0"/>
                                          </p:val>
                                        </p:tav>
                                        <p:tav tm="100000">
                                          <p:val>
                                            <p:strVal val="#ppt_h"/>
                                          </p:val>
                                        </p:tav>
                                      </p:tavLst>
                                    </p:anim>
                                    <p:animEffect filter="fade" transition="in">
                                      <p:cBhvr>
                                        <p:cTn dur="500" id="17"/>
                                        <p:tgtEl>
                                          <p:spTgt spid="11"/>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5"/>
                                        </p:tgtEl>
                                        <p:attrNameLst>
                                          <p:attrName>style.visibility</p:attrName>
                                        </p:attrNameLst>
                                      </p:cBhvr>
                                      <p:to>
                                        <p:strVal val="visible"/>
                                      </p:to>
                                    </p:set>
                                    <p:animEffect filter="slide(fromLeft)" transition="in">
                                      <p:cBhvr>
                                        <p:cTn dur="500" id="21"/>
                                        <p:tgtEl>
                                          <p:spTgt spid="15"/>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4"/>
                                        </p:tgtEl>
                                        <p:attrNameLst>
                                          <p:attrName>style.visibility</p:attrName>
                                        </p:attrNameLst>
                                      </p:cBhvr>
                                      <p:to>
                                        <p:strVal val="visible"/>
                                      </p:to>
                                    </p:set>
                                    <p:animEffect filter="wipe(left)" transition="in">
                                      <p:cBhvr>
                                        <p:cTn dur="500" id="25"/>
                                        <p:tgtEl>
                                          <p:spTgt spid="14"/>
                                        </p:tgtEl>
                                      </p:cBhvr>
                                    </p:animEffect>
                                  </p:childTnLst>
                                </p:cTn>
                              </p:par>
                            </p:childTnLst>
                          </p:cTn>
                        </p:par>
                        <p:par>
                          <p:cTn fill="hold" id="26" nodeType="afterGroup">
                            <p:stCondLst>
                              <p:cond delay="2500"/>
                            </p:stCondLst>
                            <p:childTnLst>
                              <p:par>
                                <p:cTn fill="hold" id="27" nodeType="afterEffect" presetClass="entr" presetID="53" presetSubtype="0">
                                  <p:stCondLst>
                                    <p:cond delay="0"/>
                                  </p:stCondLst>
                                  <p:childTnLst>
                                    <p:set>
                                      <p:cBhvr>
                                        <p:cTn dur="1" fill="hold" id="28">
                                          <p:stCondLst>
                                            <p:cond delay="0"/>
                                          </p:stCondLst>
                                        </p:cTn>
                                        <p:tgtEl>
                                          <p:spTgt spid="21"/>
                                        </p:tgtEl>
                                        <p:attrNameLst>
                                          <p:attrName>style.visibility</p:attrName>
                                        </p:attrNameLst>
                                      </p:cBhvr>
                                      <p:to>
                                        <p:strVal val="visible"/>
                                      </p:to>
                                    </p:set>
                                    <p:anim calcmode="lin" valueType="num">
                                      <p:cBhvr>
                                        <p:cTn dur="500" fill="hold" id="29"/>
                                        <p:tgtEl>
                                          <p:spTgt spid="21"/>
                                        </p:tgtEl>
                                        <p:attrNameLst>
                                          <p:attrName>ppt_w</p:attrName>
                                        </p:attrNameLst>
                                      </p:cBhvr>
                                      <p:tavLst>
                                        <p:tav tm="0">
                                          <p:val>
                                            <p:fltVal val="0"/>
                                          </p:val>
                                        </p:tav>
                                        <p:tav tm="100000">
                                          <p:val>
                                            <p:strVal val="#ppt_w"/>
                                          </p:val>
                                        </p:tav>
                                      </p:tavLst>
                                    </p:anim>
                                    <p:anim calcmode="lin" valueType="num">
                                      <p:cBhvr>
                                        <p:cTn dur="500" fill="hold" id="30"/>
                                        <p:tgtEl>
                                          <p:spTgt spid="21"/>
                                        </p:tgtEl>
                                        <p:attrNameLst>
                                          <p:attrName>ppt_h</p:attrName>
                                        </p:attrNameLst>
                                      </p:cBhvr>
                                      <p:tavLst>
                                        <p:tav tm="0">
                                          <p:val>
                                            <p:fltVal val="0"/>
                                          </p:val>
                                        </p:tav>
                                        <p:tav tm="100000">
                                          <p:val>
                                            <p:strVal val="#ppt_h"/>
                                          </p:val>
                                        </p:tav>
                                      </p:tavLst>
                                    </p:anim>
                                    <p:animEffect filter="fade" transition="in">
                                      <p:cBhvr>
                                        <p:cTn dur="500" id="31"/>
                                        <p:tgtEl>
                                          <p:spTgt spid="21"/>
                                        </p:tgtEl>
                                      </p:cBhvr>
                                    </p:animEffect>
                                  </p:childTnLst>
                                </p:cTn>
                              </p:par>
                            </p:childTnLst>
                          </p:cTn>
                        </p:par>
                        <p:par>
                          <p:cTn fill="hold" id="32" nodeType="afterGroup">
                            <p:stCondLst>
                              <p:cond delay="3000"/>
                            </p:stCondLst>
                            <p:childTnLst>
                              <p:par>
                                <p:cTn fill="hold" grpId="0" id="33" nodeType="afterEffect" presetClass="entr" presetID="12" presetSubtype="8">
                                  <p:stCondLst>
                                    <p:cond delay="0"/>
                                  </p:stCondLst>
                                  <p:childTnLst>
                                    <p:set>
                                      <p:cBhvr>
                                        <p:cTn dur="1" fill="hold" id="34">
                                          <p:stCondLst>
                                            <p:cond delay="0"/>
                                          </p:stCondLst>
                                        </p:cTn>
                                        <p:tgtEl>
                                          <p:spTgt spid="25"/>
                                        </p:tgtEl>
                                        <p:attrNameLst>
                                          <p:attrName>style.visibility</p:attrName>
                                        </p:attrNameLst>
                                      </p:cBhvr>
                                      <p:to>
                                        <p:strVal val="visible"/>
                                      </p:to>
                                    </p:set>
                                    <p:animEffect filter="slide(fromLeft)" transition="in">
                                      <p:cBhvr>
                                        <p:cTn dur="500" id="35"/>
                                        <p:tgtEl>
                                          <p:spTgt spid="25"/>
                                        </p:tgtEl>
                                      </p:cBhvr>
                                    </p:animEffect>
                                  </p:childTnLst>
                                </p:cTn>
                              </p:par>
                            </p:childTnLst>
                          </p:cTn>
                        </p:par>
                        <p:par>
                          <p:cTn fill="hold" id="36" nodeType="afterGroup">
                            <p:stCondLst>
                              <p:cond delay="3500"/>
                            </p:stCondLst>
                            <p:childTnLst>
                              <p:par>
                                <p:cTn fill="hold" grpId="0" id="37" nodeType="afterEffect" presetClass="entr" presetID="22" presetSubtype="8">
                                  <p:stCondLst>
                                    <p:cond delay="0"/>
                                  </p:stCondLst>
                                  <p:childTnLst>
                                    <p:set>
                                      <p:cBhvr>
                                        <p:cTn dur="1" fill="hold" id="38">
                                          <p:stCondLst>
                                            <p:cond delay="0"/>
                                          </p:stCondLst>
                                        </p:cTn>
                                        <p:tgtEl>
                                          <p:spTgt spid="24"/>
                                        </p:tgtEl>
                                        <p:attrNameLst>
                                          <p:attrName>style.visibility</p:attrName>
                                        </p:attrNameLst>
                                      </p:cBhvr>
                                      <p:to>
                                        <p:strVal val="visible"/>
                                      </p:to>
                                    </p:set>
                                    <p:animEffect filter="wipe(left)" transition="in">
                                      <p:cBhvr>
                                        <p:cTn dur="500" id="39"/>
                                        <p:tgtEl>
                                          <p:spTgt spid="2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7"/>
      <p:bldP grpId="0" spid="18"/>
      <p:bldP grpId="0" spid="14"/>
      <p:bldP grpId="0" spid="15"/>
      <p:bldP grpId="0" spid="24"/>
      <p:bldP grpId="0" spid="25"/>
    </p:bldLst>
  </p:timing>
</p:sld>
</file>

<file path=ppt/slides/slide4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7" name="矩形 16"/>
          <p:cNvSpPr/>
          <p:nvPr/>
        </p:nvSpPr>
        <p:spPr>
          <a:xfrm>
            <a:off x="971997" y="967359"/>
            <a:ext cx="7200002" cy="809244"/>
          </a:xfrm>
          <a:prstGeom prst="rect">
            <a:avLst/>
          </a:prstGeom>
        </p:spPr>
        <p:txBody>
          <a:bodyPr bIns="34290" lIns="68580" rIns="68580" tIns="34290" wrap="square">
            <a:spAutoFit/>
          </a:bodyPr>
          <a:lstStyle/>
          <a:p>
            <a:pPr defTabSz="914378">
              <a:lnSpc>
                <a:spcPct val="135000"/>
              </a:lnSpc>
              <a:buClr>
                <a:srgbClr val="E20000"/>
              </a:buClr>
            </a:pPr>
            <a:r>
              <a:rPr altLang="en-US" lang="zh-CN" sz="1200">
                <a:solidFill>
                  <a:srgbClr val="000000"/>
                </a:solidFill>
                <a:latin charset="-122" panose="020b0503020204020204" pitchFamily="34" typeface="微软雅黑"/>
                <a:ea charset="-122" panose="020b0503020204020204" pitchFamily="34" typeface="微软雅黑"/>
              </a:rPr>
              <a:t>                               县级以上地方人民政府卫生行政部门应当对餐具饮具集中消毒服务单位进行监督检查，发现不符合法律、法规、国家相关标准以及相关卫生规范等要求的，应当及时调查处理。监督检查的结果应当向社会公布。</a:t>
            </a:r>
          </a:p>
        </p:txBody>
      </p:sp>
      <p:sp>
        <p:nvSpPr>
          <p:cNvPr id="18" name="Pentagon 35"/>
          <p:cNvSpPr/>
          <p:nvPr/>
        </p:nvSpPr>
        <p:spPr>
          <a:xfrm>
            <a:off x="971998" y="895350"/>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【第六十四条】</a:t>
            </a:r>
          </a:p>
        </p:txBody>
      </p:sp>
      <p:cxnSp>
        <p:nvCxnSpPr>
          <p:cNvPr id="11" name="直接连接符 10"/>
          <p:cNvCxnSpPr/>
          <p:nvPr/>
        </p:nvCxnSpPr>
        <p:spPr>
          <a:xfrm>
            <a:off x="971998" y="1809750"/>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4" name="矩形 13"/>
          <p:cNvSpPr/>
          <p:nvPr/>
        </p:nvSpPr>
        <p:spPr>
          <a:xfrm>
            <a:off x="971997" y="2343656"/>
            <a:ext cx="7200002" cy="1303020"/>
          </a:xfrm>
          <a:prstGeom prst="rect">
            <a:avLst/>
          </a:prstGeom>
        </p:spPr>
        <p:txBody>
          <a:bodyPr bIns="34290" lIns="68580" rIns="68580" tIns="34290" wrap="square">
            <a:spAutoFit/>
          </a:bodyPr>
          <a:lstStyle/>
          <a:p>
            <a:pPr defTabSz="914378" indent="-285743" marL="285743">
              <a:lnSpc>
                <a:spcPct val="135000"/>
              </a:lnSpc>
              <a:buClr>
                <a:srgbClr val="E20000"/>
              </a:buClr>
              <a:buFont charset="2" panose="05000000000000000000" pitchFamily="2" typeface="Wingdings"/>
              <a:buChar char="u"/>
            </a:pPr>
            <a:r>
              <a:rPr altLang="en-US" lang="zh-CN" sz="1200">
                <a:solidFill>
                  <a:srgbClr val="000000"/>
                </a:solidFill>
                <a:latin charset="-122" panose="020b0503020204020204" pitchFamily="34" typeface="微软雅黑"/>
                <a:ea charset="-122" panose="020b0503020204020204" pitchFamily="34" typeface="微软雅黑"/>
              </a:rPr>
              <a:t>国家实行食品安全违法行为举报奖励制度，对查证属实的举报，给予举报人奖励。举报人举报所在企业食品安全重大违法犯罪行为的，应当加大奖励力度。有关部门应当对举报人的信息予以保密，保护举报人的合法权益。食品安全违法行为举报奖励办法由国务院食品安全监督管理部门会同国务院财政等有关部门制定。</a:t>
            </a:r>
          </a:p>
          <a:p>
            <a:pPr defTabSz="914378" indent="-285743" marL="285743">
              <a:lnSpc>
                <a:spcPct val="135000"/>
              </a:lnSpc>
              <a:buClr>
                <a:srgbClr val="E20000"/>
              </a:buClr>
              <a:buFont charset="2" panose="05000000000000000000" pitchFamily="2" typeface="Wingdings"/>
              <a:buChar char="u"/>
            </a:pPr>
            <a:r>
              <a:rPr altLang="en-US" lang="zh-CN" sz="1200">
                <a:solidFill>
                  <a:srgbClr val="000000"/>
                </a:solidFill>
                <a:latin charset="-122" panose="020b0503020204020204" pitchFamily="34" typeface="微软雅黑"/>
                <a:ea charset="-122" panose="020b0503020204020204" pitchFamily="34" typeface="微软雅黑"/>
              </a:rPr>
              <a:t>食品安全违法行为举报奖励资金纳入各级人民政府预算。</a:t>
            </a:r>
          </a:p>
        </p:txBody>
      </p:sp>
      <p:sp>
        <p:nvSpPr>
          <p:cNvPr id="15" name="Pentagon 35"/>
          <p:cNvSpPr/>
          <p:nvPr/>
        </p:nvSpPr>
        <p:spPr>
          <a:xfrm>
            <a:off x="971998" y="1972753"/>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【第六十五条】</a:t>
            </a:r>
          </a:p>
        </p:txBody>
      </p:sp>
      <p:sp>
        <p:nvSpPr>
          <p:cNvPr id="9" name="矩形 8"/>
          <p:cNvSpPr/>
          <p:nvPr/>
        </p:nvSpPr>
        <p:spPr>
          <a:xfrm>
            <a:off x="914400" y="3805104"/>
            <a:ext cx="7467600" cy="891540"/>
          </a:xfrm>
          <a:prstGeom prst="rect">
            <a:avLst/>
          </a:prstGeom>
        </p:spPr>
        <p:txBody>
          <a:bodyPr bIns="34290" lIns="68580" rIns="68580" tIns="34290" wrap="square">
            <a:spAutoFit/>
          </a:bodyPr>
          <a:lstStyle/>
          <a:p>
            <a:pPr defTabSz="914378">
              <a:lnSpc>
                <a:spcPct val="150000"/>
              </a:lnSpc>
              <a:buClr>
                <a:srgbClr val="E20000"/>
              </a:buClr>
            </a:pPr>
            <a:r>
              <a:rPr altLang="en-US" lang="zh-CN" sz="1200">
                <a:solidFill>
                  <a:srgbClr val="000000"/>
                </a:solidFill>
                <a:latin charset="-122" panose="020b0503020204020204" pitchFamily="34" typeface="微软雅黑"/>
                <a:ea charset="-122" panose="020b0503020204020204" pitchFamily="34" typeface="微软雅黑"/>
              </a:rPr>
              <a:t>                               国务院食品安全监督管理部门应当会同国务院有关部门建立守信联合激励和失信联合惩戒机制，结合食品生产经营者信用档案，建立严重违法生产经营者黑名单制度，将食品安全信用状况与准入、融资、信贷、征信等相衔接，及时向社会公布。</a:t>
            </a:r>
          </a:p>
        </p:txBody>
      </p:sp>
      <p:sp>
        <p:nvSpPr>
          <p:cNvPr id="10" name="Pentagon 35"/>
          <p:cNvSpPr/>
          <p:nvPr/>
        </p:nvSpPr>
        <p:spPr>
          <a:xfrm>
            <a:off x="919093" y="3787496"/>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【第六十六条】</a:t>
            </a:r>
          </a:p>
        </p:txBody>
      </p:sp>
      <p:cxnSp>
        <p:nvCxnSpPr>
          <p:cNvPr id="12" name="直接连接符 11"/>
          <p:cNvCxnSpPr/>
          <p:nvPr/>
        </p:nvCxnSpPr>
        <p:spPr>
          <a:xfrm>
            <a:off x="914400" y="3700850"/>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pic>
        <p:nvPicPr>
          <p:cNvPr id="13" name="图片 12"/>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16" name="圆角矩形 15"/>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监督管理</a:t>
            </a:r>
          </a:p>
        </p:txBody>
      </p:sp>
    </p:spTree>
    <p:extLst>
      <p:ext uri="{BB962C8B-B14F-4D97-AF65-F5344CB8AC3E}">
        <p14:creationId val="1653883581"/>
      </p:ext>
    </p:extLst>
  </p:cSld>
  <p:clrMapOvr>
    <a:masterClrMapping/>
  </p:clrMapOvr>
  <mc:AlternateContent>
    <mc:Choice Requires="p14">
      <p:transition p14:dur="1400" spd="slow">
        <p14:doors dir="vert"/>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18"/>
                                        </p:tgtEl>
                                        <p:attrNameLst>
                                          <p:attrName>style.visibility</p:attrName>
                                        </p:attrNameLst>
                                      </p:cBhvr>
                                      <p:to>
                                        <p:strVal val="visible"/>
                                      </p:to>
                                    </p:set>
                                    <p:animEffect filter="slide(fromLeft)" transition="in">
                                      <p:cBhvr>
                                        <p:cTn dur="500" id="7"/>
                                        <p:tgtEl>
                                          <p:spTgt spid="18"/>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7"/>
                                        </p:tgtEl>
                                        <p:attrNameLst>
                                          <p:attrName>style.visibility</p:attrName>
                                        </p:attrNameLst>
                                      </p:cBhvr>
                                      <p:to>
                                        <p:strVal val="visible"/>
                                      </p:to>
                                    </p:set>
                                    <p:animEffect filter="wipe(left)" transition="in">
                                      <p:cBhvr>
                                        <p:cTn dur="500" id="11"/>
                                        <p:tgtEl>
                                          <p:spTgt spid="17"/>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1"/>
                                        </p:tgtEl>
                                        <p:attrNameLst>
                                          <p:attrName>style.visibility</p:attrName>
                                        </p:attrNameLst>
                                      </p:cBhvr>
                                      <p:to>
                                        <p:strVal val="visible"/>
                                      </p:to>
                                    </p:set>
                                    <p:anim calcmode="lin" valueType="num">
                                      <p:cBhvr>
                                        <p:cTn dur="500" fill="hold" id="15"/>
                                        <p:tgtEl>
                                          <p:spTgt spid="11"/>
                                        </p:tgtEl>
                                        <p:attrNameLst>
                                          <p:attrName>ppt_w</p:attrName>
                                        </p:attrNameLst>
                                      </p:cBhvr>
                                      <p:tavLst>
                                        <p:tav tm="0">
                                          <p:val>
                                            <p:fltVal val="0"/>
                                          </p:val>
                                        </p:tav>
                                        <p:tav tm="100000">
                                          <p:val>
                                            <p:strVal val="#ppt_w"/>
                                          </p:val>
                                        </p:tav>
                                      </p:tavLst>
                                    </p:anim>
                                    <p:anim calcmode="lin" valueType="num">
                                      <p:cBhvr>
                                        <p:cTn dur="500" fill="hold" id="16"/>
                                        <p:tgtEl>
                                          <p:spTgt spid="11"/>
                                        </p:tgtEl>
                                        <p:attrNameLst>
                                          <p:attrName>ppt_h</p:attrName>
                                        </p:attrNameLst>
                                      </p:cBhvr>
                                      <p:tavLst>
                                        <p:tav tm="0">
                                          <p:val>
                                            <p:fltVal val="0"/>
                                          </p:val>
                                        </p:tav>
                                        <p:tav tm="100000">
                                          <p:val>
                                            <p:strVal val="#ppt_h"/>
                                          </p:val>
                                        </p:tav>
                                      </p:tavLst>
                                    </p:anim>
                                    <p:animEffect filter="fade" transition="in">
                                      <p:cBhvr>
                                        <p:cTn dur="500" id="17"/>
                                        <p:tgtEl>
                                          <p:spTgt spid="11"/>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5"/>
                                        </p:tgtEl>
                                        <p:attrNameLst>
                                          <p:attrName>style.visibility</p:attrName>
                                        </p:attrNameLst>
                                      </p:cBhvr>
                                      <p:to>
                                        <p:strVal val="visible"/>
                                      </p:to>
                                    </p:set>
                                    <p:animEffect filter="slide(fromLeft)" transition="in">
                                      <p:cBhvr>
                                        <p:cTn dur="500" id="21"/>
                                        <p:tgtEl>
                                          <p:spTgt spid="15"/>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4"/>
                                        </p:tgtEl>
                                        <p:attrNameLst>
                                          <p:attrName>style.visibility</p:attrName>
                                        </p:attrNameLst>
                                      </p:cBhvr>
                                      <p:to>
                                        <p:strVal val="visible"/>
                                      </p:to>
                                    </p:set>
                                    <p:animEffect filter="wipe(left)" transition="in">
                                      <p:cBhvr>
                                        <p:cTn dur="500" id="25"/>
                                        <p:tgtEl>
                                          <p:spTgt spid="14"/>
                                        </p:tgtEl>
                                      </p:cBhvr>
                                    </p:animEffect>
                                  </p:childTnLst>
                                </p:cTn>
                              </p:par>
                            </p:childTnLst>
                          </p:cTn>
                        </p:par>
                        <p:par>
                          <p:cTn fill="hold" id="26" nodeType="afterGroup">
                            <p:stCondLst>
                              <p:cond delay="2500"/>
                            </p:stCondLst>
                            <p:childTnLst>
                              <p:par>
                                <p:cTn fill="hold" id="27" nodeType="afterEffect" presetClass="entr" presetID="53" presetSubtype="0">
                                  <p:stCondLst>
                                    <p:cond delay="0"/>
                                  </p:stCondLst>
                                  <p:childTnLst>
                                    <p:set>
                                      <p:cBhvr>
                                        <p:cTn dur="1" fill="hold" id="28">
                                          <p:stCondLst>
                                            <p:cond delay="0"/>
                                          </p:stCondLst>
                                        </p:cTn>
                                        <p:tgtEl>
                                          <p:spTgt spid="12"/>
                                        </p:tgtEl>
                                        <p:attrNameLst>
                                          <p:attrName>style.visibility</p:attrName>
                                        </p:attrNameLst>
                                      </p:cBhvr>
                                      <p:to>
                                        <p:strVal val="visible"/>
                                      </p:to>
                                    </p:set>
                                    <p:anim calcmode="lin" valueType="num">
                                      <p:cBhvr>
                                        <p:cTn dur="500" fill="hold" id="29"/>
                                        <p:tgtEl>
                                          <p:spTgt spid="12"/>
                                        </p:tgtEl>
                                        <p:attrNameLst>
                                          <p:attrName>ppt_w</p:attrName>
                                        </p:attrNameLst>
                                      </p:cBhvr>
                                      <p:tavLst>
                                        <p:tav tm="0">
                                          <p:val>
                                            <p:fltVal val="0"/>
                                          </p:val>
                                        </p:tav>
                                        <p:tav tm="100000">
                                          <p:val>
                                            <p:strVal val="#ppt_w"/>
                                          </p:val>
                                        </p:tav>
                                      </p:tavLst>
                                    </p:anim>
                                    <p:anim calcmode="lin" valueType="num">
                                      <p:cBhvr>
                                        <p:cTn dur="500" fill="hold" id="30"/>
                                        <p:tgtEl>
                                          <p:spTgt spid="12"/>
                                        </p:tgtEl>
                                        <p:attrNameLst>
                                          <p:attrName>ppt_h</p:attrName>
                                        </p:attrNameLst>
                                      </p:cBhvr>
                                      <p:tavLst>
                                        <p:tav tm="0">
                                          <p:val>
                                            <p:fltVal val="0"/>
                                          </p:val>
                                        </p:tav>
                                        <p:tav tm="100000">
                                          <p:val>
                                            <p:strVal val="#ppt_h"/>
                                          </p:val>
                                        </p:tav>
                                      </p:tavLst>
                                    </p:anim>
                                    <p:animEffect filter="fade" transition="in">
                                      <p:cBhvr>
                                        <p:cTn dur="500" id="31"/>
                                        <p:tgtEl>
                                          <p:spTgt spid="12"/>
                                        </p:tgtEl>
                                      </p:cBhvr>
                                    </p:animEffect>
                                  </p:childTnLst>
                                </p:cTn>
                              </p:par>
                            </p:childTnLst>
                          </p:cTn>
                        </p:par>
                        <p:par>
                          <p:cTn fill="hold" id="32" nodeType="afterGroup">
                            <p:stCondLst>
                              <p:cond delay="3000"/>
                            </p:stCondLst>
                            <p:childTnLst>
                              <p:par>
                                <p:cTn fill="hold" grpId="0" id="33" nodeType="afterEffect" presetClass="entr" presetID="12" presetSubtype="8">
                                  <p:stCondLst>
                                    <p:cond delay="0"/>
                                  </p:stCondLst>
                                  <p:childTnLst>
                                    <p:set>
                                      <p:cBhvr>
                                        <p:cTn dur="1" fill="hold" id="34">
                                          <p:stCondLst>
                                            <p:cond delay="0"/>
                                          </p:stCondLst>
                                        </p:cTn>
                                        <p:tgtEl>
                                          <p:spTgt spid="10"/>
                                        </p:tgtEl>
                                        <p:attrNameLst>
                                          <p:attrName>style.visibility</p:attrName>
                                        </p:attrNameLst>
                                      </p:cBhvr>
                                      <p:to>
                                        <p:strVal val="visible"/>
                                      </p:to>
                                    </p:set>
                                    <p:animEffect filter="slide(fromLeft)" transition="in">
                                      <p:cBhvr>
                                        <p:cTn dur="500" id="35"/>
                                        <p:tgtEl>
                                          <p:spTgt spid="10"/>
                                        </p:tgtEl>
                                      </p:cBhvr>
                                    </p:animEffect>
                                  </p:childTnLst>
                                </p:cTn>
                              </p:par>
                            </p:childTnLst>
                          </p:cTn>
                        </p:par>
                        <p:par>
                          <p:cTn fill="hold" id="36" nodeType="afterGroup">
                            <p:stCondLst>
                              <p:cond delay="3500"/>
                            </p:stCondLst>
                            <p:childTnLst>
                              <p:par>
                                <p:cTn fill="hold" grpId="0" id="37" nodeType="afterEffect" presetClass="entr" presetID="22" presetSubtype="8">
                                  <p:stCondLst>
                                    <p:cond delay="0"/>
                                  </p:stCondLst>
                                  <p:childTnLst>
                                    <p:set>
                                      <p:cBhvr>
                                        <p:cTn dur="1" fill="hold" id="38">
                                          <p:stCondLst>
                                            <p:cond delay="0"/>
                                          </p:stCondLst>
                                        </p:cTn>
                                        <p:tgtEl>
                                          <p:spTgt spid="9"/>
                                        </p:tgtEl>
                                        <p:attrNameLst>
                                          <p:attrName>style.visibility</p:attrName>
                                        </p:attrNameLst>
                                      </p:cBhvr>
                                      <p:to>
                                        <p:strVal val="visible"/>
                                      </p:to>
                                    </p:set>
                                    <p:animEffect filter="wipe(left)" transition="in">
                                      <p:cBhvr>
                                        <p:cTn dur="500" id="39"/>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7"/>
      <p:bldP grpId="0" spid="18"/>
      <p:bldP grpId="0" spid="14"/>
      <p:bldP grpId="0" spid="15"/>
      <p:bldP grpId="0" spid="9"/>
      <p:bldP grpId="0" spid="10"/>
    </p:bldLst>
  </p:timing>
</p:sld>
</file>

<file path=ppt/slides/slide4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3">
            <a:extLst>
              <a:ext uri="{28A0092B-C50C-407E-A947-70E740481C1C}">
                <a14:useLocalDpi val="0"/>
              </a:ext>
            </a:extLst>
          </a:blip>
          <a:stretch>
            <a:fillRect/>
          </a:stretch>
        </p:blipFill>
        <p:spPr>
          <a:xfrm>
            <a:off x="0" y="2989240"/>
            <a:ext cx="9144000" cy="2172027"/>
          </a:xfrm>
          <a:prstGeom prst="rect">
            <a:avLst/>
          </a:prstGeom>
        </p:spPr>
      </p:pic>
      <p:pic>
        <p:nvPicPr>
          <p:cNvPr id="3" name="图片 2"/>
          <p:cNvPicPr>
            <a:picLocks noChangeAspect="1"/>
          </p:cNvPicPr>
          <p:nvPr/>
        </p:nvPicPr>
        <p:blipFill>
          <a:blip r:embed="rId4">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3732599" y="3191161"/>
            <a:ext cx="1676400" cy="1768184"/>
          </a:xfrm>
          <a:prstGeom prst="rect">
            <a:avLst/>
          </a:prstGeom>
        </p:spPr>
      </p:pic>
      <p:pic>
        <p:nvPicPr>
          <p:cNvPr id="6" name="图片 5"/>
          <p:cNvPicPr>
            <a:picLocks noChangeAspect="1"/>
          </p:cNvPicPr>
          <p:nvPr/>
        </p:nvPicPr>
        <p:blipFill>
          <a:blip r:embed="rId5">
            <a:extLst>
              <a:ext uri="{BEBA8EAE-BF5A-486C-A8C5-ECC9F3942E4B}">
                <a14:imgProps>
                  <a14:imgLayer xmlns:d3p1="http://schemas.openxmlformats.org/officeDocument/2006/relationships" d3p1:embed="">
                    <a14:imgEffect>
                      <a14:brightnessContrast contrast="40000"/>
                    </a14:imgEffect>
                  </a14:imgLayer>
                </a14:imgProps>
              </a:ext>
            </a:extLst>
          </a:blip>
          <a:stretch>
            <a:fillRect/>
          </a:stretch>
        </p:blipFill>
        <p:spPr>
          <a:xfrm>
            <a:off x="7159666" y="590550"/>
            <a:ext cx="993734" cy="749873"/>
          </a:xfrm>
          <a:prstGeom prst="rect">
            <a:avLst/>
          </a:prstGeom>
        </p:spPr>
      </p:pic>
      <p:sp>
        <p:nvSpPr>
          <p:cNvPr id="7" name="文本框 11"/>
          <p:cNvSpPr txBox="1"/>
          <p:nvPr/>
        </p:nvSpPr>
        <p:spPr>
          <a:xfrm>
            <a:off x="1216798" y="1809750"/>
            <a:ext cx="6708002" cy="800100"/>
          </a:xfrm>
          <a:prstGeom prst="rect">
            <a:avLst/>
          </a:prstGeom>
          <a:noFill/>
        </p:spPr>
        <p:txBody>
          <a:bodyPr bIns="34290" lIns="68580" rIns="68580" rtlCol="0" tIns="34290" wrap="square">
            <a:spAutoFit/>
          </a:bodyPr>
          <a:lstStyle/>
          <a:p>
            <a:pPr algn="ctr" defTabSz="914378"/>
            <a:r>
              <a:rPr altLang="en-US" b="1" lang="zh-CN" spc="600" sz="4800">
                <a:solidFill>
                  <a:srgbClr val="E20000"/>
                </a:solidFill>
                <a:latin charset="-122" panose="020b0503020204020204" pitchFamily="34" typeface="微软雅黑"/>
                <a:ea charset="-122" panose="020b0503020204020204" pitchFamily="34" typeface="微软雅黑"/>
              </a:rPr>
              <a:t>法  律  责  任</a:t>
            </a:r>
          </a:p>
        </p:txBody>
      </p:sp>
      <p:sp>
        <p:nvSpPr>
          <p:cNvPr id="8" name="文本框 11"/>
          <p:cNvSpPr txBox="1"/>
          <p:nvPr/>
        </p:nvSpPr>
        <p:spPr>
          <a:xfrm>
            <a:off x="3507604" y="1047750"/>
            <a:ext cx="2133598" cy="830580"/>
          </a:xfrm>
          <a:prstGeom prst="rect">
            <a:avLst/>
          </a:prstGeom>
          <a:noFill/>
        </p:spPr>
        <p:txBody>
          <a:bodyPr bIns="34290" lIns="68580" rIns="68580" rtlCol="0" tIns="34290" wrap="square">
            <a:spAutoFit/>
          </a:bodyPr>
          <a:lstStyle/>
          <a:p>
            <a:pPr algn="ctr" defTabSz="914378">
              <a:lnSpc>
                <a:spcPct val="125000"/>
              </a:lnSpc>
            </a:pPr>
            <a:r>
              <a:rPr altLang="en-US" lang="zh-CN" smtClean="0" sz="4000">
                <a:solidFill>
                  <a:schemeClr val="accent1"/>
                </a:solidFill>
                <a:latin charset="-122" panose="020b0503020204020204" pitchFamily="34" typeface="微软雅黑"/>
                <a:ea charset="-122" panose="020b0503020204020204" pitchFamily="34" typeface="微软雅黑"/>
              </a:rPr>
              <a:t>第十章</a:t>
            </a:r>
          </a:p>
        </p:txBody>
      </p:sp>
      <p:sp>
        <p:nvSpPr>
          <p:cNvPr id="9" name="矩形 8"/>
          <p:cNvSpPr/>
          <p:nvPr/>
        </p:nvSpPr>
        <p:spPr>
          <a:xfrm>
            <a:off x="2683338" y="2724150"/>
            <a:ext cx="3774922" cy="335280"/>
          </a:xfrm>
          <a:prstGeom prst="rect">
            <a:avLst/>
          </a:prstGeom>
        </p:spPr>
        <p:txBody>
          <a:bodyPr bIns="34290" lIns="68580" rIns="68580" tIns="34290" wrap="square">
            <a:spAutoFit/>
          </a:bodyPr>
          <a:lstStyle/>
          <a:p>
            <a:pPr algn="ctr" defTabSz="914378">
              <a:lnSpc>
                <a:spcPct val="125000"/>
              </a:lnSpc>
              <a:buClr>
                <a:srgbClr val="E20000"/>
              </a:buClr>
            </a:pPr>
            <a:r>
              <a:rPr altLang="zh-CN" lang="en-US" sz="1400">
                <a:solidFill>
                  <a:srgbClr val="000000"/>
                </a:solidFill>
                <a:latin charset="-122" panose="020b0503020204020204" pitchFamily="34" typeface="微软雅黑"/>
                <a:ea charset="-122" panose="020b0503020204020204" pitchFamily="34" typeface="微软雅黑"/>
              </a:rPr>
              <a:t>《中华人民共和国食品安全法实施条例》</a:t>
            </a:r>
          </a:p>
        </p:txBody>
      </p:sp>
    </p:spTree>
    <p:extLst>
      <p:ext uri="{BB962C8B-B14F-4D97-AF65-F5344CB8AC3E}">
        <p14:creationId val="3429367167"/>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1000" id="7"/>
                                        <p:tgtEl>
                                          <p:spTgt spid="2"/>
                                        </p:tgtEl>
                                      </p:cBhvr>
                                    </p:animEffect>
                                    <p:anim calcmode="lin" valueType="num">
                                      <p:cBhvr>
                                        <p:cTn dur="1000" fill="hold" id="8"/>
                                        <p:tgtEl>
                                          <p:spTgt spid="2"/>
                                        </p:tgtEl>
                                        <p:attrNameLst>
                                          <p:attrName>ppt_x</p:attrName>
                                        </p:attrNameLst>
                                      </p:cBhvr>
                                      <p:tavLst>
                                        <p:tav tm="0">
                                          <p:val>
                                            <p:strVal val="#ppt_x"/>
                                          </p:val>
                                        </p:tav>
                                        <p:tav tm="100000">
                                          <p:val>
                                            <p:strVal val="#ppt_x"/>
                                          </p:val>
                                        </p:tav>
                                      </p:tavLst>
                                    </p:anim>
                                    <p:anim calcmode="lin" valueType="num">
                                      <p:cBhvr>
                                        <p:cTn dur="1000" fill="hold" id="9"/>
                                        <p:tgtEl>
                                          <p:spTgt spid="2"/>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53" presetSubtype="0">
                                  <p:stCondLst>
                                    <p:cond delay="0"/>
                                  </p:stCondLst>
                                  <p:childTnLst>
                                    <p:set>
                                      <p:cBhvr>
                                        <p:cTn dur="1" fill="hold" id="12">
                                          <p:stCondLst>
                                            <p:cond delay="0"/>
                                          </p:stCondLst>
                                        </p:cTn>
                                        <p:tgtEl>
                                          <p:spTgt spid="3"/>
                                        </p:tgtEl>
                                        <p:attrNameLst>
                                          <p:attrName>style.visibility</p:attrName>
                                        </p:attrNameLst>
                                      </p:cBhvr>
                                      <p:to>
                                        <p:strVal val="visible"/>
                                      </p:to>
                                    </p:set>
                                    <p:anim calcmode="lin" valueType="num">
                                      <p:cBhvr>
                                        <p:cTn dur="500" fill="hold" id="13"/>
                                        <p:tgtEl>
                                          <p:spTgt spid="3"/>
                                        </p:tgtEl>
                                        <p:attrNameLst>
                                          <p:attrName>ppt_w</p:attrName>
                                        </p:attrNameLst>
                                      </p:cBhvr>
                                      <p:tavLst>
                                        <p:tav tm="0">
                                          <p:val>
                                            <p:fltVal val="0"/>
                                          </p:val>
                                        </p:tav>
                                        <p:tav tm="100000">
                                          <p:val>
                                            <p:strVal val="#ppt_w"/>
                                          </p:val>
                                        </p:tav>
                                      </p:tavLst>
                                    </p:anim>
                                    <p:anim calcmode="lin" valueType="num">
                                      <p:cBhvr>
                                        <p:cTn dur="500" fill="hold" id="14"/>
                                        <p:tgtEl>
                                          <p:spTgt spid="3"/>
                                        </p:tgtEl>
                                        <p:attrNameLst>
                                          <p:attrName>ppt_h</p:attrName>
                                        </p:attrNameLst>
                                      </p:cBhvr>
                                      <p:tavLst>
                                        <p:tav tm="0">
                                          <p:val>
                                            <p:fltVal val="0"/>
                                          </p:val>
                                        </p:tav>
                                        <p:tav tm="100000">
                                          <p:val>
                                            <p:strVal val="#ppt_h"/>
                                          </p:val>
                                        </p:tav>
                                      </p:tavLst>
                                    </p:anim>
                                    <p:animEffect filter="fade" transition="in">
                                      <p:cBhvr>
                                        <p:cTn dur="500" id="15"/>
                                        <p:tgtEl>
                                          <p:spTgt spid="3"/>
                                        </p:tgtEl>
                                      </p:cBhvr>
                                    </p:animEffect>
                                  </p:childTnLst>
                                </p:cTn>
                              </p:par>
                            </p:childTnLst>
                          </p:cTn>
                        </p:par>
                        <p:par>
                          <p:cTn fill="hold" id="16" nodeType="afterGroup">
                            <p:stCondLst>
                              <p:cond delay="1500"/>
                            </p:stCondLst>
                            <p:childTnLst>
                              <p:par>
                                <p:cTn fill="hold" id="17" nodeType="afterEffect" presetClass="entr" presetID="2" presetSubtype="3">
                                  <p:stCondLst>
                                    <p:cond delay="0"/>
                                  </p:stCondLst>
                                  <p:childTnLst>
                                    <p:set>
                                      <p:cBhvr>
                                        <p:cTn dur="1" fill="hold" id="18">
                                          <p:stCondLst>
                                            <p:cond delay="0"/>
                                          </p:stCondLst>
                                        </p:cTn>
                                        <p:tgtEl>
                                          <p:spTgt spid="6"/>
                                        </p:tgtEl>
                                        <p:attrNameLst>
                                          <p:attrName>style.visibility</p:attrName>
                                        </p:attrNameLst>
                                      </p:cBhvr>
                                      <p:to>
                                        <p:strVal val="visible"/>
                                      </p:to>
                                    </p:set>
                                    <p:anim calcmode="lin" valueType="num">
                                      <p:cBhvr additive="base">
                                        <p:cTn dur="500" fill="hold" id="19"/>
                                        <p:tgtEl>
                                          <p:spTgt spid="6"/>
                                        </p:tgtEl>
                                        <p:attrNameLst>
                                          <p:attrName>ppt_x</p:attrName>
                                        </p:attrNameLst>
                                      </p:cBhvr>
                                      <p:tavLst>
                                        <p:tav tm="0">
                                          <p:val>
                                            <p:strVal val="1+#ppt_w/2"/>
                                          </p:val>
                                        </p:tav>
                                        <p:tav tm="100000">
                                          <p:val>
                                            <p:strVal val="#ppt_x"/>
                                          </p:val>
                                        </p:tav>
                                      </p:tavLst>
                                    </p:anim>
                                    <p:anim calcmode="lin" valueType="num">
                                      <p:cBhvr additive="base">
                                        <p:cTn dur="500" fill="hold" id="20"/>
                                        <p:tgtEl>
                                          <p:spTgt spid="6"/>
                                        </p:tgtEl>
                                        <p:attrNameLst>
                                          <p:attrName>ppt_y</p:attrName>
                                        </p:attrNameLst>
                                      </p:cBhvr>
                                      <p:tavLst>
                                        <p:tav tm="0">
                                          <p:val>
                                            <p:strVal val="0-#ppt_h/2"/>
                                          </p:val>
                                        </p:tav>
                                        <p:tav tm="100000">
                                          <p:val>
                                            <p:strVal val="#ppt_y"/>
                                          </p:val>
                                        </p:tav>
                                      </p:tavLst>
                                    </p:anim>
                                  </p:childTnLst>
                                </p:cTn>
                              </p:par>
                            </p:childTnLst>
                          </p:cTn>
                        </p:par>
                        <p:par>
                          <p:cTn fill="hold" id="21" nodeType="afterGroup">
                            <p:stCondLst>
                              <p:cond delay="2000"/>
                            </p:stCondLst>
                            <p:childTnLst>
                              <p:par>
                                <p:cTn fill="hold" grpId="0" id="22" nodeType="afterEffect" presetClass="entr" presetID="53" presetSubtype="0">
                                  <p:stCondLst>
                                    <p:cond delay="0"/>
                                  </p:stCondLst>
                                  <p:childTnLst>
                                    <p:set>
                                      <p:cBhvr>
                                        <p:cTn dur="1" fill="hold" id="23">
                                          <p:stCondLst>
                                            <p:cond delay="0"/>
                                          </p:stCondLst>
                                        </p:cTn>
                                        <p:tgtEl>
                                          <p:spTgt spid="8"/>
                                        </p:tgtEl>
                                        <p:attrNameLst>
                                          <p:attrName>style.visibility</p:attrName>
                                        </p:attrNameLst>
                                      </p:cBhvr>
                                      <p:to>
                                        <p:strVal val="visible"/>
                                      </p:to>
                                    </p:set>
                                    <p:anim calcmode="lin" valueType="num">
                                      <p:cBhvr>
                                        <p:cTn dur="500" fill="hold" id="24"/>
                                        <p:tgtEl>
                                          <p:spTgt spid="8"/>
                                        </p:tgtEl>
                                        <p:attrNameLst>
                                          <p:attrName>ppt_w</p:attrName>
                                        </p:attrNameLst>
                                      </p:cBhvr>
                                      <p:tavLst>
                                        <p:tav tm="0">
                                          <p:val>
                                            <p:fltVal val="0"/>
                                          </p:val>
                                        </p:tav>
                                        <p:tav tm="100000">
                                          <p:val>
                                            <p:strVal val="#ppt_w"/>
                                          </p:val>
                                        </p:tav>
                                      </p:tavLst>
                                    </p:anim>
                                    <p:anim calcmode="lin" valueType="num">
                                      <p:cBhvr>
                                        <p:cTn dur="500" fill="hold" id="25"/>
                                        <p:tgtEl>
                                          <p:spTgt spid="8"/>
                                        </p:tgtEl>
                                        <p:attrNameLst>
                                          <p:attrName>ppt_h</p:attrName>
                                        </p:attrNameLst>
                                      </p:cBhvr>
                                      <p:tavLst>
                                        <p:tav tm="0">
                                          <p:val>
                                            <p:fltVal val="0"/>
                                          </p:val>
                                        </p:tav>
                                        <p:tav tm="100000">
                                          <p:val>
                                            <p:strVal val="#ppt_h"/>
                                          </p:val>
                                        </p:tav>
                                      </p:tavLst>
                                    </p:anim>
                                    <p:animEffect filter="fade" transition="in">
                                      <p:cBhvr>
                                        <p:cTn dur="500" id="26"/>
                                        <p:tgtEl>
                                          <p:spTgt spid="8"/>
                                        </p:tgtEl>
                                      </p:cBhvr>
                                    </p:animEffect>
                                  </p:childTnLst>
                                </p:cTn>
                              </p:par>
                            </p:childTnLst>
                          </p:cTn>
                        </p:par>
                        <p:par>
                          <p:cTn fill="hold" id="27" nodeType="afterGroup">
                            <p:stCondLst>
                              <p:cond delay="2500"/>
                            </p:stCondLst>
                            <p:childTnLst>
                              <p:par>
                                <p:cTn fill="hold" grpId="0" id="28" nodeType="afterEffect" presetClass="entr" presetID="16" presetSubtype="21">
                                  <p:stCondLst>
                                    <p:cond delay="0"/>
                                  </p:stCondLst>
                                  <p:childTnLst>
                                    <p:set>
                                      <p:cBhvr>
                                        <p:cTn dur="1" fill="hold" id="29">
                                          <p:stCondLst>
                                            <p:cond delay="0"/>
                                          </p:stCondLst>
                                        </p:cTn>
                                        <p:tgtEl>
                                          <p:spTgt spid="7"/>
                                        </p:tgtEl>
                                        <p:attrNameLst>
                                          <p:attrName>style.visibility</p:attrName>
                                        </p:attrNameLst>
                                      </p:cBhvr>
                                      <p:to>
                                        <p:strVal val="visible"/>
                                      </p:to>
                                    </p:set>
                                    <p:animEffect filter="barn(inVertical)" transition="in">
                                      <p:cBhvr>
                                        <p:cTn dur="500" id="30"/>
                                        <p:tgtEl>
                                          <p:spTgt spid="7"/>
                                        </p:tgtEl>
                                      </p:cBhvr>
                                    </p:animEffect>
                                  </p:childTnLst>
                                </p:cTn>
                              </p:par>
                            </p:childTnLst>
                          </p:cTn>
                        </p:par>
                        <p:par>
                          <p:cTn fill="hold" id="31" nodeType="afterGroup">
                            <p:stCondLst>
                              <p:cond delay="3000"/>
                            </p:stCondLst>
                            <p:childTnLst>
                              <p:par>
                                <p:cTn fill="hold" grpId="0" id="32" nodeType="afterEffect" presetClass="entr" presetID="53" presetSubtype="0">
                                  <p:stCondLst>
                                    <p:cond delay="0"/>
                                  </p:stCondLst>
                                  <p:childTnLst>
                                    <p:set>
                                      <p:cBhvr>
                                        <p:cTn dur="1" fill="hold" id="33">
                                          <p:stCondLst>
                                            <p:cond delay="0"/>
                                          </p:stCondLst>
                                        </p:cTn>
                                        <p:tgtEl>
                                          <p:spTgt spid="9"/>
                                        </p:tgtEl>
                                        <p:attrNameLst>
                                          <p:attrName>style.visibility</p:attrName>
                                        </p:attrNameLst>
                                      </p:cBhvr>
                                      <p:to>
                                        <p:strVal val="visible"/>
                                      </p:to>
                                    </p:set>
                                    <p:anim calcmode="lin" valueType="num">
                                      <p:cBhvr>
                                        <p:cTn dur="500" fill="hold" id="34"/>
                                        <p:tgtEl>
                                          <p:spTgt spid="9"/>
                                        </p:tgtEl>
                                        <p:attrNameLst>
                                          <p:attrName>ppt_w</p:attrName>
                                        </p:attrNameLst>
                                      </p:cBhvr>
                                      <p:tavLst>
                                        <p:tav tm="0">
                                          <p:val>
                                            <p:fltVal val="0"/>
                                          </p:val>
                                        </p:tav>
                                        <p:tav tm="100000">
                                          <p:val>
                                            <p:strVal val="#ppt_w"/>
                                          </p:val>
                                        </p:tav>
                                      </p:tavLst>
                                    </p:anim>
                                    <p:anim calcmode="lin" valueType="num">
                                      <p:cBhvr>
                                        <p:cTn dur="500" fill="hold" id="35"/>
                                        <p:tgtEl>
                                          <p:spTgt spid="9"/>
                                        </p:tgtEl>
                                        <p:attrNameLst>
                                          <p:attrName>ppt_h</p:attrName>
                                        </p:attrNameLst>
                                      </p:cBhvr>
                                      <p:tavLst>
                                        <p:tav tm="0">
                                          <p:val>
                                            <p:fltVal val="0"/>
                                          </p:val>
                                        </p:tav>
                                        <p:tav tm="100000">
                                          <p:val>
                                            <p:strVal val="#ppt_h"/>
                                          </p:val>
                                        </p:tav>
                                      </p:tavLst>
                                    </p:anim>
                                    <p:animEffect filter="fade" transition="in">
                                      <p:cBhvr>
                                        <p:cTn dur="500" id="36"/>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0" spid="8"/>
      <p:bldP grpId="0" spid="9"/>
    </p:bldLst>
  </p:timing>
</p:sld>
</file>

<file path=ppt/slides/slide4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1" name="矩形 20"/>
          <p:cNvSpPr/>
          <p:nvPr/>
        </p:nvSpPr>
        <p:spPr>
          <a:xfrm>
            <a:off x="971997" y="1164644"/>
            <a:ext cx="7200002" cy="644652"/>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E20000"/>
                </a:solidFill>
                <a:latin charset="-122" panose="020b0503020204020204" pitchFamily="34" typeface="微软雅黑"/>
                <a:ea charset="-122" panose="020b0503020204020204" pitchFamily="34" typeface="微软雅黑"/>
              </a:rPr>
              <a:t>                           有下列情形之一的，属于食品安全法第一百二十三条至第一百二十六条、第一百三十二条以及本条例第七十二条、第七十三条规定的情节严重情形：</a:t>
            </a:r>
          </a:p>
        </p:txBody>
      </p:sp>
      <p:sp>
        <p:nvSpPr>
          <p:cNvPr id="22" name="Pentagon 35"/>
          <p:cNvSpPr/>
          <p:nvPr/>
        </p:nvSpPr>
        <p:spPr>
          <a:xfrm>
            <a:off x="971998" y="1092635"/>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【第六十七条】</a:t>
            </a:r>
          </a:p>
        </p:txBody>
      </p:sp>
      <p:sp>
        <p:nvSpPr>
          <p:cNvPr id="12" name="矩形 11"/>
          <p:cNvSpPr/>
          <p:nvPr/>
        </p:nvSpPr>
        <p:spPr>
          <a:xfrm>
            <a:off x="971996" y="1843517"/>
            <a:ext cx="7200000" cy="19354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（一）违法行为涉及的产品货值金额2万元以上或者违法行为持续时间3个月以上；</a:t>
            </a:r>
          </a:p>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（二）造成食源性疾病并出现死亡病例，或者造成30人以上食源性疾病但未出现死亡病例；</a:t>
            </a:r>
          </a:p>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（三）故意提供虚假信息或者隐瞒真实情况；</a:t>
            </a:r>
          </a:p>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（四）拒绝、逃避监督检查；</a:t>
            </a:r>
          </a:p>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（五）因违反食品安全法律、法规受到行政处罚后1年内又实施同一性质的食品安全违法行为，或者因违反食品安全法律、法规受到刑事处罚后又实施食品安全违法行为；</a:t>
            </a:r>
          </a:p>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（六）其他情节严重的情形。</a:t>
            </a:r>
          </a:p>
        </p:txBody>
      </p:sp>
      <p:sp>
        <p:nvSpPr>
          <p:cNvPr id="14" name="Pentagon 35"/>
          <p:cNvSpPr/>
          <p:nvPr/>
        </p:nvSpPr>
        <p:spPr>
          <a:xfrm>
            <a:off x="971996" y="3867894"/>
            <a:ext cx="7200000" cy="432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en-US" lang="zh-CN" sz="1600">
                <a:solidFill>
                  <a:srgbClr val="FFFFFF"/>
                </a:solidFill>
                <a:latin charset="-122" panose="020b0503020204020204" pitchFamily="34" typeface="微软雅黑"/>
                <a:ea charset="-122" panose="020b0503020204020204" pitchFamily="34" typeface="微软雅黑"/>
              </a:rPr>
              <a:t>对情节严重的违法行为处以罚款时，应当依法从重从严。</a:t>
            </a:r>
          </a:p>
        </p:txBody>
      </p:sp>
      <p:pic>
        <p:nvPicPr>
          <p:cNvPr id="6" name="图片 5"/>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7" name="圆角矩形 6"/>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法律责任</a:t>
            </a:r>
          </a:p>
        </p:txBody>
      </p:sp>
    </p:spTree>
    <p:extLst>
      <p:ext uri="{BB962C8B-B14F-4D97-AF65-F5344CB8AC3E}">
        <p14:creationId val="2801572620"/>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22"/>
                                        </p:tgtEl>
                                        <p:attrNameLst>
                                          <p:attrName>style.visibility</p:attrName>
                                        </p:attrNameLst>
                                      </p:cBhvr>
                                      <p:to>
                                        <p:strVal val="visible"/>
                                      </p:to>
                                    </p:set>
                                    <p:animEffect filter="slide(fromLeft)" transition="in">
                                      <p:cBhvr>
                                        <p:cTn dur="500" id="7"/>
                                        <p:tgtEl>
                                          <p:spTgt spid="22"/>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21"/>
                                        </p:tgtEl>
                                        <p:attrNameLst>
                                          <p:attrName>style.visibility</p:attrName>
                                        </p:attrNameLst>
                                      </p:cBhvr>
                                      <p:to>
                                        <p:strVal val="visible"/>
                                      </p:to>
                                    </p:set>
                                    <p:animEffect filter="wipe(left)" transition="in">
                                      <p:cBhvr>
                                        <p:cTn dur="500" id="11"/>
                                        <p:tgtEl>
                                          <p:spTgt spid="21"/>
                                        </p:tgtEl>
                                      </p:cBhvr>
                                    </p:animEffect>
                                  </p:childTnLst>
                                </p:cTn>
                              </p:par>
                            </p:childTnLst>
                          </p:cTn>
                        </p:par>
                        <p:par>
                          <p:cTn fill="hold" id="12" nodeType="afterGroup">
                            <p:stCondLst>
                              <p:cond delay="1000"/>
                            </p:stCondLst>
                            <p:childTnLst>
                              <p:par>
                                <p:cTn fill="hold" grpId="0" id="13" nodeType="afterEffect" presetClass="entr" presetID="22" presetSubtype="8">
                                  <p:stCondLst>
                                    <p:cond delay="0"/>
                                  </p:stCondLst>
                                  <p:childTnLst>
                                    <p:set>
                                      <p:cBhvr>
                                        <p:cTn dur="1" fill="hold" id="14">
                                          <p:stCondLst>
                                            <p:cond delay="0"/>
                                          </p:stCondLst>
                                        </p:cTn>
                                        <p:tgtEl>
                                          <p:spTgt spid="12"/>
                                        </p:tgtEl>
                                        <p:attrNameLst>
                                          <p:attrName>style.visibility</p:attrName>
                                        </p:attrNameLst>
                                      </p:cBhvr>
                                      <p:to>
                                        <p:strVal val="visible"/>
                                      </p:to>
                                    </p:set>
                                    <p:animEffect filter="wipe(left)" transition="in">
                                      <p:cBhvr>
                                        <p:cTn dur="500" id="15"/>
                                        <p:tgtEl>
                                          <p:spTgt spid="12"/>
                                        </p:tgtEl>
                                      </p:cBhvr>
                                    </p:animEffect>
                                  </p:childTnLst>
                                </p:cTn>
                              </p:par>
                            </p:childTnLst>
                          </p:cTn>
                        </p:par>
                        <p:par>
                          <p:cTn fill="hold" id="16" nodeType="afterGroup">
                            <p:stCondLst>
                              <p:cond delay="1500"/>
                            </p:stCondLst>
                            <p:childTnLst>
                              <p:par>
                                <p:cTn fill="hold" grpId="0" id="17" nodeType="afterEffect" presetClass="entr" presetID="12" presetSubtype="1">
                                  <p:stCondLst>
                                    <p:cond delay="0"/>
                                  </p:stCondLst>
                                  <p:childTnLst>
                                    <p:set>
                                      <p:cBhvr>
                                        <p:cTn dur="1" fill="hold" id="18">
                                          <p:stCondLst>
                                            <p:cond delay="0"/>
                                          </p:stCondLst>
                                        </p:cTn>
                                        <p:tgtEl>
                                          <p:spTgt spid="14"/>
                                        </p:tgtEl>
                                        <p:attrNameLst>
                                          <p:attrName>style.visibility</p:attrName>
                                        </p:attrNameLst>
                                      </p:cBhvr>
                                      <p:to>
                                        <p:strVal val="visible"/>
                                      </p:to>
                                    </p:set>
                                    <p:anim calcmode="lin" valueType="num">
                                      <p:cBhvr additive="base">
                                        <p:cTn dur="500" id="19"/>
                                        <p:tgtEl>
                                          <p:spTgt spid="14"/>
                                        </p:tgtEl>
                                        <p:attrNameLst>
                                          <p:attrName>ppt_y</p:attrName>
                                        </p:attrNameLst>
                                      </p:cBhvr>
                                      <p:tavLst>
                                        <p:tav tm="0">
                                          <p:val>
                                            <p:strVal val="#ppt_y-#ppt_h*1.125000"/>
                                          </p:val>
                                        </p:tav>
                                        <p:tav tm="100000">
                                          <p:val>
                                            <p:strVal val="#ppt_y"/>
                                          </p:val>
                                        </p:tav>
                                      </p:tavLst>
                                    </p:anim>
                                    <p:animEffect filter="wipe(down)" transition="in">
                                      <p:cBhvr>
                                        <p:cTn dur="500" id="20"/>
                                        <p:tgtEl>
                                          <p:spTgt spid="1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1"/>
      <p:bldP grpId="0" spid="22"/>
      <p:bldP grpId="0" spid="12"/>
      <p:bldP grpId="0" spid="14"/>
    </p:bldLst>
  </p:timing>
</p:sld>
</file>

<file path=ppt/slides/slide4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1" name="矩形 20"/>
          <p:cNvSpPr/>
          <p:nvPr/>
        </p:nvSpPr>
        <p:spPr>
          <a:xfrm>
            <a:off x="971996" y="1342774"/>
            <a:ext cx="4752132" cy="644652"/>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E20000"/>
                </a:solidFill>
                <a:latin charset="-122" panose="020b0503020204020204" pitchFamily="34" typeface="微软雅黑"/>
                <a:ea charset="-122" panose="020b0503020204020204" pitchFamily="34" typeface="微软雅黑"/>
              </a:rPr>
              <a:t>                           有下列情形之一的，依照食品安全法第一百二十五条第一款、本条例第七十五条的规定给予处罚：</a:t>
            </a:r>
          </a:p>
        </p:txBody>
      </p:sp>
      <p:sp>
        <p:nvSpPr>
          <p:cNvPr id="22" name="Pentagon 35"/>
          <p:cNvSpPr/>
          <p:nvPr/>
        </p:nvSpPr>
        <p:spPr>
          <a:xfrm>
            <a:off x="971998" y="1270765"/>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【第六十八条】</a:t>
            </a:r>
          </a:p>
        </p:txBody>
      </p:sp>
      <p:sp>
        <p:nvSpPr>
          <p:cNvPr id="12" name="矩形 11"/>
          <p:cNvSpPr/>
          <p:nvPr/>
        </p:nvSpPr>
        <p:spPr>
          <a:xfrm>
            <a:off x="971997" y="2065728"/>
            <a:ext cx="4752131" cy="22021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（一）在食品生产、加工场所贮存依照本条例第六十三条规定制定的名录中的物质；</a:t>
            </a:r>
          </a:p>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（二）生产经营的保健食品之外的食品的标签、说明书声称具有保健功能；</a:t>
            </a:r>
          </a:p>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（三）以食品安全国家标准规定的选择性添加物质命名婴幼儿配方食品；</a:t>
            </a:r>
          </a:p>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（四）生产经营的特殊食品的标签、说明书内容与注册或者备案的标签、说明书不一致。</a:t>
            </a:r>
          </a:p>
        </p:txBody>
      </p:sp>
      <p:pic>
        <p:nvPicPr>
          <p:cNvPr id="11" name="图片 10"/>
          <p:cNvPicPr>
            <a:picLocks noChangeAspect="1"/>
          </p:cNvPicPr>
          <p:nvPr/>
        </p:nvPicPr>
        <p:blipFill>
          <a:blip r:embed="rId3">
            <a:extLst>
              <a:ext uri="{28A0092B-C50C-407E-A947-70E740481C1C}">
                <a14:useLocalDpi val="0"/>
              </a:ext>
            </a:extLst>
          </a:blip>
          <a:stretch>
            <a:fillRect/>
          </a:stretch>
        </p:blipFill>
        <p:spPr>
          <a:xfrm>
            <a:off x="5706148" y="1342774"/>
            <a:ext cx="2761126" cy="2569189"/>
          </a:xfrm>
          <a:prstGeom prst="rect">
            <a:avLst/>
          </a:prstGeom>
        </p:spPr>
      </p:pic>
      <p:pic>
        <p:nvPicPr>
          <p:cNvPr id="6" name="图片 5"/>
          <p:cNvPicPr>
            <a:picLocks noChangeAspect="1"/>
          </p:cNvPicPr>
          <p:nvPr/>
        </p:nvPicPr>
        <p:blipFill>
          <a:blip r:embed="rId4">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7" name="圆角矩形 6"/>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法律责任</a:t>
            </a:r>
          </a:p>
        </p:txBody>
      </p:sp>
    </p:spTree>
    <p:extLst>
      <p:ext uri="{BB962C8B-B14F-4D97-AF65-F5344CB8AC3E}">
        <p14:creationId val="3692141686"/>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22"/>
                                        </p:tgtEl>
                                        <p:attrNameLst>
                                          <p:attrName>style.visibility</p:attrName>
                                        </p:attrNameLst>
                                      </p:cBhvr>
                                      <p:to>
                                        <p:strVal val="visible"/>
                                      </p:to>
                                    </p:set>
                                    <p:animEffect filter="slide(fromLeft)" transition="in">
                                      <p:cBhvr>
                                        <p:cTn dur="500" id="7"/>
                                        <p:tgtEl>
                                          <p:spTgt spid="22"/>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21"/>
                                        </p:tgtEl>
                                        <p:attrNameLst>
                                          <p:attrName>style.visibility</p:attrName>
                                        </p:attrNameLst>
                                      </p:cBhvr>
                                      <p:to>
                                        <p:strVal val="visible"/>
                                      </p:to>
                                    </p:set>
                                    <p:animEffect filter="wipe(left)" transition="in">
                                      <p:cBhvr>
                                        <p:cTn dur="500" id="11"/>
                                        <p:tgtEl>
                                          <p:spTgt spid="21"/>
                                        </p:tgtEl>
                                      </p:cBhvr>
                                    </p:animEffect>
                                  </p:childTnLst>
                                </p:cTn>
                              </p:par>
                            </p:childTnLst>
                          </p:cTn>
                        </p:par>
                        <p:par>
                          <p:cTn fill="hold" id="12" nodeType="afterGroup">
                            <p:stCondLst>
                              <p:cond delay="1000"/>
                            </p:stCondLst>
                            <p:childTnLst>
                              <p:par>
                                <p:cTn fill="hold" grpId="0" id="13" nodeType="afterEffect" presetClass="entr" presetID="22" presetSubtype="8">
                                  <p:stCondLst>
                                    <p:cond delay="0"/>
                                  </p:stCondLst>
                                  <p:childTnLst>
                                    <p:set>
                                      <p:cBhvr>
                                        <p:cTn dur="1" fill="hold" id="14">
                                          <p:stCondLst>
                                            <p:cond delay="0"/>
                                          </p:stCondLst>
                                        </p:cTn>
                                        <p:tgtEl>
                                          <p:spTgt spid="12"/>
                                        </p:tgtEl>
                                        <p:attrNameLst>
                                          <p:attrName>style.visibility</p:attrName>
                                        </p:attrNameLst>
                                      </p:cBhvr>
                                      <p:to>
                                        <p:strVal val="visible"/>
                                      </p:to>
                                    </p:set>
                                    <p:animEffect filter="wipe(left)" transition="in">
                                      <p:cBhvr>
                                        <p:cTn dur="500" id="15"/>
                                        <p:tgtEl>
                                          <p:spTgt spid="12"/>
                                        </p:tgtEl>
                                      </p:cBhvr>
                                    </p:animEffect>
                                  </p:childTnLst>
                                </p:cTn>
                              </p:par>
                            </p:childTnLst>
                          </p:cTn>
                        </p:par>
                        <p:par>
                          <p:cTn fill="hold" id="16" nodeType="afterGroup">
                            <p:stCondLst>
                              <p:cond delay="1500"/>
                            </p:stCondLst>
                            <p:childTnLst>
                              <p:par>
                                <p:cTn fill="hold" id="17" nodeType="afterEffect" presetClass="entr" presetID="42" presetSubtype="0">
                                  <p:stCondLst>
                                    <p:cond delay="0"/>
                                  </p:stCondLst>
                                  <p:childTnLst>
                                    <p:set>
                                      <p:cBhvr>
                                        <p:cTn dur="1" fill="hold" id="18">
                                          <p:stCondLst>
                                            <p:cond delay="0"/>
                                          </p:stCondLst>
                                        </p:cTn>
                                        <p:tgtEl>
                                          <p:spTgt spid="11"/>
                                        </p:tgtEl>
                                        <p:attrNameLst>
                                          <p:attrName>style.visibility</p:attrName>
                                        </p:attrNameLst>
                                      </p:cBhvr>
                                      <p:to>
                                        <p:strVal val="visible"/>
                                      </p:to>
                                    </p:set>
                                    <p:animEffect filter="fade" transition="in">
                                      <p:cBhvr>
                                        <p:cTn dur="1000" id="19"/>
                                        <p:tgtEl>
                                          <p:spTgt spid="11"/>
                                        </p:tgtEl>
                                      </p:cBhvr>
                                    </p:animEffect>
                                    <p:anim calcmode="lin" valueType="num">
                                      <p:cBhvr>
                                        <p:cTn dur="1000" fill="hold" id="20"/>
                                        <p:tgtEl>
                                          <p:spTgt spid="11"/>
                                        </p:tgtEl>
                                        <p:attrNameLst>
                                          <p:attrName>ppt_x</p:attrName>
                                        </p:attrNameLst>
                                      </p:cBhvr>
                                      <p:tavLst>
                                        <p:tav tm="0">
                                          <p:val>
                                            <p:strVal val="#ppt_x"/>
                                          </p:val>
                                        </p:tav>
                                        <p:tav tm="100000">
                                          <p:val>
                                            <p:strVal val="#ppt_x"/>
                                          </p:val>
                                        </p:tav>
                                      </p:tavLst>
                                    </p:anim>
                                    <p:anim calcmode="lin" valueType="num">
                                      <p:cBhvr>
                                        <p:cTn dur="1000" fill="hold" id="21"/>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1"/>
      <p:bldP grpId="0" spid="22"/>
      <p:bldP grpId="0" spid="12"/>
    </p:bldLst>
  </p:timing>
</p:sld>
</file>

<file path=ppt/slides/slide4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8" name="矩形 7"/>
          <p:cNvSpPr/>
          <p:nvPr/>
        </p:nvSpPr>
        <p:spPr>
          <a:xfrm>
            <a:off x="971997" y="1419622"/>
            <a:ext cx="7200002" cy="644652"/>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E20000"/>
                </a:solidFill>
                <a:latin charset="-122" panose="020b0503020204020204" pitchFamily="34" typeface="微软雅黑"/>
                <a:ea charset="-122" panose="020b0503020204020204" pitchFamily="34" typeface="微软雅黑"/>
              </a:rPr>
              <a:t>                          有下列情形之一的，依照食品安全法第一百二十六条第一款、本条例第七十五条的规定给予处罚：</a:t>
            </a:r>
          </a:p>
        </p:txBody>
      </p:sp>
      <p:sp>
        <p:nvSpPr>
          <p:cNvPr id="9" name="Pentagon 35"/>
          <p:cNvSpPr/>
          <p:nvPr/>
        </p:nvSpPr>
        <p:spPr>
          <a:xfrm>
            <a:off x="971998" y="1347614"/>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【第六十九条】</a:t>
            </a:r>
          </a:p>
        </p:txBody>
      </p:sp>
      <p:sp>
        <p:nvSpPr>
          <p:cNvPr id="10" name="矩形 9"/>
          <p:cNvSpPr/>
          <p:nvPr/>
        </p:nvSpPr>
        <p:spPr>
          <a:xfrm>
            <a:off x="971996" y="2034641"/>
            <a:ext cx="7200000" cy="22021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（一）接受食品生产经营者委托贮存、运输食品，未按照规定记录保存信息；</a:t>
            </a:r>
          </a:p>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（二）餐饮服务提供者未查验、留存餐具饮具集中消毒服务单位的营业执照复印件和消毒合格证明；</a:t>
            </a:r>
          </a:p>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（三）食品生产经营者未按照规定对变质、超过保质期或者回收的食品进行标示或者存放，或者未及时对上述食品采取无害化处理、销毁等措施并如实记录；</a:t>
            </a:r>
          </a:p>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（四）医疗机构和药品零售企业之外的单位或者个人向消费者销售特殊医学用途配方食品中的特定全营养配方食品；</a:t>
            </a:r>
          </a:p>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（五）将特殊食品与普通食品或者药品混放销售。</a:t>
            </a:r>
          </a:p>
        </p:txBody>
      </p:sp>
      <p:pic>
        <p:nvPicPr>
          <p:cNvPr id="5" name="图片 4"/>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6" name="圆角矩形 5"/>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法律责任</a:t>
            </a:r>
          </a:p>
        </p:txBody>
      </p:sp>
    </p:spTree>
    <p:extLst>
      <p:ext uri="{BB962C8B-B14F-4D97-AF65-F5344CB8AC3E}">
        <p14:creationId val="748774836"/>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9"/>
                                        </p:tgtEl>
                                        <p:attrNameLst>
                                          <p:attrName>style.visibility</p:attrName>
                                        </p:attrNameLst>
                                      </p:cBhvr>
                                      <p:to>
                                        <p:strVal val="visible"/>
                                      </p:to>
                                    </p:set>
                                    <p:animEffect filter="slide(fromLeft)" transition="in">
                                      <p:cBhvr>
                                        <p:cTn dur="500" id="7"/>
                                        <p:tgtEl>
                                          <p:spTgt spid="9"/>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8"/>
                                        </p:tgtEl>
                                        <p:attrNameLst>
                                          <p:attrName>style.visibility</p:attrName>
                                        </p:attrNameLst>
                                      </p:cBhvr>
                                      <p:to>
                                        <p:strVal val="visible"/>
                                      </p:to>
                                    </p:set>
                                    <p:animEffect filter="wipe(left)" transition="in">
                                      <p:cBhvr>
                                        <p:cTn dur="500" id="11"/>
                                        <p:tgtEl>
                                          <p:spTgt spid="8"/>
                                        </p:tgtEl>
                                      </p:cBhvr>
                                    </p:animEffect>
                                  </p:childTnLst>
                                </p:cTn>
                              </p:par>
                            </p:childTnLst>
                          </p:cTn>
                        </p:par>
                        <p:par>
                          <p:cTn fill="hold" id="12" nodeType="afterGroup">
                            <p:stCondLst>
                              <p:cond delay="1000"/>
                            </p:stCondLst>
                            <p:childTnLst>
                              <p:par>
                                <p:cTn fill="hold" grpId="0" id="13" nodeType="afterEffect" presetClass="entr" presetID="22" presetSubtype="8">
                                  <p:stCondLst>
                                    <p:cond delay="0"/>
                                  </p:stCondLst>
                                  <p:childTnLst>
                                    <p:set>
                                      <p:cBhvr>
                                        <p:cTn dur="1" fill="hold" id="14">
                                          <p:stCondLst>
                                            <p:cond delay="0"/>
                                          </p:stCondLst>
                                        </p:cTn>
                                        <p:tgtEl>
                                          <p:spTgt spid="10"/>
                                        </p:tgtEl>
                                        <p:attrNameLst>
                                          <p:attrName>style.visibility</p:attrName>
                                        </p:attrNameLst>
                                      </p:cBhvr>
                                      <p:to>
                                        <p:strVal val="visible"/>
                                      </p:to>
                                    </p:set>
                                    <p:animEffect filter="wipe(left)" transition="in">
                                      <p:cBhvr>
                                        <p:cTn dur="500" id="15"/>
                                        <p:tgtEl>
                                          <p:spTgt spid="1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P grpId="0" spid="9"/>
      <p:bldP grpId="0" spid="10"/>
    </p:bldLst>
  </p:timing>
</p:sld>
</file>

<file path=ppt/slides/slide4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 name="矩形 5"/>
          <p:cNvSpPr/>
          <p:nvPr/>
        </p:nvSpPr>
        <p:spPr>
          <a:xfrm>
            <a:off x="971997" y="1225304"/>
            <a:ext cx="7200002" cy="1348740"/>
          </a:xfrm>
          <a:prstGeom prst="rect">
            <a:avLst/>
          </a:prstGeom>
        </p:spPr>
        <p:txBody>
          <a:bodyPr bIns="34290" lIns="68580" rIns="68580" tIns="34290" wrap="square">
            <a:spAutoFit/>
          </a:bodyPr>
          <a:lstStyle/>
          <a:p>
            <a:pPr defTabSz="914378">
              <a:lnSpc>
                <a:spcPct val="150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除食品安全法第一百二十五条第一款、第一百二十六条规定的情形外，食品生产经营者的生产经营行为不符合食品安全法第三十三条第一款第五项、第七项至第十项的规定，或者不符合有关食品生产经营过程要求的食品安全国家标准的，依照食品安全法第一百二十六条第一款、本条例第七十五条的规定给予处罚。</a:t>
            </a:r>
          </a:p>
        </p:txBody>
      </p:sp>
      <p:sp>
        <p:nvSpPr>
          <p:cNvPr id="7" name="Pentagon 35"/>
          <p:cNvSpPr/>
          <p:nvPr/>
        </p:nvSpPr>
        <p:spPr>
          <a:xfrm>
            <a:off x="971998" y="1203598"/>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【第七十条】</a:t>
            </a:r>
          </a:p>
        </p:txBody>
      </p:sp>
      <p:cxnSp>
        <p:nvCxnSpPr>
          <p:cNvPr id="11" name="直接连接符 10"/>
          <p:cNvCxnSpPr/>
          <p:nvPr/>
        </p:nvCxnSpPr>
        <p:spPr>
          <a:xfrm>
            <a:off x="971998" y="2874454"/>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971997" y="3222659"/>
            <a:ext cx="7200002" cy="1028700"/>
          </a:xfrm>
          <a:prstGeom prst="rect">
            <a:avLst/>
          </a:prstGeom>
        </p:spPr>
        <p:txBody>
          <a:bodyPr bIns="34290" lIns="68580" rIns="68580" tIns="34290" wrap="square">
            <a:spAutoFit/>
          </a:bodyPr>
          <a:lstStyle/>
          <a:p>
            <a:pPr defTabSz="914378">
              <a:lnSpc>
                <a:spcPct val="150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餐具饮具集中消毒服务单位未按照规定建立并遵守出厂检验记录制度的，由县级以上人民政府卫生行政部门依照食品安全法第一百二十六条第一款、本条例第七十五条的规定给予处罚。</a:t>
            </a:r>
          </a:p>
        </p:txBody>
      </p:sp>
      <p:sp>
        <p:nvSpPr>
          <p:cNvPr id="13" name="Pentagon 35"/>
          <p:cNvSpPr/>
          <p:nvPr/>
        </p:nvSpPr>
        <p:spPr>
          <a:xfrm>
            <a:off x="971998" y="3200954"/>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【第七十一条】</a:t>
            </a:r>
          </a:p>
        </p:txBody>
      </p:sp>
      <p:pic>
        <p:nvPicPr>
          <p:cNvPr id="8" name="图片 7"/>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9" name="圆角矩形 8"/>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法律责任</a:t>
            </a:r>
          </a:p>
        </p:txBody>
      </p:sp>
    </p:spTree>
    <p:extLst>
      <p:ext uri="{BB962C8B-B14F-4D97-AF65-F5344CB8AC3E}">
        <p14:creationId val="2667865211"/>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7"/>
                                        </p:tgtEl>
                                        <p:attrNameLst>
                                          <p:attrName>style.visibility</p:attrName>
                                        </p:attrNameLst>
                                      </p:cBhvr>
                                      <p:to>
                                        <p:strVal val="visible"/>
                                      </p:to>
                                    </p:set>
                                    <p:animEffect filter="slide(fromLeft)" transition="in">
                                      <p:cBhvr>
                                        <p:cTn dur="500" id="7"/>
                                        <p:tgtEl>
                                          <p:spTgt spid="7"/>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6"/>
                                        </p:tgtEl>
                                        <p:attrNameLst>
                                          <p:attrName>style.visibility</p:attrName>
                                        </p:attrNameLst>
                                      </p:cBhvr>
                                      <p:to>
                                        <p:strVal val="visible"/>
                                      </p:to>
                                    </p:set>
                                    <p:animEffect filter="wipe(left)" transition="in">
                                      <p:cBhvr>
                                        <p:cTn dur="500" id="11"/>
                                        <p:tgtEl>
                                          <p:spTgt spid="6"/>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1"/>
                                        </p:tgtEl>
                                        <p:attrNameLst>
                                          <p:attrName>style.visibility</p:attrName>
                                        </p:attrNameLst>
                                      </p:cBhvr>
                                      <p:to>
                                        <p:strVal val="visible"/>
                                      </p:to>
                                    </p:set>
                                    <p:anim calcmode="lin" valueType="num">
                                      <p:cBhvr>
                                        <p:cTn dur="500" fill="hold" id="15"/>
                                        <p:tgtEl>
                                          <p:spTgt spid="11"/>
                                        </p:tgtEl>
                                        <p:attrNameLst>
                                          <p:attrName>ppt_w</p:attrName>
                                        </p:attrNameLst>
                                      </p:cBhvr>
                                      <p:tavLst>
                                        <p:tav tm="0">
                                          <p:val>
                                            <p:fltVal val="0"/>
                                          </p:val>
                                        </p:tav>
                                        <p:tav tm="100000">
                                          <p:val>
                                            <p:strVal val="#ppt_w"/>
                                          </p:val>
                                        </p:tav>
                                      </p:tavLst>
                                    </p:anim>
                                    <p:anim calcmode="lin" valueType="num">
                                      <p:cBhvr>
                                        <p:cTn dur="500" fill="hold" id="16"/>
                                        <p:tgtEl>
                                          <p:spTgt spid="11"/>
                                        </p:tgtEl>
                                        <p:attrNameLst>
                                          <p:attrName>ppt_h</p:attrName>
                                        </p:attrNameLst>
                                      </p:cBhvr>
                                      <p:tavLst>
                                        <p:tav tm="0">
                                          <p:val>
                                            <p:fltVal val="0"/>
                                          </p:val>
                                        </p:tav>
                                        <p:tav tm="100000">
                                          <p:val>
                                            <p:strVal val="#ppt_h"/>
                                          </p:val>
                                        </p:tav>
                                      </p:tavLst>
                                    </p:anim>
                                    <p:animEffect filter="fade" transition="in">
                                      <p:cBhvr>
                                        <p:cTn dur="500" id="17"/>
                                        <p:tgtEl>
                                          <p:spTgt spid="11"/>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3"/>
                                        </p:tgtEl>
                                        <p:attrNameLst>
                                          <p:attrName>style.visibility</p:attrName>
                                        </p:attrNameLst>
                                      </p:cBhvr>
                                      <p:to>
                                        <p:strVal val="visible"/>
                                      </p:to>
                                    </p:set>
                                    <p:animEffect filter="slide(fromLeft)" transition="in">
                                      <p:cBhvr>
                                        <p:cTn dur="500" id="21"/>
                                        <p:tgtEl>
                                          <p:spTgt spid="13"/>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2"/>
                                        </p:tgtEl>
                                        <p:attrNameLst>
                                          <p:attrName>style.visibility</p:attrName>
                                        </p:attrNameLst>
                                      </p:cBhvr>
                                      <p:to>
                                        <p:strVal val="visible"/>
                                      </p:to>
                                    </p:set>
                                    <p:animEffect filter="wipe(left)" transition="in">
                                      <p:cBhvr>
                                        <p:cTn dur="500" id="25"/>
                                        <p:tgtEl>
                                          <p:spTgt spid="1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grpId="0" spid="7"/>
      <p:bldP grpId="0" spid="12"/>
      <p:bldP grpId="0" spid="13"/>
    </p:bldLst>
  </p:timing>
</p:sld>
</file>

<file path=ppt/slides/slide4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 name="矩形 5"/>
          <p:cNvSpPr/>
          <p:nvPr/>
        </p:nvSpPr>
        <p:spPr>
          <a:xfrm>
            <a:off x="971997" y="1225304"/>
            <a:ext cx="7200002" cy="1220724"/>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从事对温度、湿度等有特殊要求的食品贮存业务的非食品生产经营者，食品集中交易市场的开办者、食品展销会的举办者，未按照规定备案或者报告的，由县级以上人民政府食品安全监督管理部门责令改正，给予警告；拒不改正的，处1万元以上5万元以下罚款；情节严重的，责令停产停业，并处5万元以上20万元以下罚款。</a:t>
            </a:r>
          </a:p>
        </p:txBody>
      </p:sp>
      <p:sp>
        <p:nvSpPr>
          <p:cNvPr id="7" name="Pentagon 35"/>
          <p:cNvSpPr/>
          <p:nvPr/>
        </p:nvSpPr>
        <p:spPr>
          <a:xfrm>
            <a:off x="971998" y="1203598"/>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【第七十二条】</a:t>
            </a:r>
          </a:p>
        </p:txBody>
      </p:sp>
      <p:cxnSp>
        <p:nvCxnSpPr>
          <p:cNvPr id="11" name="直接连接符 10"/>
          <p:cNvCxnSpPr/>
          <p:nvPr/>
        </p:nvCxnSpPr>
        <p:spPr>
          <a:xfrm>
            <a:off x="971998" y="2643758"/>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971997" y="2872617"/>
            <a:ext cx="7200002" cy="1508760"/>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利用会议、讲座、健康咨询等方式对食品进行虚假宣传的，由县级以上人民政府食品安全监督管理部门责令消除影响，有违法所得的，没收违法所得；情节严重的，依照食品安全法第一百四十条第五款的规定进行处罚；属于单位违法的，还应当依照本条例第七十五条的规定对单位的法定代表人、主要负责人、直接负责的主管人员和其他直接责任人员给予处罚。</a:t>
            </a:r>
          </a:p>
        </p:txBody>
      </p:sp>
      <p:sp>
        <p:nvSpPr>
          <p:cNvPr id="13" name="Pentagon 35"/>
          <p:cNvSpPr/>
          <p:nvPr/>
        </p:nvSpPr>
        <p:spPr>
          <a:xfrm>
            <a:off x="971998" y="2850910"/>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【第七十三条】</a:t>
            </a:r>
          </a:p>
        </p:txBody>
      </p:sp>
      <p:pic>
        <p:nvPicPr>
          <p:cNvPr id="8" name="图片 7"/>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9" name="圆角矩形 8"/>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法律责任</a:t>
            </a:r>
          </a:p>
        </p:txBody>
      </p:sp>
    </p:spTree>
    <p:extLst>
      <p:ext uri="{BB962C8B-B14F-4D97-AF65-F5344CB8AC3E}">
        <p14:creationId val="205005240"/>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7"/>
                                        </p:tgtEl>
                                        <p:attrNameLst>
                                          <p:attrName>style.visibility</p:attrName>
                                        </p:attrNameLst>
                                      </p:cBhvr>
                                      <p:to>
                                        <p:strVal val="visible"/>
                                      </p:to>
                                    </p:set>
                                    <p:animEffect filter="slide(fromLeft)" transition="in">
                                      <p:cBhvr>
                                        <p:cTn dur="500" id="7"/>
                                        <p:tgtEl>
                                          <p:spTgt spid="7"/>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6"/>
                                        </p:tgtEl>
                                        <p:attrNameLst>
                                          <p:attrName>style.visibility</p:attrName>
                                        </p:attrNameLst>
                                      </p:cBhvr>
                                      <p:to>
                                        <p:strVal val="visible"/>
                                      </p:to>
                                    </p:set>
                                    <p:animEffect filter="wipe(left)" transition="in">
                                      <p:cBhvr>
                                        <p:cTn dur="500" id="11"/>
                                        <p:tgtEl>
                                          <p:spTgt spid="6"/>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1"/>
                                        </p:tgtEl>
                                        <p:attrNameLst>
                                          <p:attrName>style.visibility</p:attrName>
                                        </p:attrNameLst>
                                      </p:cBhvr>
                                      <p:to>
                                        <p:strVal val="visible"/>
                                      </p:to>
                                    </p:set>
                                    <p:anim calcmode="lin" valueType="num">
                                      <p:cBhvr>
                                        <p:cTn dur="500" fill="hold" id="15"/>
                                        <p:tgtEl>
                                          <p:spTgt spid="11"/>
                                        </p:tgtEl>
                                        <p:attrNameLst>
                                          <p:attrName>ppt_w</p:attrName>
                                        </p:attrNameLst>
                                      </p:cBhvr>
                                      <p:tavLst>
                                        <p:tav tm="0">
                                          <p:val>
                                            <p:fltVal val="0"/>
                                          </p:val>
                                        </p:tav>
                                        <p:tav tm="100000">
                                          <p:val>
                                            <p:strVal val="#ppt_w"/>
                                          </p:val>
                                        </p:tav>
                                      </p:tavLst>
                                    </p:anim>
                                    <p:anim calcmode="lin" valueType="num">
                                      <p:cBhvr>
                                        <p:cTn dur="500" fill="hold" id="16"/>
                                        <p:tgtEl>
                                          <p:spTgt spid="11"/>
                                        </p:tgtEl>
                                        <p:attrNameLst>
                                          <p:attrName>ppt_h</p:attrName>
                                        </p:attrNameLst>
                                      </p:cBhvr>
                                      <p:tavLst>
                                        <p:tav tm="0">
                                          <p:val>
                                            <p:fltVal val="0"/>
                                          </p:val>
                                        </p:tav>
                                        <p:tav tm="100000">
                                          <p:val>
                                            <p:strVal val="#ppt_h"/>
                                          </p:val>
                                        </p:tav>
                                      </p:tavLst>
                                    </p:anim>
                                    <p:animEffect filter="fade" transition="in">
                                      <p:cBhvr>
                                        <p:cTn dur="500" id="17"/>
                                        <p:tgtEl>
                                          <p:spTgt spid="11"/>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3"/>
                                        </p:tgtEl>
                                        <p:attrNameLst>
                                          <p:attrName>style.visibility</p:attrName>
                                        </p:attrNameLst>
                                      </p:cBhvr>
                                      <p:to>
                                        <p:strVal val="visible"/>
                                      </p:to>
                                    </p:set>
                                    <p:animEffect filter="slide(fromLeft)" transition="in">
                                      <p:cBhvr>
                                        <p:cTn dur="500" id="21"/>
                                        <p:tgtEl>
                                          <p:spTgt spid="13"/>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2"/>
                                        </p:tgtEl>
                                        <p:attrNameLst>
                                          <p:attrName>style.visibility</p:attrName>
                                        </p:attrNameLst>
                                      </p:cBhvr>
                                      <p:to>
                                        <p:strVal val="visible"/>
                                      </p:to>
                                    </p:set>
                                    <p:animEffect filter="wipe(left)" transition="in">
                                      <p:cBhvr>
                                        <p:cTn dur="500" id="25"/>
                                        <p:tgtEl>
                                          <p:spTgt spid="1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grpId="0" spid="7"/>
      <p:bldP grpId="0" spid="12"/>
      <p:bldP grpId="0" spid="13"/>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3" name="圆角矩形 22"/>
          <p:cNvSpPr/>
          <p:nvPr/>
        </p:nvSpPr>
        <p:spPr>
          <a:xfrm>
            <a:off x="972000" y="1107740"/>
            <a:ext cx="7200000" cy="549610"/>
          </a:xfrm>
          <a:prstGeom prst="roundRect">
            <a:avLst>
              <a:gd fmla="val 0" name="adj"/>
            </a:avLst>
          </a:prstGeom>
          <a:solidFill>
            <a:srgbClr val="E20000"/>
          </a:solidFill>
          <a:ln>
            <a:solidFill>
              <a:srgbClr val="E20000"/>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2400">
                <a:solidFill>
                  <a:srgbClr val="FFFFFF"/>
                </a:solidFill>
                <a:latin charset="-122" panose="020b0503020204020204" pitchFamily="34" typeface="微软雅黑"/>
                <a:ea charset="-122" panose="020b0503020204020204" pitchFamily="34" typeface="微软雅黑"/>
              </a:rPr>
              <a:t>《条例》出台的背景</a:t>
            </a:r>
          </a:p>
        </p:txBody>
      </p:sp>
      <p:sp>
        <p:nvSpPr>
          <p:cNvPr id="12" name="矩形 11"/>
          <p:cNvSpPr/>
          <p:nvPr/>
        </p:nvSpPr>
        <p:spPr>
          <a:xfrm>
            <a:off x="972562" y="1914510"/>
            <a:ext cx="4031487" cy="2228850"/>
          </a:xfrm>
          <a:prstGeom prst="rect">
            <a:avLst/>
          </a:prstGeom>
        </p:spPr>
        <p:txBody>
          <a:bodyPr bIns="34290" lIns="68580" rIns="68580" tIns="34290" wrap="square">
            <a:spAutoFit/>
          </a:bodyPr>
          <a:lstStyle/>
          <a:p>
            <a:pPr defTabSz="914378">
              <a:lnSpc>
                <a:spcPct val="135000"/>
              </a:lnSpc>
              <a:buClr>
                <a:srgbClr val="E20000"/>
              </a:buClr>
            </a:pPr>
            <a:r>
              <a:rPr altLang="en-US" lang="zh-CN" smtClean="0" sz="1500">
                <a:solidFill>
                  <a:srgbClr val="000000"/>
                </a:solidFill>
                <a:latin charset="-122" panose="020b0503020204020204" pitchFamily="34" typeface="微软雅黑"/>
                <a:ea charset="-122" panose="020b0503020204020204" pitchFamily="34" typeface="微软雅黑"/>
                <a:cs typeface="+mn-ea"/>
                <a:sym typeface="+mn-lt"/>
              </a:rPr>
              <a:t>党中央、国务院高度重视食品安全。2015年新修订的食品安全法的实施，有力推动了我国食品安全整体水平提升。同时，食品安全工作仍面临不少困难和挑战，监管实践中一些有效做法也需要总结、上升为法律规范。为进一步细化和落实新修订的食品安全法，解决实践中仍存在的问题，有必要对《条例》进行修订。</a:t>
            </a:r>
          </a:p>
        </p:txBody>
      </p:sp>
      <p:pic>
        <p:nvPicPr>
          <p:cNvPr id="17" name="图片 16"/>
          <p:cNvPicPr>
            <a:picLocks noChangeAspect="1"/>
          </p:cNvPicPr>
          <p:nvPr/>
        </p:nvPicPr>
        <p:blipFill>
          <a:blip r:embed="rId3">
            <a:extLst>
              <a:ext uri="{28A0092B-C50C-407E-A947-70E740481C1C}">
                <a14:useLocalDpi val="0"/>
              </a:ext>
            </a:extLst>
          </a:blip>
          <a:stretch>
            <a:fillRect/>
          </a:stretch>
        </p:blipFill>
        <p:spPr>
          <a:xfrm>
            <a:off x="5088260" y="1369488"/>
            <a:ext cx="3293740" cy="3293740"/>
          </a:xfrm>
          <a:prstGeom prst="rect">
            <a:avLst/>
          </a:prstGeom>
        </p:spPr>
      </p:pic>
      <p:pic>
        <p:nvPicPr>
          <p:cNvPr id="5" name="图片 4"/>
          <p:cNvPicPr>
            <a:picLocks noChangeAspect="1"/>
          </p:cNvPicPr>
          <p:nvPr/>
        </p:nvPicPr>
        <p:blipFill>
          <a:blip r:embed="rId4">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6" name="圆角矩形 5"/>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zh-CN" lang="en-US"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《条例》出台的背景及主要内容</a:t>
            </a:r>
          </a:p>
        </p:txBody>
      </p:sp>
    </p:spTree>
    <p:extLst>
      <p:ext uri="{BB962C8B-B14F-4D97-AF65-F5344CB8AC3E}">
        <p14:creationId val="1226545462"/>
      </p:ext>
    </p:extLst>
  </p:cSld>
  <p:clrMapOvr>
    <a:masterClrMapping/>
  </p:clrMapOvr>
  <mc:AlternateContent>
    <mc:Choice Requires="p14">
      <p:transition p14:dur="1400" spd="slow">
        <p14:doors dir="vert"/>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1">
                                  <p:stCondLst>
                                    <p:cond delay="0"/>
                                  </p:stCondLst>
                                  <p:childTnLst>
                                    <p:set>
                                      <p:cBhvr>
                                        <p:cTn dur="1" fill="hold" id="6">
                                          <p:stCondLst>
                                            <p:cond delay="0"/>
                                          </p:stCondLst>
                                        </p:cTn>
                                        <p:tgtEl>
                                          <p:spTgt spid="23"/>
                                        </p:tgtEl>
                                        <p:attrNameLst>
                                          <p:attrName>style.visibility</p:attrName>
                                        </p:attrNameLst>
                                      </p:cBhvr>
                                      <p:to>
                                        <p:strVal val="visible"/>
                                      </p:to>
                                    </p:set>
                                    <p:anim calcmode="lin" valueType="num">
                                      <p:cBhvr additive="base">
                                        <p:cTn dur="500" id="7"/>
                                        <p:tgtEl>
                                          <p:spTgt spid="23"/>
                                        </p:tgtEl>
                                        <p:attrNameLst>
                                          <p:attrName>ppt_y</p:attrName>
                                        </p:attrNameLst>
                                      </p:cBhvr>
                                      <p:tavLst>
                                        <p:tav tm="0">
                                          <p:val>
                                            <p:strVal val="#ppt_y-#ppt_h*1.125000"/>
                                          </p:val>
                                        </p:tav>
                                        <p:tav tm="100000">
                                          <p:val>
                                            <p:strVal val="#ppt_y"/>
                                          </p:val>
                                        </p:tav>
                                      </p:tavLst>
                                    </p:anim>
                                    <p:animEffect filter="wipe(down)" transition="in">
                                      <p:cBhvr>
                                        <p:cTn dur="500" id="8"/>
                                        <p:tgtEl>
                                          <p:spTgt spid="23"/>
                                        </p:tgtEl>
                                      </p:cBhvr>
                                    </p:animEffect>
                                  </p:childTnLst>
                                </p:cTn>
                              </p:par>
                            </p:childTnLst>
                          </p:cTn>
                        </p:par>
                      </p:childTnLst>
                    </p:cTn>
                  </p:par>
                  <p:par>
                    <p:cTn fill="hold" id="9" nodeType="clickPar">
                      <p:stCondLst>
                        <p:cond delay="indefinite"/>
                        <p:cond delay="0" evt="onBegin">
                          <p:tn val="8"/>
                        </p:cond>
                      </p:stCondLst>
                      <p:childTnLst>
                        <p:par>
                          <p:cTn fill="hold" id="10" nodeType="afterGroup">
                            <p:stCondLst>
                              <p:cond delay="0"/>
                            </p:stCondLst>
                            <p:childTnLst>
                              <p:par>
                                <p:cTn fill="hold" grpId="0" id="11" nodeType="clickEffect" presetClass="entr" presetID="22" presetSubtype="1">
                                  <p:stCondLst>
                                    <p:cond delay="0"/>
                                  </p:stCondLst>
                                  <p:childTnLst>
                                    <p:set>
                                      <p:cBhvr>
                                        <p:cTn dur="1" fill="hold" id="12">
                                          <p:stCondLst>
                                            <p:cond delay="0"/>
                                          </p:stCondLst>
                                        </p:cTn>
                                        <p:tgtEl>
                                          <p:spTgt spid="12"/>
                                        </p:tgtEl>
                                        <p:attrNameLst>
                                          <p:attrName>style.visibility</p:attrName>
                                        </p:attrNameLst>
                                      </p:cBhvr>
                                      <p:to>
                                        <p:strVal val="visible"/>
                                      </p:to>
                                    </p:set>
                                    <p:animEffect filter="wipe(up)" transition="in">
                                      <p:cBhvr>
                                        <p:cTn dur="500" id="13"/>
                                        <p:tgtEl>
                                          <p:spTgt spid="12"/>
                                        </p:tgtEl>
                                      </p:cBhvr>
                                    </p:animEffect>
                                  </p:childTnLst>
                                </p:cTn>
                              </p:par>
                            </p:childTnLst>
                          </p:cTn>
                        </p:par>
                        <p:par>
                          <p:cTn fill="hold" id="14" nodeType="afterGroup">
                            <p:stCondLst>
                              <p:cond delay="500"/>
                            </p:stCondLst>
                            <p:childTnLst>
                              <p:par>
                                <p:cTn fill="hold" id="15" nodeType="afterEffect" presetClass="entr" presetID="9" presetSubtype="0">
                                  <p:stCondLst>
                                    <p:cond delay="0"/>
                                  </p:stCondLst>
                                  <p:childTnLst>
                                    <p:set>
                                      <p:cBhvr>
                                        <p:cTn dur="1" fill="hold" id="16">
                                          <p:stCondLst>
                                            <p:cond delay="0"/>
                                          </p:stCondLst>
                                        </p:cTn>
                                        <p:tgtEl>
                                          <p:spTgt spid="17"/>
                                        </p:tgtEl>
                                        <p:attrNameLst>
                                          <p:attrName>style.visibility</p:attrName>
                                        </p:attrNameLst>
                                      </p:cBhvr>
                                      <p:to>
                                        <p:strVal val="visible"/>
                                      </p:to>
                                    </p:set>
                                    <p:animEffect filter="dissolve" transition="in">
                                      <p:cBhvr>
                                        <p:cTn dur="500" id="17"/>
                                        <p:tgtEl>
                                          <p:spTgt spid="1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3"/>
      <p:bldP grpId="0" spid="12"/>
    </p:bldLst>
  </p:timing>
</p:sld>
</file>

<file path=ppt/slides/slide5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 name="矩形 5"/>
          <p:cNvSpPr/>
          <p:nvPr/>
        </p:nvSpPr>
        <p:spPr>
          <a:xfrm>
            <a:off x="971997" y="1059583"/>
            <a:ext cx="7200002" cy="14020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食品生产经营者生产经营的食品符合食品安全标准但不符合食品所标注的企业标准规定的食品安全指标的，由县级以上人民政府食品安全监督管理部门给予警告，并责令食品经营者停止经营该食品，责令食品生产企业改正；拒不停止经营或者改正的，没收不符合企业标准规定的食品安全指标的食品，货值金额不足1万元的，并处1万元以上5万元以下罚款，货值金额1万元以上的，并处货值金额5倍以上10倍以下罚款。</a:t>
            </a:r>
          </a:p>
        </p:txBody>
      </p:sp>
      <p:sp>
        <p:nvSpPr>
          <p:cNvPr id="7" name="Pentagon 35"/>
          <p:cNvSpPr/>
          <p:nvPr/>
        </p:nvSpPr>
        <p:spPr>
          <a:xfrm>
            <a:off x="971998" y="978702"/>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【第七十四条】</a:t>
            </a:r>
          </a:p>
        </p:txBody>
      </p:sp>
      <p:cxnSp>
        <p:nvCxnSpPr>
          <p:cNvPr id="11" name="直接连接符 10"/>
          <p:cNvCxnSpPr/>
          <p:nvPr/>
        </p:nvCxnSpPr>
        <p:spPr>
          <a:xfrm>
            <a:off x="971998" y="2536229"/>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971997" y="2824262"/>
            <a:ext cx="7200002" cy="840105"/>
          </a:xfrm>
          <a:prstGeom prst="rect">
            <a:avLst/>
          </a:prstGeom>
        </p:spPr>
        <p:txBody>
          <a:bodyPr bIns="34290" lIns="68580" rIns="68580" tIns="34290" wrap="square">
            <a:spAutoFit/>
          </a:bodyPr>
          <a:lstStyle/>
          <a:p>
            <a:pPr defTabSz="914378">
              <a:lnSpc>
                <a:spcPct val="125000"/>
              </a:lnSpc>
              <a:buClr>
                <a:srgbClr val="E20000"/>
              </a:buClr>
            </a:pPr>
            <a:r>
              <a:rPr altLang="en-US" lang="zh-CN" sz="1350">
                <a:solidFill>
                  <a:srgbClr val="E20000"/>
                </a:solidFill>
                <a:latin charset="-122" panose="020b0503020204020204" pitchFamily="34" typeface="微软雅黑"/>
                <a:ea charset="-122" panose="020b0503020204020204" pitchFamily="34" typeface="微软雅黑"/>
              </a:rPr>
              <a:t>                            食品生产经营企业等单位有食品安全法规定的违法情形，除依照食品安全法的规定给予处罚外，有下列情形之一的，对单位的法定代表人、主要负责人、直接负责的主管人员和其他直接责任人员处以其上一年度从本单位取得收入的1倍以上10倍以下罚款：</a:t>
            </a:r>
          </a:p>
        </p:txBody>
      </p:sp>
      <p:sp>
        <p:nvSpPr>
          <p:cNvPr id="13" name="Pentagon 35"/>
          <p:cNvSpPr/>
          <p:nvPr/>
        </p:nvSpPr>
        <p:spPr>
          <a:xfrm>
            <a:off x="971998" y="2743381"/>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【第七十五条】</a:t>
            </a:r>
          </a:p>
        </p:txBody>
      </p:sp>
      <p:sp>
        <p:nvSpPr>
          <p:cNvPr id="8" name="矩形 7"/>
          <p:cNvSpPr/>
          <p:nvPr/>
        </p:nvSpPr>
        <p:spPr>
          <a:xfrm>
            <a:off x="971997" y="3702882"/>
            <a:ext cx="2519884" cy="3352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（一）故意实施违法行为；</a:t>
            </a:r>
          </a:p>
        </p:txBody>
      </p:sp>
      <p:sp>
        <p:nvSpPr>
          <p:cNvPr id="9" name="矩形 8"/>
          <p:cNvSpPr/>
          <p:nvPr/>
        </p:nvSpPr>
        <p:spPr>
          <a:xfrm>
            <a:off x="5511658" y="3702882"/>
            <a:ext cx="2519884" cy="3352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（三）违法行为造成严重后果。</a:t>
            </a:r>
          </a:p>
        </p:txBody>
      </p:sp>
      <p:sp>
        <p:nvSpPr>
          <p:cNvPr id="10" name="矩形 9"/>
          <p:cNvSpPr/>
          <p:nvPr/>
        </p:nvSpPr>
        <p:spPr>
          <a:xfrm>
            <a:off x="3241827" y="3702882"/>
            <a:ext cx="2519884" cy="3352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（二）违法行为性质恶劣；</a:t>
            </a:r>
          </a:p>
        </p:txBody>
      </p:sp>
      <p:sp>
        <p:nvSpPr>
          <p:cNvPr id="14" name="Pentagon 35"/>
          <p:cNvSpPr/>
          <p:nvPr/>
        </p:nvSpPr>
        <p:spPr>
          <a:xfrm>
            <a:off x="971996" y="4097108"/>
            <a:ext cx="7200000" cy="432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en-US" lang="zh-CN" sz="1600">
                <a:solidFill>
                  <a:srgbClr val="FFFFFF"/>
                </a:solidFill>
                <a:latin charset="-122" panose="020b0503020204020204" pitchFamily="34" typeface="微软雅黑"/>
                <a:ea charset="-122" panose="020b0503020204020204" pitchFamily="34" typeface="微软雅黑"/>
              </a:rPr>
              <a:t>属于食品安全法第一百二十五条第二款规定情形的，不适用前款规定。</a:t>
            </a:r>
          </a:p>
        </p:txBody>
      </p:sp>
      <p:pic>
        <p:nvPicPr>
          <p:cNvPr id="15" name="图片 14"/>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16" name="圆角矩形 15"/>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法律责任</a:t>
            </a:r>
          </a:p>
        </p:txBody>
      </p:sp>
    </p:spTree>
    <p:extLst>
      <p:ext uri="{BB962C8B-B14F-4D97-AF65-F5344CB8AC3E}">
        <p14:creationId val="2354207010"/>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7"/>
                                        </p:tgtEl>
                                        <p:attrNameLst>
                                          <p:attrName>style.visibility</p:attrName>
                                        </p:attrNameLst>
                                      </p:cBhvr>
                                      <p:to>
                                        <p:strVal val="visible"/>
                                      </p:to>
                                    </p:set>
                                    <p:animEffect filter="slide(fromLeft)" transition="in">
                                      <p:cBhvr>
                                        <p:cTn dur="500" id="7"/>
                                        <p:tgtEl>
                                          <p:spTgt spid="7"/>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6"/>
                                        </p:tgtEl>
                                        <p:attrNameLst>
                                          <p:attrName>style.visibility</p:attrName>
                                        </p:attrNameLst>
                                      </p:cBhvr>
                                      <p:to>
                                        <p:strVal val="visible"/>
                                      </p:to>
                                    </p:set>
                                    <p:animEffect filter="wipe(left)" transition="in">
                                      <p:cBhvr>
                                        <p:cTn dur="500" id="11"/>
                                        <p:tgtEl>
                                          <p:spTgt spid="6"/>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1"/>
                                        </p:tgtEl>
                                        <p:attrNameLst>
                                          <p:attrName>style.visibility</p:attrName>
                                        </p:attrNameLst>
                                      </p:cBhvr>
                                      <p:to>
                                        <p:strVal val="visible"/>
                                      </p:to>
                                    </p:set>
                                    <p:anim calcmode="lin" valueType="num">
                                      <p:cBhvr>
                                        <p:cTn dur="500" fill="hold" id="15"/>
                                        <p:tgtEl>
                                          <p:spTgt spid="11"/>
                                        </p:tgtEl>
                                        <p:attrNameLst>
                                          <p:attrName>ppt_w</p:attrName>
                                        </p:attrNameLst>
                                      </p:cBhvr>
                                      <p:tavLst>
                                        <p:tav tm="0">
                                          <p:val>
                                            <p:fltVal val="0"/>
                                          </p:val>
                                        </p:tav>
                                        <p:tav tm="100000">
                                          <p:val>
                                            <p:strVal val="#ppt_w"/>
                                          </p:val>
                                        </p:tav>
                                      </p:tavLst>
                                    </p:anim>
                                    <p:anim calcmode="lin" valueType="num">
                                      <p:cBhvr>
                                        <p:cTn dur="500" fill="hold" id="16"/>
                                        <p:tgtEl>
                                          <p:spTgt spid="11"/>
                                        </p:tgtEl>
                                        <p:attrNameLst>
                                          <p:attrName>ppt_h</p:attrName>
                                        </p:attrNameLst>
                                      </p:cBhvr>
                                      <p:tavLst>
                                        <p:tav tm="0">
                                          <p:val>
                                            <p:fltVal val="0"/>
                                          </p:val>
                                        </p:tav>
                                        <p:tav tm="100000">
                                          <p:val>
                                            <p:strVal val="#ppt_h"/>
                                          </p:val>
                                        </p:tav>
                                      </p:tavLst>
                                    </p:anim>
                                    <p:animEffect filter="fade" transition="in">
                                      <p:cBhvr>
                                        <p:cTn dur="500" id="17"/>
                                        <p:tgtEl>
                                          <p:spTgt spid="11"/>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3"/>
                                        </p:tgtEl>
                                        <p:attrNameLst>
                                          <p:attrName>style.visibility</p:attrName>
                                        </p:attrNameLst>
                                      </p:cBhvr>
                                      <p:to>
                                        <p:strVal val="visible"/>
                                      </p:to>
                                    </p:set>
                                    <p:animEffect filter="slide(fromLeft)" transition="in">
                                      <p:cBhvr>
                                        <p:cTn dur="500" id="21"/>
                                        <p:tgtEl>
                                          <p:spTgt spid="13"/>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2"/>
                                        </p:tgtEl>
                                        <p:attrNameLst>
                                          <p:attrName>style.visibility</p:attrName>
                                        </p:attrNameLst>
                                      </p:cBhvr>
                                      <p:to>
                                        <p:strVal val="visible"/>
                                      </p:to>
                                    </p:set>
                                    <p:animEffect filter="wipe(left)" transition="in">
                                      <p:cBhvr>
                                        <p:cTn dur="500" id="25"/>
                                        <p:tgtEl>
                                          <p:spTgt spid="12"/>
                                        </p:tgtEl>
                                      </p:cBhvr>
                                    </p:animEffect>
                                  </p:childTnLst>
                                </p:cTn>
                              </p:par>
                            </p:childTnLst>
                          </p:cTn>
                        </p:par>
                        <p:par>
                          <p:cTn fill="hold" id="26" nodeType="afterGroup">
                            <p:stCondLst>
                              <p:cond delay="2500"/>
                            </p:stCondLst>
                            <p:childTnLst>
                              <p:par>
                                <p:cTn fill="hold" grpId="0" id="27" nodeType="afterEffect" presetClass="entr" presetID="22" presetSubtype="8">
                                  <p:stCondLst>
                                    <p:cond delay="0"/>
                                  </p:stCondLst>
                                  <p:childTnLst>
                                    <p:set>
                                      <p:cBhvr>
                                        <p:cTn dur="1" fill="hold" id="28">
                                          <p:stCondLst>
                                            <p:cond delay="0"/>
                                          </p:stCondLst>
                                        </p:cTn>
                                        <p:tgtEl>
                                          <p:spTgt spid="8"/>
                                        </p:tgtEl>
                                        <p:attrNameLst>
                                          <p:attrName>style.visibility</p:attrName>
                                        </p:attrNameLst>
                                      </p:cBhvr>
                                      <p:to>
                                        <p:strVal val="visible"/>
                                      </p:to>
                                    </p:set>
                                    <p:animEffect filter="wipe(left)" transition="in">
                                      <p:cBhvr>
                                        <p:cTn dur="500" id="29"/>
                                        <p:tgtEl>
                                          <p:spTgt spid="8"/>
                                        </p:tgtEl>
                                      </p:cBhvr>
                                    </p:animEffect>
                                  </p:childTnLst>
                                </p:cTn>
                              </p:par>
                            </p:childTnLst>
                          </p:cTn>
                        </p:par>
                        <p:par>
                          <p:cTn fill="hold" id="30" nodeType="afterGroup">
                            <p:stCondLst>
                              <p:cond delay="3000"/>
                            </p:stCondLst>
                            <p:childTnLst>
                              <p:par>
                                <p:cTn fill="hold" grpId="0" id="31" nodeType="afterEffect" presetClass="entr" presetID="22" presetSubtype="8">
                                  <p:stCondLst>
                                    <p:cond delay="0"/>
                                  </p:stCondLst>
                                  <p:childTnLst>
                                    <p:set>
                                      <p:cBhvr>
                                        <p:cTn dur="1" fill="hold" id="32">
                                          <p:stCondLst>
                                            <p:cond delay="0"/>
                                          </p:stCondLst>
                                        </p:cTn>
                                        <p:tgtEl>
                                          <p:spTgt spid="10"/>
                                        </p:tgtEl>
                                        <p:attrNameLst>
                                          <p:attrName>style.visibility</p:attrName>
                                        </p:attrNameLst>
                                      </p:cBhvr>
                                      <p:to>
                                        <p:strVal val="visible"/>
                                      </p:to>
                                    </p:set>
                                    <p:animEffect filter="wipe(left)" transition="in">
                                      <p:cBhvr>
                                        <p:cTn dur="500" id="33"/>
                                        <p:tgtEl>
                                          <p:spTgt spid="10"/>
                                        </p:tgtEl>
                                      </p:cBhvr>
                                    </p:animEffect>
                                  </p:childTnLst>
                                </p:cTn>
                              </p:par>
                            </p:childTnLst>
                          </p:cTn>
                        </p:par>
                        <p:par>
                          <p:cTn fill="hold" id="34" nodeType="afterGroup">
                            <p:stCondLst>
                              <p:cond delay="3500"/>
                            </p:stCondLst>
                            <p:childTnLst>
                              <p:par>
                                <p:cTn fill="hold" grpId="0" id="35" nodeType="afterEffect" presetClass="entr" presetID="22" presetSubtype="8">
                                  <p:stCondLst>
                                    <p:cond delay="0"/>
                                  </p:stCondLst>
                                  <p:childTnLst>
                                    <p:set>
                                      <p:cBhvr>
                                        <p:cTn dur="1" fill="hold" id="36">
                                          <p:stCondLst>
                                            <p:cond delay="0"/>
                                          </p:stCondLst>
                                        </p:cTn>
                                        <p:tgtEl>
                                          <p:spTgt spid="9"/>
                                        </p:tgtEl>
                                        <p:attrNameLst>
                                          <p:attrName>style.visibility</p:attrName>
                                        </p:attrNameLst>
                                      </p:cBhvr>
                                      <p:to>
                                        <p:strVal val="visible"/>
                                      </p:to>
                                    </p:set>
                                    <p:animEffect filter="wipe(left)" transition="in">
                                      <p:cBhvr>
                                        <p:cTn dur="500" id="37"/>
                                        <p:tgtEl>
                                          <p:spTgt spid="9"/>
                                        </p:tgtEl>
                                      </p:cBhvr>
                                    </p:animEffect>
                                  </p:childTnLst>
                                </p:cTn>
                              </p:par>
                            </p:childTnLst>
                          </p:cTn>
                        </p:par>
                        <p:par>
                          <p:cTn fill="hold" id="38" nodeType="afterGroup">
                            <p:stCondLst>
                              <p:cond delay="4000"/>
                            </p:stCondLst>
                            <p:childTnLst>
                              <p:par>
                                <p:cTn fill="hold" grpId="0" id="39" nodeType="afterEffect" presetClass="entr" presetID="12" presetSubtype="1">
                                  <p:stCondLst>
                                    <p:cond delay="0"/>
                                  </p:stCondLst>
                                  <p:childTnLst>
                                    <p:set>
                                      <p:cBhvr>
                                        <p:cTn dur="1" fill="hold" id="40">
                                          <p:stCondLst>
                                            <p:cond delay="0"/>
                                          </p:stCondLst>
                                        </p:cTn>
                                        <p:tgtEl>
                                          <p:spTgt spid="14"/>
                                        </p:tgtEl>
                                        <p:attrNameLst>
                                          <p:attrName>style.visibility</p:attrName>
                                        </p:attrNameLst>
                                      </p:cBhvr>
                                      <p:to>
                                        <p:strVal val="visible"/>
                                      </p:to>
                                    </p:set>
                                    <p:anim calcmode="lin" valueType="num">
                                      <p:cBhvr additive="base">
                                        <p:cTn dur="500" id="41"/>
                                        <p:tgtEl>
                                          <p:spTgt spid="14"/>
                                        </p:tgtEl>
                                        <p:attrNameLst>
                                          <p:attrName>ppt_y</p:attrName>
                                        </p:attrNameLst>
                                      </p:cBhvr>
                                      <p:tavLst>
                                        <p:tav tm="0">
                                          <p:val>
                                            <p:strVal val="#ppt_y-#ppt_h*1.125000"/>
                                          </p:val>
                                        </p:tav>
                                        <p:tav tm="100000">
                                          <p:val>
                                            <p:strVal val="#ppt_y"/>
                                          </p:val>
                                        </p:tav>
                                      </p:tavLst>
                                    </p:anim>
                                    <p:animEffect filter="wipe(down)" transition="in">
                                      <p:cBhvr>
                                        <p:cTn dur="500" id="42"/>
                                        <p:tgtEl>
                                          <p:spTgt spid="1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grpId="0" spid="7"/>
      <p:bldP grpId="0" spid="12"/>
      <p:bldP grpId="0" spid="13"/>
      <p:bldP grpId="0" spid="8"/>
      <p:bldP grpId="0" spid="9"/>
      <p:bldP grpId="0" spid="10"/>
      <p:bldP grpId="0" spid="14"/>
    </p:bldLst>
  </p:timing>
</p:sld>
</file>

<file path=ppt/slides/slide5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 name="矩形 5"/>
          <p:cNvSpPr/>
          <p:nvPr/>
        </p:nvSpPr>
        <p:spPr>
          <a:xfrm>
            <a:off x="971997" y="1203599"/>
            <a:ext cx="7200002" cy="932688"/>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食品生产经营者依照食品安全法第六十三条第一款、第二款的规定停止生产、经营，实施食品召回，或者采取其他有效措施减轻或者消除食品安全风险，未造成危害后果的，可以从轻或者减轻处罚。</a:t>
            </a:r>
          </a:p>
        </p:txBody>
      </p:sp>
      <p:sp>
        <p:nvSpPr>
          <p:cNvPr id="7" name="Pentagon 35"/>
          <p:cNvSpPr/>
          <p:nvPr/>
        </p:nvSpPr>
        <p:spPr>
          <a:xfrm>
            <a:off x="971998" y="1122718"/>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【第七十六条】</a:t>
            </a:r>
          </a:p>
        </p:txBody>
      </p:sp>
      <p:cxnSp>
        <p:nvCxnSpPr>
          <p:cNvPr id="11" name="直接连接符 10"/>
          <p:cNvCxnSpPr/>
          <p:nvPr/>
        </p:nvCxnSpPr>
        <p:spPr>
          <a:xfrm>
            <a:off x="971998" y="2360002"/>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5" name="矩形 14"/>
          <p:cNvSpPr/>
          <p:nvPr/>
        </p:nvSpPr>
        <p:spPr>
          <a:xfrm>
            <a:off x="971997" y="2720042"/>
            <a:ext cx="7200002" cy="1508760"/>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县级以上地方人民政府食品安全监督管理等部门对有食品安全法第一百二十三条规定的违法情形且情节严重，可能需要行政拘留的，应当及时将案件及有关材料移送同级公安机关。公安机关认为需要补充材料的，食品安全监督管理等部门应当及时提供。公安机关经审查认为不符合行政拘留条件的，应当及时将案件及有关材料退回移送的食品安全监督管理等部门。</a:t>
            </a:r>
          </a:p>
        </p:txBody>
      </p:sp>
      <p:sp>
        <p:nvSpPr>
          <p:cNvPr id="17" name="Pentagon 35"/>
          <p:cNvSpPr/>
          <p:nvPr/>
        </p:nvSpPr>
        <p:spPr>
          <a:xfrm>
            <a:off x="971998" y="2639162"/>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【第七十七条】</a:t>
            </a:r>
          </a:p>
        </p:txBody>
      </p:sp>
      <p:pic>
        <p:nvPicPr>
          <p:cNvPr id="8" name="图片 7"/>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9" name="圆角矩形 8"/>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法律责任</a:t>
            </a:r>
          </a:p>
        </p:txBody>
      </p:sp>
    </p:spTree>
    <p:extLst>
      <p:ext uri="{BB962C8B-B14F-4D97-AF65-F5344CB8AC3E}">
        <p14:creationId val="2420241967"/>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7"/>
                                        </p:tgtEl>
                                        <p:attrNameLst>
                                          <p:attrName>style.visibility</p:attrName>
                                        </p:attrNameLst>
                                      </p:cBhvr>
                                      <p:to>
                                        <p:strVal val="visible"/>
                                      </p:to>
                                    </p:set>
                                    <p:animEffect filter="slide(fromLeft)" transition="in">
                                      <p:cBhvr>
                                        <p:cTn dur="500" id="7"/>
                                        <p:tgtEl>
                                          <p:spTgt spid="7"/>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6"/>
                                        </p:tgtEl>
                                        <p:attrNameLst>
                                          <p:attrName>style.visibility</p:attrName>
                                        </p:attrNameLst>
                                      </p:cBhvr>
                                      <p:to>
                                        <p:strVal val="visible"/>
                                      </p:to>
                                    </p:set>
                                    <p:animEffect filter="wipe(left)" transition="in">
                                      <p:cBhvr>
                                        <p:cTn dur="500" id="11"/>
                                        <p:tgtEl>
                                          <p:spTgt spid="6"/>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1"/>
                                        </p:tgtEl>
                                        <p:attrNameLst>
                                          <p:attrName>style.visibility</p:attrName>
                                        </p:attrNameLst>
                                      </p:cBhvr>
                                      <p:to>
                                        <p:strVal val="visible"/>
                                      </p:to>
                                    </p:set>
                                    <p:anim calcmode="lin" valueType="num">
                                      <p:cBhvr>
                                        <p:cTn dur="500" fill="hold" id="15"/>
                                        <p:tgtEl>
                                          <p:spTgt spid="11"/>
                                        </p:tgtEl>
                                        <p:attrNameLst>
                                          <p:attrName>ppt_w</p:attrName>
                                        </p:attrNameLst>
                                      </p:cBhvr>
                                      <p:tavLst>
                                        <p:tav tm="0">
                                          <p:val>
                                            <p:fltVal val="0"/>
                                          </p:val>
                                        </p:tav>
                                        <p:tav tm="100000">
                                          <p:val>
                                            <p:strVal val="#ppt_w"/>
                                          </p:val>
                                        </p:tav>
                                      </p:tavLst>
                                    </p:anim>
                                    <p:anim calcmode="lin" valueType="num">
                                      <p:cBhvr>
                                        <p:cTn dur="500" fill="hold" id="16"/>
                                        <p:tgtEl>
                                          <p:spTgt spid="11"/>
                                        </p:tgtEl>
                                        <p:attrNameLst>
                                          <p:attrName>ppt_h</p:attrName>
                                        </p:attrNameLst>
                                      </p:cBhvr>
                                      <p:tavLst>
                                        <p:tav tm="0">
                                          <p:val>
                                            <p:fltVal val="0"/>
                                          </p:val>
                                        </p:tav>
                                        <p:tav tm="100000">
                                          <p:val>
                                            <p:strVal val="#ppt_h"/>
                                          </p:val>
                                        </p:tav>
                                      </p:tavLst>
                                    </p:anim>
                                    <p:animEffect filter="fade" transition="in">
                                      <p:cBhvr>
                                        <p:cTn dur="500" id="17"/>
                                        <p:tgtEl>
                                          <p:spTgt spid="11"/>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7"/>
                                        </p:tgtEl>
                                        <p:attrNameLst>
                                          <p:attrName>style.visibility</p:attrName>
                                        </p:attrNameLst>
                                      </p:cBhvr>
                                      <p:to>
                                        <p:strVal val="visible"/>
                                      </p:to>
                                    </p:set>
                                    <p:animEffect filter="slide(fromLeft)" transition="in">
                                      <p:cBhvr>
                                        <p:cTn dur="500" id="21"/>
                                        <p:tgtEl>
                                          <p:spTgt spid="17"/>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5"/>
                                        </p:tgtEl>
                                        <p:attrNameLst>
                                          <p:attrName>style.visibility</p:attrName>
                                        </p:attrNameLst>
                                      </p:cBhvr>
                                      <p:to>
                                        <p:strVal val="visible"/>
                                      </p:to>
                                    </p:set>
                                    <p:animEffect filter="wipe(left)" transition="in">
                                      <p:cBhvr>
                                        <p:cTn dur="500" id="25"/>
                                        <p:tgtEl>
                                          <p:spTgt spid="1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grpId="0" spid="7"/>
      <p:bldP grpId="0" spid="15"/>
      <p:bldP grpId="0" spid="17"/>
    </p:bldLst>
  </p:timing>
</p:sld>
</file>

<file path=ppt/slides/slide5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 name="矩形 5"/>
          <p:cNvSpPr/>
          <p:nvPr/>
        </p:nvSpPr>
        <p:spPr>
          <a:xfrm>
            <a:off x="838200" y="1200150"/>
            <a:ext cx="7467600" cy="1220724"/>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公安机关对发现的食品安全违法行为，经审查没有犯罪事实或者立案侦查后认为不需要追究刑事责任，但依法应当予以行政拘留的，应当及时作出行政拘留的处罚决定；不需要予以行政拘留但依法应当追究其他行政责任的，应当及时将案件及有关材料移送同级食品安全监督管理等部门。</a:t>
            </a:r>
          </a:p>
        </p:txBody>
      </p:sp>
      <p:sp>
        <p:nvSpPr>
          <p:cNvPr id="7" name="Pentagon 35"/>
          <p:cNvSpPr/>
          <p:nvPr/>
        </p:nvSpPr>
        <p:spPr>
          <a:xfrm>
            <a:off x="838200" y="1119269"/>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【第七十八条】</a:t>
            </a:r>
          </a:p>
        </p:txBody>
      </p:sp>
      <p:cxnSp>
        <p:nvCxnSpPr>
          <p:cNvPr id="11" name="直接连接符 10"/>
          <p:cNvCxnSpPr/>
          <p:nvPr/>
        </p:nvCxnSpPr>
        <p:spPr>
          <a:xfrm>
            <a:off x="838414" y="2800350"/>
            <a:ext cx="7314986"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5" name="矩形 14"/>
          <p:cNvSpPr/>
          <p:nvPr/>
        </p:nvSpPr>
        <p:spPr>
          <a:xfrm>
            <a:off x="838200" y="3160390"/>
            <a:ext cx="7467600" cy="932688"/>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复检机构无正当理由拒绝承担复检任务的，由县级以上人民政府食品安全监督管理部门给予警告，无正当理由1年内2次拒绝承担复检任务的，由国务院有关部门撤销其复检机构资质并向社会公布。</a:t>
            </a:r>
          </a:p>
        </p:txBody>
      </p:sp>
      <p:sp>
        <p:nvSpPr>
          <p:cNvPr id="17" name="Pentagon 35"/>
          <p:cNvSpPr/>
          <p:nvPr/>
        </p:nvSpPr>
        <p:spPr>
          <a:xfrm>
            <a:off x="838200" y="3079510"/>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【第七十九条】</a:t>
            </a:r>
          </a:p>
        </p:txBody>
      </p:sp>
      <p:pic>
        <p:nvPicPr>
          <p:cNvPr id="8" name="图片 7"/>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9" name="圆角矩形 8"/>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法律责任</a:t>
            </a:r>
          </a:p>
        </p:txBody>
      </p:sp>
    </p:spTree>
    <p:extLst>
      <p:ext uri="{BB962C8B-B14F-4D97-AF65-F5344CB8AC3E}">
        <p14:creationId val="3728051317"/>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7"/>
                                        </p:tgtEl>
                                        <p:attrNameLst>
                                          <p:attrName>style.visibility</p:attrName>
                                        </p:attrNameLst>
                                      </p:cBhvr>
                                      <p:to>
                                        <p:strVal val="visible"/>
                                      </p:to>
                                    </p:set>
                                    <p:animEffect filter="slide(fromLeft)" transition="in">
                                      <p:cBhvr>
                                        <p:cTn dur="500" id="7"/>
                                        <p:tgtEl>
                                          <p:spTgt spid="7"/>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6"/>
                                        </p:tgtEl>
                                        <p:attrNameLst>
                                          <p:attrName>style.visibility</p:attrName>
                                        </p:attrNameLst>
                                      </p:cBhvr>
                                      <p:to>
                                        <p:strVal val="visible"/>
                                      </p:to>
                                    </p:set>
                                    <p:animEffect filter="wipe(left)" transition="in">
                                      <p:cBhvr>
                                        <p:cTn dur="500" id="11"/>
                                        <p:tgtEl>
                                          <p:spTgt spid="6"/>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1"/>
                                        </p:tgtEl>
                                        <p:attrNameLst>
                                          <p:attrName>style.visibility</p:attrName>
                                        </p:attrNameLst>
                                      </p:cBhvr>
                                      <p:to>
                                        <p:strVal val="visible"/>
                                      </p:to>
                                    </p:set>
                                    <p:anim calcmode="lin" valueType="num">
                                      <p:cBhvr>
                                        <p:cTn dur="500" fill="hold" id="15"/>
                                        <p:tgtEl>
                                          <p:spTgt spid="11"/>
                                        </p:tgtEl>
                                        <p:attrNameLst>
                                          <p:attrName>ppt_w</p:attrName>
                                        </p:attrNameLst>
                                      </p:cBhvr>
                                      <p:tavLst>
                                        <p:tav tm="0">
                                          <p:val>
                                            <p:fltVal val="0"/>
                                          </p:val>
                                        </p:tav>
                                        <p:tav tm="100000">
                                          <p:val>
                                            <p:strVal val="#ppt_w"/>
                                          </p:val>
                                        </p:tav>
                                      </p:tavLst>
                                    </p:anim>
                                    <p:anim calcmode="lin" valueType="num">
                                      <p:cBhvr>
                                        <p:cTn dur="500" fill="hold" id="16"/>
                                        <p:tgtEl>
                                          <p:spTgt spid="11"/>
                                        </p:tgtEl>
                                        <p:attrNameLst>
                                          <p:attrName>ppt_h</p:attrName>
                                        </p:attrNameLst>
                                      </p:cBhvr>
                                      <p:tavLst>
                                        <p:tav tm="0">
                                          <p:val>
                                            <p:fltVal val="0"/>
                                          </p:val>
                                        </p:tav>
                                        <p:tav tm="100000">
                                          <p:val>
                                            <p:strVal val="#ppt_h"/>
                                          </p:val>
                                        </p:tav>
                                      </p:tavLst>
                                    </p:anim>
                                    <p:animEffect filter="fade" transition="in">
                                      <p:cBhvr>
                                        <p:cTn dur="500" id="17"/>
                                        <p:tgtEl>
                                          <p:spTgt spid="11"/>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7"/>
                                        </p:tgtEl>
                                        <p:attrNameLst>
                                          <p:attrName>style.visibility</p:attrName>
                                        </p:attrNameLst>
                                      </p:cBhvr>
                                      <p:to>
                                        <p:strVal val="visible"/>
                                      </p:to>
                                    </p:set>
                                    <p:animEffect filter="slide(fromLeft)" transition="in">
                                      <p:cBhvr>
                                        <p:cTn dur="500" id="21"/>
                                        <p:tgtEl>
                                          <p:spTgt spid="17"/>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5"/>
                                        </p:tgtEl>
                                        <p:attrNameLst>
                                          <p:attrName>style.visibility</p:attrName>
                                        </p:attrNameLst>
                                      </p:cBhvr>
                                      <p:to>
                                        <p:strVal val="visible"/>
                                      </p:to>
                                    </p:set>
                                    <p:animEffect filter="wipe(left)" transition="in">
                                      <p:cBhvr>
                                        <p:cTn dur="500" id="25"/>
                                        <p:tgtEl>
                                          <p:spTgt spid="1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grpId="0" spid="7"/>
      <p:bldP grpId="0" spid="15"/>
      <p:bldP grpId="0" spid="17"/>
    </p:bldLst>
  </p:timing>
</p:sld>
</file>

<file path=ppt/slides/slide5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 name="矩形 5"/>
          <p:cNvSpPr/>
          <p:nvPr/>
        </p:nvSpPr>
        <p:spPr>
          <a:xfrm>
            <a:off x="971997" y="1203598"/>
            <a:ext cx="7200002" cy="14020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发布未依法取得资质认定的食品检验机构出具的食品检验信息，或者利用上述检验信息对食品、食品生产经营者进行等级评定，欺骗、误导消费者的，由县级以上人民政府食品安全监督管理部门责令改正，有违法所得的，没收违法所得，并处10万元以上50万元以下罚款；拒不改正的，处50万元以上100万元以下罚款；构成违反治安管理行为的，由公安机关依法给予治安管理处罚。</a:t>
            </a:r>
          </a:p>
        </p:txBody>
      </p:sp>
      <p:sp>
        <p:nvSpPr>
          <p:cNvPr id="7" name="Pentagon 35"/>
          <p:cNvSpPr/>
          <p:nvPr/>
        </p:nvSpPr>
        <p:spPr>
          <a:xfrm>
            <a:off x="971998" y="1122718"/>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【第八十条】</a:t>
            </a:r>
          </a:p>
        </p:txBody>
      </p:sp>
      <p:cxnSp>
        <p:nvCxnSpPr>
          <p:cNvPr id="11" name="直接连接符 10"/>
          <p:cNvCxnSpPr/>
          <p:nvPr/>
        </p:nvCxnSpPr>
        <p:spPr>
          <a:xfrm>
            <a:off x="971998" y="2715766"/>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5" name="矩形 14"/>
          <p:cNvSpPr/>
          <p:nvPr/>
        </p:nvSpPr>
        <p:spPr>
          <a:xfrm>
            <a:off x="971997" y="2940662"/>
            <a:ext cx="7200002" cy="8686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食品安全监督管理部门依照食品安全法、本条例对违法单位或者个人处以30万元以上罚款的，由设区的市级以上人民政府食品安全监督管理部门决定。罚款具体处罚权限由国务院食品安全监督管理部门规定。</a:t>
            </a:r>
          </a:p>
        </p:txBody>
      </p:sp>
      <p:sp>
        <p:nvSpPr>
          <p:cNvPr id="17" name="Pentagon 35"/>
          <p:cNvSpPr/>
          <p:nvPr/>
        </p:nvSpPr>
        <p:spPr>
          <a:xfrm>
            <a:off x="971998" y="2859782"/>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【第八十一条】</a:t>
            </a:r>
          </a:p>
        </p:txBody>
      </p:sp>
      <p:cxnSp>
        <p:nvCxnSpPr>
          <p:cNvPr id="8" name="直接连接符 7"/>
          <p:cNvCxnSpPr/>
          <p:nvPr/>
        </p:nvCxnSpPr>
        <p:spPr>
          <a:xfrm>
            <a:off x="971998" y="3885148"/>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971997" y="4103596"/>
            <a:ext cx="7200002" cy="6019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阻碍食品安全监督管理等部门工作人员依法执行职务，构成违反治安管理行为的，由公安机关依法给予治安管理处罚。</a:t>
            </a:r>
          </a:p>
        </p:txBody>
      </p:sp>
      <p:sp>
        <p:nvSpPr>
          <p:cNvPr id="13" name="Pentagon 35"/>
          <p:cNvSpPr/>
          <p:nvPr/>
        </p:nvSpPr>
        <p:spPr>
          <a:xfrm>
            <a:off x="971998" y="4022715"/>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【第八十二条】</a:t>
            </a:r>
          </a:p>
        </p:txBody>
      </p:sp>
      <p:pic>
        <p:nvPicPr>
          <p:cNvPr id="10" name="图片 9"/>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14" name="圆角矩形 13"/>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法律责任</a:t>
            </a:r>
          </a:p>
        </p:txBody>
      </p:sp>
    </p:spTree>
    <p:extLst>
      <p:ext uri="{BB962C8B-B14F-4D97-AF65-F5344CB8AC3E}">
        <p14:creationId val="3339831206"/>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7"/>
                                        </p:tgtEl>
                                        <p:attrNameLst>
                                          <p:attrName>style.visibility</p:attrName>
                                        </p:attrNameLst>
                                      </p:cBhvr>
                                      <p:to>
                                        <p:strVal val="visible"/>
                                      </p:to>
                                    </p:set>
                                    <p:animEffect filter="slide(fromLeft)" transition="in">
                                      <p:cBhvr>
                                        <p:cTn dur="500" id="7"/>
                                        <p:tgtEl>
                                          <p:spTgt spid="7"/>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6"/>
                                        </p:tgtEl>
                                        <p:attrNameLst>
                                          <p:attrName>style.visibility</p:attrName>
                                        </p:attrNameLst>
                                      </p:cBhvr>
                                      <p:to>
                                        <p:strVal val="visible"/>
                                      </p:to>
                                    </p:set>
                                    <p:animEffect filter="wipe(left)" transition="in">
                                      <p:cBhvr>
                                        <p:cTn dur="500" id="11"/>
                                        <p:tgtEl>
                                          <p:spTgt spid="6"/>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11"/>
                                        </p:tgtEl>
                                        <p:attrNameLst>
                                          <p:attrName>style.visibility</p:attrName>
                                        </p:attrNameLst>
                                      </p:cBhvr>
                                      <p:to>
                                        <p:strVal val="visible"/>
                                      </p:to>
                                    </p:set>
                                    <p:anim calcmode="lin" valueType="num">
                                      <p:cBhvr>
                                        <p:cTn dur="500" fill="hold" id="15"/>
                                        <p:tgtEl>
                                          <p:spTgt spid="11"/>
                                        </p:tgtEl>
                                        <p:attrNameLst>
                                          <p:attrName>ppt_w</p:attrName>
                                        </p:attrNameLst>
                                      </p:cBhvr>
                                      <p:tavLst>
                                        <p:tav tm="0">
                                          <p:val>
                                            <p:fltVal val="0"/>
                                          </p:val>
                                        </p:tav>
                                        <p:tav tm="100000">
                                          <p:val>
                                            <p:strVal val="#ppt_w"/>
                                          </p:val>
                                        </p:tav>
                                      </p:tavLst>
                                    </p:anim>
                                    <p:anim calcmode="lin" valueType="num">
                                      <p:cBhvr>
                                        <p:cTn dur="500" fill="hold" id="16"/>
                                        <p:tgtEl>
                                          <p:spTgt spid="11"/>
                                        </p:tgtEl>
                                        <p:attrNameLst>
                                          <p:attrName>ppt_h</p:attrName>
                                        </p:attrNameLst>
                                      </p:cBhvr>
                                      <p:tavLst>
                                        <p:tav tm="0">
                                          <p:val>
                                            <p:fltVal val="0"/>
                                          </p:val>
                                        </p:tav>
                                        <p:tav tm="100000">
                                          <p:val>
                                            <p:strVal val="#ppt_h"/>
                                          </p:val>
                                        </p:tav>
                                      </p:tavLst>
                                    </p:anim>
                                    <p:animEffect filter="fade" transition="in">
                                      <p:cBhvr>
                                        <p:cTn dur="500" id="17"/>
                                        <p:tgtEl>
                                          <p:spTgt spid="11"/>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7"/>
                                        </p:tgtEl>
                                        <p:attrNameLst>
                                          <p:attrName>style.visibility</p:attrName>
                                        </p:attrNameLst>
                                      </p:cBhvr>
                                      <p:to>
                                        <p:strVal val="visible"/>
                                      </p:to>
                                    </p:set>
                                    <p:animEffect filter="slide(fromLeft)" transition="in">
                                      <p:cBhvr>
                                        <p:cTn dur="500" id="21"/>
                                        <p:tgtEl>
                                          <p:spTgt spid="17"/>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15"/>
                                        </p:tgtEl>
                                        <p:attrNameLst>
                                          <p:attrName>style.visibility</p:attrName>
                                        </p:attrNameLst>
                                      </p:cBhvr>
                                      <p:to>
                                        <p:strVal val="visible"/>
                                      </p:to>
                                    </p:set>
                                    <p:animEffect filter="wipe(left)" transition="in">
                                      <p:cBhvr>
                                        <p:cTn dur="500" id="25"/>
                                        <p:tgtEl>
                                          <p:spTgt spid="15"/>
                                        </p:tgtEl>
                                      </p:cBhvr>
                                    </p:animEffect>
                                  </p:childTnLst>
                                </p:cTn>
                              </p:par>
                            </p:childTnLst>
                          </p:cTn>
                        </p:par>
                        <p:par>
                          <p:cTn fill="hold" id="26" nodeType="afterGroup">
                            <p:stCondLst>
                              <p:cond delay="2500"/>
                            </p:stCondLst>
                            <p:childTnLst>
                              <p:par>
                                <p:cTn fill="hold" id="27" nodeType="afterEffect" presetClass="entr" presetID="53" presetSubtype="0">
                                  <p:stCondLst>
                                    <p:cond delay="0"/>
                                  </p:stCondLst>
                                  <p:childTnLst>
                                    <p:set>
                                      <p:cBhvr>
                                        <p:cTn dur="1" fill="hold" id="28">
                                          <p:stCondLst>
                                            <p:cond delay="0"/>
                                          </p:stCondLst>
                                        </p:cTn>
                                        <p:tgtEl>
                                          <p:spTgt spid="8"/>
                                        </p:tgtEl>
                                        <p:attrNameLst>
                                          <p:attrName>style.visibility</p:attrName>
                                        </p:attrNameLst>
                                      </p:cBhvr>
                                      <p:to>
                                        <p:strVal val="visible"/>
                                      </p:to>
                                    </p:set>
                                    <p:anim calcmode="lin" valueType="num">
                                      <p:cBhvr>
                                        <p:cTn dur="500" fill="hold" id="29"/>
                                        <p:tgtEl>
                                          <p:spTgt spid="8"/>
                                        </p:tgtEl>
                                        <p:attrNameLst>
                                          <p:attrName>ppt_w</p:attrName>
                                        </p:attrNameLst>
                                      </p:cBhvr>
                                      <p:tavLst>
                                        <p:tav tm="0">
                                          <p:val>
                                            <p:fltVal val="0"/>
                                          </p:val>
                                        </p:tav>
                                        <p:tav tm="100000">
                                          <p:val>
                                            <p:strVal val="#ppt_w"/>
                                          </p:val>
                                        </p:tav>
                                      </p:tavLst>
                                    </p:anim>
                                    <p:anim calcmode="lin" valueType="num">
                                      <p:cBhvr>
                                        <p:cTn dur="500" fill="hold" id="30"/>
                                        <p:tgtEl>
                                          <p:spTgt spid="8"/>
                                        </p:tgtEl>
                                        <p:attrNameLst>
                                          <p:attrName>ppt_h</p:attrName>
                                        </p:attrNameLst>
                                      </p:cBhvr>
                                      <p:tavLst>
                                        <p:tav tm="0">
                                          <p:val>
                                            <p:fltVal val="0"/>
                                          </p:val>
                                        </p:tav>
                                        <p:tav tm="100000">
                                          <p:val>
                                            <p:strVal val="#ppt_h"/>
                                          </p:val>
                                        </p:tav>
                                      </p:tavLst>
                                    </p:anim>
                                    <p:animEffect filter="fade" transition="in">
                                      <p:cBhvr>
                                        <p:cTn dur="500" id="31"/>
                                        <p:tgtEl>
                                          <p:spTgt spid="8"/>
                                        </p:tgtEl>
                                      </p:cBhvr>
                                    </p:animEffect>
                                  </p:childTnLst>
                                </p:cTn>
                              </p:par>
                            </p:childTnLst>
                          </p:cTn>
                        </p:par>
                        <p:par>
                          <p:cTn fill="hold" id="32" nodeType="afterGroup">
                            <p:stCondLst>
                              <p:cond delay="3000"/>
                            </p:stCondLst>
                            <p:childTnLst>
                              <p:par>
                                <p:cTn fill="hold" grpId="0" id="33" nodeType="afterEffect" presetClass="entr" presetID="12" presetSubtype="8">
                                  <p:stCondLst>
                                    <p:cond delay="0"/>
                                  </p:stCondLst>
                                  <p:childTnLst>
                                    <p:set>
                                      <p:cBhvr>
                                        <p:cTn dur="1" fill="hold" id="34">
                                          <p:stCondLst>
                                            <p:cond delay="0"/>
                                          </p:stCondLst>
                                        </p:cTn>
                                        <p:tgtEl>
                                          <p:spTgt spid="13"/>
                                        </p:tgtEl>
                                        <p:attrNameLst>
                                          <p:attrName>style.visibility</p:attrName>
                                        </p:attrNameLst>
                                      </p:cBhvr>
                                      <p:to>
                                        <p:strVal val="visible"/>
                                      </p:to>
                                    </p:set>
                                    <p:animEffect filter="slide(fromLeft)" transition="in">
                                      <p:cBhvr>
                                        <p:cTn dur="500" id="35"/>
                                        <p:tgtEl>
                                          <p:spTgt spid="13"/>
                                        </p:tgtEl>
                                      </p:cBhvr>
                                    </p:animEffect>
                                  </p:childTnLst>
                                </p:cTn>
                              </p:par>
                            </p:childTnLst>
                          </p:cTn>
                        </p:par>
                        <p:par>
                          <p:cTn fill="hold" id="36" nodeType="afterGroup">
                            <p:stCondLst>
                              <p:cond delay="3500"/>
                            </p:stCondLst>
                            <p:childTnLst>
                              <p:par>
                                <p:cTn fill="hold" grpId="0" id="37" nodeType="afterEffect" presetClass="entr" presetID="22" presetSubtype="8">
                                  <p:stCondLst>
                                    <p:cond delay="0"/>
                                  </p:stCondLst>
                                  <p:childTnLst>
                                    <p:set>
                                      <p:cBhvr>
                                        <p:cTn dur="1" fill="hold" id="38">
                                          <p:stCondLst>
                                            <p:cond delay="0"/>
                                          </p:stCondLst>
                                        </p:cTn>
                                        <p:tgtEl>
                                          <p:spTgt spid="12"/>
                                        </p:tgtEl>
                                        <p:attrNameLst>
                                          <p:attrName>style.visibility</p:attrName>
                                        </p:attrNameLst>
                                      </p:cBhvr>
                                      <p:to>
                                        <p:strVal val="visible"/>
                                      </p:to>
                                    </p:set>
                                    <p:animEffect filter="wipe(left)" transition="in">
                                      <p:cBhvr>
                                        <p:cTn dur="500" id="39"/>
                                        <p:tgtEl>
                                          <p:spTgt spid="1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grpId="0" spid="7"/>
      <p:bldP grpId="0" spid="15"/>
      <p:bldP grpId="0" spid="17"/>
      <p:bldP grpId="0" spid="12"/>
      <p:bldP grpId="0" spid="13"/>
    </p:bldLst>
  </p:timing>
</p:sld>
</file>

<file path=ppt/slides/slide5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5" name="矩形 14"/>
          <p:cNvSpPr/>
          <p:nvPr/>
        </p:nvSpPr>
        <p:spPr>
          <a:xfrm>
            <a:off x="971997" y="1347616"/>
            <a:ext cx="7200002" cy="932688"/>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县级以上人民政府食品安全监督管理等部门发现单位或者个人违反食品安全法第一百二十条第一款规定，编造、散布虚假食品安全信息，涉嫌构成违反治安管理行为的，应当将相关情况通报同级公安机关。</a:t>
            </a:r>
          </a:p>
        </p:txBody>
      </p:sp>
      <p:sp>
        <p:nvSpPr>
          <p:cNvPr id="17" name="Pentagon 35"/>
          <p:cNvSpPr/>
          <p:nvPr/>
        </p:nvSpPr>
        <p:spPr>
          <a:xfrm>
            <a:off x="971998" y="1266734"/>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【第八十三条】</a:t>
            </a:r>
          </a:p>
        </p:txBody>
      </p:sp>
      <p:cxnSp>
        <p:nvCxnSpPr>
          <p:cNvPr id="8" name="直接连接符 7"/>
          <p:cNvCxnSpPr/>
          <p:nvPr/>
        </p:nvCxnSpPr>
        <p:spPr>
          <a:xfrm>
            <a:off x="971998" y="2446141"/>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971997" y="2662768"/>
            <a:ext cx="7200002" cy="932688"/>
          </a:xfrm>
          <a:prstGeom prst="rect">
            <a:avLst/>
          </a:prstGeom>
        </p:spPr>
        <p:txBody>
          <a:bodyPr bIns="34290" lIns="68580" rIns="68580" tIns="34290" wrap="square">
            <a:spAutoFit/>
          </a:bodyPr>
          <a:lstStyle/>
          <a:p>
            <a:pPr defTabSz="914378">
              <a:lnSpc>
                <a:spcPct val="13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县级以上人民政府食品安全监督管理部门及其工作人员违法向他人提供网络食品交易第三方平台提供者提供的信息的，依照食品安全法第一百四十五条的规定给予处分。</a:t>
            </a:r>
          </a:p>
        </p:txBody>
      </p:sp>
      <p:sp>
        <p:nvSpPr>
          <p:cNvPr id="10" name="Pentagon 35"/>
          <p:cNvSpPr/>
          <p:nvPr/>
        </p:nvSpPr>
        <p:spPr>
          <a:xfrm>
            <a:off x="971998" y="2581887"/>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【第八十四条】</a:t>
            </a:r>
          </a:p>
        </p:txBody>
      </p:sp>
      <p:cxnSp>
        <p:nvCxnSpPr>
          <p:cNvPr id="12" name="直接连接符 11"/>
          <p:cNvCxnSpPr/>
          <p:nvPr/>
        </p:nvCxnSpPr>
        <p:spPr>
          <a:xfrm>
            <a:off x="971998" y="3744762"/>
            <a:ext cx="7200000" cy="0"/>
          </a:xfrm>
          <a:prstGeom prst="line">
            <a:avLst/>
          </a:prstGeom>
          <a:ln>
            <a:solidFill>
              <a:srgbClr val="E20000"/>
            </a:solidFill>
            <a:prstDash val="dash"/>
          </a:ln>
        </p:spPr>
        <p:style>
          <a:lnRef idx="1">
            <a:schemeClr val="accent1"/>
          </a:lnRef>
          <a:fillRef idx="0">
            <a:schemeClr val="accent1"/>
          </a:fillRef>
          <a:effectRef idx="0">
            <a:schemeClr val="accent1"/>
          </a:effectRef>
          <a:fontRef idx="minor">
            <a:schemeClr val="tx1"/>
          </a:fontRef>
        </p:style>
      </p:cxnSp>
      <p:sp>
        <p:nvSpPr>
          <p:cNvPr id="13" name="矩形 12"/>
          <p:cNvSpPr/>
          <p:nvPr/>
        </p:nvSpPr>
        <p:spPr>
          <a:xfrm>
            <a:off x="971997" y="3961389"/>
            <a:ext cx="7200002" cy="335280"/>
          </a:xfrm>
          <a:prstGeom prst="rect">
            <a:avLst/>
          </a:prstGeom>
        </p:spPr>
        <p:txBody>
          <a:bodyPr bIns="34290" lIns="68580" rIns="68580" tIns="34290" wrap="square">
            <a:spAutoFit/>
          </a:bodyPr>
          <a:lstStyle/>
          <a:p>
            <a:pPr defTabSz="914378">
              <a:lnSpc>
                <a:spcPct val="125000"/>
              </a:lnSpc>
              <a:buClr>
                <a:srgbClr val="E20000"/>
              </a:buClr>
            </a:pPr>
            <a:r>
              <a:rPr altLang="en-US" lang="zh-CN" sz="1400">
                <a:solidFill>
                  <a:srgbClr val="000000"/>
                </a:solidFill>
                <a:latin charset="-122" panose="020b0503020204020204" pitchFamily="34" typeface="微软雅黑"/>
                <a:ea charset="-122" panose="020b0503020204020204" pitchFamily="34" typeface="微软雅黑"/>
              </a:rPr>
              <a:t>                           违反本条例规定，构成犯罪的，依法追究刑事责任。</a:t>
            </a:r>
          </a:p>
        </p:txBody>
      </p:sp>
      <p:sp>
        <p:nvSpPr>
          <p:cNvPr id="14" name="Pentagon 35"/>
          <p:cNvSpPr/>
          <p:nvPr/>
        </p:nvSpPr>
        <p:spPr>
          <a:xfrm>
            <a:off x="971998" y="3880508"/>
            <a:ext cx="1367754" cy="324000"/>
          </a:xfrm>
          <a:prstGeom prst="homePlate">
            <a:avLst>
              <a:gd fmla="val 0" name="adj"/>
            </a:avLst>
          </a:prstGeom>
          <a:solidFill>
            <a:srgbClr val="E2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500">
                <a:solidFill>
                  <a:srgbClr val="FFFFFF"/>
                </a:solidFill>
                <a:latin charset="-122" panose="020b0503020204020204" pitchFamily="34" typeface="微软雅黑"/>
                <a:ea charset="-122" panose="020b0503020204020204" pitchFamily="34" typeface="微软雅黑"/>
              </a:rPr>
              <a:t>【第八十五条】</a:t>
            </a:r>
          </a:p>
        </p:txBody>
      </p:sp>
      <p:pic>
        <p:nvPicPr>
          <p:cNvPr id="11" name="图片 10"/>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16" name="圆角矩形 15"/>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法律责任</a:t>
            </a:r>
          </a:p>
        </p:txBody>
      </p:sp>
    </p:spTree>
    <p:extLst>
      <p:ext uri="{BB962C8B-B14F-4D97-AF65-F5344CB8AC3E}">
        <p14:creationId val="1204173146"/>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17"/>
                                        </p:tgtEl>
                                        <p:attrNameLst>
                                          <p:attrName>style.visibility</p:attrName>
                                        </p:attrNameLst>
                                      </p:cBhvr>
                                      <p:to>
                                        <p:strVal val="visible"/>
                                      </p:to>
                                    </p:set>
                                    <p:animEffect filter="slide(fromLeft)" transition="in">
                                      <p:cBhvr>
                                        <p:cTn dur="500" id="7"/>
                                        <p:tgtEl>
                                          <p:spTgt spid="17"/>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5"/>
                                        </p:tgtEl>
                                        <p:attrNameLst>
                                          <p:attrName>style.visibility</p:attrName>
                                        </p:attrNameLst>
                                      </p:cBhvr>
                                      <p:to>
                                        <p:strVal val="visible"/>
                                      </p:to>
                                    </p:set>
                                    <p:animEffect filter="wipe(left)" transition="in">
                                      <p:cBhvr>
                                        <p:cTn dur="500" id="11"/>
                                        <p:tgtEl>
                                          <p:spTgt spid="15"/>
                                        </p:tgtEl>
                                      </p:cBhvr>
                                    </p:animEffect>
                                  </p:childTnLst>
                                </p:cTn>
                              </p:par>
                            </p:childTnLst>
                          </p:cTn>
                        </p:par>
                        <p:par>
                          <p:cTn fill="hold" id="12" nodeType="afterGroup">
                            <p:stCondLst>
                              <p:cond delay="1000"/>
                            </p:stCondLst>
                            <p:childTnLst>
                              <p:par>
                                <p:cTn fill="hold" id="13" nodeType="afterEffect" presetClass="entr" presetID="53" presetSubtype="0">
                                  <p:stCondLst>
                                    <p:cond delay="0"/>
                                  </p:stCondLst>
                                  <p:childTnLst>
                                    <p:set>
                                      <p:cBhvr>
                                        <p:cTn dur="1" fill="hold" id="14">
                                          <p:stCondLst>
                                            <p:cond delay="0"/>
                                          </p:stCondLst>
                                        </p:cTn>
                                        <p:tgtEl>
                                          <p:spTgt spid="8"/>
                                        </p:tgtEl>
                                        <p:attrNameLst>
                                          <p:attrName>style.visibility</p:attrName>
                                        </p:attrNameLst>
                                      </p:cBhvr>
                                      <p:to>
                                        <p:strVal val="visible"/>
                                      </p:to>
                                    </p:set>
                                    <p:anim calcmode="lin" valueType="num">
                                      <p:cBhvr>
                                        <p:cTn dur="500" fill="hold" id="15"/>
                                        <p:tgtEl>
                                          <p:spTgt spid="8"/>
                                        </p:tgtEl>
                                        <p:attrNameLst>
                                          <p:attrName>ppt_w</p:attrName>
                                        </p:attrNameLst>
                                      </p:cBhvr>
                                      <p:tavLst>
                                        <p:tav tm="0">
                                          <p:val>
                                            <p:fltVal val="0"/>
                                          </p:val>
                                        </p:tav>
                                        <p:tav tm="100000">
                                          <p:val>
                                            <p:strVal val="#ppt_w"/>
                                          </p:val>
                                        </p:tav>
                                      </p:tavLst>
                                    </p:anim>
                                    <p:anim calcmode="lin" valueType="num">
                                      <p:cBhvr>
                                        <p:cTn dur="500" fill="hold" id="16"/>
                                        <p:tgtEl>
                                          <p:spTgt spid="8"/>
                                        </p:tgtEl>
                                        <p:attrNameLst>
                                          <p:attrName>ppt_h</p:attrName>
                                        </p:attrNameLst>
                                      </p:cBhvr>
                                      <p:tavLst>
                                        <p:tav tm="0">
                                          <p:val>
                                            <p:fltVal val="0"/>
                                          </p:val>
                                        </p:tav>
                                        <p:tav tm="100000">
                                          <p:val>
                                            <p:strVal val="#ppt_h"/>
                                          </p:val>
                                        </p:tav>
                                      </p:tavLst>
                                    </p:anim>
                                    <p:animEffect filter="fade" transition="in">
                                      <p:cBhvr>
                                        <p:cTn dur="500" id="17"/>
                                        <p:tgtEl>
                                          <p:spTgt spid="8"/>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0"/>
                                        </p:tgtEl>
                                        <p:attrNameLst>
                                          <p:attrName>style.visibility</p:attrName>
                                        </p:attrNameLst>
                                      </p:cBhvr>
                                      <p:to>
                                        <p:strVal val="visible"/>
                                      </p:to>
                                    </p:set>
                                    <p:animEffect filter="slide(fromLeft)" transition="in">
                                      <p:cBhvr>
                                        <p:cTn dur="500" id="21"/>
                                        <p:tgtEl>
                                          <p:spTgt spid="10"/>
                                        </p:tgtEl>
                                      </p:cBhvr>
                                    </p:animEffect>
                                  </p:childTnLst>
                                </p:cTn>
                              </p:par>
                            </p:childTnLst>
                          </p:cTn>
                        </p:par>
                        <p:par>
                          <p:cTn fill="hold" id="22" nodeType="afterGroup">
                            <p:stCondLst>
                              <p:cond delay="2000"/>
                            </p:stCondLst>
                            <p:childTnLst>
                              <p:par>
                                <p:cTn fill="hold" grpId="0" id="23" nodeType="afterEffect" presetClass="entr" presetID="22" presetSubtype="8">
                                  <p:stCondLst>
                                    <p:cond delay="0"/>
                                  </p:stCondLst>
                                  <p:childTnLst>
                                    <p:set>
                                      <p:cBhvr>
                                        <p:cTn dur="1" fill="hold" id="24">
                                          <p:stCondLst>
                                            <p:cond delay="0"/>
                                          </p:stCondLst>
                                        </p:cTn>
                                        <p:tgtEl>
                                          <p:spTgt spid="9"/>
                                        </p:tgtEl>
                                        <p:attrNameLst>
                                          <p:attrName>style.visibility</p:attrName>
                                        </p:attrNameLst>
                                      </p:cBhvr>
                                      <p:to>
                                        <p:strVal val="visible"/>
                                      </p:to>
                                    </p:set>
                                    <p:animEffect filter="wipe(left)" transition="in">
                                      <p:cBhvr>
                                        <p:cTn dur="500" id="25"/>
                                        <p:tgtEl>
                                          <p:spTgt spid="9"/>
                                        </p:tgtEl>
                                      </p:cBhvr>
                                    </p:animEffect>
                                  </p:childTnLst>
                                </p:cTn>
                              </p:par>
                            </p:childTnLst>
                          </p:cTn>
                        </p:par>
                        <p:par>
                          <p:cTn fill="hold" id="26" nodeType="afterGroup">
                            <p:stCondLst>
                              <p:cond delay="2500"/>
                            </p:stCondLst>
                            <p:childTnLst>
                              <p:par>
                                <p:cTn fill="hold" id="27" nodeType="afterEffect" presetClass="entr" presetID="53" presetSubtype="0">
                                  <p:stCondLst>
                                    <p:cond delay="0"/>
                                  </p:stCondLst>
                                  <p:childTnLst>
                                    <p:set>
                                      <p:cBhvr>
                                        <p:cTn dur="1" fill="hold" id="28">
                                          <p:stCondLst>
                                            <p:cond delay="0"/>
                                          </p:stCondLst>
                                        </p:cTn>
                                        <p:tgtEl>
                                          <p:spTgt spid="12"/>
                                        </p:tgtEl>
                                        <p:attrNameLst>
                                          <p:attrName>style.visibility</p:attrName>
                                        </p:attrNameLst>
                                      </p:cBhvr>
                                      <p:to>
                                        <p:strVal val="visible"/>
                                      </p:to>
                                    </p:set>
                                    <p:anim calcmode="lin" valueType="num">
                                      <p:cBhvr>
                                        <p:cTn dur="500" fill="hold" id="29"/>
                                        <p:tgtEl>
                                          <p:spTgt spid="12"/>
                                        </p:tgtEl>
                                        <p:attrNameLst>
                                          <p:attrName>ppt_w</p:attrName>
                                        </p:attrNameLst>
                                      </p:cBhvr>
                                      <p:tavLst>
                                        <p:tav tm="0">
                                          <p:val>
                                            <p:fltVal val="0"/>
                                          </p:val>
                                        </p:tav>
                                        <p:tav tm="100000">
                                          <p:val>
                                            <p:strVal val="#ppt_w"/>
                                          </p:val>
                                        </p:tav>
                                      </p:tavLst>
                                    </p:anim>
                                    <p:anim calcmode="lin" valueType="num">
                                      <p:cBhvr>
                                        <p:cTn dur="500" fill="hold" id="30"/>
                                        <p:tgtEl>
                                          <p:spTgt spid="12"/>
                                        </p:tgtEl>
                                        <p:attrNameLst>
                                          <p:attrName>ppt_h</p:attrName>
                                        </p:attrNameLst>
                                      </p:cBhvr>
                                      <p:tavLst>
                                        <p:tav tm="0">
                                          <p:val>
                                            <p:fltVal val="0"/>
                                          </p:val>
                                        </p:tav>
                                        <p:tav tm="100000">
                                          <p:val>
                                            <p:strVal val="#ppt_h"/>
                                          </p:val>
                                        </p:tav>
                                      </p:tavLst>
                                    </p:anim>
                                    <p:animEffect filter="fade" transition="in">
                                      <p:cBhvr>
                                        <p:cTn dur="500" id="31"/>
                                        <p:tgtEl>
                                          <p:spTgt spid="12"/>
                                        </p:tgtEl>
                                      </p:cBhvr>
                                    </p:animEffect>
                                  </p:childTnLst>
                                </p:cTn>
                              </p:par>
                            </p:childTnLst>
                          </p:cTn>
                        </p:par>
                        <p:par>
                          <p:cTn fill="hold" id="32" nodeType="afterGroup">
                            <p:stCondLst>
                              <p:cond delay="3000"/>
                            </p:stCondLst>
                            <p:childTnLst>
                              <p:par>
                                <p:cTn fill="hold" grpId="0" id="33" nodeType="afterEffect" presetClass="entr" presetID="12" presetSubtype="8">
                                  <p:stCondLst>
                                    <p:cond delay="0"/>
                                  </p:stCondLst>
                                  <p:childTnLst>
                                    <p:set>
                                      <p:cBhvr>
                                        <p:cTn dur="1" fill="hold" id="34">
                                          <p:stCondLst>
                                            <p:cond delay="0"/>
                                          </p:stCondLst>
                                        </p:cTn>
                                        <p:tgtEl>
                                          <p:spTgt spid="14"/>
                                        </p:tgtEl>
                                        <p:attrNameLst>
                                          <p:attrName>style.visibility</p:attrName>
                                        </p:attrNameLst>
                                      </p:cBhvr>
                                      <p:to>
                                        <p:strVal val="visible"/>
                                      </p:to>
                                    </p:set>
                                    <p:animEffect filter="slide(fromLeft)" transition="in">
                                      <p:cBhvr>
                                        <p:cTn dur="500" id="35"/>
                                        <p:tgtEl>
                                          <p:spTgt spid="14"/>
                                        </p:tgtEl>
                                      </p:cBhvr>
                                    </p:animEffect>
                                  </p:childTnLst>
                                </p:cTn>
                              </p:par>
                            </p:childTnLst>
                          </p:cTn>
                        </p:par>
                        <p:par>
                          <p:cTn fill="hold" id="36" nodeType="afterGroup">
                            <p:stCondLst>
                              <p:cond delay="3500"/>
                            </p:stCondLst>
                            <p:childTnLst>
                              <p:par>
                                <p:cTn fill="hold" grpId="0" id="37" nodeType="afterEffect" presetClass="entr" presetID="22" presetSubtype="8">
                                  <p:stCondLst>
                                    <p:cond delay="0"/>
                                  </p:stCondLst>
                                  <p:childTnLst>
                                    <p:set>
                                      <p:cBhvr>
                                        <p:cTn dur="1" fill="hold" id="38">
                                          <p:stCondLst>
                                            <p:cond delay="0"/>
                                          </p:stCondLst>
                                        </p:cTn>
                                        <p:tgtEl>
                                          <p:spTgt spid="13"/>
                                        </p:tgtEl>
                                        <p:attrNameLst>
                                          <p:attrName>style.visibility</p:attrName>
                                        </p:attrNameLst>
                                      </p:cBhvr>
                                      <p:to>
                                        <p:strVal val="visible"/>
                                      </p:to>
                                    </p:set>
                                    <p:animEffect filter="wipe(left)" transition="in">
                                      <p:cBhvr>
                                        <p:cTn dur="500" id="39"/>
                                        <p:tgtEl>
                                          <p:spTgt spid="1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5"/>
      <p:bldP grpId="0" spid="17"/>
      <p:bldP grpId="0" spid="9"/>
      <p:bldP grpId="0" spid="10"/>
      <p:bldP grpId="0" spid="13"/>
      <p:bldP grpId="0" spid="14"/>
    </p:bldLst>
  </p:timing>
</p:sld>
</file>

<file path=ppt/slides/slide5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3">
            <a:extLst>
              <a:ext uri="{28A0092B-C50C-407E-A947-70E740481C1C}">
                <a14:useLocalDpi val="0"/>
              </a:ext>
            </a:extLst>
          </a:blip>
          <a:stretch>
            <a:fillRect/>
          </a:stretch>
        </p:blipFill>
        <p:spPr>
          <a:xfrm>
            <a:off x="0" y="2989240"/>
            <a:ext cx="9144000" cy="2172027"/>
          </a:xfrm>
          <a:prstGeom prst="rect">
            <a:avLst/>
          </a:prstGeom>
        </p:spPr>
      </p:pic>
      <p:pic>
        <p:nvPicPr>
          <p:cNvPr id="3" name="图片 2"/>
          <p:cNvPicPr>
            <a:picLocks noChangeAspect="1"/>
          </p:cNvPicPr>
          <p:nvPr/>
        </p:nvPicPr>
        <p:blipFill>
          <a:blip r:embed="rId4">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3732599" y="3191161"/>
            <a:ext cx="1676400" cy="1768184"/>
          </a:xfrm>
          <a:prstGeom prst="rect">
            <a:avLst/>
          </a:prstGeom>
        </p:spPr>
      </p:pic>
      <p:pic>
        <p:nvPicPr>
          <p:cNvPr id="6" name="图片 5"/>
          <p:cNvPicPr>
            <a:picLocks noChangeAspect="1"/>
          </p:cNvPicPr>
          <p:nvPr/>
        </p:nvPicPr>
        <p:blipFill>
          <a:blip r:embed="rId5">
            <a:extLst>
              <a:ext uri="{BEBA8EAE-BF5A-486C-A8C5-ECC9F3942E4B}">
                <a14:imgProps>
                  <a14:imgLayer xmlns:d3p1="http://schemas.openxmlformats.org/officeDocument/2006/relationships" d3p1:embed="">
                    <a14:imgEffect>
                      <a14:brightnessContrast contrast="40000"/>
                    </a14:imgEffect>
                  </a14:imgLayer>
                </a14:imgProps>
              </a:ext>
            </a:extLst>
          </a:blip>
          <a:stretch>
            <a:fillRect/>
          </a:stretch>
        </p:blipFill>
        <p:spPr>
          <a:xfrm>
            <a:off x="7159666" y="590550"/>
            <a:ext cx="993734" cy="749873"/>
          </a:xfrm>
          <a:prstGeom prst="rect">
            <a:avLst/>
          </a:prstGeom>
        </p:spPr>
      </p:pic>
      <p:sp>
        <p:nvSpPr>
          <p:cNvPr id="7" name="文本框 11"/>
          <p:cNvSpPr txBox="1"/>
          <p:nvPr/>
        </p:nvSpPr>
        <p:spPr>
          <a:xfrm>
            <a:off x="1216798" y="1809750"/>
            <a:ext cx="6708002" cy="800100"/>
          </a:xfrm>
          <a:prstGeom prst="rect">
            <a:avLst/>
          </a:prstGeom>
          <a:noFill/>
        </p:spPr>
        <p:txBody>
          <a:bodyPr bIns="34290" lIns="68580" rIns="68580" rtlCol="0" tIns="34290" wrap="square">
            <a:spAutoFit/>
          </a:bodyPr>
          <a:lstStyle/>
          <a:p>
            <a:pPr algn="ctr" defTabSz="914378"/>
            <a:r>
              <a:rPr altLang="en-US" b="1" lang="zh-CN" spc="600" sz="4800">
                <a:solidFill>
                  <a:srgbClr val="E20000"/>
                </a:solidFill>
                <a:latin charset="-122" panose="020b0503020204020204" pitchFamily="34" typeface="微软雅黑"/>
                <a:ea charset="-122" panose="020b0503020204020204" pitchFamily="34" typeface="微软雅黑"/>
              </a:rPr>
              <a:t>食品安全条例附则</a:t>
            </a:r>
          </a:p>
        </p:txBody>
      </p:sp>
      <p:sp>
        <p:nvSpPr>
          <p:cNvPr id="8" name="文本框 11"/>
          <p:cNvSpPr txBox="1"/>
          <p:nvPr/>
        </p:nvSpPr>
        <p:spPr>
          <a:xfrm>
            <a:off x="3200400" y="1047750"/>
            <a:ext cx="2512196" cy="830580"/>
          </a:xfrm>
          <a:prstGeom prst="rect">
            <a:avLst/>
          </a:prstGeom>
          <a:noFill/>
        </p:spPr>
        <p:txBody>
          <a:bodyPr bIns="34290" lIns="68580" rIns="68580" rtlCol="0" tIns="34290" wrap="square">
            <a:spAutoFit/>
          </a:bodyPr>
          <a:lstStyle/>
          <a:p>
            <a:pPr algn="ctr" defTabSz="914378">
              <a:lnSpc>
                <a:spcPct val="125000"/>
              </a:lnSpc>
            </a:pPr>
            <a:r>
              <a:rPr altLang="en-US" lang="zh-CN" smtClean="0" sz="4000">
                <a:solidFill>
                  <a:schemeClr val="accent1"/>
                </a:solidFill>
                <a:latin charset="-122" panose="020b0503020204020204" pitchFamily="34" typeface="微软雅黑"/>
                <a:ea charset="-122" panose="020b0503020204020204" pitchFamily="34" typeface="微软雅黑"/>
              </a:rPr>
              <a:t>第十一章</a:t>
            </a:r>
          </a:p>
        </p:txBody>
      </p:sp>
      <p:sp>
        <p:nvSpPr>
          <p:cNvPr id="9" name="矩形 8"/>
          <p:cNvSpPr/>
          <p:nvPr/>
        </p:nvSpPr>
        <p:spPr>
          <a:xfrm>
            <a:off x="2683338" y="2724150"/>
            <a:ext cx="3774922" cy="335280"/>
          </a:xfrm>
          <a:prstGeom prst="rect">
            <a:avLst/>
          </a:prstGeom>
        </p:spPr>
        <p:txBody>
          <a:bodyPr bIns="34290" lIns="68580" rIns="68580" tIns="34290" wrap="square">
            <a:spAutoFit/>
          </a:bodyPr>
          <a:lstStyle/>
          <a:p>
            <a:pPr algn="ctr" defTabSz="914378">
              <a:lnSpc>
                <a:spcPct val="125000"/>
              </a:lnSpc>
              <a:buClr>
                <a:srgbClr val="E20000"/>
              </a:buClr>
            </a:pPr>
            <a:r>
              <a:rPr altLang="zh-CN" lang="en-US" sz="1400">
                <a:solidFill>
                  <a:srgbClr val="000000"/>
                </a:solidFill>
                <a:latin charset="-122" panose="020b0503020204020204" pitchFamily="34" typeface="微软雅黑"/>
                <a:ea charset="-122" panose="020b0503020204020204" pitchFamily="34" typeface="微软雅黑"/>
              </a:rPr>
              <a:t>《中华人民共和国食品安全法实施条例》</a:t>
            </a:r>
          </a:p>
        </p:txBody>
      </p:sp>
    </p:spTree>
    <p:extLst>
      <p:ext uri="{BB962C8B-B14F-4D97-AF65-F5344CB8AC3E}">
        <p14:creationId val="3873612755"/>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1000" id="7"/>
                                        <p:tgtEl>
                                          <p:spTgt spid="2"/>
                                        </p:tgtEl>
                                      </p:cBhvr>
                                    </p:animEffect>
                                    <p:anim calcmode="lin" valueType="num">
                                      <p:cBhvr>
                                        <p:cTn dur="1000" fill="hold" id="8"/>
                                        <p:tgtEl>
                                          <p:spTgt spid="2"/>
                                        </p:tgtEl>
                                        <p:attrNameLst>
                                          <p:attrName>ppt_x</p:attrName>
                                        </p:attrNameLst>
                                      </p:cBhvr>
                                      <p:tavLst>
                                        <p:tav tm="0">
                                          <p:val>
                                            <p:strVal val="#ppt_x"/>
                                          </p:val>
                                        </p:tav>
                                        <p:tav tm="100000">
                                          <p:val>
                                            <p:strVal val="#ppt_x"/>
                                          </p:val>
                                        </p:tav>
                                      </p:tavLst>
                                    </p:anim>
                                    <p:anim calcmode="lin" valueType="num">
                                      <p:cBhvr>
                                        <p:cTn dur="1000" fill="hold" id="9"/>
                                        <p:tgtEl>
                                          <p:spTgt spid="2"/>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53" presetSubtype="0">
                                  <p:stCondLst>
                                    <p:cond delay="0"/>
                                  </p:stCondLst>
                                  <p:childTnLst>
                                    <p:set>
                                      <p:cBhvr>
                                        <p:cTn dur="1" fill="hold" id="12">
                                          <p:stCondLst>
                                            <p:cond delay="0"/>
                                          </p:stCondLst>
                                        </p:cTn>
                                        <p:tgtEl>
                                          <p:spTgt spid="3"/>
                                        </p:tgtEl>
                                        <p:attrNameLst>
                                          <p:attrName>style.visibility</p:attrName>
                                        </p:attrNameLst>
                                      </p:cBhvr>
                                      <p:to>
                                        <p:strVal val="visible"/>
                                      </p:to>
                                    </p:set>
                                    <p:anim calcmode="lin" valueType="num">
                                      <p:cBhvr>
                                        <p:cTn dur="500" fill="hold" id="13"/>
                                        <p:tgtEl>
                                          <p:spTgt spid="3"/>
                                        </p:tgtEl>
                                        <p:attrNameLst>
                                          <p:attrName>ppt_w</p:attrName>
                                        </p:attrNameLst>
                                      </p:cBhvr>
                                      <p:tavLst>
                                        <p:tav tm="0">
                                          <p:val>
                                            <p:fltVal val="0"/>
                                          </p:val>
                                        </p:tav>
                                        <p:tav tm="100000">
                                          <p:val>
                                            <p:strVal val="#ppt_w"/>
                                          </p:val>
                                        </p:tav>
                                      </p:tavLst>
                                    </p:anim>
                                    <p:anim calcmode="lin" valueType="num">
                                      <p:cBhvr>
                                        <p:cTn dur="500" fill="hold" id="14"/>
                                        <p:tgtEl>
                                          <p:spTgt spid="3"/>
                                        </p:tgtEl>
                                        <p:attrNameLst>
                                          <p:attrName>ppt_h</p:attrName>
                                        </p:attrNameLst>
                                      </p:cBhvr>
                                      <p:tavLst>
                                        <p:tav tm="0">
                                          <p:val>
                                            <p:fltVal val="0"/>
                                          </p:val>
                                        </p:tav>
                                        <p:tav tm="100000">
                                          <p:val>
                                            <p:strVal val="#ppt_h"/>
                                          </p:val>
                                        </p:tav>
                                      </p:tavLst>
                                    </p:anim>
                                    <p:animEffect filter="fade" transition="in">
                                      <p:cBhvr>
                                        <p:cTn dur="500" id="15"/>
                                        <p:tgtEl>
                                          <p:spTgt spid="3"/>
                                        </p:tgtEl>
                                      </p:cBhvr>
                                    </p:animEffect>
                                  </p:childTnLst>
                                </p:cTn>
                              </p:par>
                            </p:childTnLst>
                          </p:cTn>
                        </p:par>
                        <p:par>
                          <p:cTn fill="hold" id="16" nodeType="afterGroup">
                            <p:stCondLst>
                              <p:cond delay="1500"/>
                            </p:stCondLst>
                            <p:childTnLst>
                              <p:par>
                                <p:cTn fill="hold" id="17" nodeType="afterEffect" presetClass="entr" presetID="2" presetSubtype="3">
                                  <p:stCondLst>
                                    <p:cond delay="0"/>
                                  </p:stCondLst>
                                  <p:childTnLst>
                                    <p:set>
                                      <p:cBhvr>
                                        <p:cTn dur="1" fill="hold" id="18">
                                          <p:stCondLst>
                                            <p:cond delay="0"/>
                                          </p:stCondLst>
                                        </p:cTn>
                                        <p:tgtEl>
                                          <p:spTgt spid="6"/>
                                        </p:tgtEl>
                                        <p:attrNameLst>
                                          <p:attrName>style.visibility</p:attrName>
                                        </p:attrNameLst>
                                      </p:cBhvr>
                                      <p:to>
                                        <p:strVal val="visible"/>
                                      </p:to>
                                    </p:set>
                                    <p:anim calcmode="lin" valueType="num">
                                      <p:cBhvr additive="base">
                                        <p:cTn dur="500" fill="hold" id="19"/>
                                        <p:tgtEl>
                                          <p:spTgt spid="6"/>
                                        </p:tgtEl>
                                        <p:attrNameLst>
                                          <p:attrName>ppt_x</p:attrName>
                                        </p:attrNameLst>
                                      </p:cBhvr>
                                      <p:tavLst>
                                        <p:tav tm="0">
                                          <p:val>
                                            <p:strVal val="1+#ppt_w/2"/>
                                          </p:val>
                                        </p:tav>
                                        <p:tav tm="100000">
                                          <p:val>
                                            <p:strVal val="#ppt_x"/>
                                          </p:val>
                                        </p:tav>
                                      </p:tavLst>
                                    </p:anim>
                                    <p:anim calcmode="lin" valueType="num">
                                      <p:cBhvr additive="base">
                                        <p:cTn dur="500" fill="hold" id="20"/>
                                        <p:tgtEl>
                                          <p:spTgt spid="6"/>
                                        </p:tgtEl>
                                        <p:attrNameLst>
                                          <p:attrName>ppt_y</p:attrName>
                                        </p:attrNameLst>
                                      </p:cBhvr>
                                      <p:tavLst>
                                        <p:tav tm="0">
                                          <p:val>
                                            <p:strVal val="0-#ppt_h/2"/>
                                          </p:val>
                                        </p:tav>
                                        <p:tav tm="100000">
                                          <p:val>
                                            <p:strVal val="#ppt_y"/>
                                          </p:val>
                                        </p:tav>
                                      </p:tavLst>
                                    </p:anim>
                                  </p:childTnLst>
                                </p:cTn>
                              </p:par>
                            </p:childTnLst>
                          </p:cTn>
                        </p:par>
                        <p:par>
                          <p:cTn fill="hold" id="21" nodeType="afterGroup">
                            <p:stCondLst>
                              <p:cond delay="2000"/>
                            </p:stCondLst>
                            <p:childTnLst>
                              <p:par>
                                <p:cTn fill="hold" grpId="0" id="22" nodeType="afterEffect" presetClass="entr" presetID="53" presetSubtype="0">
                                  <p:stCondLst>
                                    <p:cond delay="0"/>
                                  </p:stCondLst>
                                  <p:childTnLst>
                                    <p:set>
                                      <p:cBhvr>
                                        <p:cTn dur="1" fill="hold" id="23">
                                          <p:stCondLst>
                                            <p:cond delay="0"/>
                                          </p:stCondLst>
                                        </p:cTn>
                                        <p:tgtEl>
                                          <p:spTgt spid="8"/>
                                        </p:tgtEl>
                                        <p:attrNameLst>
                                          <p:attrName>style.visibility</p:attrName>
                                        </p:attrNameLst>
                                      </p:cBhvr>
                                      <p:to>
                                        <p:strVal val="visible"/>
                                      </p:to>
                                    </p:set>
                                    <p:anim calcmode="lin" valueType="num">
                                      <p:cBhvr>
                                        <p:cTn dur="500" fill="hold" id="24"/>
                                        <p:tgtEl>
                                          <p:spTgt spid="8"/>
                                        </p:tgtEl>
                                        <p:attrNameLst>
                                          <p:attrName>ppt_w</p:attrName>
                                        </p:attrNameLst>
                                      </p:cBhvr>
                                      <p:tavLst>
                                        <p:tav tm="0">
                                          <p:val>
                                            <p:fltVal val="0"/>
                                          </p:val>
                                        </p:tav>
                                        <p:tav tm="100000">
                                          <p:val>
                                            <p:strVal val="#ppt_w"/>
                                          </p:val>
                                        </p:tav>
                                      </p:tavLst>
                                    </p:anim>
                                    <p:anim calcmode="lin" valueType="num">
                                      <p:cBhvr>
                                        <p:cTn dur="500" fill="hold" id="25"/>
                                        <p:tgtEl>
                                          <p:spTgt spid="8"/>
                                        </p:tgtEl>
                                        <p:attrNameLst>
                                          <p:attrName>ppt_h</p:attrName>
                                        </p:attrNameLst>
                                      </p:cBhvr>
                                      <p:tavLst>
                                        <p:tav tm="0">
                                          <p:val>
                                            <p:fltVal val="0"/>
                                          </p:val>
                                        </p:tav>
                                        <p:tav tm="100000">
                                          <p:val>
                                            <p:strVal val="#ppt_h"/>
                                          </p:val>
                                        </p:tav>
                                      </p:tavLst>
                                    </p:anim>
                                    <p:animEffect filter="fade" transition="in">
                                      <p:cBhvr>
                                        <p:cTn dur="500" id="26"/>
                                        <p:tgtEl>
                                          <p:spTgt spid="8"/>
                                        </p:tgtEl>
                                      </p:cBhvr>
                                    </p:animEffect>
                                  </p:childTnLst>
                                </p:cTn>
                              </p:par>
                            </p:childTnLst>
                          </p:cTn>
                        </p:par>
                        <p:par>
                          <p:cTn fill="hold" id="27" nodeType="afterGroup">
                            <p:stCondLst>
                              <p:cond delay="2500"/>
                            </p:stCondLst>
                            <p:childTnLst>
                              <p:par>
                                <p:cTn fill="hold" grpId="0" id="28" nodeType="afterEffect" presetClass="entr" presetID="16" presetSubtype="21">
                                  <p:stCondLst>
                                    <p:cond delay="0"/>
                                  </p:stCondLst>
                                  <p:childTnLst>
                                    <p:set>
                                      <p:cBhvr>
                                        <p:cTn dur="1" fill="hold" id="29">
                                          <p:stCondLst>
                                            <p:cond delay="0"/>
                                          </p:stCondLst>
                                        </p:cTn>
                                        <p:tgtEl>
                                          <p:spTgt spid="7"/>
                                        </p:tgtEl>
                                        <p:attrNameLst>
                                          <p:attrName>style.visibility</p:attrName>
                                        </p:attrNameLst>
                                      </p:cBhvr>
                                      <p:to>
                                        <p:strVal val="visible"/>
                                      </p:to>
                                    </p:set>
                                    <p:animEffect filter="barn(inVertical)" transition="in">
                                      <p:cBhvr>
                                        <p:cTn dur="500" id="30"/>
                                        <p:tgtEl>
                                          <p:spTgt spid="7"/>
                                        </p:tgtEl>
                                      </p:cBhvr>
                                    </p:animEffect>
                                  </p:childTnLst>
                                </p:cTn>
                              </p:par>
                            </p:childTnLst>
                          </p:cTn>
                        </p:par>
                        <p:par>
                          <p:cTn fill="hold" id="31" nodeType="afterGroup">
                            <p:stCondLst>
                              <p:cond delay="3000"/>
                            </p:stCondLst>
                            <p:childTnLst>
                              <p:par>
                                <p:cTn fill="hold" grpId="0" id="32" nodeType="afterEffect" presetClass="entr" presetID="53" presetSubtype="0">
                                  <p:stCondLst>
                                    <p:cond delay="0"/>
                                  </p:stCondLst>
                                  <p:childTnLst>
                                    <p:set>
                                      <p:cBhvr>
                                        <p:cTn dur="1" fill="hold" id="33">
                                          <p:stCondLst>
                                            <p:cond delay="0"/>
                                          </p:stCondLst>
                                        </p:cTn>
                                        <p:tgtEl>
                                          <p:spTgt spid="9"/>
                                        </p:tgtEl>
                                        <p:attrNameLst>
                                          <p:attrName>style.visibility</p:attrName>
                                        </p:attrNameLst>
                                      </p:cBhvr>
                                      <p:to>
                                        <p:strVal val="visible"/>
                                      </p:to>
                                    </p:set>
                                    <p:anim calcmode="lin" valueType="num">
                                      <p:cBhvr>
                                        <p:cTn dur="500" fill="hold" id="34"/>
                                        <p:tgtEl>
                                          <p:spTgt spid="9"/>
                                        </p:tgtEl>
                                        <p:attrNameLst>
                                          <p:attrName>ppt_w</p:attrName>
                                        </p:attrNameLst>
                                      </p:cBhvr>
                                      <p:tavLst>
                                        <p:tav tm="0">
                                          <p:val>
                                            <p:fltVal val="0"/>
                                          </p:val>
                                        </p:tav>
                                        <p:tav tm="100000">
                                          <p:val>
                                            <p:strVal val="#ppt_w"/>
                                          </p:val>
                                        </p:tav>
                                      </p:tavLst>
                                    </p:anim>
                                    <p:anim calcmode="lin" valueType="num">
                                      <p:cBhvr>
                                        <p:cTn dur="500" fill="hold" id="35"/>
                                        <p:tgtEl>
                                          <p:spTgt spid="9"/>
                                        </p:tgtEl>
                                        <p:attrNameLst>
                                          <p:attrName>ppt_h</p:attrName>
                                        </p:attrNameLst>
                                      </p:cBhvr>
                                      <p:tavLst>
                                        <p:tav tm="0">
                                          <p:val>
                                            <p:fltVal val="0"/>
                                          </p:val>
                                        </p:tav>
                                        <p:tav tm="100000">
                                          <p:val>
                                            <p:strVal val="#ppt_h"/>
                                          </p:val>
                                        </p:tav>
                                      </p:tavLst>
                                    </p:anim>
                                    <p:animEffect filter="fade" transition="in">
                                      <p:cBhvr>
                                        <p:cTn dur="500" id="36"/>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0" spid="8"/>
      <p:bldP grpId="0" spid="9"/>
    </p:bldLst>
  </p:timing>
</p:sld>
</file>

<file path=ppt/slides/slide5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8" name="组合 17"/>
          <p:cNvGrpSpPr/>
          <p:nvPr/>
        </p:nvGrpSpPr>
        <p:grpSpPr>
          <a:xfrm>
            <a:off x="972000" y="1423814"/>
            <a:ext cx="7200000" cy="1224136"/>
            <a:chOff x="794012" y="2731308"/>
            <a:chExt cx="1041684" cy="1224136"/>
          </a:xfrm>
        </p:grpSpPr>
        <p:sp>
          <p:nvSpPr>
            <p:cNvPr id="19" name="矩形 18"/>
            <p:cNvSpPr/>
            <p:nvPr/>
          </p:nvSpPr>
          <p:spPr>
            <a:xfrm>
              <a:off x="794012" y="2731308"/>
              <a:ext cx="1041684" cy="360000"/>
            </a:xfrm>
            <a:prstGeom prst="rect">
              <a:avLst/>
            </a:prstGeom>
            <a:solidFill>
              <a:srgbClr val="E20000"/>
            </a:solidFill>
            <a:ln w="9525">
              <a:solidFill>
                <a:srgbClr val="E20000"/>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1600">
                  <a:solidFill>
                    <a:srgbClr val="FFFFFF"/>
                  </a:solidFill>
                  <a:latin charset="-122" panose="020b0503020204020204" pitchFamily="34" typeface="微软雅黑"/>
                  <a:ea charset="-122" panose="020b0503020204020204" pitchFamily="34" typeface="微软雅黑"/>
                  <a:cs typeface="+mn-ea"/>
                  <a:sym typeface="+mn-lt"/>
                </a:rPr>
                <a:t>【第八十六条】</a:t>
              </a:r>
            </a:p>
          </p:txBody>
        </p:sp>
        <p:sp>
          <p:nvSpPr>
            <p:cNvPr id="20" name="矩形 19"/>
            <p:cNvSpPr/>
            <p:nvPr/>
          </p:nvSpPr>
          <p:spPr>
            <a:xfrm>
              <a:off x="794012" y="3091308"/>
              <a:ext cx="1041684" cy="864136"/>
            </a:xfrm>
            <a:prstGeom prst="rect">
              <a:avLst/>
            </a:prstGeom>
            <a:noFill/>
            <a:ln w="9525">
              <a:solidFill>
                <a:srgbClr val="E20000"/>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lnSpc>
                  <a:spcPct val="125000"/>
                </a:lnSpc>
                <a:buClr>
                  <a:srgbClr val="C51023"/>
                </a:buClr>
              </a:pPr>
              <a:r>
                <a:rPr altLang="en-US" lang="zh-CN" sz="3200">
                  <a:solidFill>
                    <a:srgbClr val="D50016"/>
                  </a:solidFill>
                  <a:latin charset="-122" panose="020b0503020204020204" pitchFamily="34" typeface="微软雅黑"/>
                  <a:ea charset="-122" panose="020b0503020204020204" pitchFamily="34" typeface="微软雅黑"/>
                  <a:cs typeface="+mn-ea"/>
                  <a:sym typeface="+mn-lt"/>
                </a:rPr>
                <a:t>本条例自2019年12月1日起施行。</a:t>
              </a:r>
            </a:p>
          </p:txBody>
        </p:sp>
      </p:grpSp>
      <p:pic>
        <p:nvPicPr>
          <p:cNvPr id="4" name="图片 3"/>
          <p:cNvPicPr>
            <a:picLocks noChangeAspect="1"/>
          </p:cNvPicPr>
          <p:nvPr/>
        </p:nvPicPr>
        <p:blipFill>
          <a:blip r:embed="rId3">
            <a:extLst>
              <a:ext uri="{28A0092B-C50C-407E-A947-70E740481C1C}">
                <a14:useLocalDpi val="0"/>
              </a:ext>
            </a:extLst>
          </a:blip>
          <a:stretch>
            <a:fillRect/>
          </a:stretch>
        </p:blipFill>
        <p:spPr>
          <a:xfrm>
            <a:off x="0" y="2670304"/>
            <a:ext cx="9144000" cy="2443872"/>
          </a:xfrm>
          <a:prstGeom prst="rect">
            <a:avLst/>
          </a:prstGeom>
        </p:spPr>
      </p:pic>
      <p:pic>
        <p:nvPicPr>
          <p:cNvPr id="6" name="图片 5"/>
          <p:cNvPicPr>
            <a:picLocks noChangeAspect="1"/>
          </p:cNvPicPr>
          <p:nvPr/>
        </p:nvPicPr>
        <p:blipFill>
          <a:blip r:embed="rId4">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7" name="圆角矩形 6"/>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食品安全条例附则</a:t>
            </a:r>
          </a:p>
        </p:txBody>
      </p:sp>
    </p:spTree>
    <p:extLst>
      <p:ext uri="{BB962C8B-B14F-4D97-AF65-F5344CB8AC3E}">
        <p14:creationId val="4109438071"/>
      </p:ext>
    </p:extLst>
  </p:cSld>
  <p:clrMapOvr>
    <a:masterClrMapping/>
  </p:clrMapOvr>
  <mc:AlternateContent>
    <mc:Choice Requires="p14">
      <p:transition p14:dur="1200" spd="slow">
        <p14:prism/>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 presetSubtype="4">
                                  <p:stCondLst>
                                    <p:cond delay="0"/>
                                  </p:stCondLst>
                                  <p:childTnLst>
                                    <p:set>
                                      <p:cBhvr>
                                        <p:cTn dur="1" fill="hold" id="6">
                                          <p:stCondLst>
                                            <p:cond delay="0"/>
                                          </p:stCondLst>
                                        </p:cTn>
                                        <p:tgtEl>
                                          <p:spTgt spid="4"/>
                                        </p:tgtEl>
                                        <p:attrNameLst>
                                          <p:attrName>style.visibility</p:attrName>
                                        </p:attrNameLst>
                                      </p:cBhvr>
                                      <p:to>
                                        <p:strVal val="visible"/>
                                      </p:to>
                                    </p:set>
                                    <p:anim calcmode="lin" valueType="num">
                                      <p:cBhvr additive="base">
                                        <p:cTn dur="500" fill="hold" id="7"/>
                                        <p:tgtEl>
                                          <p:spTgt spid="4"/>
                                        </p:tgtEl>
                                        <p:attrNameLst>
                                          <p:attrName>ppt_x</p:attrName>
                                        </p:attrNameLst>
                                      </p:cBhvr>
                                      <p:tavLst>
                                        <p:tav tm="0">
                                          <p:val>
                                            <p:strVal val="#ppt_x"/>
                                          </p:val>
                                        </p:tav>
                                        <p:tav tm="100000">
                                          <p:val>
                                            <p:strVal val="#ppt_x"/>
                                          </p:val>
                                        </p:tav>
                                      </p:tavLst>
                                    </p:anim>
                                    <p:anim calcmode="lin" valueType="num">
                                      <p:cBhvr additive="base">
                                        <p:cTn dur="500" fill="hold" id="8"/>
                                        <p:tgtEl>
                                          <p:spTgt spid="4"/>
                                        </p:tgtEl>
                                        <p:attrNameLst>
                                          <p:attrName>ppt_y</p:attrName>
                                        </p:attrNameLst>
                                      </p:cBhvr>
                                      <p:tavLst>
                                        <p:tav tm="0">
                                          <p:val>
                                            <p:strVal val="1+#ppt_h/2"/>
                                          </p:val>
                                        </p:tav>
                                        <p:tav tm="100000">
                                          <p:val>
                                            <p:strVal val="#ppt_y"/>
                                          </p:val>
                                        </p:tav>
                                      </p:tavLst>
                                    </p:anim>
                                  </p:childTnLst>
                                </p:cTn>
                              </p:par>
                            </p:childTnLst>
                          </p:cTn>
                        </p:par>
                        <p:par>
                          <p:cTn fill="hold" id="9" nodeType="afterGroup">
                            <p:stCondLst>
                              <p:cond delay="500"/>
                            </p:stCondLst>
                            <p:childTnLst>
                              <p:par>
                                <p:cTn fill="hold" id="10" nodeType="afterEffect" presetClass="entr" presetID="12" presetSubtype="1">
                                  <p:stCondLst>
                                    <p:cond delay="0"/>
                                  </p:stCondLst>
                                  <p:childTnLst>
                                    <p:set>
                                      <p:cBhvr>
                                        <p:cTn dur="1" fill="hold" id="11">
                                          <p:stCondLst>
                                            <p:cond delay="0"/>
                                          </p:stCondLst>
                                        </p:cTn>
                                        <p:tgtEl>
                                          <p:spTgt spid="18"/>
                                        </p:tgtEl>
                                        <p:attrNameLst>
                                          <p:attrName>style.visibility</p:attrName>
                                        </p:attrNameLst>
                                      </p:cBhvr>
                                      <p:to>
                                        <p:strVal val="visible"/>
                                      </p:to>
                                    </p:set>
                                    <p:anim calcmode="lin" valueType="num">
                                      <p:cBhvr additive="base">
                                        <p:cTn dur="500" id="12"/>
                                        <p:tgtEl>
                                          <p:spTgt spid="18"/>
                                        </p:tgtEl>
                                        <p:attrNameLst>
                                          <p:attrName>ppt_y</p:attrName>
                                        </p:attrNameLst>
                                      </p:cBhvr>
                                      <p:tavLst>
                                        <p:tav tm="0">
                                          <p:val>
                                            <p:strVal val="#ppt_y-#ppt_h*1.125000"/>
                                          </p:val>
                                        </p:tav>
                                        <p:tav tm="100000">
                                          <p:val>
                                            <p:strVal val="#ppt_y"/>
                                          </p:val>
                                        </p:tav>
                                      </p:tavLst>
                                    </p:anim>
                                    <p:animEffect filter="wipe(down)" transition="in">
                                      <p:cBhvr>
                                        <p:cTn dur="500" id="13"/>
                                        <p:tgtEl>
                                          <p:spTgt spid="1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5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3">
            <a:extLst>
              <a:ext uri="{28A0092B-C50C-407E-A947-70E740481C1C}">
                <a14:useLocalDpi val="0"/>
              </a:ext>
            </a:extLst>
          </a:blip>
          <a:stretch>
            <a:fillRect/>
          </a:stretch>
        </p:blipFill>
        <p:spPr>
          <a:xfrm>
            <a:off x="0" y="2989240"/>
            <a:ext cx="9144000" cy="2172027"/>
          </a:xfrm>
          <a:prstGeom prst="rect">
            <a:avLst/>
          </a:prstGeom>
        </p:spPr>
      </p:pic>
      <p:sp>
        <p:nvSpPr>
          <p:cNvPr id="40" name="TextBox 32">
            <a:hlinkClick action="ppaction://hlinkshowjump?jump=nextslide"/>
            <a:extLst>
              <a:ext uri="{FF2B5EF4-FFF2-40B4-BE49-F238E27FC236}">
                <a16:creationId xmlns:a16="http://schemas.microsoft.com/office/drawing/2014/main" id="{47B5AC5A-AC8B-4688-A031-BB0931F6CC6E}"/>
              </a:ext>
            </a:extLst>
          </p:cNvPr>
          <p:cNvSpPr txBox="1">
            <a:spLocks noChangeArrowheads="1"/>
          </p:cNvSpPr>
          <p:nvPr/>
        </p:nvSpPr>
        <p:spPr bwMode="auto">
          <a:xfrm>
            <a:off x="1029044" y="1556087"/>
            <a:ext cx="7040880" cy="1005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typeface="Arial"/>
                <a:ea charset="-122" pitchFamily="2" typeface="宋体"/>
              </a:defRPr>
            </a:lvl1pPr>
            <a:lvl2pPr indent="-285750" marL="742950">
              <a:defRPr>
                <a:solidFill>
                  <a:schemeClr val="tx1"/>
                </a:solidFill>
                <a:latin typeface="Arial"/>
                <a:ea charset="-122" pitchFamily="2" typeface="宋体"/>
              </a:defRPr>
            </a:lvl2pPr>
            <a:lvl3pPr indent="-228600" marL="1143000">
              <a:defRPr>
                <a:solidFill>
                  <a:schemeClr val="tx1"/>
                </a:solidFill>
                <a:latin typeface="Arial"/>
                <a:ea charset="-122" pitchFamily="2" typeface="宋体"/>
              </a:defRPr>
            </a:lvl3pPr>
            <a:lvl4pPr indent="-228600" marL="1600200">
              <a:defRPr>
                <a:solidFill>
                  <a:schemeClr val="tx1"/>
                </a:solidFill>
                <a:latin typeface="Arial"/>
                <a:ea charset="-122" pitchFamily="2" typeface="宋体"/>
              </a:defRPr>
            </a:lvl4pPr>
            <a:lvl5pPr indent="-228600" marL="2057400">
              <a:defRPr>
                <a:solidFill>
                  <a:schemeClr val="tx1"/>
                </a:solidFill>
                <a:latin typeface="Arial"/>
                <a:ea charset="-122" pitchFamily="2" typeface="宋体"/>
              </a:defRPr>
            </a:lvl5pPr>
            <a:lvl6pPr eaLnBrk="0" fontAlgn="base" hangingPunct="0" indent="-228600" marL="2514600">
              <a:spcBef>
                <a:spcPct val="0"/>
              </a:spcBef>
              <a:spcAft>
                <a:spcPct val="0"/>
              </a:spcAft>
              <a:defRPr>
                <a:solidFill>
                  <a:schemeClr val="tx1"/>
                </a:solidFill>
                <a:latin typeface="Arial"/>
                <a:ea charset="-122" pitchFamily="2" typeface="宋体"/>
              </a:defRPr>
            </a:lvl6pPr>
            <a:lvl7pPr eaLnBrk="0" fontAlgn="base" hangingPunct="0" indent="-228600" marL="2971800">
              <a:spcBef>
                <a:spcPct val="0"/>
              </a:spcBef>
              <a:spcAft>
                <a:spcPct val="0"/>
              </a:spcAft>
              <a:defRPr>
                <a:solidFill>
                  <a:schemeClr val="tx1"/>
                </a:solidFill>
                <a:latin typeface="Arial"/>
                <a:ea charset="-122" pitchFamily="2" typeface="宋体"/>
              </a:defRPr>
            </a:lvl7pPr>
            <a:lvl8pPr eaLnBrk="0" fontAlgn="base" hangingPunct="0" indent="-228600" marL="3429000">
              <a:spcBef>
                <a:spcPct val="0"/>
              </a:spcBef>
              <a:spcAft>
                <a:spcPct val="0"/>
              </a:spcAft>
              <a:defRPr>
                <a:solidFill>
                  <a:schemeClr val="tx1"/>
                </a:solidFill>
                <a:latin typeface="Arial"/>
                <a:ea charset="-122" pitchFamily="2" typeface="宋体"/>
              </a:defRPr>
            </a:lvl8pPr>
            <a:lvl9pPr eaLnBrk="0" fontAlgn="base" hangingPunct="0" indent="-228600" marL="3886200">
              <a:spcBef>
                <a:spcPct val="0"/>
              </a:spcBef>
              <a:spcAft>
                <a:spcPct val="0"/>
              </a:spcAft>
              <a:defRPr>
                <a:solidFill>
                  <a:schemeClr val="tx1"/>
                </a:solidFill>
                <a:latin typeface="Arial"/>
                <a:ea charset="-122" pitchFamily="2" typeface="宋体"/>
              </a:defRPr>
            </a:lvl9pPr>
          </a:lstStyle>
          <a:p>
            <a:pPr algn="ctr" defTabSz="914378"/>
            <a:r>
              <a:rPr altLang="en-US" lang="zh-CN" smtClean="0" sz="6000">
                <a:solidFill>
                  <a:schemeClr val="accent1"/>
                </a:solidFill>
                <a:latin charset="-122" panose="00020600040101010101" pitchFamily="18" typeface="阿里汉仪智能黑体"/>
                <a:ea charset="-122" panose="00020600040101010101" pitchFamily="18" typeface="阿里汉仪智能黑体"/>
              </a:rPr>
              <a:t>演示完毕感谢您观看</a:t>
            </a:r>
          </a:p>
        </p:txBody>
      </p:sp>
      <p:grpSp>
        <p:nvGrpSpPr>
          <p:cNvPr id="11" name="组合 10"/>
          <p:cNvGrpSpPr/>
          <p:nvPr/>
        </p:nvGrpSpPr>
        <p:grpSpPr>
          <a:xfrm>
            <a:off x="1981200" y="2519276"/>
            <a:ext cx="5257800" cy="360000"/>
            <a:chOff x="1981200" y="2519276"/>
            <a:chExt cx="5257800" cy="360000"/>
          </a:xfrm>
        </p:grpSpPr>
        <p:cxnSp>
          <p:nvCxnSpPr>
            <p:cNvPr id="10" name="直接连接符 9"/>
            <p:cNvCxnSpPr/>
            <p:nvPr/>
          </p:nvCxnSpPr>
          <p:spPr>
            <a:xfrm>
              <a:off x="1981200" y="2716481"/>
              <a:ext cx="5257800" cy="0"/>
            </a:xfrm>
            <a:prstGeom prst="line">
              <a:avLst/>
            </a:prstGeom>
          </p:spPr>
          <p:style>
            <a:lnRef idx="1">
              <a:schemeClr val="accent1"/>
            </a:lnRef>
            <a:fillRef idx="0">
              <a:schemeClr val="accent1"/>
            </a:fillRef>
            <a:effectRef idx="0">
              <a:schemeClr val="accent1"/>
            </a:effectRef>
            <a:fontRef idx="minor">
              <a:schemeClr val="tx1"/>
            </a:fontRef>
          </p:style>
        </p:cxnSp>
        <p:sp>
          <p:nvSpPr>
            <p:cNvPr id="43" name="矩形 42">
              <a:extLst>
                <a:ext uri="{FF2B5EF4-FFF2-40B4-BE49-F238E27FC236}">
                  <a16:creationId xmlns:a16="http://schemas.microsoft.com/office/drawing/2014/main" id="{E8C622EB-4081-446D-94E9-7FC3BF4BC740}"/>
                </a:ext>
              </a:extLst>
            </p:cNvPr>
            <p:cNvSpPr/>
            <p:nvPr/>
          </p:nvSpPr>
          <p:spPr>
            <a:xfrm>
              <a:off x="2860698" y="2519276"/>
              <a:ext cx="3420203" cy="360000"/>
            </a:xfrm>
            <a:prstGeom prst="rect">
              <a:avLst/>
            </a:prstGeom>
            <a:solidFill>
              <a:srgbClr val="E20000"/>
            </a:solidFill>
            <a:ln algn="ctr" cap="flat" cmpd="sng" w="25400">
              <a:solidFill>
                <a:srgbClr val="E20000"/>
              </a:solidFill>
              <a:prstDash val="solid"/>
            </a:ln>
            <a:effectLst/>
          </p:spPr>
          <p:txBody>
            <a:bodyPr anchor="ctr" rtlCol="0"/>
            <a:lstStyle/>
            <a:p>
              <a:pPr algn="ctr" defTabSz="914378">
                <a:defRPr/>
              </a:pPr>
              <a:r>
                <a:rPr altLang="en-US" kern="0" lang="zh-CN" sz="1500">
                  <a:solidFill>
                    <a:srgbClr val="FFFFFF"/>
                  </a:solidFill>
                  <a:latin typeface="+mn-ea"/>
                </a:rPr>
                <a:t>强化食品安全监管·加强监管能力建设</a:t>
              </a:r>
            </a:p>
          </p:txBody>
        </p:sp>
      </p:grpSp>
      <p:sp>
        <p:nvSpPr>
          <p:cNvPr id="44" name="文本框 5">
            <a:extLst>
              <a:ext uri="{FF2B5EF4-FFF2-40B4-BE49-F238E27FC236}">
                <a16:creationId xmlns:a16="http://schemas.microsoft.com/office/drawing/2014/main" id="{58262D46-E28B-402D-BEC2-091D87FD7552}"/>
              </a:ext>
            </a:extLst>
          </p:cNvPr>
          <p:cNvSpPr txBox="1"/>
          <p:nvPr/>
        </p:nvSpPr>
        <p:spPr>
          <a:xfrm>
            <a:off x="2950478" y="2952750"/>
            <a:ext cx="3240642" cy="281940"/>
          </a:xfrm>
          <a:prstGeom prst="rect">
            <a:avLst/>
          </a:prstGeom>
          <a:noFill/>
        </p:spPr>
        <p:txBody>
          <a:bodyPr bIns="34290" lIns="68580" rIns="68580" rtlCol="0" tIns="34290" wrap="square">
            <a:spAutoFit/>
          </a:bodyPr>
          <a:lstStyle/>
          <a:p>
            <a:pPr algn="ctr" defTabSz="914378"/>
            <a:r>
              <a:rPr altLang="en-US" lang="zh-CN" smtClean="0" sz="1400">
                <a:solidFill>
                  <a:schemeClr val="tx1">
                    <a:lumMod val="85000"/>
                    <a:lumOff val="15000"/>
                  </a:schemeClr>
                </a:solidFill>
                <a:latin typeface="+mn-ea"/>
              </a:rPr>
              <a:t>宣讲人：优页PPT    时间：20XX.XX</a:t>
            </a:r>
          </a:p>
        </p:txBody>
      </p:sp>
      <p:pic>
        <p:nvPicPr>
          <p:cNvPr id="3" name="图片 2"/>
          <p:cNvPicPr>
            <a:picLocks noChangeAspect="1"/>
          </p:cNvPicPr>
          <p:nvPr/>
        </p:nvPicPr>
        <p:blipFill>
          <a:blip r:embed="rId4">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3732599" y="3191161"/>
            <a:ext cx="1676400" cy="1768184"/>
          </a:xfrm>
          <a:prstGeom prst="rect">
            <a:avLst/>
          </a:prstGeom>
        </p:spPr>
      </p:pic>
      <p:pic>
        <p:nvPicPr>
          <p:cNvPr id="6" name="图片 5"/>
          <p:cNvPicPr>
            <a:picLocks noChangeAspect="1"/>
          </p:cNvPicPr>
          <p:nvPr/>
        </p:nvPicPr>
        <p:blipFill>
          <a:blip r:embed="rId5">
            <a:extLst>
              <a:ext uri="{BEBA8EAE-BF5A-486C-A8C5-ECC9F3942E4B}">
                <a14:imgProps>
                  <a14:imgLayer xmlns:d3p1="http://schemas.openxmlformats.org/officeDocument/2006/relationships" d3p1:embed="">
                    <a14:imgEffect>
                      <a14:brightnessContrast contrast="40000"/>
                    </a14:imgEffect>
                  </a14:imgLayer>
                </a14:imgProps>
              </a:ext>
            </a:extLst>
          </a:blip>
          <a:stretch>
            <a:fillRect/>
          </a:stretch>
        </p:blipFill>
        <p:spPr>
          <a:xfrm>
            <a:off x="6781800" y="619513"/>
            <a:ext cx="993734" cy="749873"/>
          </a:xfrm>
          <a:prstGeom prst="rect">
            <a:avLst/>
          </a:prstGeom>
        </p:spPr>
      </p:pic>
      <p:sp>
        <p:nvSpPr>
          <p:cNvPr id="26" name="TextBox 32">
            <a:hlinkClick action="ppaction://hlinkshowjump?jump=nextslide"/>
            <a:extLst>
              <a:ext uri="{FF2B5EF4-FFF2-40B4-BE49-F238E27FC236}">
                <a16:creationId xmlns:a16="http://schemas.microsoft.com/office/drawing/2014/main" id="{47B5AC5A-AC8B-4688-A031-BB0931F6CC6E}"/>
              </a:ext>
            </a:extLst>
          </p:cNvPr>
          <p:cNvSpPr txBox="1">
            <a:spLocks noChangeArrowheads="1"/>
          </p:cNvSpPr>
          <p:nvPr/>
        </p:nvSpPr>
        <p:spPr bwMode="auto">
          <a:xfrm>
            <a:off x="3027268" y="1057930"/>
            <a:ext cx="3205480" cy="5181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typeface="Arial"/>
                <a:ea charset="-122" pitchFamily="2" typeface="宋体"/>
              </a:defRPr>
            </a:lvl1pPr>
            <a:lvl2pPr indent="-285750" marL="742950">
              <a:defRPr>
                <a:solidFill>
                  <a:schemeClr val="tx1"/>
                </a:solidFill>
                <a:latin typeface="Arial"/>
                <a:ea charset="-122" pitchFamily="2" typeface="宋体"/>
              </a:defRPr>
            </a:lvl2pPr>
            <a:lvl3pPr indent="-228600" marL="1143000">
              <a:defRPr>
                <a:solidFill>
                  <a:schemeClr val="tx1"/>
                </a:solidFill>
                <a:latin typeface="Arial"/>
                <a:ea charset="-122" pitchFamily="2" typeface="宋体"/>
              </a:defRPr>
            </a:lvl3pPr>
            <a:lvl4pPr indent="-228600" marL="1600200">
              <a:defRPr>
                <a:solidFill>
                  <a:schemeClr val="tx1"/>
                </a:solidFill>
                <a:latin typeface="Arial"/>
                <a:ea charset="-122" pitchFamily="2" typeface="宋体"/>
              </a:defRPr>
            </a:lvl4pPr>
            <a:lvl5pPr indent="-228600" marL="2057400">
              <a:defRPr>
                <a:solidFill>
                  <a:schemeClr val="tx1"/>
                </a:solidFill>
                <a:latin typeface="Arial"/>
                <a:ea charset="-122" pitchFamily="2" typeface="宋体"/>
              </a:defRPr>
            </a:lvl5pPr>
            <a:lvl6pPr eaLnBrk="0" fontAlgn="base" hangingPunct="0" indent="-228600" marL="2514600">
              <a:spcBef>
                <a:spcPct val="0"/>
              </a:spcBef>
              <a:spcAft>
                <a:spcPct val="0"/>
              </a:spcAft>
              <a:defRPr>
                <a:solidFill>
                  <a:schemeClr val="tx1"/>
                </a:solidFill>
                <a:latin typeface="Arial"/>
                <a:ea charset="-122" pitchFamily="2" typeface="宋体"/>
              </a:defRPr>
            </a:lvl6pPr>
            <a:lvl7pPr eaLnBrk="0" fontAlgn="base" hangingPunct="0" indent="-228600" marL="2971800">
              <a:spcBef>
                <a:spcPct val="0"/>
              </a:spcBef>
              <a:spcAft>
                <a:spcPct val="0"/>
              </a:spcAft>
              <a:defRPr>
                <a:solidFill>
                  <a:schemeClr val="tx1"/>
                </a:solidFill>
                <a:latin typeface="Arial"/>
                <a:ea charset="-122" pitchFamily="2" typeface="宋体"/>
              </a:defRPr>
            </a:lvl7pPr>
            <a:lvl8pPr eaLnBrk="0" fontAlgn="base" hangingPunct="0" indent="-228600" marL="3429000">
              <a:spcBef>
                <a:spcPct val="0"/>
              </a:spcBef>
              <a:spcAft>
                <a:spcPct val="0"/>
              </a:spcAft>
              <a:defRPr>
                <a:solidFill>
                  <a:schemeClr val="tx1"/>
                </a:solidFill>
                <a:latin typeface="Arial"/>
                <a:ea charset="-122" pitchFamily="2" typeface="宋体"/>
              </a:defRPr>
            </a:lvl8pPr>
            <a:lvl9pPr eaLnBrk="0" fontAlgn="base" hangingPunct="0" indent="-228600" marL="3886200">
              <a:spcBef>
                <a:spcPct val="0"/>
              </a:spcBef>
              <a:spcAft>
                <a:spcPct val="0"/>
              </a:spcAft>
              <a:defRPr>
                <a:solidFill>
                  <a:schemeClr val="tx1"/>
                </a:solidFill>
                <a:latin typeface="Arial"/>
                <a:ea charset="-122" pitchFamily="2" typeface="宋体"/>
              </a:defRPr>
            </a:lvl9pPr>
          </a:lstStyle>
          <a:p>
            <a:pPr algn="ctr" defTabSz="914378"/>
            <a:r>
              <a:rPr altLang="en-US" lang="zh-CN" smtClean="0" spc="600" sz="2800">
                <a:solidFill>
                  <a:schemeClr val="accent1"/>
                </a:solidFill>
                <a:latin typeface="+mn-ea"/>
                <a:ea typeface="+mn-ea"/>
              </a:rPr>
              <a:t>中华人民共和国</a:t>
            </a:r>
          </a:p>
        </p:txBody>
      </p:sp>
    </p:spTree>
    <p:extLst>
      <p:ext uri="{BB962C8B-B14F-4D97-AF65-F5344CB8AC3E}">
        <p14:creationId val="422994467"/>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1000" id="7"/>
                                        <p:tgtEl>
                                          <p:spTgt spid="2"/>
                                        </p:tgtEl>
                                      </p:cBhvr>
                                    </p:animEffect>
                                    <p:anim calcmode="lin" valueType="num">
                                      <p:cBhvr>
                                        <p:cTn dur="1000" fill="hold" id="8"/>
                                        <p:tgtEl>
                                          <p:spTgt spid="2"/>
                                        </p:tgtEl>
                                        <p:attrNameLst>
                                          <p:attrName>ppt_x</p:attrName>
                                        </p:attrNameLst>
                                      </p:cBhvr>
                                      <p:tavLst>
                                        <p:tav tm="0">
                                          <p:val>
                                            <p:strVal val="#ppt_x"/>
                                          </p:val>
                                        </p:tav>
                                        <p:tav tm="100000">
                                          <p:val>
                                            <p:strVal val="#ppt_x"/>
                                          </p:val>
                                        </p:tav>
                                      </p:tavLst>
                                    </p:anim>
                                    <p:anim calcmode="lin" valueType="num">
                                      <p:cBhvr>
                                        <p:cTn dur="1000" fill="hold" id="9"/>
                                        <p:tgtEl>
                                          <p:spTgt spid="2"/>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53" presetSubtype="0">
                                  <p:stCondLst>
                                    <p:cond delay="0"/>
                                  </p:stCondLst>
                                  <p:childTnLst>
                                    <p:set>
                                      <p:cBhvr>
                                        <p:cTn dur="1" fill="hold" id="12">
                                          <p:stCondLst>
                                            <p:cond delay="0"/>
                                          </p:stCondLst>
                                        </p:cTn>
                                        <p:tgtEl>
                                          <p:spTgt spid="3"/>
                                        </p:tgtEl>
                                        <p:attrNameLst>
                                          <p:attrName>style.visibility</p:attrName>
                                        </p:attrNameLst>
                                      </p:cBhvr>
                                      <p:to>
                                        <p:strVal val="visible"/>
                                      </p:to>
                                    </p:set>
                                    <p:anim calcmode="lin" valueType="num">
                                      <p:cBhvr>
                                        <p:cTn dur="500" fill="hold" id="13"/>
                                        <p:tgtEl>
                                          <p:spTgt spid="3"/>
                                        </p:tgtEl>
                                        <p:attrNameLst>
                                          <p:attrName>ppt_w</p:attrName>
                                        </p:attrNameLst>
                                      </p:cBhvr>
                                      <p:tavLst>
                                        <p:tav tm="0">
                                          <p:val>
                                            <p:fltVal val="0"/>
                                          </p:val>
                                        </p:tav>
                                        <p:tav tm="100000">
                                          <p:val>
                                            <p:strVal val="#ppt_w"/>
                                          </p:val>
                                        </p:tav>
                                      </p:tavLst>
                                    </p:anim>
                                    <p:anim calcmode="lin" valueType="num">
                                      <p:cBhvr>
                                        <p:cTn dur="500" fill="hold" id="14"/>
                                        <p:tgtEl>
                                          <p:spTgt spid="3"/>
                                        </p:tgtEl>
                                        <p:attrNameLst>
                                          <p:attrName>ppt_h</p:attrName>
                                        </p:attrNameLst>
                                      </p:cBhvr>
                                      <p:tavLst>
                                        <p:tav tm="0">
                                          <p:val>
                                            <p:fltVal val="0"/>
                                          </p:val>
                                        </p:tav>
                                        <p:tav tm="100000">
                                          <p:val>
                                            <p:strVal val="#ppt_h"/>
                                          </p:val>
                                        </p:tav>
                                      </p:tavLst>
                                    </p:anim>
                                    <p:animEffect filter="fade" transition="in">
                                      <p:cBhvr>
                                        <p:cTn dur="500" id="15"/>
                                        <p:tgtEl>
                                          <p:spTgt spid="3"/>
                                        </p:tgtEl>
                                      </p:cBhvr>
                                    </p:animEffect>
                                  </p:childTnLst>
                                </p:cTn>
                              </p:par>
                            </p:childTnLst>
                          </p:cTn>
                        </p:par>
                        <p:par>
                          <p:cTn fill="hold" id="16" nodeType="afterGroup">
                            <p:stCondLst>
                              <p:cond delay="1500"/>
                            </p:stCondLst>
                            <p:childTnLst>
                              <p:par>
                                <p:cTn fill="hold" grpId="0" id="17" nodeType="afterEffect" presetClass="entr" presetID="52" presetSubtype="0">
                                  <p:stCondLst>
                                    <p:cond delay="0"/>
                                  </p:stCondLst>
                                  <p:iterate type="lt">
                                    <p:tmPct val="10000"/>
                                  </p:iterate>
                                  <p:childTnLst>
                                    <p:set>
                                      <p:cBhvr>
                                        <p:cTn dur="1" fill="hold" id="18">
                                          <p:stCondLst>
                                            <p:cond delay="0"/>
                                          </p:stCondLst>
                                        </p:cTn>
                                        <p:tgtEl>
                                          <p:spTgt spid="40"/>
                                        </p:tgtEl>
                                        <p:attrNameLst>
                                          <p:attrName>style.visibility</p:attrName>
                                        </p:attrNameLst>
                                      </p:cBhvr>
                                      <p:to>
                                        <p:strVal val="visible"/>
                                      </p:to>
                                    </p:set>
                                    <p:animScale>
                                      <p:cBhvr>
                                        <p:cTn decel="50000" dur="1000" fill="hold" id="19">
                                          <p:stCondLst>
                                            <p:cond delay="0"/>
                                          </p:stCondLst>
                                        </p:cTn>
                                        <p:tgtEl>
                                          <p:spTgt spid="40"/>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0">
                                          <p:stCondLst>
                                            <p:cond delay="0"/>
                                          </p:stCondLst>
                                        </p:cTn>
                                        <p:tgtEl>
                                          <p:spTgt spid="40"/>
                                        </p:tgtEl>
                                        <p:attrNameLst>
                                          <p:attrName>ppt_x</p:attrName>
                                          <p:attrName>ppt_y</p:attrName>
                                        </p:attrNameLst>
                                      </p:cBhvr>
                                    </p:animMotion>
                                    <p:animEffect filter="fade" transition="in">
                                      <p:cBhvr>
                                        <p:cTn dur="1000" id="21"/>
                                        <p:tgtEl>
                                          <p:spTgt spid="40"/>
                                        </p:tgtEl>
                                      </p:cBhvr>
                                    </p:animEffect>
                                  </p:childTnLst>
                                </p:cTn>
                              </p:par>
                            </p:childTnLst>
                          </p:cTn>
                        </p:par>
                        <p:par>
                          <p:cTn fill="hold" id="22" nodeType="afterGroup">
                            <p:stCondLst>
                              <p:cond delay="2500"/>
                            </p:stCondLst>
                            <p:childTnLst>
                              <p:par>
                                <p:cTn fill="hold" grpId="0" id="23" nodeType="afterEffect" presetClass="entr" presetID="16" presetSubtype="21">
                                  <p:stCondLst>
                                    <p:cond delay="0"/>
                                  </p:stCondLst>
                                  <p:childTnLst>
                                    <p:set>
                                      <p:cBhvr>
                                        <p:cTn dur="1" fill="hold" id="24">
                                          <p:stCondLst>
                                            <p:cond delay="0"/>
                                          </p:stCondLst>
                                        </p:cTn>
                                        <p:tgtEl>
                                          <p:spTgt spid="26"/>
                                        </p:tgtEl>
                                        <p:attrNameLst>
                                          <p:attrName>style.visibility</p:attrName>
                                        </p:attrNameLst>
                                      </p:cBhvr>
                                      <p:to>
                                        <p:strVal val="visible"/>
                                      </p:to>
                                    </p:set>
                                    <p:animEffect filter="barn(inVertical)" transition="in">
                                      <p:cBhvr>
                                        <p:cTn dur="500" id="25"/>
                                        <p:tgtEl>
                                          <p:spTgt spid="26"/>
                                        </p:tgtEl>
                                      </p:cBhvr>
                                    </p:animEffect>
                                  </p:childTnLst>
                                </p:cTn>
                              </p:par>
                            </p:childTnLst>
                          </p:cTn>
                        </p:par>
                        <p:par>
                          <p:cTn fill="hold" id="26" nodeType="afterGroup">
                            <p:stCondLst>
                              <p:cond delay="3000"/>
                            </p:stCondLst>
                            <p:childTnLst>
                              <p:par>
                                <p:cTn fill="hold" id="27" nodeType="afterEffect" presetClass="entr" presetID="53" presetSubtype="0">
                                  <p:stCondLst>
                                    <p:cond delay="0"/>
                                  </p:stCondLst>
                                  <p:childTnLst>
                                    <p:set>
                                      <p:cBhvr>
                                        <p:cTn dur="1" fill="hold" id="28">
                                          <p:stCondLst>
                                            <p:cond delay="0"/>
                                          </p:stCondLst>
                                        </p:cTn>
                                        <p:tgtEl>
                                          <p:spTgt spid="11"/>
                                        </p:tgtEl>
                                        <p:attrNameLst>
                                          <p:attrName>style.visibility</p:attrName>
                                        </p:attrNameLst>
                                      </p:cBhvr>
                                      <p:to>
                                        <p:strVal val="visible"/>
                                      </p:to>
                                    </p:set>
                                    <p:anim calcmode="lin" valueType="num">
                                      <p:cBhvr>
                                        <p:cTn dur="500" fill="hold" id="29"/>
                                        <p:tgtEl>
                                          <p:spTgt spid="11"/>
                                        </p:tgtEl>
                                        <p:attrNameLst>
                                          <p:attrName>ppt_w</p:attrName>
                                        </p:attrNameLst>
                                      </p:cBhvr>
                                      <p:tavLst>
                                        <p:tav tm="0">
                                          <p:val>
                                            <p:fltVal val="0"/>
                                          </p:val>
                                        </p:tav>
                                        <p:tav tm="100000">
                                          <p:val>
                                            <p:strVal val="#ppt_w"/>
                                          </p:val>
                                        </p:tav>
                                      </p:tavLst>
                                    </p:anim>
                                    <p:anim calcmode="lin" valueType="num">
                                      <p:cBhvr>
                                        <p:cTn dur="500" fill="hold" id="30"/>
                                        <p:tgtEl>
                                          <p:spTgt spid="11"/>
                                        </p:tgtEl>
                                        <p:attrNameLst>
                                          <p:attrName>ppt_h</p:attrName>
                                        </p:attrNameLst>
                                      </p:cBhvr>
                                      <p:tavLst>
                                        <p:tav tm="0">
                                          <p:val>
                                            <p:fltVal val="0"/>
                                          </p:val>
                                        </p:tav>
                                        <p:tav tm="100000">
                                          <p:val>
                                            <p:strVal val="#ppt_h"/>
                                          </p:val>
                                        </p:tav>
                                      </p:tavLst>
                                    </p:anim>
                                    <p:animEffect filter="fade" transition="in">
                                      <p:cBhvr>
                                        <p:cTn dur="500" id="31"/>
                                        <p:tgtEl>
                                          <p:spTgt spid="11"/>
                                        </p:tgtEl>
                                      </p:cBhvr>
                                    </p:animEffect>
                                  </p:childTnLst>
                                </p:cTn>
                              </p:par>
                            </p:childTnLst>
                          </p:cTn>
                        </p:par>
                        <p:par>
                          <p:cTn fill="hold" id="32" nodeType="afterGroup">
                            <p:stCondLst>
                              <p:cond delay="3500"/>
                            </p:stCondLst>
                            <p:childTnLst>
                              <p:par>
                                <p:cTn fill="hold" grpId="0" id="33" nodeType="afterEffect" presetClass="entr" presetID="2" presetSubtype="4">
                                  <p:stCondLst>
                                    <p:cond delay="0"/>
                                  </p:stCondLst>
                                  <p:childTnLst>
                                    <p:set>
                                      <p:cBhvr>
                                        <p:cTn dur="1" fill="hold" id="34">
                                          <p:stCondLst>
                                            <p:cond delay="0"/>
                                          </p:stCondLst>
                                        </p:cTn>
                                        <p:tgtEl>
                                          <p:spTgt spid="44"/>
                                        </p:tgtEl>
                                        <p:attrNameLst>
                                          <p:attrName>style.visibility</p:attrName>
                                        </p:attrNameLst>
                                      </p:cBhvr>
                                      <p:to>
                                        <p:strVal val="visible"/>
                                      </p:to>
                                    </p:set>
                                    <p:anim calcmode="lin" valueType="num">
                                      <p:cBhvr additive="base">
                                        <p:cTn dur="500" fill="hold" id="35"/>
                                        <p:tgtEl>
                                          <p:spTgt spid="44"/>
                                        </p:tgtEl>
                                        <p:attrNameLst>
                                          <p:attrName>ppt_x</p:attrName>
                                        </p:attrNameLst>
                                      </p:cBhvr>
                                      <p:tavLst>
                                        <p:tav tm="0">
                                          <p:val>
                                            <p:strVal val="#ppt_x"/>
                                          </p:val>
                                        </p:tav>
                                        <p:tav tm="100000">
                                          <p:val>
                                            <p:strVal val="#ppt_x"/>
                                          </p:val>
                                        </p:tav>
                                      </p:tavLst>
                                    </p:anim>
                                    <p:anim calcmode="lin" valueType="num">
                                      <p:cBhvr additive="base">
                                        <p:cTn dur="500" fill="hold" id="36"/>
                                        <p:tgtEl>
                                          <p:spTgt spid="44"/>
                                        </p:tgtEl>
                                        <p:attrNameLst>
                                          <p:attrName>ppt_y</p:attrName>
                                        </p:attrNameLst>
                                      </p:cBhvr>
                                      <p:tavLst>
                                        <p:tav tm="0">
                                          <p:val>
                                            <p:strVal val="1+#ppt_h/2"/>
                                          </p:val>
                                        </p:tav>
                                        <p:tav tm="100000">
                                          <p:val>
                                            <p:strVal val="#ppt_y"/>
                                          </p:val>
                                        </p:tav>
                                      </p:tavLst>
                                    </p:anim>
                                  </p:childTnLst>
                                </p:cTn>
                              </p:par>
                            </p:childTnLst>
                          </p:cTn>
                        </p:par>
                        <p:par>
                          <p:cTn fill="hold" id="37" nodeType="afterGroup">
                            <p:stCondLst>
                              <p:cond delay="4000"/>
                            </p:stCondLst>
                            <p:childTnLst>
                              <p:par>
                                <p:cTn fill="hold" id="38" nodeType="afterEffect" presetClass="entr" presetID="2" presetSubtype="3">
                                  <p:stCondLst>
                                    <p:cond delay="0"/>
                                  </p:stCondLst>
                                  <p:childTnLst>
                                    <p:set>
                                      <p:cBhvr>
                                        <p:cTn dur="1" fill="hold" id="39">
                                          <p:stCondLst>
                                            <p:cond delay="0"/>
                                          </p:stCondLst>
                                        </p:cTn>
                                        <p:tgtEl>
                                          <p:spTgt spid="6"/>
                                        </p:tgtEl>
                                        <p:attrNameLst>
                                          <p:attrName>style.visibility</p:attrName>
                                        </p:attrNameLst>
                                      </p:cBhvr>
                                      <p:to>
                                        <p:strVal val="visible"/>
                                      </p:to>
                                    </p:set>
                                    <p:anim calcmode="lin" valueType="num">
                                      <p:cBhvr additive="base">
                                        <p:cTn dur="500" fill="hold" id="40"/>
                                        <p:tgtEl>
                                          <p:spTgt spid="6"/>
                                        </p:tgtEl>
                                        <p:attrNameLst>
                                          <p:attrName>ppt_x</p:attrName>
                                        </p:attrNameLst>
                                      </p:cBhvr>
                                      <p:tavLst>
                                        <p:tav tm="0">
                                          <p:val>
                                            <p:strVal val="1+#ppt_w/2"/>
                                          </p:val>
                                        </p:tav>
                                        <p:tav tm="100000">
                                          <p:val>
                                            <p:strVal val="#ppt_x"/>
                                          </p:val>
                                        </p:tav>
                                      </p:tavLst>
                                    </p:anim>
                                    <p:anim calcmode="lin" valueType="num">
                                      <p:cBhvr additive="base">
                                        <p:cTn dur="500" fill="hold" id="41"/>
                                        <p:tgtEl>
                                          <p:spTgt spid="6"/>
                                        </p:tgtEl>
                                        <p:attrNameLst>
                                          <p:attrName>ppt_y</p:attrName>
                                        </p:attrNameLst>
                                      </p:cBhvr>
                                      <p:tavLst>
                                        <p:tav tm="0">
                                          <p:val>
                                            <p:strVal val="0-#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0"/>
      <p:bldP grpId="0" spid="44"/>
      <p:bldP grpId="0" spid="26"/>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0" name="圆角矩形 19"/>
          <p:cNvSpPr/>
          <p:nvPr/>
        </p:nvSpPr>
        <p:spPr>
          <a:xfrm>
            <a:off x="2971800" y="986053"/>
            <a:ext cx="3128767" cy="432000"/>
          </a:xfrm>
          <a:prstGeom prst="roundRect">
            <a:avLst>
              <a:gd fmla="val 0" name="adj"/>
            </a:avLst>
          </a:prstGeom>
          <a:solidFill>
            <a:srgbClr val="E20000"/>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r>
              <a:rPr altLang="zh-CN" lang="en-US" sz="2000">
                <a:solidFill>
                  <a:srgbClr val="FFFFFF"/>
                </a:solidFill>
                <a:latin charset="-122" panose="020b0503020204020204" pitchFamily="34" typeface="微软雅黑"/>
                <a:ea charset="-122" panose="020b0503020204020204" pitchFamily="34" typeface="微软雅黑"/>
              </a:rPr>
              <a:t>《条例》的主要内容</a:t>
            </a:r>
          </a:p>
        </p:txBody>
      </p:sp>
      <p:grpSp>
        <p:nvGrpSpPr>
          <p:cNvPr id="36" name="组合 35"/>
          <p:cNvGrpSpPr/>
          <p:nvPr/>
        </p:nvGrpSpPr>
        <p:grpSpPr>
          <a:xfrm>
            <a:off x="971996" y="1581150"/>
            <a:ext cx="7200007" cy="720080"/>
            <a:chOff x="3004112" y="-209912"/>
            <a:chExt cx="1330864" cy="2749397"/>
          </a:xfrm>
        </p:grpSpPr>
        <p:sp>
          <p:nvSpPr>
            <p:cNvPr id="37" name="圆角矩形 36"/>
            <p:cNvSpPr/>
            <p:nvPr/>
          </p:nvSpPr>
          <p:spPr>
            <a:xfrm>
              <a:off x="3096030" y="-209912"/>
              <a:ext cx="1238946" cy="2749397"/>
            </a:xfrm>
            <a:prstGeom prst="roundRect">
              <a:avLst>
                <a:gd fmla="val 0" name="adj"/>
              </a:avLst>
            </a:prstGeom>
            <a:noFill/>
            <a:ln w="9525">
              <a:solidFill>
                <a:srgbClr val="E20000"/>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zh-CN" lang="en-US" sz="1300">
                  <a:solidFill>
                    <a:srgbClr val="000000"/>
                  </a:solidFill>
                  <a:latin charset="-122" panose="020b0503020204020204" pitchFamily="34" typeface="微软雅黑"/>
                  <a:ea charset="-122" panose="020b0503020204020204" pitchFamily="34" typeface="微软雅黑"/>
                  <a:cs typeface="+mn-ea"/>
                  <a:sym typeface="+mn-lt"/>
                </a:rPr>
                <a:t>《条例》强化了食品安全监管，要求县级以上人民政府建立统一权威的监管体制，加强监管能力建设，补充规定了随机监督检查、异地监督检查等监管手段，完善举报奖励制度，并建立严重违法生产经营者黑名单制度和失信联合惩戒机制。</a:t>
              </a:r>
            </a:p>
          </p:txBody>
        </p:sp>
        <p:sp>
          <p:nvSpPr>
            <p:cNvPr id="38" name="圆角矩形 37"/>
            <p:cNvSpPr/>
            <p:nvPr/>
          </p:nvSpPr>
          <p:spPr>
            <a:xfrm>
              <a:off x="3004112" y="-209912"/>
              <a:ext cx="79852" cy="2749397"/>
            </a:xfrm>
            <a:prstGeom prst="roundRect">
              <a:avLst>
                <a:gd fmla="val 0" name="adj"/>
              </a:avLst>
            </a:prstGeom>
            <a:solidFill>
              <a:srgbClr val="E20000"/>
            </a:solidFill>
            <a:ln w="9525">
              <a:solidFill>
                <a:srgbClr val="E20000"/>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algn="ctr" defTabSz="914378"/>
              <a:r>
                <a:rPr altLang="en-US" lang="zh-CN" sz="1600">
                  <a:solidFill>
                    <a:srgbClr val="FFFFFF"/>
                  </a:solidFill>
                  <a:latin charset="-122" panose="020b0503020204020204" pitchFamily="34" typeface="微软雅黑"/>
                  <a:ea charset="-122" panose="020b0503020204020204" pitchFamily="34" typeface="微软雅黑"/>
                  <a:cs typeface="+mn-ea"/>
                  <a:sym typeface="+mn-lt"/>
                </a:rPr>
                <a:t>一</a:t>
              </a:r>
            </a:p>
          </p:txBody>
        </p:sp>
      </p:grpSp>
      <p:grpSp>
        <p:nvGrpSpPr>
          <p:cNvPr id="15" name="组合 14"/>
          <p:cNvGrpSpPr/>
          <p:nvPr/>
        </p:nvGrpSpPr>
        <p:grpSpPr>
          <a:xfrm>
            <a:off x="971996" y="2365236"/>
            <a:ext cx="7200007" cy="720080"/>
            <a:chOff x="3004112" y="-209912"/>
            <a:chExt cx="1330864" cy="2749397"/>
          </a:xfrm>
        </p:grpSpPr>
        <p:sp>
          <p:nvSpPr>
            <p:cNvPr id="17" name="圆角矩形 16"/>
            <p:cNvSpPr/>
            <p:nvPr/>
          </p:nvSpPr>
          <p:spPr>
            <a:xfrm>
              <a:off x="3096030" y="-209912"/>
              <a:ext cx="1238946" cy="2749397"/>
            </a:xfrm>
            <a:prstGeom prst="roundRect">
              <a:avLst>
                <a:gd fmla="val 0" name="adj"/>
              </a:avLst>
            </a:prstGeom>
            <a:noFill/>
            <a:ln w="9525">
              <a:solidFill>
                <a:srgbClr val="E20000"/>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zh-CN" lang="en-US" sz="1300">
                  <a:solidFill>
                    <a:srgbClr val="000000"/>
                  </a:solidFill>
                  <a:latin charset="-122" panose="020b0503020204020204" pitchFamily="34" typeface="微软雅黑"/>
                  <a:ea charset="-122" panose="020b0503020204020204" pitchFamily="34" typeface="微软雅黑"/>
                  <a:cs typeface="+mn-ea"/>
                  <a:sym typeface="+mn-lt"/>
                </a:rPr>
                <a:t>《条例》完善了食品安全风险监测、食品安全标准等基础性制度，强化食品安全风险监测结果的运用，规范食品安全地方标准的制定，明确企业标准的备案范围，切实提高食品安全工作的科学性。</a:t>
              </a:r>
            </a:p>
          </p:txBody>
        </p:sp>
        <p:sp>
          <p:nvSpPr>
            <p:cNvPr id="21" name="圆角矩形 20"/>
            <p:cNvSpPr/>
            <p:nvPr/>
          </p:nvSpPr>
          <p:spPr>
            <a:xfrm>
              <a:off x="3004112" y="-209912"/>
              <a:ext cx="79852" cy="2749397"/>
            </a:xfrm>
            <a:prstGeom prst="roundRect">
              <a:avLst>
                <a:gd fmla="val 0" name="adj"/>
              </a:avLst>
            </a:prstGeom>
            <a:solidFill>
              <a:srgbClr val="E20000"/>
            </a:solidFill>
            <a:ln w="9525">
              <a:solidFill>
                <a:srgbClr val="E20000"/>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algn="ctr" defTabSz="914378"/>
              <a:r>
                <a:rPr altLang="en-US" lang="zh-CN" sz="1600">
                  <a:solidFill>
                    <a:srgbClr val="FFFFFF"/>
                  </a:solidFill>
                  <a:latin charset="-122" panose="020b0503020204020204" pitchFamily="34" typeface="微软雅黑"/>
                  <a:ea charset="-122" panose="020b0503020204020204" pitchFamily="34" typeface="微软雅黑"/>
                  <a:cs typeface="+mn-ea"/>
                  <a:sym typeface="+mn-lt"/>
                </a:rPr>
                <a:t>二</a:t>
              </a:r>
            </a:p>
          </p:txBody>
        </p:sp>
      </p:grpSp>
      <p:grpSp>
        <p:nvGrpSpPr>
          <p:cNvPr id="22" name="组合 21"/>
          <p:cNvGrpSpPr/>
          <p:nvPr/>
        </p:nvGrpSpPr>
        <p:grpSpPr>
          <a:xfrm>
            <a:off x="971996" y="3149321"/>
            <a:ext cx="7200007" cy="576064"/>
            <a:chOff x="3004112" y="-209912"/>
            <a:chExt cx="1330864" cy="2749397"/>
          </a:xfrm>
        </p:grpSpPr>
        <p:sp>
          <p:nvSpPr>
            <p:cNvPr id="24" name="圆角矩形 23"/>
            <p:cNvSpPr/>
            <p:nvPr/>
          </p:nvSpPr>
          <p:spPr>
            <a:xfrm>
              <a:off x="3096030" y="-209912"/>
              <a:ext cx="1238946" cy="2749397"/>
            </a:xfrm>
            <a:prstGeom prst="roundRect">
              <a:avLst>
                <a:gd fmla="val 0" name="adj"/>
              </a:avLst>
            </a:prstGeom>
            <a:noFill/>
            <a:ln w="9525">
              <a:solidFill>
                <a:srgbClr val="E20000"/>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zh-CN" lang="en-US" sz="1300">
                  <a:solidFill>
                    <a:srgbClr val="000000"/>
                  </a:solidFill>
                  <a:latin charset="-122" panose="020b0503020204020204" pitchFamily="34" typeface="微软雅黑"/>
                  <a:ea charset="-122" panose="020b0503020204020204" pitchFamily="34" typeface="微软雅黑"/>
                  <a:cs typeface="+mn-ea"/>
                  <a:sym typeface="+mn-lt"/>
                </a:rPr>
                <a:t>《条例》进一步落实了生产经营者的食品安全主体责任，细化企业主要负责人的责任，规范食品的贮存、运输，禁止对食品进行虚假宣传，并完善了特殊食品的管理制度。</a:t>
              </a:r>
            </a:p>
          </p:txBody>
        </p:sp>
        <p:sp>
          <p:nvSpPr>
            <p:cNvPr id="25" name="圆角矩形 24"/>
            <p:cNvSpPr/>
            <p:nvPr/>
          </p:nvSpPr>
          <p:spPr>
            <a:xfrm>
              <a:off x="3004112" y="-209912"/>
              <a:ext cx="79852" cy="2749397"/>
            </a:xfrm>
            <a:prstGeom prst="roundRect">
              <a:avLst>
                <a:gd fmla="val 0" name="adj"/>
              </a:avLst>
            </a:prstGeom>
            <a:solidFill>
              <a:srgbClr val="E20000"/>
            </a:solidFill>
            <a:ln w="9525">
              <a:solidFill>
                <a:srgbClr val="E20000"/>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algn="ctr" defTabSz="914378"/>
              <a:r>
                <a:rPr altLang="en-US" lang="zh-CN" sz="1600">
                  <a:solidFill>
                    <a:srgbClr val="FFFFFF"/>
                  </a:solidFill>
                  <a:latin charset="-122" panose="020b0503020204020204" pitchFamily="34" typeface="微软雅黑"/>
                  <a:ea charset="-122" panose="020b0503020204020204" pitchFamily="34" typeface="微软雅黑"/>
                  <a:cs typeface="+mn-ea"/>
                  <a:sym typeface="+mn-lt"/>
                </a:rPr>
                <a:t>三</a:t>
              </a:r>
            </a:p>
          </p:txBody>
        </p:sp>
      </p:grpSp>
      <p:grpSp>
        <p:nvGrpSpPr>
          <p:cNvPr id="26" name="组合 25"/>
          <p:cNvGrpSpPr/>
          <p:nvPr/>
        </p:nvGrpSpPr>
        <p:grpSpPr>
          <a:xfrm>
            <a:off x="971996" y="3789393"/>
            <a:ext cx="7200007" cy="720080"/>
            <a:chOff x="3004112" y="-209912"/>
            <a:chExt cx="1330864" cy="2749397"/>
          </a:xfrm>
        </p:grpSpPr>
        <p:sp>
          <p:nvSpPr>
            <p:cNvPr id="27" name="圆角矩形 26"/>
            <p:cNvSpPr/>
            <p:nvPr/>
          </p:nvSpPr>
          <p:spPr>
            <a:xfrm>
              <a:off x="3096030" y="-209912"/>
              <a:ext cx="1238946" cy="2749397"/>
            </a:xfrm>
            <a:prstGeom prst="roundRect">
              <a:avLst>
                <a:gd fmla="val 0" name="adj"/>
              </a:avLst>
            </a:prstGeom>
            <a:noFill/>
            <a:ln w="9525">
              <a:solidFill>
                <a:srgbClr val="E20000"/>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zh-CN" lang="en-US" sz="1300">
                  <a:solidFill>
                    <a:srgbClr val="000000"/>
                  </a:solidFill>
                  <a:latin charset="-122" panose="020b0503020204020204" pitchFamily="34" typeface="微软雅黑"/>
                  <a:ea charset="-122" panose="020b0503020204020204" pitchFamily="34" typeface="微软雅黑"/>
                  <a:cs typeface="+mn-ea"/>
                  <a:sym typeface="+mn-lt"/>
                </a:rPr>
                <a:t>《条例》完善了食品安全违法行为的法律责任，规定对存在故意实施违法行为等情形单位的法定代表人、主要负责人、直接负责的主管人员和其他直接责任人员处以罚款，并对新增的义务性规定相应设定严格的法律责任。</a:t>
              </a:r>
            </a:p>
          </p:txBody>
        </p:sp>
        <p:sp>
          <p:nvSpPr>
            <p:cNvPr id="30" name="圆角矩形 29"/>
            <p:cNvSpPr/>
            <p:nvPr/>
          </p:nvSpPr>
          <p:spPr>
            <a:xfrm>
              <a:off x="3004112" y="-209912"/>
              <a:ext cx="79852" cy="2749397"/>
            </a:xfrm>
            <a:prstGeom prst="roundRect">
              <a:avLst>
                <a:gd fmla="val 0" name="adj"/>
              </a:avLst>
            </a:prstGeom>
            <a:solidFill>
              <a:srgbClr val="E20000"/>
            </a:solidFill>
            <a:ln w="9525">
              <a:solidFill>
                <a:srgbClr val="E20000"/>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algn="ctr" defTabSz="914378"/>
              <a:r>
                <a:rPr altLang="en-US" lang="zh-CN" sz="1600">
                  <a:solidFill>
                    <a:srgbClr val="FFFFFF"/>
                  </a:solidFill>
                  <a:latin charset="-122" panose="020b0503020204020204" pitchFamily="34" typeface="微软雅黑"/>
                  <a:ea charset="-122" panose="020b0503020204020204" pitchFamily="34" typeface="微软雅黑"/>
                  <a:cs typeface="+mn-ea"/>
                  <a:sym typeface="+mn-lt"/>
                </a:rPr>
                <a:t>四</a:t>
              </a:r>
            </a:p>
          </p:txBody>
        </p:sp>
      </p:grpSp>
      <p:pic>
        <p:nvPicPr>
          <p:cNvPr id="16" name="图片 15"/>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18" name="圆角矩形 17"/>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zh-CN" lang="en-US"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《条例》出台的背景及主要内容</a:t>
            </a:r>
          </a:p>
        </p:txBody>
      </p:sp>
    </p:spTree>
    <p:extLst>
      <p:ext uri="{BB962C8B-B14F-4D97-AF65-F5344CB8AC3E}">
        <p14:creationId val="3609299076"/>
      </p:ext>
    </p:extLst>
  </p:cSld>
  <p:clrMapOvr>
    <a:masterClrMapping/>
  </p:clrMapOvr>
  <mc:AlternateContent>
    <mc:Choice Requires="p14">
      <p:transition p14:dur="1400" spd="slow">
        <p14:doors dir="vert"/>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53" presetSubtype="0">
                                  <p:stCondLst>
                                    <p:cond delay="0"/>
                                  </p:stCondLst>
                                  <p:childTnLst>
                                    <p:set>
                                      <p:cBhvr>
                                        <p:cTn dur="1" fill="hold" id="6">
                                          <p:stCondLst>
                                            <p:cond delay="0"/>
                                          </p:stCondLst>
                                        </p:cTn>
                                        <p:tgtEl>
                                          <p:spTgt spid="20"/>
                                        </p:tgtEl>
                                        <p:attrNameLst>
                                          <p:attrName>style.visibility</p:attrName>
                                        </p:attrNameLst>
                                      </p:cBhvr>
                                      <p:to>
                                        <p:strVal val="visible"/>
                                      </p:to>
                                    </p:set>
                                    <p:anim calcmode="lin" valueType="num">
                                      <p:cBhvr>
                                        <p:cTn dur="500" fill="hold" id="7"/>
                                        <p:tgtEl>
                                          <p:spTgt spid="20"/>
                                        </p:tgtEl>
                                        <p:attrNameLst>
                                          <p:attrName>ppt_w</p:attrName>
                                        </p:attrNameLst>
                                      </p:cBhvr>
                                      <p:tavLst>
                                        <p:tav tm="0">
                                          <p:val>
                                            <p:fltVal val="0"/>
                                          </p:val>
                                        </p:tav>
                                        <p:tav tm="100000">
                                          <p:val>
                                            <p:strVal val="#ppt_w"/>
                                          </p:val>
                                        </p:tav>
                                      </p:tavLst>
                                    </p:anim>
                                    <p:anim calcmode="lin" valueType="num">
                                      <p:cBhvr>
                                        <p:cTn dur="500" fill="hold" id="8"/>
                                        <p:tgtEl>
                                          <p:spTgt spid="20"/>
                                        </p:tgtEl>
                                        <p:attrNameLst>
                                          <p:attrName>ppt_h</p:attrName>
                                        </p:attrNameLst>
                                      </p:cBhvr>
                                      <p:tavLst>
                                        <p:tav tm="0">
                                          <p:val>
                                            <p:fltVal val="0"/>
                                          </p:val>
                                        </p:tav>
                                        <p:tav tm="100000">
                                          <p:val>
                                            <p:strVal val="#ppt_h"/>
                                          </p:val>
                                        </p:tav>
                                      </p:tavLst>
                                    </p:anim>
                                    <p:animEffect filter="fade" transition="in">
                                      <p:cBhvr>
                                        <p:cTn dur="500" id="9"/>
                                        <p:tgtEl>
                                          <p:spTgt spid="20"/>
                                        </p:tgtEl>
                                      </p:cBhvr>
                                    </p:animEffect>
                                  </p:childTnLst>
                                </p:cTn>
                              </p:par>
                            </p:childTnLst>
                          </p:cTn>
                        </p:par>
                        <p:par>
                          <p:cTn fill="hold" id="10" nodeType="afterGroup">
                            <p:stCondLst>
                              <p:cond delay="500"/>
                            </p:stCondLst>
                            <p:childTnLst>
                              <p:par>
                                <p:cTn fill="hold" id="11" nodeType="afterEffect" presetClass="entr" presetID="22" presetSubtype="8">
                                  <p:stCondLst>
                                    <p:cond delay="0"/>
                                  </p:stCondLst>
                                  <p:childTnLst>
                                    <p:set>
                                      <p:cBhvr>
                                        <p:cTn dur="1" fill="hold" id="12">
                                          <p:stCondLst>
                                            <p:cond delay="0"/>
                                          </p:stCondLst>
                                        </p:cTn>
                                        <p:tgtEl>
                                          <p:spTgt spid="36"/>
                                        </p:tgtEl>
                                        <p:attrNameLst>
                                          <p:attrName>style.visibility</p:attrName>
                                        </p:attrNameLst>
                                      </p:cBhvr>
                                      <p:to>
                                        <p:strVal val="visible"/>
                                      </p:to>
                                    </p:set>
                                    <p:animEffect filter="wipe(left)" transition="in">
                                      <p:cBhvr>
                                        <p:cTn dur="500" id="13"/>
                                        <p:tgtEl>
                                          <p:spTgt spid="36"/>
                                        </p:tgtEl>
                                      </p:cBhvr>
                                    </p:animEffect>
                                  </p:childTnLst>
                                </p:cTn>
                              </p:par>
                            </p:childTnLst>
                          </p:cTn>
                        </p:par>
                        <p:par>
                          <p:cTn fill="hold" id="14" nodeType="afterGroup">
                            <p:stCondLst>
                              <p:cond delay="1000"/>
                            </p:stCondLst>
                            <p:childTnLst>
                              <p:par>
                                <p:cTn fill="hold" id="15" nodeType="afterEffect" presetClass="entr" presetID="22" presetSubtype="8">
                                  <p:stCondLst>
                                    <p:cond delay="0"/>
                                  </p:stCondLst>
                                  <p:childTnLst>
                                    <p:set>
                                      <p:cBhvr>
                                        <p:cTn dur="1" fill="hold" id="16">
                                          <p:stCondLst>
                                            <p:cond delay="0"/>
                                          </p:stCondLst>
                                        </p:cTn>
                                        <p:tgtEl>
                                          <p:spTgt spid="15"/>
                                        </p:tgtEl>
                                        <p:attrNameLst>
                                          <p:attrName>style.visibility</p:attrName>
                                        </p:attrNameLst>
                                      </p:cBhvr>
                                      <p:to>
                                        <p:strVal val="visible"/>
                                      </p:to>
                                    </p:set>
                                    <p:animEffect filter="wipe(left)" transition="in">
                                      <p:cBhvr>
                                        <p:cTn dur="500" id="17"/>
                                        <p:tgtEl>
                                          <p:spTgt spid="15"/>
                                        </p:tgtEl>
                                      </p:cBhvr>
                                    </p:animEffect>
                                  </p:childTnLst>
                                </p:cTn>
                              </p:par>
                            </p:childTnLst>
                          </p:cTn>
                        </p:par>
                        <p:par>
                          <p:cTn fill="hold" id="18" nodeType="afterGroup">
                            <p:stCondLst>
                              <p:cond delay="1500"/>
                            </p:stCondLst>
                            <p:childTnLst>
                              <p:par>
                                <p:cTn fill="hold" id="19" nodeType="afterEffect" presetClass="entr" presetID="22" presetSubtype="8">
                                  <p:stCondLst>
                                    <p:cond delay="0"/>
                                  </p:stCondLst>
                                  <p:childTnLst>
                                    <p:set>
                                      <p:cBhvr>
                                        <p:cTn dur="1" fill="hold" id="20">
                                          <p:stCondLst>
                                            <p:cond delay="0"/>
                                          </p:stCondLst>
                                        </p:cTn>
                                        <p:tgtEl>
                                          <p:spTgt spid="22"/>
                                        </p:tgtEl>
                                        <p:attrNameLst>
                                          <p:attrName>style.visibility</p:attrName>
                                        </p:attrNameLst>
                                      </p:cBhvr>
                                      <p:to>
                                        <p:strVal val="visible"/>
                                      </p:to>
                                    </p:set>
                                    <p:animEffect filter="wipe(left)" transition="in">
                                      <p:cBhvr>
                                        <p:cTn dur="500" id="21"/>
                                        <p:tgtEl>
                                          <p:spTgt spid="22"/>
                                        </p:tgtEl>
                                      </p:cBhvr>
                                    </p:animEffect>
                                  </p:childTnLst>
                                </p:cTn>
                              </p:par>
                            </p:childTnLst>
                          </p:cTn>
                        </p:par>
                        <p:par>
                          <p:cTn fill="hold" id="22" nodeType="afterGroup">
                            <p:stCondLst>
                              <p:cond delay="2000"/>
                            </p:stCondLst>
                            <p:childTnLst>
                              <p:par>
                                <p:cTn fill="hold" id="23" nodeType="afterEffect" presetClass="entr" presetID="22" presetSubtype="8">
                                  <p:stCondLst>
                                    <p:cond delay="0"/>
                                  </p:stCondLst>
                                  <p:childTnLst>
                                    <p:set>
                                      <p:cBhvr>
                                        <p:cTn dur="1" fill="hold" id="24">
                                          <p:stCondLst>
                                            <p:cond delay="0"/>
                                          </p:stCondLst>
                                        </p:cTn>
                                        <p:tgtEl>
                                          <p:spTgt spid="26"/>
                                        </p:tgtEl>
                                        <p:attrNameLst>
                                          <p:attrName>style.visibility</p:attrName>
                                        </p:attrNameLst>
                                      </p:cBhvr>
                                      <p:to>
                                        <p:strVal val="visible"/>
                                      </p:to>
                                    </p:set>
                                    <p:animEffect filter="wipe(left)" transition="in">
                                      <p:cBhvr>
                                        <p:cTn dur="500" id="25"/>
                                        <p:tgtEl>
                                          <p:spTgt spid="2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0"/>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3">
            <a:extLst>
              <a:ext uri="{28A0092B-C50C-407E-A947-70E740481C1C}">
                <a14:useLocalDpi val="0"/>
              </a:ext>
            </a:extLst>
          </a:blip>
          <a:stretch>
            <a:fillRect/>
          </a:stretch>
        </p:blipFill>
        <p:spPr>
          <a:xfrm>
            <a:off x="0" y="2989240"/>
            <a:ext cx="9144000" cy="2172027"/>
          </a:xfrm>
          <a:prstGeom prst="rect">
            <a:avLst/>
          </a:prstGeom>
        </p:spPr>
      </p:pic>
      <p:pic>
        <p:nvPicPr>
          <p:cNvPr id="3" name="图片 2"/>
          <p:cNvPicPr>
            <a:picLocks noChangeAspect="1"/>
          </p:cNvPicPr>
          <p:nvPr/>
        </p:nvPicPr>
        <p:blipFill>
          <a:blip r:embed="rId4">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3732599" y="3191161"/>
            <a:ext cx="1676400" cy="1768184"/>
          </a:xfrm>
          <a:prstGeom prst="rect">
            <a:avLst/>
          </a:prstGeom>
        </p:spPr>
      </p:pic>
      <p:pic>
        <p:nvPicPr>
          <p:cNvPr id="6" name="图片 5"/>
          <p:cNvPicPr>
            <a:picLocks noChangeAspect="1"/>
          </p:cNvPicPr>
          <p:nvPr/>
        </p:nvPicPr>
        <p:blipFill>
          <a:blip r:embed="rId5">
            <a:extLst>
              <a:ext uri="{BEBA8EAE-BF5A-486C-A8C5-ECC9F3942E4B}">
                <a14:imgProps>
                  <a14:imgLayer xmlns:d3p1="http://schemas.openxmlformats.org/officeDocument/2006/relationships" d3p1:embed="">
                    <a14:imgEffect>
                      <a14:brightnessContrast contrast="40000"/>
                    </a14:imgEffect>
                  </a14:imgLayer>
                </a14:imgProps>
              </a:ext>
            </a:extLst>
          </a:blip>
          <a:stretch>
            <a:fillRect/>
          </a:stretch>
        </p:blipFill>
        <p:spPr>
          <a:xfrm>
            <a:off x="7159666" y="590550"/>
            <a:ext cx="993734" cy="749873"/>
          </a:xfrm>
          <a:prstGeom prst="rect">
            <a:avLst/>
          </a:prstGeom>
        </p:spPr>
      </p:pic>
      <p:sp>
        <p:nvSpPr>
          <p:cNvPr id="7" name="文本框 11"/>
          <p:cNvSpPr txBox="1"/>
          <p:nvPr/>
        </p:nvSpPr>
        <p:spPr>
          <a:xfrm>
            <a:off x="1143000" y="1840037"/>
            <a:ext cx="6708002" cy="800100"/>
          </a:xfrm>
          <a:prstGeom prst="rect">
            <a:avLst/>
          </a:prstGeom>
          <a:noFill/>
        </p:spPr>
        <p:txBody>
          <a:bodyPr bIns="34290" lIns="68580" rIns="68580" rtlCol="0" tIns="34290" wrap="square">
            <a:spAutoFit/>
          </a:bodyPr>
          <a:lstStyle/>
          <a:p>
            <a:pPr algn="ctr" defTabSz="914378"/>
            <a:r>
              <a:rPr altLang="en-US" b="1" lang="zh-CN" sz="4800">
                <a:solidFill>
                  <a:srgbClr val="E20000"/>
                </a:solidFill>
                <a:latin charset="-122" panose="020b0503020204020204" pitchFamily="34" typeface="微软雅黑"/>
                <a:ea charset="-122" panose="020b0503020204020204" pitchFamily="34" typeface="微软雅黑"/>
              </a:rPr>
              <a:t>食品安全条例总则</a:t>
            </a:r>
          </a:p>
        </p:txBody>
      </p:sp>
      <p:sp>
        <p:nvSpPr>
          <p:cNvPr id="8" name="文本框 11"/>
          <p:cNvSpPr txBox="1"/>
          <p:nvPr/>
        </p:nvSpPr>
        <p:spPr>
          <a:xfrm>
            <a:off x="3507604" y="1139592"/>
            <a:ext cx="2133598" cy="830580"/>
          </a:xfrm>
          <a:prstGeom prst="rect">
            <a:avLst/>
          </a:prstGeom>
          <a:noFill/>
        </p:spPr>
        <p:txBody>
          <a:bodyPr bIns="34290" lIns="68580" rIns="68580" rtlCol="0" tIns="34290" wrap="square">
            <a:spAutoFit/>
          </a:bodyPr>
          <a:lstStyle/>
          <a:p>
            <a:pPr algn="ctr" defTabSz="914378">
              <a:lnSpc>
                <a:spcPct val="125000"/>
              </a:lnSpc>
            </a:pPr>
            <a:r>
              <a:rPr altLang="en-US" lang="zh-CN" smtClean="0" sz="4000">
                <a:solidFill>
                  <a:schemeClr val="accent1"/>
                </a:solidFill>
                <a:latin charset="-122" panose="020b0503020204020204" pitchFamily="34" typeface="微软雅黑"/>
                <a:ea charset="-122" panose="020b0503020204020204" pitchFamily="34" typeface="微软雅黑"/>
              </a:rPr>
              <a:t>第二章</a:t>
            </a:r>
          </a:p>
        </p:txBody>
      </p:sp>
      <p:sp>
        <p:nvSpPr>
          <p:cNvPr id="9" name="矩形 8"/>
          <p:cNvSpPr/>
          <p:nvPr/>
        </p:nvSpPr>
        <p:spPr>
          <a:xfrm>
            <a:off x="2683338" y="2751647"/>
            <a:ext cx="3774922" cy="335280"/>
          </a:xfrm>
          <a:prstGeom prst="rect">
            <a:avLst/>
          </a:prstGeom>
        </p:spPr>
        <p:txBody>
          <a:bodyPr bIns="34290" lIns="68580" rIns="68580" tIns="34290" wrap="square">
            <a:spAutoFit/>
          </a:bodyPr>
          <a:lstStyle/>
          <a:p>
            <a:pPr algn="ctr" defTabSz="914378">
              <a:lnSpc>
                <a:spcPct val="125000"/>
              </a:lnSpc>
              <a:buClr>
                <a:srgbClr val="E20000"/>
              </a:buClr>
            </a:pPr>
            <a:r>
              <a:rPr altLang="zh-CN" lang="en-US" sz="1400">
                <a:solidFill>
                  <a:srgbClr val="000000"/>
                </a:solidFill>
                <a:latin charset="-122" panose="020b0503020204020204" pitchFamily="34" typeface="微软雅黑"/>
                <a:ea charset="-122" panose="020b0503020204020204" pitchFamily="34" typeface="微软雅黑"/>
              </a:rPr>
              <a:t>《中华人民共和国食品安全法实施条例》</a:t>
            </a:r>
          </a:p>
        </p:txBody>
      </p:sp>
    </p:spTree>
    <p:extLst>
      <p:ext uri="{BB962C8B-B14F-4D97-AF65-F5344CB8AC3E}">
        <p14:creationId val="3593868989"/>
      </p:ext>
    </p:extLst>
  </p:cSld>
  <p:clrMapOvr>
    <a:masterClrMapping/>
  </p:clrMapOvr>
  <mc:AlternateContent>
    <mc:Choice Requires="p14">
      <p:transition p14:dur="1250" spd="slow">
        <p14:switch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1000" id="7"/>
                                        <p:tgtEl>
                                          <p:spTgt spid="2"/>
                                        </p:tgtEl>
                                      </p:cBhvr>
                                    </p:animEffect>
                                    <p:anim calcmode="lin" valueType="num">
                                      <p:cBhvr>
                                        <p:cTn dur="1000" fill="hold" id="8"/>
                                        <p:tgtEl>
                                          <p:spTgt spid="2"/>
                                        </p:tgtEl>
                                        <p:attrNameLst>
                                          <p:attrName>ppt_x</p:attrName>
                                        </p:attrNameLst>
                                      </p:cBhvr>
                                      <p:tavLst>
                                        <p:tav tm="0">
                                          <p:val>
                                            <p:strVal val="#ppt_x"/>
                                          </p:val>
                                        </p:tav>
                                        <p:tav tm="100000">
                                          <p:val>
                                            <p:strVal val="#ppt_x"/>
                                          </p:val>
                                        </p:tav>
                                      </p:tavLst>
                                    </p:anim>
                                    <p:anim calcmode="lin" valueType="num">
                                      <p:cBhvr>
                                        <p:cTn dur="1000" fill="hold" id="9"/>
                                        <p:tgtEl>
                                          <p:spTgt spid="2"/>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53" presetSubtype="0">
                                  <p:stCondLst>
                                    <p:cond delay="0"/>
                                  </p:stCondLst>
                                  <p:childTnLst>
                                    <p:set>
                                      <p:cBhvr>
                                        <p:cTn dur="1" fill="hold" id="12">
                                          <p:stCondLst>
                                            <p:cond delay="0"/>
                                          </p:stCondLst>
                                        </p:cTn>
                                        <p:tgtEl>
                                          <p:spTgt spid="3"/>
                                        </p:tgtEl>
                                        <p:attrNameLst>
                                          <p:attrName>style.visibility</p:attrName>
                                        </p:attrNameLst>
                                      </p:cBhvr>
                                      <p:to>
                                        <p:strVal val="visible"/>
                                      </p:to>
                                    </p:set>
                                    <p:anim calcmode="lin" valueType="num">
                                      <p:cBhvr>
                                        <p:cTn dur="500" fill="hold" id="13"/>
                                        <p:tgtEl>
                                          <p:spTgt spid="3"/>
                                        </p:tgtEl>
                                        <p:attrNameLst>
                                          <p:attrName>ppt_w</p:attrName>
                                        </p:attrNameLst>
                                      </p:cBhvr>
                                      <p:tavLst>
                                        <p:tav tm="0">
                                          <p:val>
                                            <p:fltVal val="0"/>
                                          </p:val>
                                        </p:tav>
                                        <p:tav tm="100000">
                                          <p:val>
                                            <p:strVal val="#ppt_w"/>
                                          </p:val>
                                        </p:tav>
                                      </p:tavLst>
                                    </p:anim>
                                    <p:anim calcmode="lin" valueType="num">
                                      <p:cBhvr>
                                        <p:cTn dur="500" fill="hold" id="14"/>
                                        <p:tgtEl>
                                          <p:spTgt spid="3"/>
                                        </p:tgtEl>
                                        <p:attrNameLst>
                                          <p:attrName>ppt_h</p:attrName>
                                        </p:attrNameLst>
                                      </p:cBhvr>
                                      <p:tavLst>
                                        <p:tav tm="0">
                                          <p:val>
                                            <p:fltVal val="0"/>
                                          </p:val>
                                        </p:tav>
                                        <p:tav tm="100000">
                                          <p:val>
                                            <p:strVal val="#ppt_h"/>
                                          </p:val>
                                        </p:tav>
                                      </p:tavLst>
                                    </p:anim>
                                    <p:animEffect filter="fade" transition="in">
                                      <p:cBhvr>
                                        <p:cTn dur="500" id="15"/>
                                        <p:tgtEl>
                                          <p:spTgt spid="3"/>
                                        </p:tgtEl>
                                      </p:cBhvr>
                                    </p:animEffect>
                                  </p:childTnLst>
                                </p:cTn>
                              </p:par>
                            </p:childTnLst>
                          </p:cTn>
                        </p:par>
                        <p:par>
                          <p:cTn fill="hold" id="16" nodeType="afterGroup">
                            <p:stCondLst>
                              <p:cond delay="1500"/>
                            </p:stCondLst>
                            <p:childTnLst>
                              <p:par>
                                <p:cTn fill="hold" id="17" nodeType="afterEffect" presetClass="entr" presetID="2" presetSubtype="3">
                                  <p:stCondLst>
                                    <p:cond delay="0"/>
                                  </p:stCondLst>
                                  <p:childTnLst>
                                    <p:set>
                                      <p:cBhvr>
                                        <p:cTn dur="1" fill="hold" id="18">
                                          <p:stCondLst>
                                            <p:cond delay="0"/>
                                          </p:stCondLst>
                                        </p:cTn>
                                        <p:tgtEl>
                                          <p:spTgt spid="6"/>
                                        </p:tgtEl>
                                        <p:attrNameLst>
                                          <p:attrName>style.visibility</p:attrName>
                                        </p:attrNameLst>
                                      </p:cBhvr>
                                      <p:to>
                                        <p:strVal val="visible"/>
                                      </p:to>
                                    </p:set>
                                    <p:anim calcmode="lin" valueType="num">
                                      <p:cBhvr additive="base">
                                        <p:cTn dur="500" fill="hold" id="19"/>
                                        <p:tgtEl>
                                          <p:spTgt spid="6"/>
                                        </p:tgtEl>
                                        <p:attrNameLst>
                                          <p:attrName>ppt_x</p:attrName>
                                        </p:attrNameLst>
                                      </p:cBhvr>
                                      <p:tavLst>
                                        <p:tav tm="0">
                                          <p:val>
                                            <p:strVal val="1+#ppt_w/2"/>
                                          </p:val>
                                        </p:tav>
                                        <p:tav tm="100000">
                                          <p:val>
                                            <p:strVal val="#ppt_x"/>
                                          </p:val>
                                        </p:tav>
                                      </p:tavLst>
                                    </p:anim>
                                    <p:anim calcmode="lin" valueType="num">
                                      <p:cBhvr additive="base">
                                        <p:cTn dur="500" fill="hold" id="20"/>
                                        <p:tgtEl>
                                          <p:spTgt spid="6"/>
                                        </p:tgtEl>
                                        <p:attrNameLst>
                                          <p:attrName>ppt_y</p:attrName>
                                        </p:attrNameLst>
                                      </p:cBhvr>
                                      <p:tavLst>
                                        <p:tav tm="0">
                                          <p:val>
                                            <p:strVal val="0-#ppt_h/2"/>
                                          </p:val>
                                        </p:tav>
                                        <p:tav tm="100000">
                                          <p:val>
                                            <p:strVal val="#ppt_y"/>
                                          </p:val>
                                        </p:tav>
                                      </p:tavLst>
                                    </p:anim>
                                  </p:childTnLst>
                                </p:cTn>
                              </p:par>
                            </p:childTnLst>
                          </p:cTn>
                        </p:par>
                        <p:par>
                          <p:cTn fill="hold" id="21" nodeType="afterGroup">
                            <p:stCondLst>
                              <p:cond delay="2000"/>
                            </p:stCondLst>
                            <p:childTnLst>
                              <p:par>
                                <p:cTn fill="hold" grpId="0" id="22" nodeType="afterEffect" presetClass="entr" presetID="53" presetSubtype="0">
                                  <p:stCondLst>
                                    <p:cond delay="0"/>
                                  </p:stCondLst>
                                  <p:childTnLst>
                                    <p:set>
                                      <p:cBhvr>
                                        <p:cTn dur="1" fill="hold" id="23">
                                          <p:stCondLst>
                                            <p:cond delay="0"/>
                                          </p:stCondLst>
                                        </p:cTn>
                                        <p:tgtEl>
                                          <p:spTgt spid="8"/>
                                        </p:tgtEl>
                                        <p:attrNameLst>
                                          <p:attrName>style.visibility</p:attrName>
                                        </p:attrNameLst>
                                      </p:cBhvr>
                                      <p:to>
                                        <p:strVal val="visible"/>
                                      </p:to>
                                    </p:set>
                                    <p:anim calcmode="lin" valueType="num">
                                      <p:cBhvr>
                                        <p:cTn dur="500" fill="hold" id="24"/>
                                        <p:tgtEl>
                                          <p:spTgt spid="8"/>
                                        </p:tgtEl>
                                        <p:attrNameLst>
                                          <p:attrName>ppt_w</p:attrName>
                                        </p:attrNameLst>
                                      </p:cBhvr>
                                      <p:tavLst>
                                        <p:tav tm="0">
                                          <p:val>
                                            <p:fltVal val="0"/>
                                          </p:val>
                                        </p:tav>
                                        <p:tav tm="100000">
                                          <p:val>
                                            <p:strVal val="#ppt_w"/>
                                          </p:val>
                                        </p:tav>
                                      </p:tavLst>
                                    </p:anim>
                                    <p:anim calcmode="lin" valueType="num">
                                      <p:cBhvr>
                                        <p:cTn dur="500" fill="hold" id="25"/>
                                        <p:tgtEl>
                                          <p:spTgt spid="8"/>
                                        </p:tgtEl>
                                        <p:attrNameLst>
                                          <p:attrName>ppt_h</p:attrName>
                                        </p:attrNameLst>
                                      </p:cBhvr>
                                      <p:tavLst>
                                        <p:tav tm="0">
                                          <p:val>
                                            <p:fltVal val="0"/>
                                          </p:val>
                                        </p:tav>
                                        <p:tav tm="100000">
                                          <p:val>
                                            <p:strVal val="#ppt_h"/>
                                          </p:val>
                                        </p:tav>
                                      </p:tavLst>
                                    </p:anim>
                                    <p:animEffect filter="fade" transition="in">
                                      <p:cBhvr>
                                        <p:cTn dur="500" id="26"/>
                                        <p:tgtEl>
                                          <p:spTgt spid="8"/>
                                        </p:tgtEl>
                                      </p:cBhvr>
                                    </p:animEffect>
                                  </p:childTnLst>
                                </p:cTn>
                              </p:par>
                            </p:childTnLst>
                          </p:cTn>
                        </p:par>
                        <p:par>
                          <p:cTn fill="hold" id="27" nodeType="afterGroup">
                            <p:stCondLst>
                              <p:cond delay="2500"/>
                            </p:stCondLst>
                            <p:childTnLst>
                              <p:par>
                                <p:cTn fill="hold" grpId="0" id="28" nodeType="afterEffect" presetClass="entr" presetID="16" presetSubtype="21">
                                  <p:stCondLst>
                                    <p:cond delay="0"/>
                                  </p:stCondLst>
                                  <p:childTnLst>
                                    <p:set>
                                      <p:cBhvr>
                                        <p:cTn dur="1" fill="hold" id="29">
                                          <p:stCondLst>
                                            <p:cond delay="0"/>
                                          </p:stCondLst>
                                        </p:cTn>
                                        <p:tgtEl>
                                          <p:spTgt spid="7"/>
                                        </p:tgtEl>
                                        <p:attrNameLst>
                                          <p:attrName>style.visibility</p:attrName>
                                        </p:attrNameLst>
                                      </p:cBhvr>
                                      <p:to>
                                        <p:strVal val="visible"/>
                                      </p:to>
                                    </p:set>
                                    <p:animEffect filter="barn(inVertical)" transition="in">
                                      <p:cBhvr>
                                        <p:cTn dur="500" id="30"/>
                                        <p:tgtEl>
                                          <p:spTgt spid="7"/>
                                        </p:tgtEl>
                                      </p:cBhvr>
                                    </p:animEffect>
                                  </p:childTnLst>
                                </p:cTn>
                              </p:par>
                            </p:childTnLst>
                          </p:cTn>
                        </p:par>
                        <p:par>
                          <p:cTn fill="hold" id="31" nodeType="afterGroup">
                            <p:stCondLst>
                              <p:cond delay="3000"/>
                            </p:stCondLst>
                            <p:childTnLst>
                              <p:par>
                                <p:cTn fill="hold" grpId="0" id="32" nodeType="afterEffect" presetClass="entr" presetID="53" presetSubtype="0">
                                  <p:stCondLst>
                                    <p:cond delay="0"/>
                                  </p:stCondLst>
                                  <p:childTnLst>
                                    <p:set>
                                      <p:cBhvr>
                                        <p:cTn dur="1" fill="hold" id="33">
                                          <p:stCondLst>
                                            <p:cond delay="0"/>
                                          </p:stCondLst>
                                        </p:cTn>
                                        <p:tgtEl>
                                          <p:spTgt spid="9"/>
                                        </p:tgtEl>
                                        <p:attrNameLst>
                                          <p:attrName>style.visibility</p:attrName>
                                        </p:attrNameLst>
                                      </p:cBhvr>
                                      <p:to>
                                        <p:strVal val="visible"/>
                                      </p:to>
                                    </p:set>
                                    <p:anim calcmode="lin" valueType="num">
                                      <p:cBhvr>
                                        <p:cTn dur="500" fill="hold" id="34"/>
                                        <p:tgtEl>
                                          <p:spTgt spid="9"/>
                                        </p:tgtEl>
                                        <p:attrNameLst>
                                          <p:attrName>ppt_w</p:attrName>
                                        </p:attrNameLst>
                                      </p:cBhvr>
                                      <p:tavLst>
                                        <p:tav tm="0">
                                          <p:val>
                                            <p:fltVal val="0"/>
                                          </p:val>
                                        </p:tav>
                                        <p:tav tm="100000">
                                          <p:val>
                                            <p:strVal val="#ppt_w"/>
                                          </p:val>
                                        </p:tav>
                                      </p:tavLst>
                                    </p:anim>
                                    <p:anim calcmode="lin" valueType="num">
                                      <p:cBhvr>
                                        <p:cTn dur="500" fill="hold" id="35"/>
                                        <p:tgtEl>
                                          <p:spTgt spid="9"/>
                                        </p:tgtEl>
                                        <p:attrNameLst>
                                          <p:attrName>ppt_h</p:attrName>
                                        </p:attrNameLst>
                                      </p:cBhvr>
                                      <p:tavLst>
                                        <p:tav tm="0">
                                          <p:val>
                                            <p:fltVal val="0"/>
                                          </p:val>
                                        </p:tav>
                                        <p:tav tm="100000">
                                          <p:val>
                                            <p:strVal val="#ppt_h"/>
                                          </p:val>
                                        </p:tav>
                                      </p:tavLst>
                                    </p:anim>
                                    <p:animEffect filter="fade" transition="in">
                                      <p:cBhvr>
                                        <p:cTn dur="500" id="36"/>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0" spid="8"/>
      <p:bldP grpId="0" spid="9"/>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4" name="矩形 13"/>
          <p:cNvSpPr/>
          <p:nvPr/>
        </p:nvSpPr>
        <p:spPr>
          <a:xfrm>
            <a:off x="972002" y="971550"/>
            <a:ext cx="7199997" cy="1440180"/>
          </a:xfrm>
          <a:prstGeom prst="rect">
            <a:avLst/>
          </a:prstGeom>
        </p:spPr>
        <p:txBody>
          <a:bodyPr bIns="34290" lIns="68580" rIns="68580" tIns="34290" wrap="square">
            <a:spAutoFit/>
          </a:bodyPr>
          <a:lstStyle/>
          <a:p>
            <a:pPr algn="ctr" defTabSz="914378">
              <a:lnSpc>
                <a:spcPct val="125000"/>
              </a:lnSpc>
              <a:buClr>
                <a:srgbClr val="E20000"/>
              </a:buClr>
            </a:pPr>
            <a:r>
              <a:rPr altLang="en-US" lang="zh-CN" sz="3600">
                <a:solidFill>
                  <a:srgbClr val="E20000"/>
                </a:solidFill>
                <a:latin charset="-122" panose="020b0503020204020204" pitchFamily="34" typeface="微软雅黑"/>
                <a:ea charset="-122" panose="020b0503020204020204" pitchFamily="34" typeface="微软雅黑"/>
                <a:cs typeface="+mn-ea"/>
                <a:sym typeface="+mn-lt"/>
              </a:rPr>
              <a:t>中华人民共和国国务院令</a:t>
            </a:r>
          </a:p>
          <a:p>
            <a:pPr algn="ctr" defTabSz="914378">
              <a:lnSpc>
                <a:spcPct val="125000"/>
              </a:lnSpc>
              <a:buClr>
                <a:srgbClr val="E20000"/>
              </a:buClr>
            </a:pPr>
            <a:r>
              <a:rPr altLang="en-US" lang="zh-CN" sz="3600">
                <a:solidFill>
                  <a:srgbClr val="E20000"/>
                </a:solidFill>
                <a:latin charset="-122" panose="020b0503020204020204" pitchFamily="34" typeface="微软雅黑"/>
                <a:ea charset="-122" panose="020b0503020204020204" pitchFamily="34" typeface="微软雅黑"/>
                <a:cs typeface="+mn-ea"/>
                <a:sym typeface="+mn-lt"/>
              </a:rPr>
              <a:t>第721号</a:t>
            </a:r>
          </a:p>
        </p:txBody>
      </p:sp>
      <p:grpSp>
        <p:nvGrpSpPr>
          <p:cNvPr id="15" name="组合 14"/>
          <p:cNvGrpSpPr/>
          <p:nvPr/>
        </p:nvGrpSpPr>
        <p:grpSpPr>
          <a:xfrm>
            <a:off x="972000" y="2015204"/>
            <a:ext cx="7200000" cy="225025"/>
            <a:chOff x="932128" y="1726341"/>
            <a:chExt cx="7200000" cy="225025"/>
          </a:xfrm>
        </p:grpSpPr>
        <p:sp>
          <p:nvSpPr>
            <p:cNvPr id="17" name="矩形 16"/>
            <p:cNvSpPr/>
            <p:nvPr/>
          </p:nvSpPr>
          <p:spPr>
            <a:xfrm>
              <a:off x="932128" y="1829853"/>
              <a:ext cx="3348096" cy="18000"/>
            </a:xfrm>
            <a:prstGeom prst="rect">
              <a:avLst/>
            </a:prstGeom>
            <a:solidFill>
              <a:srgbClr val="E2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endParaRPr altLang="en-US" lang="zh-CN">
                <a:solidFill>
                  <a:srgbClr val="FFFFFF"/>
                </a:solidFill>
                <a:latin typeface="微软雅黑"/>
                <a:ea typeface="微软雅黑"/>
                <a:cs typeface="+mn-ea"/>
                <a:sym typeface="+mn-lt"/>
              </a:endParaRPr>
            </a:p>
          </p:txBody>
        </p:sp>
        <p:sp>
          <p:nvSpPr>
            <p:cNvPr id="18" name="五角星 17"/>
            <p:cNvSpPr/>
            <p:nvPr/>
          </p:nvSpPr>
          <p:spPr>
            <a:xfrm>
              <a:off x="4419615" y="1726341"/>
              <a:ext cx="225025" cy="225025"/>
            </a:xfrm>
            <a:prstGeom prst="star5">
              <a:avLst/>
            </a:prstGeom>
            <a:solidFill>
              <a:srgbClr val="E2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endParaRPr altLang="en-US" lang="zh-CN">
                <a:solidFill>
                  <a:srgbClr val="FFFFFF"/>
                </a:solidFill>
                <a:latin typeface="微软雅黑"/>
                <a:ea typeface="微软雅黑"/>
                <a:cs typeface="+mn-ea"/>
                <a:sym typeface="+mn-lt"/>
              </a:endParaRPr>
            </a:p>
          </p:txBody>
        </p:sp>
        <p:sp>
          <p:nvSpPr>
            <p:cNvPr id="19" name="矩形 18"/>
            <p:cNvSpPr/>
            <p:nvPr/>
          </p:nvSpPr>
          <p:spPr>
            <a:xfrm>
              <a:off x="4784032" y="1829853"/>
              <a:ext cx="3348096" cy="18000"/>
            </a:xfrm>
            <a:prstGeom prst="rect">
              <a:avLst/>
            </a:prstGeom>
            <a:solidFill>
              <a:srgbClr val="E2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378"/>
              <a:endParaRPr altLang="en-US" lang="zh-CN">
                <a:solidFill>
                  <a:srgbClr val="FFFFFF"/>
                </a:solidFill>
                <a:latin typeface="微软雅黑"/>
                <a:ea typeface="微软雅黑"/>
                <a:cs typeface="+mn-ea"/>
                <a:sym typeface="+mn-lt"/>
              </a:endParaRPr>
            </a:p>
          </p:txBody>
        </p:sp>
      </p:grpSp>
      <p:sp>
        <p:nvSpPr>
          <p:cNvPr id="20" name="矩形 19"/>
          <p:cNvSpPr/>
          <p:nvPr/>
        </p:nvSpPr>
        <p:spPr>
          <a:xfrm>
            <a:off x="972000" y="2327197"/>
            <a:ext cx="7200000" cy="2263140"/>
          </a:xfrm>
          <a:prstGeom prst="rect">
            <a:avLst/>
          </a:prstGeom>
        </p:spPr>
        <p:txBody>
          <a:bodyPr bIns="34290" lIns="68580" rIns="68580" tIns="34290" wrap="square">
            <a:spAutoFit/>
          </a:bodyPr>
          <a:lstStyle/>
          <a:p>
            <a:pPr defTabSz="914378">
              <a:lnSpc>
                <a:spcPct val="150000"/>
              </a:lnSpc>
              <a:buClr>
                <a:srgbClr val="E20000"/>
              </a:buClr>
            </a:pPr>
            <a:r>
              <a:rPr altLang="zh-CN" lang="en-US" sz="1600">
                <a:solidFill>
                  <a:srgbClr val="000000"/>
                </a:solidFill>
                <a:latin charset="-122" panose="020b0503020204020204" pitchFamily="34" typeface="微软雅黑"/>
                <a:ea charset="-122" panose="020b0503020204020204" pitchFamily="34" typeface="微软雅黑"/>
              </a:rPr>
              <a:t>         《中华人民共和国食品安全法实施条例》已经2019年3月26日国务院第42次常务会议修订通过，现将修订后的《中华人民共和国食品安全法实施条例》公布，自2019年12月1日起施行。</a:t>
            </a:r>
          </a:p>
          <a:p>
            <a:pPr defTabSz="914378">
              <a:lnSpc>
                <a:spcPct val="150000"/>
              </a:lnSpc>
              <a:buClr>
                <a:srgbClr val="E20000"/>
              </a:buClr>
            </a:pPr>
            <a:endParaRPr altLang="zh-CN" lang="en-US" sz="1600">
              <a:solidFill>
                <a:srgbClr val="000000"/>
              </a:solidFill>
              <a:latin charset="-122" panose="020b0503020204020204" pitchFamily="34" typeface="微软雅黑"/>
              <a:ea charset="-122" panose="020b0503020204020204" pitchFamily="34" typeface="微软雅黑"/>
            </a:endParaRPr>
          </a:p>
          <a:p>
            <a:pPr defTabSz="914378">
              <a:lnSpc>
                <a:spcPct val="150000"/>
              </a:lnSpc>
              <a:buClr>
                <a:srgbClr val="E20000"/>
              </a:buClr>
            </a:pPr>
            <a:r>
              <a:rPr altLang="zh-CN" lang="en-US" sz="1600">
                <a:solidFill>
                  <a:srgbClr val="000000"/>
                </a:solidFill>
                <a:latin charset="-122" panose="020b0503020204020204" pitchFamily="34" typeface="微软雅黑"/>
                <a:ea charset="-122" panose="020b0503020204020204" pitchFamily="34" typeface="微软雅黑"/>
              </a:rPr>
              <a:t>总理　李克强               </a:t>
            </a:r>
          </a:p>
          <a:p>
            <a:pPr defTabSz="914378">
              <a:lnSpc>
                <a:spcPct val="150000"/>
              </a:lnSpc>
              <a:buClr>
                <a:srgbClr val="E20000"/>
              </a:buClr>
            </a:pPr>
            <a:r>
              <a:rPr altLang="zh-CN" lang="en-US" sz="1600">
                <a:solidFill>
                  <a:srgbClr val="000000"/>
                </a:solidFill>
                <a:latin charset="-122" panose="020b0503020204020204" pitchFamily="34" typeface="微软雅黑"/>
                <a:ea charset="-122" panose="020b0503020204020204" pitchFamily="34" typeface="微软雅黑"/>
              </a:rPr>
              <a:t>2019年10月11日 </a:t>
            </a:r>
          </a:p>
        </p:txBody>
      </p:sp>
      <p:pic>
        <p:nvPicPr>
          <p:cNvPr id="8" name="图片 7"/>
          <p:cNvPicPr>
            <a:picLocks noChangeAspect="1"/>
          </p:cNvPicPr>
          <p:nvPr/>
        </p:nvPicPr>
        <p:blipFill>
          <a:blip r:embed="rId3">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9" name="圆角矩形 8"/>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食品安全条例总则</a:t>
            </a:r>
          </a:p>
        </p:txBody>
      </p:sp>
    </p:spTree>
    <p:extLst>
      <p:ext uri="{BB962C8B-B14F-4D97-AF65-F5344CB8AC3E}">
        <p14:creationId val="2041285658"/>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7" presetSubtype="0">
                                  <p:stCondLst>
                                    <p:cond delay="0"/>
                                  </p:stCondLst>
                                  <p:childTnLst>
                                    <p:set>
                                      <p:cBhvr>
                                        <p:cTn dur="1" fill="hold" id="6">
                                          <p:stCondLst>
                                            <p:cond delay="0"/>
                                          </p:stCondLst>
                                        </p:cTn>
                                        <p:tgtEl>
                                          <p:spTgt spid="14"/>
                                        </p:tgtEl>
                                        <p:attrNameLst>
                                          <p:attrName>style.visibility</p:attrName>
                                        </p:attrNameLst>
                                      </p:cBhvr>
                                      <p:to>
                                        <p:strVal val="visible"/>
                                      </p:to>
                                    </p:set>
                                    <p:animEffect filter="fade" transition="in">
                                      <p:cBhvr>
                                        <p:cTn dur="1000" id="7"/>
                                        <p:tgtEl>
                                          <p:spTgt spid="14"/>
                                        </p:tgtEl>
                                      </p:cBhvr>
                                    </p:animEffect>
                                    <p:anim calcmode="lin" valueType="num">
                                      <p:cBhvr>
                                        <p:cTn dur="1000" fill="hold" id="8"/>
                                        <p:tgtEl>
                                          <p:spTgt spid="14"/>
                                        </p:tgtEl>
                                        <p:attrNameLst>
                                          <p:attrName>ppt_x</p:attrName>
                                        </p:attrNameLst>
                                      </p:cBhvr>
                                      <p:tavLst>
                                        <p:tav tm="0">
                                          <p:val>
                                            <p:strVal val="#ppt_x"/>
                                          </p:val>
                                        </p:tav>
                                        <p:tav tm="100000">
                                          <p:val>
                                            <p:strVal val="#ppt_x"/>
                                          </p:val>
                                        </p:tav>
                                      </p:tavLst>
                                    </p:anim>
                                    <p:anim calcmode="lin" valueType="num">
                                      <p:cBhvr>
                                        <p:cTn dur="1000" fill="hold" id="9"/>
                                        <p:tgtEl>
                                          <p:spTgt spid="14"/>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16" presetSubtype="37">
                                  <p:stCondLst>
                                    <p:cond delay="0"/>
                                  </p:stCondLst>
                                  <p:childTnLst>
                                    <p:set>
                                      <p:cBhvr>
                                        <p:cTn dur="1" fill="hold" id="12">
                                          <p:stCondLst>
                                            <p:cond delay="0"/>
                                          </p:stCondLst>
                                        </p:cTn>
                                        <p:tgtEl>
                                          <p:spTgt spid="15"/>
                                        </p:tgtEl>
                                        <p:attrNameLst>
                                          <p:attrName>style.visibility</p:attrName>
                                        </p:attrNameLst>
                                      </p:cBhvr>
                                      <p:to>
                                        <p:strVal val="visible"/>
                                      </p:to>
                                    </p:set>
                                    <p:animEffect filter="barn(outVertical)" transition="in">
                                      <p:cBhvr>
                                        <p:cTn dur="500" id="13"/>
                                        <p:tgtEl>
                                          <p:spTgt spid="15"/>
                                        </p:tgtEl>
                                      </p:cBhvr>
                                    </p:animEffect>
                                  </p:childTnLst>
                                </p:cTn>
                              </p:par>
                            </p:childTnLst>
                          </p:cTn>
                        </p:par>
                        <p:par>
                          <p:cTn fill="hold" id="14" nodeType="afterGroup">
                            <p:stCondLst>
                              <p:cond delay="1500"/>
                            </p:stCondLst>
                            <p:childTnLst>
                              <p:par>
                                <p:cTn fill="hold" grpId="0" id="15" nodeType="afterEffect" presetClass="entr" presetID="22" presetSubtype="8">
                                  <p:stCondLst>
                                    <p:cond delay="0"/>
                                  </p:stCondLst>
                                  <p:childTnLst>
                                    <p:set>
                                      <p:cBhvr>
                                        <p:cTn dur="1" fill="hold" id="16">
                                          <p:stCondLst>
                                            <p:cond delay="0"/>
                                          </p:stCondLst>
                                        </p:cTn>
                                        <p:tgtEl>
                                          <p:spTgt spid="20"/>
                                        </p:tgtEl>
                                        <p:attrNameLst>
                                          <p:attrName>style.visibility</p:attrName>
                                        </p:attrNameLst>
                                      </p:cBhvr>
                                      <p:to>
                                        <p:strVal val="visible"/>
                                      </p:to>
                                    </p:set>
                                    <p:animEffect filter="wipe(left)" transition="in">
                                      <p:cBhvr>
                                        <p:cTn dur="500" id="17"/>
                                        <p:tgtEl>
                                          <p:spTgt spid="2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4"/>
      <p:bldP grpId="0" spid="20"/>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3">
            <a:extLst>
              <a:ext uri="{28A0092B-C50C-407E-A947-70E740481C1C}">
                <a14:useLocalDpi val="0"/>
              </a:ext>
            </a:extLst>
          </a:blip>
          <a:srcRect b="19683" t="37072"/>
          <a:stretch>
            <a:fillRect/>
          </a:stretch>
        </p:blipFill>
        <p:spPr>
          <a:xfrm>
            <a:off x="-249677" y="2952750"/>
            <a:ext cx="9622277" cy="1981200"/>
          </a:xfrm>
          <a:prstGeom prst="rect">
            <a:avLst/>
          </a:prstGeom>
        </p:spPr>
      </p:pic>
      <p:grpSp>
        <p:nvGrpSpPr>
          <p:cNvPr id="10" name="组合 9"/>
          <p:cNvGrpSpPr/>
          <p:nvPr/>
        </p:nvGrpSpPr>
        <p:grpSpPr>
          <a:xfrm>
            <a:off x="990600" y="1200150"/>
            <a:ext cx="7200000" cy="656979"/>
            <a:chOff x="864096" y="1099943"/>
            <a:chExt cx="7200000" cy="656979"/>
          </a:xfrm>
        </p:grpSpPr>
        <p:grpSp>
          <p:nvGrpSpPr>
            <p:cNvPr id="11" name="组合 10"/>
            <p:cNvGrpSpPr/>
            <p:nvPr/>
          </p:nvGrpSpPr>
          <p:grpSpPr>
            <a:xfrm>
              <a:off x="864096" y="1099943"/>
              <a:ext cx="7200000" cy="656979"/>
              <a:chOff x="864096" y="1099943"/>
              <a:chExt cx="7200000" cy="656979"/>
            </a:xfrm>
          </p:grpSpPr>
          <p:grpSp>
            <p:nvGrpSpPr>
              <p:cNvPr id="13" name="组合 12"/>
              <p:cNvGrpSpPr/>
              <p:nvPr/>
            </p:nvGrpSpPr>
            <p:grpSpPr>
              <a:xfrm>
                <a:off x="864096" y="1099943"/>
                <a:ext cx="7200000" cy="656979"/>
                <a:chOff x="864096" y="1099943"/>
                <a:chExt cx="7200000" cy="656979"/>
              </a:xfrm>
            </p:grpSpPr>
            <p:sp>
              <p:nvSpPr>
                <p:cNvPr id="22" name="矩形 21"/>
                <p:cNvSpPr/>
                <p:nvPr/>
              </p:nvSpPr>
              <p:spPr>
                <a:xfrm>
                  <a:off x="864096" y="1099943"/>
                  <a:ext cx="7200000" cy="656979"/>
                </a:xfrm>
                <a:prstGeom prst="rect">
                  <a:avLst/>
                </a:prstGeom>
                <a:solidFill>
                  <a:srgbClr val="E2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defTabSz="914378"/>
                  <a:endParaRPr altLang="en-US" lang="zh-CN" sz="1400">
                    <a:solidFill>
                      <a:srgbClr val="FFFFFF"/>
                    </a:solidFill>
                    <a:latin charset="-122" panose="020b0503020204020204" pitchFamily="34" typeface="微软雅黑"/>
                    <a:ea charset="-122" panose="020b0503020204020204" pitchFamily="34" typeface="微软雅黑"/>
                    <a:cs typeface="+mn-ea"/>
                    <a:sym typeface="+mn-lt"/>
                  </a:endParaRPr>
                </a:p>
              </p:txBody>
            </p:sp>
            <p:pic>
              <p:nvPicPr>
                <p:cNvPr id="23" name="图片 22"/>
                <p:cNvPicPr>
                  <a:picLocks noChangeAspect="1"/>
                </p:cNvPicPr>
                <p:nvPr/>
              </p:nvPicPr>
              <p:blipFill>
                <a:blip r:embed="rId4">
                  <a:extLst>
                    <a:ext uri="{28A0092B-C50C-407E-A947-70E740481C1C}">
                      <a14:useLocalDpi val="0"/>
                    </a:ext>
                  </a:extLst>
                </a:blip>
                <a:srcRect r="35451"/>
                <a:stretch>
                  <a:fillRect/>
                </a:stretch>
              </p:blipFill>
              <p:spPr>
                <a:xfrm flipH="1">
                  <a:off x="864096" y="1272117"/>
                  <a:ext cx="1079720" cy="484805"/>
                </a:xfrm>
                <a:prstGeom prst="rect">
                  <a:avLst/>
                </a:prstGeom>
              </p:spPr>
            </p:pic>
            <p:pic>
              <p:nvPicPr>
                <p:cNvPr id="24" name="图片 23"/>
                <p:cNvPicPr>
                  <a:picLocks noChangeAspect="1"/>
                </p:cNvPicPr>
                <p:nvPr/>
              </p:nvPicPr>
              <p:blipFill>
                <a:blip r:embed="rId5">
                  <a:extLst>
                    <a:ext uri="{28A0092B-C50C-407E-A947-70E740481C1C}">
                      <a14:useLocalDpi val="0"/>
                    </a:ext>
                  </a:extLst>
                </a:blip>
                <a:srcRect r="20795"/>
                <a:stretch>
                  <a:fillRect/>
                </a:stretch>
              </p:blipFill>
              <p:spPr>
                <a:xfrm>
                  <a:off x="6009064" y="1099943"/>
                  <a:ext cx="2055032" cy="647998"/>
                </a:xfrm>
                <a:prstGeom prst="rect">
                  <a:avLst/>
                </a:prstGeom>
              </p:spPr>
            </p:pic>
          </p:grpSp>
          <p:sp>
            <p:nvSpPr>
              <p:cNvPr id="21" name="矩形 20"/>
              <p:cNvSpPr/>
              <p:nvPr/>
            </p:nvSpPr>
            <p:spPr>
              <a:xfrm>
                <a:off x="1180954" y="1193753"/>
                <a:ext cx="6566284" cy="464820"/>
              </a:xfrm>
              <a:prstGeom prst="rect">
                <a:avLst/>
              </a:prstGeom>
            </p:spPr>
            <p:txBody>
              <a:bodyPr bIns="34290" lIns="68580" rIns="68580" tIns="34290" wrap="square">
                <a:spAutoFit/>
              </a:bodyPr>
              <a:lstStyle/>
              <a:p>
                <a:pPr algn="ctr" defTabSz="914378"/>
                <a:r>
                  <a:rPr altLang="en-US" lang="zh-CN" sz="2600">
                    <a:solidFill>
                      <a:srgbClr val="FFFFFF"/>
                    </a:solidFill>
                    <a:latin charset="-122" panose="020b0503020204020204" pitchFamily="34" typeface="微软雅黑"/>
                    <a:ea charset="-122" panose="020b0503020204020204" pitchFamily="34" typeface="微软雅黑"/>
                    <a:cs typeface="+mn-ea"/>
                    <a:sym typeface="+mn-lt"/>
                  </a:rPr>
                  <a:t>中华人民共和国食品安全法实施条例</a:t>
                </a:r>
              </a:p>
            </p:txBody>
          </p:sp>
        </p:grpSp>
        <p:pic>
          <p:nvPicPr>
            <p:cNvPr descr="C:\Users\Administrator\Desktop\图网\素材\图层 4.png" id="12" name="Picture 2"/>
            <p:cNvPicPr>
              <a:picLocks noChangeArrowheads="1" noChangeAspect="1"/>
            </p:cNvPicPr>
            <p:nvPr/>
          </p:nvPicPr>
          <p:blipFill>
            <a:blip r:embed="rId6">
              <a:extLst>
                <a:ext uri="{28A0092B-C50C-407E-A947-70E740481C1C}">
                  <a14:useLocalDpi val="0"/>
                </a:ext>
              </a:extLst>
            </a:blip>
            <a:stretch>
              <a:fillRect/>
            </a:stretch>
          </p:blipFill>
          <p:spPr bwMode="auto">
            <a:xfrm flipH="1">
              <a:off x="7207240" y="1275606"/>
              <a:ext cx="856856" cy="460190"/>
            </a:xfrm>
            <a:prstGeom prst="rect">
              <a:avLst/>
            </a:prstGeom>
            <a:noFill/>
            <a:extLst>
              <a:ext uri="{909E8E84-426E-40DD-AFC4-6F175D3DCCD1}">
                <a14:hiddenFill>
                  <a:solidFill>
                    <a:srgbClr val="FFFFFF"/>
                  </a:solidFill>
                </a14:hiddenFill>
              </a:ext>
            </a:extLst>
          </p:spPr>
        </p:pic>
      </p:grpSp>
      <p:sp>
        <p:nvSpPr>
          <p:cNvPr id="26" name="矩形 25"/>
          <p:cNvSpPr/>
          <p:nvPr/>
        </p:nvSpPr>
        <p:spPr>
          <a:xfrm>
            <a:off x="959498" y="1920954"/>
            <a:ext cx="7346302" cy="1097280"/>
          </a:xfrm>
          <a:prstGeom prst="rect">
            <a:avLst/>
          </a:prstGeom>
        </p:spPr>
        <p:txBody>
          <a:bodyPr bIns="34290" lIns="68580" rIns="68580" tIns="34290" wrap="square">
            <a:spAutoFit/>
          </a:bodyPr>
          <a:lstStyle/>
          <a:p>
            <a:pPr algn="ctr" defTabSz="914378">
              <a:lnSpc>
                <a:spcPct val="125000"/>
              </a:lnSpc>
              <a:buClr>
                <a:srgbClr val="E20000"/>
              </a:buClr>
            </a:pPr>
            <a:r>
              <a:rPr altLang="zh-CN" lang="en-US">
                <a:solidFill>
                  <a:srgbClr val="000000"/>
                </a:solidFill>
                <a:latin charset="-122" panose="020b0503020204020204" pitchFamily="34" typeface="微软雅黑"/>
                <a:ea charset="-122" panose="020b0503020204020204" pitchFamily="34" typeface="微软雅黑"/>
              </a:rPr>
              <a:t>2009年7月20日中华人民共和国国务院令第557号公布根据2016年2月6日《国务院关于修改部分行政法规的决定》修订　2019年3月26日国务院第42次常务会议修订通过</a:t>
            </a:r>
          </a:p>
        </p:txBody>
      </p:sp>
      <p:pic>
        <p:nvPicPr>
          <p:cNvPr id="14" name="图片 13"/>
          <p:cNvPicPr>
            <a:picLocks noChangeAspect="1"/>
          </p:cNvPicPr>
          <p:nvPr/>
        </p:nvPicPr>
        <p:blipFill>
          <a:blip r:embed="rId7">
            <a:extLst>
              <a:ext uri="{BEBA8EAE-BF5A-486C-A8C5-ECC9F3942E4B}">
                <a14:imgProps>
                  <a14:imgLayer xmlns:d3p1="http://schemas.openxmlformats.org/officeDocument/2006/relationships" d3p1:embed="">
                    <a14:imgEffect>
                      <a14:brightnessContrast contrast="40000"/>
                    </a14:imgEffect>
                  </a14:imgLayer>
                </a14:imgProps>
              </a:ext>
              <a:ext uri="{28A0092B-C50C-407E-A947-70E740481C1C}">
                <a14:useLocalDpi val="0"/>
              </a:ext>
            </a:extLst>
          </a:blip>
          <a:stretch>
            <a:fillRect/>
          </a:stretch>
        </p:blipFill>
        <p:spPr>
          <a:xfrm>
            <a:off x="195043" y="133350"/>
            <a:ext cx="433695" cy="457440"/>
          </a:xfrm>
          <a:prstGeom prst="rect">
            <a:avLst/>
          </a:prstGeom>
        </p:spPr>
      </p:pic>
      <p:sp>
        <p:nvSpPr>
          <p:cNvPr id="15" name="圆角矩形 14"/>
          <p:cNvSpPr/>
          <p:nvPr/>
        </p:nvSpPr>
        <p:spPr>
          <a:xfrm>
            <a:off x="499843" y="230790"/>
            <a:ext cx="3081557" cy="360000"/>
          </a:xfrm>
          <a:prstGeom prst="roundRect">
            <a:avLst>
              <a:gd fmla="val 0" name="adj"/>
            </a:avLst>
          </a:prstGeom>
          <a:noFill/>
          <a:ln w="9525">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rtlCol="0" vert="horz"/>
          <a:lstStyle/>
          <a:p>
            <a:pPr defTabSz="914378"/>
            <a:r>
              <a:rPr altLang="en-US" lang="zh-CN" smtClean="0" sz="1600">
                <a:solidFill>
                  <a:schemeClr val="tx1">
                    <a:lumMod val="85000"/>
                    <a:lumOff val="15000"/>
                  </a:schemeClr>
                </a:solidFill>
                <a:latin charset="-122" panose="020b0503020204020204" pitchFamily="34" typeface="微软雅黑"/>
                <a:ea charset="-122" panose="020b0503020204020204" pitchFamily="34" typeface="微软雅黑"/>
                <a:cs typeface="+mn-ea"/>
                <a:sym typeface="+mn-lt"/>
              </a:rPr>
              <a:t>食品安全条例总则</a:t>
            </a:r>
          </a:p>
        </p:txBody>
      </p:sp>
    </p:spTree>
    <p:extLst>
      <p:ext uri="{BB962C8B-B14F-4D97-AF65-F5344CB8AC3E}">
        <p14:creationId val="4008125395"/>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10"/>
                                        </p:tgtEl>
                                        <p:attrNameLst>
                                          <p:attrName>style.visibility</p:attrName>
                                        </p:attrNameLst>
                                      </p:cBhvr>
                                      <p:to>
                                        <p:strVal val="visible"/>
                                      </p:to>
                                    </p:set>
                                    <p:anim calcmode="lin" valueType="num">
                                      <p:cBhvr>
                                        <p:cTn dur="500" fill="hold" id="7"/>
                                        <p:tgtEl>
                                          <p:spTgt spid="10"/>
                                        </p:tgtEl>
                                        <p:attrNameLst>
                                          <p:attrName>ppt_w</p:attrName>
                                        </p:attrNameLst>
                                      </p:cBhvr>
                                      <p:tavLst>
                                        <p:tav tm="0">
                                          <p:val>
                                            <p:fltVal val="0"/>
                                          </p:val>
                                        </p:tav>
                                        <p:tav tm="100000">
                                          <p:val>
                                            <p:strVal val="#ppt_w"/>
                                          </p:val>
                                        </p:tav>
                                      </p:tavLst>
                                    </p:anim>
                                    <p:anim calcmode="lin" valueType="num">
                                      <p:cBhvr>
                                        <p:cTn dur="500" fill="hold" id="8"/>
                                        <p:tgtEl>
                                          <p:spTgt spid="10"/>
                                        </p:tgtEl>
                                        <p:attrNameLst>
                                          <p:attrName>ppt_h</p:attrName>
                                        </p:attrNameLst>
                                      </p:cBhvr>
                                      <p:tavLst>
                                        <p:tav tm="0">
                                          <p:val>
                                            <p:fltVal val="0"/>
                                          </p:val>
                                        </p:tav>
                                        <p:tav tm="100000">
                                          <p:val>
                                            <p:strVal val="#ppt_h"/>
                                          </p:val>
                                        </p:tav>
                                      </p:tavLst>
                                    </p:anim>
                                    <p:animEffect filter="fade" transition="in">
                                      <p:cBhvr>
                                        <p:cTn dur="500" id="9"/>
                                        <p:tgtEl>
                                          <p:spTgt spid="10"/>
                                        </p:tgtEl>
                                      </p:cBhvr>
                                    </p:animEffect>
                                  </p:childTnLst>
                                </p:cTn>
                              </p:par>
                            </p:childTnLst>
                          </p:cTn>
                        </p:par>
                        <p:par>
                          <p:cTn fill="hold" id="10" nodeType="afterGroup">
                            <p:stCondLst>
                              <p:cond delay="500"/>
                            </p:stCondLst>
                            <p:childTnLst>
                              <p:par>
                                <p:cTn fill="hold" grpId="0" id="11" nodeType="afterEffect" presetClass="entr" presetID="47" presetSubtype="0">
                                  <p:stCondLst>
                                    <p:cond delay="0"/>
                                  </p:stCondLst>
                                  <p:childTnLst>
                                    <p:set>
                                      <p:cBhvr>
                                        <p:cTn dur="1" fill="hold" id="12">
                                          <p:stCondLst>
                                            <p:cond delay="0"/>
                                          </p:stCondLst>
                                        </p:cTn>
                                        <p:tgtEl>
                                          <p:spTgt spid="26"/>
                                        </p:tgtEl>
                                        <p:attrNameLst>
                                          <p:attrName>style.visibility</p:attrName>
                                        </p:attrNameLst>
                                      </p:cBhvr>
                                      <p:to>
                                        <p:strVal val="visible"/>
                                      </p:to>
                                    </p:set>
                                    <p:animEffect filter="fade" transition="in">
                                      <p:cBhvr>
                                        <p:cTn dur="1000" id="13"/>
                                        <p:tgtEl>
                                          <p:spTgt spid="26"/>
                                        </p:tgtEl>
                                      </p:cBhvr>
                                    </p:animEffect>
                                    <p:anim calcmode="lin" valueType="num">
                                      <p:cBhvr>
                                        <p:cTn dur="1000" fill="hold" id="14"/>
                                        <p:tgtEl>
                                          <p:spTgt spid="26"/>
                                        </p:tgtEl>
                                        <p:attrNameLst>
                                          <p:attrName>ppt_x</p:attrName>
                                        </p:attrNameLst>
                                      </p:cBhvr>
                                      <p:tavLst>
                                        <p:tav tm="0">
                                          <p:val>
                                            <p:strVal val="#ppt_x"/>
                                          </p:val>
                                        </p:tav>
                                        <p:tav tm="100000">
                                          <p:val>
                                            <p:strVal val="#ppt_x"/>
                                          </p:val>
                                        </p:tav>
                                      </p:tavLst>
                                    </p:anim>
                                    <p:anim calcmode="lin" valueType="num">
                                      <p:cBhvr>
                                        <p:cTn dur="1000" fill="hold" id="15"/>
                                        <p:tgtEl>
                                          <p:spTgt spid="26"/>
                                        </p:tgtEl>
                                        <p:attrNameLst>
                                          <p:attrName>ppt_y</p:attrName>
                                        </p:attrNameLst>
                                      </p:cBhvr>
                                      <p:tavLst>
                                        <p:tav tm="0">
                                          <p:val>
                                            <p:strVal val="#ppt_y-.1"/>
                                          </p:val>
                                        </p:tav>
                                        <p:tav tm="100000">
                                          <p:val>
                                            <p:strVal val="#ppt_y"/>
                                          </p:val>
                                        </p:tav>
                                      </p:tavLst>
                                    </p:anim>
                                  </p:childTnLst>
                                </p:cTn>
                              </p:par>
                            </p:childTnLst>
                          </p:cTn>
                        </p:par>
                      </p:childTnLst>
                    </p:cTn>
                  </p:par>
                  <p:par>
                    <p:cTn fill="hold" id="16" nodeType="clickPar">
                      <p:stCondLst>
                        <p:cond delay="indefinite"/>
                        <p:cond delay="0" evt="onBegin">
                          <p:tn val="15"/>
                        </p:cond>
                      </p:stCondLst>
                      <p:childTnLst>
                        <p:par>
                          <p:cTn fill="hold" id="17" nodeType="afterGroup">
                            <p:stCondLst>
                              <p:cond delay="0"/>
                            </p:stCondLst>
                            <p:childTnLst>
                              <p:par>
                                <p:cTn fill="hold" id="18" nodeType="clickEffect" presetClass="entr" presetID="2" presetSubtype="4">
                                  <p:stCondLst>
                                    <p:cond delay="0"/>
                                  </p:stCondLst>
                                  <p:childTnLst>
                                    <p:set>
                                      <p:cBhvr>
                                        <p:cTn dur="1" fill="hold" id="19">
                                          <p:stCondLst>
                                            <p:cond delay="0"/>
                                          </p:stCondLst>
                                        </p:cTn>
                                        <p:tgtEl>
                                          <p:spTgt spid="2"/>
                                        </p:tgtEl>
                                        <p:attrNameLst>
                                          <p:attrName>style.visibility</p:attrName>
                                        </p:attrNameLst>
                                      </p:cBhvr>
                                      <p:to>
                                        <p:strVal val="visible"/>
                                      </p:to>
                                    </p:set>
                                    <p:anim calcmode="lin" valueType="num">
                                      <p:cBhvr additive="base">
                                        <p:cTn dur="500" fill="hold" id="20"/>
                                        <p:tgtEl>
                                          <p:spTgt spid="2"/>
                                        </p:tgtEl>
                                        <p:attrNameLst>
                                          <p:attrName>ppt_x</p:attrName>
                                        </p:attrNameLst>
                                      </p:cBhvr>
                                      <p:tavLst>
                                        <p:tav tm="0">
                                          <p:val>
                                            <p:strVal val="#ppt_x"/>
                                          </p:val>
                                        </p:tav>
                                        <p:tav tm="100000">
                                          <p:val>
                                            <p:strVal val="#ppt_x"/>
                                          </p:val>
                                        </p:tav>
                                      </p:tavLst>
                                    </p:anim>
                                    <p:anim calcmode="lin" valueType="num">
                                      <p:cBhvr additive="base">
                                        <p:cTn dur="500" fill="hold" id="21"/>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6"/>
    </p:bldLst>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 name="ISPRING_FIRST_PUBLISH" val="1"/>
  <p:tag name="ISPRING_OUTPUT_FOLDER" val="F:\我图VIP设计PPT上传\10月份上传文件\298"/>
  <p:tag name="ISPRING_PLAYERS_CUSTOMIZATION" val="UEsDBBQAAgAIAJCuo0gOaiROYgQAAAURAAAdAAAAdW5pdmVyc2FsL2NvbW1vbl9tZXNzYWdlcy5sbmetWG1v2zYQ/l6g/4EQUGADtrQd0KIYEge0xNhEZMmV6DjZMAiMxNhEKDHVi9vs037Nfth+yY6UncR9gaQkgG2YlO+54909d0cfHn/JFdqIspK6OHLeHrxxkChSnclideQs2MmvHxxU1bzIuNKFOHIK7aDj0csXh4oXq4avBHx/+QKhw1xUFSyrkVndr5HMjpz5OHHD2RwHF4kfTsJkTCfOyNX5DS9uka9X+qff3n/48vbd+58PX2/l+sDEM+z7+0DIIr170wMoYFHoJ4BG/CQg58wZmc9hcuGC+TQgzmj7ZZj0PCJnzsh8dsotoogELIl96pGExkkQMusLnzDiOaML3aA13whUa7SR4jOq1wLiWMtSoErJzD5INWwUjehS5oUzTIMkIjGLqMtoGDijWJfl7S8Wljf1WpegrkKZrPilEpnVCRljn9+UogLVvIaMQvCq1xJ+qXMui4NO1RFe0mCSsDD044QE3m7HGZEiQ17JjZqBKBGOSQQAJa9E+QjZxGaZFUdYqWEIUzqZ+vBmxoSpXK0VvOuhdswJxGAuii4pyBESQXbF8TKMPOM0UIU4uuFV9VmX2V5+PAxUFzAN3BBS0GUPwJnB2AFDjCXUjbIUad0FNiNxjCckGYfnkMjAu3CIRHgKdDsdInFBYqAIibtkAnxGJ9gkvKHYLv93/Eq5SWd1i3iagpxx30bqpoId41JggWVadTBMTUw+LiBsFPs/oHGLCt61q5XcCLCjzETZqQgqi0s8k0UfF/SP5ARTn3gJpJUXLhNmS57RmPNbVOga8WzDi1SgS5HyBnL9Fp5lMrPPTJyt/k+N/BvxeltVXm0LUuCR81dD7dmrYd8xq6nAproW+U3dpdo4bGv+Y6wwOf1DE/oc/XH6Y5cEOKLh80Smknmj2qr75PjcWTY0Rp1GPNFT/aP13JbEbW0dUyhYY6n7SxDopqZ/QANU/aVocAKK5m2JhhpOi6sBOoNwCxBo9FiMM3DVngln4MIB8ksyjimD2WgpLitZd44dlo1tgL4f2hTmPCVqcU/GS3GlYcJRgm/a6QO6kI10Z0AfDDd7rYJR5oPJAQCu2uQBSCVzsD/rgbmYkZ0H2gK/d5KlblRmyavktS3y4NsmF9+OTVelzu2u4tUuedsmc/wUK9rDRa3S+YD2f8e/3vF5QL/HRykmOHKniYsDl5hB33BV9RQCChhX+CxOfDw24sCFnNfpGprplW6KrCdQO6t75AQD2PbMseBluv7vn397YnxlSbuLtru/DwIBYpsqSO7A/gx0Laq/ukAYHu/L2UUfqe3dZifX86rDKGThs9wheNtacp3D1kG3XkjybdAwY9idzoAHsU173ZQwug1BmOHoFGqZncKd0YyX11AImdZqEIp1tUnAepj2++tlUytZiCGyT2sl5sCMzhPsefauDeRTMr1ue2YGN4p0e+lWcOnuC+ZOcQB19is8kcl6IKBtTbsqBERv1/c033zbqe5Wlf3D4vD1g/8v/gdQSwMEFAACAAgAkK6jSAh+CyMpAwAAhgwAACcAAAB1bml2ZXJzYWwvZmxhc2hfcHVibGlzaGluZ19zZXR0aW5ncy54bWzVV91u2jAUvucpLE+9LGk7unYooaoKaNVaQIVt7VVlYkOsOnYW21B6tafZg+1JdhwDBbXr0h+kTQgRn5/v/J+Y8Og2FWjCcs2VjPBudQcjJmNFuRxH+MugvX2IkTZEUiKUZBGWCqOjRiXM7FBwnfSZMSCqEcBIXc9MhBNjsnoQTKfTKtdZ7rhKWAP4uhqrNMhyppk0LA8yQWbwY2YZ03iOUAIAvqmSc7VGpYJQ6JHOFbWCIU7Bc8ldUES0BdEJDrzYkMQ341xZSU+UUDnKx8MIvzs8dp+FjIdq8pRJlxPdAKIjmzqhlDsviOjzO4YSxscJuHtQw2jKqUkivFdzKCAdPEQpsH3oxKGcKMiBNHP4lBlCiSH+6O0Zdmv0guBJdCZJyuMBcJCLP8LNwfWnq17r4uy08/l60O2eDU573olCJ1jHCYN1QyE4pGwes6WdkBhD4gT8Bp0REZqFwSppITZScs05d0ZDJSD3hRa0UTpktENStlKN/g2XbZDcxWgEgYhZhI9zTgRG3BDB46WytkNtuCmq3l6VRIAF7cnQeR/fm/fZiROSa7bq1oKjXc7jxjdlBUUzZZHgNwwZhSB+m8JTwtBqcdAoV2lBhfYxSAsOFiecTRk9KnI6B/yToSswkVrQhF7NBDPewnfL79CQjVQOuIxMoLOBzrXHrz4LOCNa34OShY9b/bPTZuv6tNNsXW65AAmdEBk/ExwKztLMbASfzJBUZqEH6YiJ1awoCuW04JWJrfryMmieWuHL/NbFWIHeYEk2Y+U5hfmrB6XNJmRSDKIbrgIaRpBDSTwmMGJYF1xaVhYwJhIpKWaIxLDWtBvrCVdWA8UPsIfWL/fQ6yMui9MYVhtYzCnLS0Hu7O69r+1/ODj8WK8Gv3783H5Sab7we4I4c37jnzy58pdr/+E2DAO3pR9f2ia3/+bO7l20vpbJa6d1OShV0la/FFy3jFT3cxmpC/+S6a28YEq5AEtp7IcM1pLgKTeMvmWLvaBNXvVu9z22mTbZYMyvGY3/JmR/Wl4T1+6FYfDoxdVxUi55ColwK3F5223s13bgpvkoq1IBtPX/Do3Kb1BLAwQUAAIACACQrqNItfwJZLoCAABVCgAAIQAAAHVuaXZlcnNhbC9mbGFzaF9za2luX3NldHRpbmdzLnhtbJVWbW/iMAz+fr8Ccd/p7pWd1CExxkmTdrfpNu172po2Ik2qJGXHv784TdYEKPSwJhH7eWzHsc1StaV88WEySXPBhHwGrSkvFWq8bkKLm2nWai34LBdcA9czLmRN2HTx8af9pIlFXmKJHcixnA3JoQ8zt58xFBfj2xxliJCLuiF8/yBKMctIvi2laHlxMbVq34BklG8N8urHfLUeDMCo0vca6iin9TXKOEojQSnAlL6vUS6yGMmA+UhX9jOS04c6f/sD2o4qqi1t+QlliNaQEuIiXy9RhvHceI9fZY5ynqDhrzbQL59RBqGM7EHGzu++ogwyRNM2/9MjjRQlFjTmnH/Edw4TpDDjh1ldoVwk4IUw0MVXcOWxd70LQO5rOPcpjqsU7AnrerAQ8NEzBgstW0gTf+psqhJvj6028wGLDWHKAEJVD3oyST+RVnk3sa7H/YE3yovQl9P0kFfB2hpWXcKBu1jf41erW7srQqfvuiBDCTunDFLslT3yt6nrETJQ9shnRgt45Gx/nMGhqSP5R74l7jnP199YgRNzLJzVn7wVIz3g6KogVafwmFoUsFCYzgutAd8tTayuSyk5yinlZEdLoqngvxCX7e1lVJocGFyvne6sVFPN4FTD2RzNmg7LZc9xPzpr3JDdz0J/ue480WaL30yJ1iSvavOzpKYTxzNjYgozTU4zcE8aOMh7vhEBx8YeItVEbkG+CMHGhuFCgxrrXnTDNQRPk6AGaXK6yqlzcqr8vK0zkGvzahSUr3Ks7IAVLStm/vQrhTcoDhgD1o6qK+OPE/rel4HCNQEQmVe+a7tDZ6lbpimDHfjhDxT2ykN3S5Xp0qGGW+oH2Oiw5ZxmVE+6XdH3SrxDAv0J/KtJK3J8YBnR9ppkyt4smny/hvtcosXs1xk2X7jJ7Nn1UuTY2I8raJT47+Q/UEsDBBQAAgAIAJCuo0gqlg9n/gIAAJcLAAAmAAAAdW5pdmVyc2FsL2h0bWxfcHVibGlzaGluZ19zZXR0aW5ncy54bWzNlm9PGjEYwN/zKZouvpRT56YjdxgjGIlOiLBNX5lyLVxjr721PfB8tU+zD7ZPsqdXQIiOnUaWhRDo0z6/51/7tOHRfSrQhGnDlYzwbn0HIyZjRbkcR/jL4HT7ECNjiaREKMkiLBVGR81amOVDwU3SZ9bCUoMAI00jsxFOrM0aQTCdTuvcZNrNKpFb4Jt6rNIg08wwaZkOMkEK+LFFxgyeESoA4JsqOVNr1moIhZ70WdFcMMQpeC65C4qIM5sKHPhVQxLfjbXKJT1RQmmkx8MIvzs8dp/5Gk9q8ZRJlxLTBKET2wahlDsniOjzB4YSxscJeHuwj9GUU5tEeG/fUWB18JRSsn3kxFFOFKRA2hk+ZZZQYokfenuW3VszF3gRLSRJeTyAGeTCj3BrcHt202tfXXQuz28H3e7FoNPzTpQ6wSonDFYNheCQynXMFnZCYi2JE/AbdEZEGBYGy6L5spGSK865MRoqAakvtTAagaeiiPCx5kRgxC0RPF7MWqLHzJ5yATE43d36SFr8CPTxxgnRhi0bms8Yl8W4+U3lgqJC5UjwO4asQhBRnsK/hKHldKORVmkpFcRYZASnDE04mzJ6VGZpBvyToRswkeagCZsvE8x6C99z/oCGbKQ0cBmZwFYFOTeeX38ROCPGPELJ3Met/kWn1b7tXLba11suQEInRMYvhEMJWZrZjfBJgaSycz1IR0xyw8qiUE7LuSqx1V9fBsPTXPgyv3UxltAbLMlmrLykMH/1oLLZhEzKg+gOV4mGI8ihJJ4JEzEcdy5zVhUYE4mUFAUiMTQq4471hKvcgMQfYI82r/fQ6yMuy9EYbg6wqCnTlZA7u3vv9z98PDj81KgHv3783F6rNGvhPUGcOd/DT9Y28UUjf9oNw8D1zufbsNX5v+rCvav21yqZumxfDyoVqd2vhOtWWdU9r7Lqyl8bvaUro5IL0GbG/thAoxE85ZbRt9w0ryj8+vvXb4s3KvwGo1i7ff/fIPxo8dxaeV+FwbMPwBrIVx/TzdpvUEsDBBQAAgAIAJCuo0hocVKRmgEAAB8GAAAfAAAAdW5pdmVyc2FsL2h0bWxfc2tpbl9zZXR0aW5ncy5qc42UTW/CMAyG7/wKlF0nxD5hu6HBpEkcJo3btEMoplSkSZWkHR3iv68OX03qjsUX8vLkdewq3na61WIR6z53t+6327/7e6cBalbncO3rokVPUWdGJAuYJSmIRAILkOJ49CTvzgRlzKQznZcfaGtqfkzhP0suTB3PCAtNaIY6XBDgN6FtqMM/J7FTq2tfU63R89xaJXuRkhak7UmlU+4YdvXqVr3EAFYF6AvokkfgmQ7caiPPjg8DjDoXqTTjspyqWPXmPFrHWuVy0ZZ/VWagq0++3gP9p8HLxLMTibFvFtIw8WSI0U5mGoyBQ97HCQYJCz4HUfPtu/UH6hk3CwroIjGJPdKjG4w6nfEYGl0ajjB8TFZejW4OMJqchY3dE3e3GB4heAm6YTW+x/BAleXZPz5gplWMHWmgzZ6fUKH4IpHxIXUfg+Twsmjb1r1zoe76Y+Y9IRU8oRX1/NK22RGChgCtN5aOeU2Qd0rZCUqURA5FaNS0Kug5YsM5gvvPLuPW8miVVuOhGo5VG7heg54pJarbf126Z5irs/sFUEsDBBQAAgAIAJCuo0g9PC/RwQAAAOUBAAAaAAAAdW5pdmVyc2FsL2kxOG5fcHJlc2V0cy54bWydkbEKwjAQhvc+RbjdxG6lJHUT3Bx0lpqmGmkvJZdaH9+UinSRgEMg//F9PyQnd6++Y0/jyTpUkPMtMIPaNRZvCs6n/aYARqHGpu4cGgXogO2qTNq8wKM3ZAKxWIGk4B7CUAoxTRO3NPjYQK4bQywmrl0v4ukditkUw6LC4pb2L/szgyrLGJPX0XbhgFW8x7QgjLxWMDsXjdxi60D8AhqTAEyqwVACaH0CeAwJwI8rQIrvm+ekRwrxo2KQYrWeKnsDUEsDBBQAAgAIAJCuo0izv7NQbQAAAHIAAAAcAAAAdW5pdmVyc2FsL2xvY2FsX3NldHRpbmdzLnhtbA3MPQ6DMAxA4Z1TWJ7K0L+NgcDGWFUqPYAVLITk2CixqnJ7sr3h0+vHfxL4cS6bacDn7YHAGm3ZdA34nadrh1CcdCEx5YBqCOPQ9GKR5MPuFRbYhQ7OM6cazi9KVb4zF1Ynr2e4RNuPFu9DcwJQSwMEFAACAAgARJRXRyO0Tvv7AgAAsAgAABQAAAB1bml2ZXJzYWwvcGxheWVyLnhtbK1V30/bMBB+LtL+h8jv2C0dA6oExJDQHsaE1LHtrTKJm3hN4sx2COWv39nO76VsSHtolZzv++58993Fv3rOUu+JScVFHqAFniOP5aGIeB4H6OHr7fE5urp8d+QXKd0z6fEoQGXODYCmyIuYCiUvNIDvqU4C1DNgYEZeIbmQXO+B+xS420gnS/TuaAYuuQpQonWxIqSqKswVIPJYibQ0JAqHIiOFZIrlmkni0kBeg13pv6Phl4mc6H3BVA9Z6LcHrklajmfFByTVEgsZk5P5fEF+3H1ehwnL6DHPlaZ5yJAHlZzZUj7ScHcnojJlythmvktyzbQ2SVjbzNcrvjjPPSXDADmHTcaUojFTOM1jRByWTID9bUpVUvOoAa3hVTte81q/jXnfNG62c6RzLsrHlKsEjvqQzjoJ9Mkwqp/Z61oFPTQKujVMyJPsV8kli+zrt1aM8wVyAVvF2TyxqkI4gKdbGmoh9zcAAxXVHcRt07BrGraglgO30dcdBWpuu2VUl5I1pZr5Tzxi4guVkhpZXGpZMp+MjDWWDME+cVeum9Q1xE90lp7+Q2+M36g1P9VrnbGA/9GYT0DU1oTnEXu+5eCjWQY11QyKbWxYFyk2MbucVPmY9XQ9MLkc66bARTxNZcxgDCOqKens5BCUSarAJSzlCNs7OAhOeJyk8NOTDOPTgzQZlbtJht7BQXAqwt0EtDW3ZSTjOo7E1CrIJxPrxA9LpUXGX6w8B3tGr6wOXxu55ui64O3B2fyPURzEaAZziyZWl3nq7avm8N7MqVadz6ZwloFaYR6YLgvn1cxCWYx8IralZapv+jk1+7AHHeU8NR3TXN9B76Ja8xfmVTwyX7rF0tQkYUYzAfpwvuwxQD9huwzCW9OhiFuRN3XAmNg3928r2mz5unWu64c67EMNnzirHMbN1EdQRyxFmUejHuKi+4ioFHbatWTUS9kWbrQ4AZGKIkDv4aG+88XpRXfls8VFg7V53bvALpc3rPQ64U5BpNZ1exG/3g3w+BtQSwMEFAACAAgAkK6jSIyYS/o+CAAAjyAAACkAAAB1bml2ZXJzYWwvc2tpbl9jdXN0b21pemF0aW9uX3NldHRpbmdzLnhtbLVa627iShL+v0/RYnWks9IqXMwtK4aVL01iDTEc7CQzu1qhBneCFdvNsRtmOOLHPs0+2D7JVrftYBMgdmYWT6JxddVX1XXrCxnEL16ob2LOAu8Pwj0W2pRzL3yOh39CaLBkPoumEY0pj+sHyqMXuuybGT4xQQNqzEnoksjVxWg8bKCR/KB+T+0bfXhra+0W6rVxC/eRgTs6jF0rxrWiw5jRauqD+hFEghvRJQ35adRBvTD6VsAMYxpxM3Tp96FS5M4PFWdwExHXA7542G2LZ59p3Rtt8aB2s9Pr4H1LVRSli/SO0TQa+17vuqc2EW60Ow1lr/VbSktBzU6ned3dN3utjgJvo+suoLTxdRe1e+12y9i3cAukkapqRkvf95TrZlMFbbh/re9HI63XaKBms6m0jX2nq4y0BgJuBTBUpS8cqBiKpnT3qqY2+woa6SNt1N5jA3f1Duq3cLfR2Lc1TWk0Ds49zC7vrgO19HQyd74DeDIEJ0dFbtVPJNdguYkiYHZosPYJpygkAf1UkzkZcpmx6NclW+/+UksTVCZzxp7ZVaQmRCALsOEJrEFdjmRs0q58YeTpyHM/1RYbzll4tWQhB6irkEUB8WvDPye5k86sjCTb0qiK3BNZ0oO6nvyUFUt1QT7Dc0loyYI1CXdj9syuFmT58hyxTeiWMnO1W9PI98IX4G5c93R8UZHvxdzkNCjYh/viKS+2hnjGVJjXxeIpJemTBfUzjQ35qSB3UPm+R45Et17scSmqNsVzSXRNnmkxAH1VPJdlQtBSjFpPPO8LcfqdA7siyr91kd0nOxoVlSTt8qIUW2/WVfNpHbFn4eyi3PuBfpXzGXSf8FlY2BBPKSExQaGwVJRSt8n5G0eM6etxLxkEoAWCm28uKUlCTrW5PrmbqtbX+XhyM5lr5k1tqCdViURZ/trq9r83O13oXKlcSST7Th2Pi1hIgnUa5bAsZzYZzwEQj+cW/uLUhuJ3ZdHJvTM2LVwbpv+pDDCd4YfaUPwuI3o/m2HLmdtj08Bz055bE0f6ZYwdbNSGX9kGrciWIs7Q1qPfEF9RBO3ZiyiKfc+VA6Jle+GGltBnTO5U05rPsO3MTN0xJ1ZtaLMo2v1VIpMNX0HyrEiMXC8mC5+6Ui2kiBxf51co+MdXHnCygHjhVRntM/XRtG7mzmQytufYMjJKbYhDFxkREZqqA81UG88AIyKwjn9MfC6zTyIg1fcrg9yaN7dj+HGEIbfe88qHH/4Ba6YYQjKlYQlBSBw8g6yz7cfJzBA+BIWIoDWJ428scgtJkw9dCWzT0ieQmrqTw3cETIYNgffCJaQOXfISeHfYttUbPNcmXyDHoTYnFYUmn6EkP1cU+optqCFslxCz1AfzRhUVIcowK5CsBpdE5Lu/Q2S5BDnhza3HNjFQhIehTGQ1xleVNdn4t3sIpKmOz1R7AgzOlm/P3paCKZELy1wJXdCGdGyI7Prt3vzHfKSaY2zMId2MyePckV1SKA3IDoWMI+JuSbikaEGXZAOVsIMx13PlmIi8NOH3jfcHIjztP7+krcsy8JdfPmBSoeGdsAz2y6AMtilr/p524bZ0Bh80ROT6WSvKOODDJtg6ttSZOfk5IYq9YOMnXfpnBOrVuKrBeteOH/dX+bD9H4yxkxasmdDRNI9VEsKwEoslBxZPv5KgaY1AXXpYhIYvTqiVAKxJimEx9AMwD+C5giEP4NFqEI9Ys00HNluPdCFOHyWEZa0mUTsdb3FG9Ckc0F9LdUGfGOyXfEq2yUYG1i4Z/jJRzm2VCkuLYzpjMNwCzOckqQDV9wJxhioHe3+HM1ckq0FhPo9s47uyun3vRa4I4OdNQN/uw54iFkiqT+Isr5NF6e8/aEgyxVmid1ptA/FaoKVjlavPH4qYjdWZfjvXVUvH4kQh6tkvLwfVIXwyduz5WNUEApRJQPhyBavwkzjnlcdKTgQGHqmAl07epiRarv777/+UhzmyJ6GilPq3qjhQ/KJr4le8f1qM0/hfJXAcVSuKypeSgumBKhMtf75yTEjQn3JkIcmyFLBAXHGVUg0lkIZRdRxVv72DKrFlUbBNBHvBiiB36uwzND65168N70j0Ao3TYcyvCiQ9L3KTV7bhcMTdcN8LaUXxH16JxOQdczpXDUOe/aFGfW/5kiy/Lhxg0ms+5LPnKnj6rWpBdz6CpK7Hq2PKxS3rWtASkvdDQ9ieXOteCYcLFZ9AD+eF+5mQR8yfiputt1e5wCAu4iCNhzwSR/rsLc8Rr9i3NHbDJ+LHwJYnHbNOwYap2CymkEXaMfdM1I6bx00px4wPzId1QU+mk4Mu0o+ldF2TN795Ba+0N5bDMSsdypl+IB7zW/Q7f8OfIx7z22JNmcC57q1Nx0N50ew6TiNRnl4mdsBDQ9mlUp7srcgjLBiLa9k4N5GUUOQMmEuHcm10vICm5SxoeYPrZywehK/blzshs9jJacfia4fCwCF965fzd8A97tPzyS3nASWYd7V8P1UBKc+pEki+Pjh2RkJFfLemn2pwECHLlej0cQ2lGJ9qwp3JNzTn5NZZPxPtLCcprbksGsh+Ltt5JZWh6OLVVLGk2C8LDepv/DSoX4rQIIU9H8BwEyxohCEHPOhyaYSKxDz7KrsKe5A70iO5M6N5AL4C7BDOSFkl5AiFxJLbqqxakpf8OOwtuefTLc1aVY6Qc87l+Q9iqI7Lya3yMX3i+fROKZWrIO11h1ws9sAc/ayUPJHllRyNVCw6ThaxnP2JbpUtPgcbTyxHWZsW6Z7v0IwfRb1+QhXwnvP+oJ5fZqFHvfmW9ZgGooB39m8O/gdQSwMEFAACAAgAkK6jSCqKN+aHEQAA8GEAABcAAAB1bml2ZXJzYWwvdW5pdmVyc2FsLnBuZ+3d+VeS2f8AcEszJ2eizcwsbZq0xQXUGjMXWmzSkXKd1FLR1GwzNTMUWVKnsUUldcpdmlzaJW3S3MAlJdSgCZXSlAqFEJUQkR0+9J2az4x+5g/4nvNwDni49znPva/73NUf3lzyOrDvm0WrF2lpaX3j7ubqo6WlA9PS0o7T09WkqHZb7tP8mRfvs2+3VhV1DVfzRSdq1/5dWlrVOH1F2ALN969i3QLjtbQWt396zyPH3I7Q0gq74O66yy8xZGIIfuVBpJIsUOajtJzPH9AGteV+tHya9SNk04+uznrL59ssmXgGKf/ouv5F2jL9+Xt0Lnl5KrRTkJWBFJlobZNiSH7uQT2fdujRUcI2JuOX/fUcWml9FaOnNIlP6yE+LlBIpume9vxm8TC7BDFcL5Gyi2Jk3K9XhZ6fp/v3j7c/rF6lLDvkti2bizvMgrpI3qYZS7uuuNw01P4a0qL194/7Nl7REYoneuamWEV1wM2Vtv/MhrTsTNbucxsjP6BB1U3KsPt3YCb7MiNmlXcjPeWEWd0Y72xQIk4fQZss+Gf2+ZRI7b4fTyuVfKwhDFY1p7rnU8Df+FnUV1ha5ZlFjWTMzv8QuRPivcTAVXd2Rr7REliTd2LZnPvNay1n/PwsogdtN0tz1fghxHvpT3Nv9RBCuZezjNMzt+yWNte9fkuNZpfR0lbuv9R355D97Batn6e/3MB7b8ScOunnNm3ZHEfNmG0P0bWE+bkaZM++XpOMNLBZ0AsgAASAABAAAkAACAABIAAEgAAQAAJAAAgAASAABIAAEAACQAAIAAEgAASAABAAAkAACAABIAAEgAAQAAJAAAgAASAABIAAEAACQAAIAAEgAASAABAAAkAACAABIAAEgAAQAAJAAAgAASAABIAAEAACQAAIAAEgAASAABAA4v8RIkXaNvKI5jIo+R/RAs+nqO1ju8MS0+bG0dM9bb8uP+BVwCqb2WEBW3rOh77PbDNeMCeioJ750YNHD85OhcT+e/v+W/I12ObIOXV9dh5MmWc+v2zn3RezylirKTr1Umib1uwq+QucYS7SkdznHuDm35OmKBvtcU5Tz9gpC0221+NFZ/q6/cFRzU1rx/IY3qP/LNDaHqJEzayA5gXLbfs4jSJhHUkZPe0Q06wSbWVxGSrMLUkiWVUMDclHSd6lF5mqJeSNhm7WjU3IJN7oTFa7qck/YynCtflE+SRFVaH+dtdNF84DRjTlnDO1Hu1CYgedgFSzRfAdeGk7K3TqTTyt5CdLo/TDYARy+0kT9QXDkFe9tG04ebupKlZIdeSjJuLgaFHfczBGcOUKnuYiH7/LecwWC7d3Y5c0CTqN4SVKPlYtH6RikGBRYiP10eSpN0yoWkobNAE3M4J/qHovDkAGmqCn/3geSeD8VlqFLDi6t3Zc/sJROE3N//L0c1JkHtO+ykWXtnmHcuNKk9gFHTQzXtz1Ulq9S9PkzN30ZXEQB8bqn8Din0jVjI3ViKEERsfG7pOl4mbxsPwx+d4rH1IIvphBi8EIiwzVjWxpUnG7WuveI4KXT5SqmY/mv1cz6g9KViG8QY3yyUZEZxWyAVmMHEA2xYFHb65/qgcWqfMmTxVlC2rWTiUHzdT08g4R9gS6XG8OB9PvP1uMPRxQw333V4Wpr3cqR4dYOCgmPLz14hoPxNkqm4iJ7mAE6hoz57vF5ifhL3xRTWZOlHbe8h7ZyBMVYj/kTiSl1jP/pDdEuSHhvlZOXgdrUpzO0PuWpTgR7J1drkrW+UXw8HJ4gr+IaVDfWZL51taE4JTR4b3gIvf9iDFT0tn/wbb0XF42GotDru28ya3JqwjhvJMGtI7suH6cfCg7ST7An+iud7D/3K+2m2mLmq08BfG99zAF16mKu1iSLwqTwPDgPJx5l0opZX6VhOK2DbR442NppJHwQbPA/CCmqSWrO6hS7BX2myrZpGbLhgzRvguEpXu3pMLwmMTbXjbwKxlmf1TZU4N/mFE6j4ktbnmAuy9u8QAzBxBbBk34n2oSkL12akfyAC/58Ll+auGXDm7nxRx8vwJaDe3s/n26NjaDKewt5QzwOTVnD4piWyNoobaLEdGQO6RWPBZ7RbqgbyM3vOMhe8qJGoaFnGpsXApjC0JXw2oXXK9Pj8aRVmw4Z2QEphNJ5IG8SO6o49PBhOblziOR07+nNzs7QDnkz2Ph1rEbRCeWOZaZIyW/9kDEBpvmMbnMW8StUVzLfqcgSH1laM1Esm+G/t2rPiBDjyoxqMBX37wxQ8+cp349tY0/7UQVEUscYjjPP98Q8bJlv8r81uDNpy8DmdyrcSUkrJJO8eBUT8e2jqxOdUdvplbx432qy4mGXYUxeg1nC0xKlWF+8IN2mX50fpgPyUXJwFUy2yOQVJGZHx0rPYYC5coeC5RenSz4jDPM2u7MB371TGQ1hKJITI4P+WsaPG6cOPGYMYDanBUja1CCA+FYpSjtJmWtvnnRa9zx4w3jYekr7oQ37TksNHPIU8Y/EF1KWpArIIz0qk/Lb6XjBDUIbGkC1cCmU1xWgHH368hpyFt06LsTmedtlZUE+q07HLvM9QY7Kj3tQJvoQritbduBqWQYicsrzBvtTaWYqj6mP8C29MnTg/kLG4pmZPiZhdGTZOXnKRetm6UkbDWZSuLa4M9RXtlg+b6o4XTVycJUSop+ruznxAbXV7pnGXmHMsAdd9I9sdbOpAr7+SC4OusJtYE4UoHJ2mlLJazvSAyw2tdJ8NQUe3EzS1CJsH//g/P93V2R6vnPX+ad6uu+rjJhFRH7u5vZkfWWA2tObEniBPJ7hzHyiSunGya4OrkiIqjZ3pN///NC9jbomzVTnnoM+JvnWNWYP0k2Fk6XPUmSfTSEo+KEvb6e0RiVEM+cEfBqOb6kGYWQBkddaJWohbgkXlJf+xg2F1fGi8ubtEBjRBKRZk7Yjh4Q2PbzvEkhBHoVo84khOMPwpeGK5HOTJlItiaUQecnr2SNOo/IC/TMF+rmml01mQQZ6bocVmYRhwUYGfcWPLOH3f1IFtP6dPDXus1/BdK11YxVi5mvtFnH2XABRJXsmibLT2Dg7Jko4T1mMoPVC1/cz9/mMlmivpLDJ6lVHblZq7KbrD1ijCnCQjx561u/p7dNWYxOeOLp5BKe1A9211S0A8eoe++uXMWpFnqpxeeDecLHBBqRSXOFLIWttBh5aVySLtc+SWmJ5D+zTiZvyn/4OKK73Sjs8/p3J6VuGMm7EWCrSj2NWgY9uITuOb4PUoBZBo9jaSY+otVZGP7oILkdq+TBwSbYhuHbHF/olsL7mfPo5MPI5FecpCwcgycy9iRZ5AfNKMj0Xl7wHxE6ZUmrVnMcm9PQIZNS+q+ZFcICaJCmPke2brbF8UHVe1IpAb/2qBGDwojMbX+F/a1LuSfxj6u9kFUtu43bVbcgVyaCqgS4ugfW1zXXB8NYbh25Mm/4+xrPDQFTJJqwWLWAc9FVrpMrayY7ZO3tqh19Vp3q/jpgh2mr67pL2eW3nTB8aHntECm07Wex/l9jLGHVq416Pfijlk5jy8Uyh91uVusrW8tduKZMRLhqe/idmuj9zpk64ddsiWqK3iIhmB4oR1qVCAY4dnAkg3cIfLikVaKyEDVYod2pKDPb9d7OE2erbZXKLAPYmPhT4Rv0zDUrN/R7kmIUDN4Jw/YT+tpfts9IVFc/nNgJCSPdQxPs5X9WJ4iQgk5tqQ2tsTqbEROww+U30+oyk7rdu9HqHG5eXgaccAyidAjGZbzwUTsS19wiRkQyGeGUQRcawjKykxdM4FRdoCgSHjBOypIPkFZEMfLe6JnDMazOzW1JrQOih2jrRKfny0oFHy9/e0GkkvOZTjOvwos2lia+r8WDoIqP7EamcrKDpbeRIV8cO7EW2URvMGwd+X2yfTBd/mWHVHTibfY+k9eO32fgAjn6uVLSQTt1TvFSEDsulOtxZkxchLHrFYxuF2LdzaVrErkhuZxtzril9p3iYCO4jx0839JZfdkqPNhWrbJiHccZwLo6X0oD8i0tYS6yD2XPxSS1cv/e7NQGHofuCUULtoueiLZyW5NRWLcE21g3SAGxzITeGUwj0AuQwc2gsC9bKeLpt9f8Q+pzQs+8tl8zpJlSO/Ne9qivFW9jPjnb4PdaFLnF49sjE26hE8LXM2YOopP0C89qwZT6cSmj5qhr+fFNher4HvIi88jv0EWC/fCoeRX9G0AukrcV1RGrvcfieMdfpoklqvO8iNAJR7Y3h9x2SpV1CCI4R+dOdPK6HP9cJeRGiZrdH+iyuUf31WD1j1TJqnP3rc9peoXTzYxId2cVqqJmhvWBt8hcJM/ALk48DCnAuh9QIhZky8YyZDUVAmevMWkGI1kFnr/2u/xfL6GHS3Vy3SFJrEx7a2Ivu0azkUgfiqc5F2meEaKIpJyIwZS+NlKw7Un1kpcWUAR+V3PaIKeke/p4DmJatPiMYnn4YGnVsM3h/HFxa/tv4g/cks8V/bo4LcVTs2U98lU26usd6DeyDeqaWG9TUwarR21WtEiLZdzaLxxcCeok7MeSLn/FYnDUT0/LdlgOecoUnTwbKE72snjpnrG4sXeNIcwdBNmVP5CSabxX1S1jWpQs0o2FAmXuYyVY6Uce4Z6qdQ6CFGiG5NEqkbMH27vcWuyJldE7aDK1MB06/WJPEV4xsvEIpaAjZ+mTpzmjob/THPPQaZR82UQheJG5i5djb9mtqIufu17M2wd1wwOO+ePLDQ6MHr9+Ct/VnVQCJvMIJKK/5Z1HTeGaXRHo2IQTV7MNbpREZVfuKl/0CuXgQ/oeXVwoRskHmSthOrnGjX6BSHLj9EceMhmOdHBSsLGxI1lDNp8b52ttcPO0T+OxmhF1g4s19BqTU88pHXS8rmf+iA8/w28WY6Kda3jdp9gWuTFo3mHNmWB9/riksoshWhzPBemBxPNWfNmSv+hu0Uyaw1sKLaXEKly35zvxHaxBFBPcYcQ5FmYr1fGEcKXOASh3KlfTS4j80DzV+Y8fQ0zX1ceIv2w9TDGSd7uYtAgmzoPfS7cqIPmCGSUSNBMtHkrrN1tp/oj0DfNTj9Y0rkWuVGwjMHPgrD2kk8tamLuHyO0fQFSJki2V8969czl25MtgkRnd5odVz4R3xWObzJgclewBWgpPnnhsIX3T0haxbP8YfuHwzH44HCMdJdx0V6qjmdOPVUlhmi6d9Mvy1hFJaznxXOyEYx3alP+C4Bkka+9ol6NjR6lDDn/W2Z7ckoByauCTq/2lZz2OEqbEO/o4Cdfwhk81z0dVKVm1kMSOwasVHCgcBbo8jTdQURHER1IRAWuVX/xODJF2w1Vnwkn8Zz9duGGqeLtwIeN1uOe3vIlGDK4Cuk7zvFAvWNZDZp9buVx3zEI7S1DPvuNEk5Wu9YjywcVvAfNtQrIaWBV2biYmC3PjreJPWtBxmOmy5+0gaNOOwl5WP31D+mRcczxfs1f85eMqrFufsOkywXM8cWNIFP/KlyUoNyVcbTZsM3/nlBMDRU2uwtMIDunhCrMTa2DUpYFnYj8Fy68k5lE+9WmPMsp/p6yS4T8Sg5WtXX8/KHKO3VDdnAginXhfc+zhTPxwvAKFibZ06ITf7GwtH96UJbLvOLl4PboYrZqpn++GhubKfH6WMaV5HxTjUdBGiW0WMj/gPehyvCKtrbvH6r/HPn9tzrR0vJCGpdOSGkmqS/LmVPcp42IhizjVZVG0zxR91lf95uN0lPKQ83gx3B7cCF03+8j/KnonpEBJb3uYmN4654Cr6eFHNrfPSbbTZNgvilkx5ywOAZmrZQzSmsv2X+vO/fEAj/8L1i9nqs+tG970b8H6RR2G8O1L/se9W1rydO9eezOg4Kdfu8RX8Rx32s25IsowsxwTpJlzBJo+ts/dZ/mcf3DceJBy4jsW2b+1HPNOs+Dw2UIaNCYZ8mNhYdfs3yeAavftvnsJhlWYFhB7mn9T60K1NC/3vQdcq3aHpv4HUEsDBBQAAgAIAJCuo0iV7pF+SwAAAGsAAAAbAAAAdW5pdmVyc2FsL3VuaXZlcnNhbC5wbmcueG1ss7GvyM1RKEstKs7Mz7NVMtQzULK34+WyKShKLctMLVeoAIoBBSFASaESyDVCcMszU0oygEIG5mYIwYzUzPSMElslCwNzuKA+0EwAUEsBAgAAFAACAAgAkK6jSA5qJE5iBAAABREAAB0AAAAAAAAAAQAAAAAAAAAAAHVuaXZlcnNhbC9jb21tb25fbWVzc2FnZXMubG5nUEsBAgAAFAACAAgAkK6jSAh+CyMpAwAAhgwAACcAAAAAAAAAAQAAAAAAnQQAAHVuaXZlcnNhbC9mbGFzaF9wdWJsaXNoaW5nX3NldHRpbmdzLnhtbFBLAQIAABQAAgAIAJCuo0i1/AlkugIAAFUKAAAhAAAAAAAAAAEAAAAAAAsIAAB1bml2ZXJzYWwvZmxhc2hfc2tpbl9zZXR0aW5ncy54bWxQSwECAAAUAAIACACQrqNIKpYPZ/4CAACXCwAAJgAAAAAAAAABAAAAAAAECwAAdW5pdmVyc2FsL2h0bWxfcHVibGlzaGluZ19zZXR0aW5ncy54bWxQSwECAAAUAAIACACQrqNIaHFSkZoBAAAfBgAAHwAAAAAAAAABAAAAAABGDgAAdW5pdmVyc2FsL2h0bWxfc2tpbl9zZXR0aW5ncy5qc1BLAQIAABQAAgAIAJCuo0g9PC/RwQAAAOUBAAAaAAAAAAAAAAEAAAAAAB0QAAB1bml2ZXJzYWwvaTE4bl9wcmVzZXRzLnhtbFBLAQIAABQAAgAIAJCuo0izv7NQbQAAAHIAAAAcAAAAAAAAAAEAAAAAABYRAAB1bml2ZXJzYWwvbG9jYWxfc2V0dGluZ3MueG1sUEsBAgAAFAACAAgARJRXRyO0Tvv7AgAAsAgAABQAAAAAAAAAAQAAAAAAvREAAHVuaXZlcnNhbC9wbGF5ZXIueG1sUEsBAgAAFAACAAgAkK6jSIyYS/o+CAAAjyAAACkAAAAAAAAAAQAAAAAA6hQAAHVuaXZlcnNhbC9za2luX2N1c3RvbWl6YXRpb25fc2V0dGluZ3MueG1sUEsBAgAAFAACAAgAkK6jSCqKN+aHEQAA8GEAABcAAAAAAAAAAAAAAAAAbx0AAHVuaXZlcnNhbC91bml2ZXJzYWwucG5nUEsBAgAAFAACAAgAkK6jSJXukX5LAAAAawAAABsAAAAAAAAAAQAAAAAAKy8AAHVuaXZlcnNhbC91bml2ZXJzYWwucG5nLnhtbFBLBQYAAAAACwALAEkDAACvLwAAAAA="/>
  <p:tag name="ISPRING_PRESENTATION_TITLE" val="1"/>
  <p:tag name="ISPRING_SCORM_ENDPOINT" val="&lt;endpoint&gt;&lt;enable&gt;0&lt;/enable&gt;&lt;lrs&gt;http://&lt;/lrs&gt;&lt;auth&gt;0&lt;/auth&gt;&lt;login&gt;&lt;/login&gt;&lt;password&gt;&lt;/password&gt;&lt;key&gt;&lt;/key&gt;&lt;name&gt;&lt;/name&gt;&lt;email&gt;&lt;/email&gt;&lt;/endpoint&gt;&#10;"/>
  <p:tag name="ISPRING_SCORM_PASSING_SCORE" val="100.000000"/>
  <p:tag name="ISPRING_SCORM_RATE_QUIZZES" val="0"/>
  <p:tag name="ISPRING_SCORM_RATE_SLIDES" val="1"/>
  <p:tag name="ISPRING_ULTRA_SCORM_COURSE_ID" val="82ADB108-2F67-4B4E-A97E-19ABB6FAC58E"/>
  <p:tag name="ISPRINGCLOUDFOLDERID" val="0"/>
  <p:tag name="ISPRINGCLOUDFOLDERPATH" val="Repository"/>
  <p:tag name="ISPRINGONLINEFOLDERID" val="0"/>
  <p:tag name="ISPRINGONLINEFOLDERPATH" val="Content List"/>
</p:tagLst>
</file>

<file path=ppt/theme/theme1.xml><?xml version="1.0" encoding="utf-8"?>
<a:theme xmlns:r="http://schemas.openxmlformats.org/officeDocument/2006/relationships" xmlns:a="http://schemas.openxmlformats.org/drawingml/2006/main" name="">
  <a:themeElements>
    <a:clrScheme name="自定义 98">
      <a:dk1>
        <a:srgbClr val="000000"/>
      </a:dk1>
      <a:lt1>
        <a:srgbClr val="FFFFFF"/>
      </a:lt1>
      <a:dk2>
        <a:srgbClr val="000000"/>
      </a:dk2>
      <a:lt2>
        <a:srgbClr val="FFFFFF"/>
      </a:lt2>
      <a:accent1>
        <a:srgbClr val="DA0000"/>
      </a:accent1>
      <a:accent2>
        <a:srgbClr val="FFC000"/>
      </a:accent2>
      <a:accent3>
        <a:srgbClr val="DA0000"/>
      </a:accent3>
      <a:accent4>
        <a:srgbClr val="FFC000"/>
      </a:accent4>
      <a:accent5>
        <a:srgbClr val="DA0000"/>
      </a:accent5>
      <a:accent6>
        <a:srgbClr val="FFC000"/>
      </a:accent6>
      <a:hlink>
        <a:srgbClr val="DA0000"/>
      </a:hlink>
      <a:folHlink>
        <a:srgbClr val="FFC000"/>
      </a:folHlink>
    </a:clrScheme>
    <a:fontScheme name="自定义 1">
      <a:majorFont>
        <a:latin typeface="Arial Black"/>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anose="020f05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
  <PresentationFormat>On-screen Show (16:9)</PresentationFormat>
  <Paragraphs>345</Paragraphs>
  <Slides>57</Slides>
  <Notes>57</Notes>
  <TotalTime>0</TotalTime>
  <HiddenSlides>0</HiddenSlides>
  <MMClips>0</MMClips>
  <ScaleCrop>0</ScaleCrop>
  <HeadingPairs>
    <vt:vector baseType="variant" size="6">
      <vt:variant>
        <vt:lpstr>Fonts used</vt:lpstr>
      </vt:variant>
      <vt:variant>
        <vt:i4>8</vt:i4>
      </vt:variant>
      <vt:variant>
        <vt:lpstr>Theme</vt:lpstr>
      </vt:variant>
      <vt:variant>
        <vt:i4>1</vt:i4>
      </vt:variant>
      <vt:variant>
        <vt:lpstr>Slide Titles</vt:lpstr>
      </vt:variant>
      <vt:variant>
        <vt:i4>57</vt:i4>
      </vt:variant>
    </vt:vector>
  </HeadingPairs>
  <TitlesOfParts>
    <vt:vector baseType="lpstr" size="66">
      <vt:lpstr>Arial</vt:lpstr>
      <vt:lpstr>Arial Black</vt:lpstr>
      <vt:lpstr>微软雅黑</vt:lpstr>
      <vt:lpstr>Calibri Light</vt:lpstr>
      <vt:lpstr>Calibri</vt:lpstr>
      <vt:lpstr>宋体</vt:lpstr>
      <vt:lpstr>阿里汉仪智能黑体</vt:lpstr>
      <vt:lpstr>Wingdings</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2021-08-22T11:47:17Z</dcterms:created>
  <cp:lastPrinted>2021-08-22T11:47:17Z</cp:lastPrinted>
  <dcterms:modified xsi:type="dcterms:W3CDTF">2021-08-22T05:34:00Z</dcterms:modified>
  <cp:revision>1</cp:revision>
</cp:coreProperties>
</file>