
<file path=[Content_Types].xml><?xml version="1.0" encoding="utf-8"?>
<Types xmlns="http://schemas.openxmlformats.org/package/2006/content-types">
  <Default ContentType="image/gif" Extension="gif"/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howSpecialPlsOnTitleSld="0" saveSubsetFonts="1">
  <p:sldMasterIdLst>
    <p:sldMasterId id="2147483648" r:id="rId1"/>
    <p:sldMasterId id="2147483662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</p:sldIdLst>
  <p:sldSz cx="9144000" cy="5143500" type="screen16x9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6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viewProps.xml" Type="http://schemas.openxmlformats.org/officeDocument/2006/relationships/viewProps"/><Relationship Id="rId11" Target="theme/theme1.xml" Type="http://schemas.openxmlformats.org/officeDocument/2006/relationships/theme"/><Relationship Id="rId12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tags/tag1.xml" Type="http://schemas.openxmlformats.org/officeDocument/2006/relationships/tags"/><Relationship Id="rId9" Target="presProps.xml" Type="http://schemas.openxmlformats.org/officeDocument/2006/relationships/presProps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49D70-6618-4B13-AF10-23C90D23339A}" type="datetimeFigureOut">
              <a:rPr lang="zh-CN" altLang="en-US" smtClean="0"/>
              <a:t>2016/4/14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F66F16-8216-4A75-A22D-EB44C8DCC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45530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media/image1.gif" Type="http://schemas.openxmlformats.org/officeDocument/2006/relationships/image"/><Relationship Id="rId2" Target="../media/image2.png" Type="http://schemas.openxmlformats.org/officeDocument/2006/relationships/image"/><Relationship Id="rId3" Target="../media/image3.wdp" Type="http://schemas.microsoft.com/office/2007/relationships/hdphoto"/><Relationship Id="rId4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1.gif" Type="http://schemas.openxmlformats.org/officeDocument/2006/relationships/image"/><Relationship Id="rId2" Target="../media/image4.png" Type="http://schemas.openxmlformats.org/officeDocument/2006/relationships/image"/><Relationship Id="rId3" Target="../media/image5.wdp" Type="http://schemas.microsoft.com/office/2007/relationships/hdphoto"/><Relationship Id="rId4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media/image6.png" Type="http://schemas.openxmlformats.org/officeDocument/2006/relationships/image"/><Relationship Id="rId2" Target="../media/image7.png" Type="http://schemas.openxmlformats.org/officeDocument/2006/relationships/image"/><Relationship Id="rId3" Target="../media/image8.wdp" Type="http://schemas.microsoft.com/office/2007/relationships/hdphoto"/><Relationship Id="rId4" Target="../media/image1.gif" Type="http://schemas.openxmlformats.org/officeDocument/2006/relationships/image"/><Relationship Id="rId5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media/image9.jpeg" Type="http://schemas.openxmlformats.org/officeDocument/2006/relationships/image"/><Relationship Id="rId2" Target="../media/image1.gif" Type="http://schemas.openxmlformats.org/officeDocument/2006/relationships/image"/><Relationship Id="rId3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5479" y="1281807"/>
            <a:ext cx="8440489" cy="937783"/>
          </a:xfrm>
        </p:spPr>
        <p:txBody>
          <a:bodyPr>
            <a:noAutofit/>
          </a:bodyPr>
          <a:lstStyle>
            <a:lvl1pPr algn="ctr">
              <a:defRPr sz="4050" b="1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106476" y="2219936"/>
            <a:ext cx="4931050" cy="426066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884368" y="156962"/>
            <a:ext cx="864096" cy="314930"/>
          </a:xfrm>
          <a:prstGeom prst="rect">
            <a:avLst/>
          </a:prstGeom>
        </p:spPr>
      </p:pic>
      <p:sp>
        <p:nvSpPr>
          <p:cNvPr id="24" name="AutoShape 4" descr="data:image/jpeg;base64,/9j/4AAQSkZJRgABAQAAAQABAAD/2wCEAAkGBhQQERUUEBQVFBUVGBUVFRQXFBgYGBcUFxQVFRcUGhgZHCYgFxwkHBQUIC8gIycpLTgsFx4xNzAqNSYrLCkBCQoKDgwOGg8PGiwgHyQsLC0tMiwvLCw0MSksKSwpLCwyNCosKSwsLCwsLCwsLDUpKSwsLyksLCwsLCwsKSkpKf/AABEIALAAyAMBIgACEQEDEQH/xAAcAAEAAgIDAQAAAAAAAAAAAAAAAQcFBgMECAL/xAA+EAABAwICBwUFBQgCAwAAAAABAAIDBBEGMQUHEiFBUWEiUnGRoRMyQmKBFCNyscEzU3OCkrLR8KLSg5Ph/8QAGgEBAAMBAQEAAAAAAAAAAAAAAAIDBAUBBv/EADERAAEDAwIEBAUDBQAAAAAAAAABAgMEESESMRNBUfAiYZGxBRQywdEjUqEVQnGB4f/aAAwDAQACEQMRAD8AvFERAEREAREQBEuougJRfN0ugPpFitJ4mpqb9vNGw93au7+kXPotarNbtIz9m2WTqGho/wCR/RXMgkf9LVIq5E3U3pFWUmucfDSn6zAfkwr4bro50vlN/liu+Rn/AG/yn5I8RvUtC6KvaXXJTn9pDKzqC14/MFbDo3HtFPYMna1x+F92H/lYeqrfTSs3apJHtXmbCi+Q++8KbrOSJRRdSgCIiAIiIAiIgCIiAIiIAouhKhAFChzgBcmwG8k5Ac1VeNNZ5feGhdst3h04zd0j5D5s+Vs1fDA+Z1mkXORu5uGJ8f09DdpPtZf3TCLj8bsmfn0VX6d1iVdVcbfsWH4Irt3dXe8fTwWsl1zf6/8A1Qu7DRxxZ3XzMrpFcTtIoC3DCermatAkkJhhOTiLuePkaeHzH1WmSRsaanLYgiKuENRUBX1ozAFFABaBrz3pO2T57h9Au9UYXpJBZ9NCR/DaPUBc9fiUd8IpbwVPO6K2cQao4nguo3GN37t5LmHoD7zfUKsdJaMkp5DHMwseMwfzByI6hbYaiOb6VK3MVu52tDYoqaQ/cSuaO4e0w/ynd5WVk4b1rxTWZVgQvO7bBvGT14s+tx1VQqV5NSxy7pnqetkVp6aY8EAg3B3gjIjmvpUXhDHktAQw3kg4xk729Yycj0yPTNXPorS0dVE2WBwcx3HiDxaRwI5Lg1FK+Bc5TqamPRx3QpXyvpZCYREQBERAEREAUFSoQEKFJWia0cWmmi+zwm0so7RGbIsiehdvA6XVsUayORqHjlslzW9Y+OzO51NTO+5abSPB/aOGbQe4D5npnoChSF9PFE2Julpic5XLdQpaL5eFuvJc9FQvme2OJpe9xs1ozJ/TxVx4J1dsowJZ7SVGY4tj6N5u+bysq6ioZCl136HrGK4wuB9WNtmeubv3FkB4cnSdfl8+SswCylYrEWJIaGL2kzs7hjB7z3cmj9cgvn5JJKh+c9ENaIjUO/V1jImF8rmsY3eXOIAH1K0nSGt+mjdaKOSa3xCzG/Ta3nyVc4mxZNXybUpswe5ED2W9fmd8x9FhLrqQ/Dmol5MqUOmXkXTonWvSTODZNuAnIvsWf1Ny+tlnMQYbg0hFsyi+68crbbTb8WniOmRXnpbVg3HstAQx95IDnHfezqw8Pw5eC8lodPjhWyoGy3w46OJsKzUEmzKLtPuSgdl3To75T6rCr0PDNT6Rp7jZmheLEHnyIza4eYVU401eyUV5IbyU/E5uj6O5j5vNXU1Yj10SYcRfHbKbGm3WdwliuTR82227o3WEsfBzeY5OHA/RYOygrc5qParXJgrRbLdD0po7SDKiNssTg5jxdp6foeFl2Qqb1X4rNPN9nlP3Ux7N/glOXgHZHrbqrjXzNTAsL9PLkbGO1Jc+kRFmJhERAEREAKhCiA4KyrbFG6R5s1jS5x5BouV5105pd1XPJNJm91wO63JrfoLDzVr63NLeyo2xNO+d1j/DZZzvXZH1VNLufDorNWRefsZpnZsRZZTQGHpq2URwNuc3OO5rB3nHh4ZlZDCOCZdIPuOxCD25SN34WD4neg48ldmhdCRUcQjgaGtGZzLj3nHiVdVVjYvC3LvY8ZHqydDCmDodHssztSO9+UjtO6Dut6ed1nkutExvrJbTbUNKQ+bJz82xf9n9Mhx5LiNbJUP6qaFVGoZbGGOItHt2d0kxF2xA5cnPPwt9TwVK6X0vLVSGWd5c4+TR3Wj4R0XWlmfK8ueXPe83JNy5zj6kqzsD6stnZnrm3O4sgOQ5Ok5n5fPkOy1kVGzU7K97GdVdItkMHg7VrJVgS1BdFCd7Ra0kg5i/ut6n6DirS0XhempmgQwsb8xaHOPUudclZQBa3izHUOjxsn7yUi4iad4HeefhHqeS5j55ql1k9ELka1iGWr9BQTt2ZoY3jqwX+hzH0VYYy1ZOp7y0e1JEN7o83sHMcXt9R1XVqdbda512CFg7ojLvUu3rN4f1v7TgytjDQd3tY72HVzDcgdQT4LVHDUweJMp07+xBXMdg0TD+JJqGT2kDtx95h9x45OH65hXThjFsGkYzsbngfeQutcX3fzN6+dlrmLtXkdW37RQloe4bRaCPZy337QOTXHnkePNVfHJLSzXBfFLGfBzTyI/TIq9zIqxupuHd7kUVY1suxYeNdWOc1C3q6Aepj/6+XJVm5ttx3HL68lcmCtYzKvZiqLRz5A5Mk/DfJ3y+SnHWAo6pr54rRzNBcTbsyBovZw7273vO6hDUvidwp/UOYjku0pgeSv3BGnvttGyRxu9v3cn425n6ix+qoMLftUGltiokgJ3St2mj52f5aT/SFfXxa4r807UjE6zi3gpUBSvnTWEREAREQBQpUICmtb9dt1rY+EUTfN5Lj6Bq0ZbFrCm29JVHRzW/0saFrq+qp26Ymp5IYXrdym14Nx/JQEMfeSnJ3s+Jl83MP5tO7wVz6L0rFUxtlgeHsdxHA8QRmCORVDQ4Tmko/tcQ22Bz2va0dpmyfetxb4ZLjw7iSahk24HbjbaYfceORH5Eb1kqKRk13R/UWMkVuFN51i4/kY99LTh0ZG6SUgtcb8Gcm/Px4c1XFHRPme2OJpe9xs1rRck/7xKt9klHp+Cx7EzBlu9pGTxB+Nl/p4FZnCmDodHssztyOHblI7Tug7reg+t1SypZTx6dNndPuSVivW98GLwRq8ZRASz2kqOebY+jeZ5u8rcdyUPeGgkkADeSdwAHEqrMcazC/agoXENyfOM3cxHyHzeXNYWtlqn94LVVrEMzjjWQ2m2oaQh82Tn5ti6fM/pkOPJVtoXQNRpKYiO73E7UkrybC/FzuJ6ZrIYOwLLpB20bxwA9qTi7m1l8z1yHXJXTorRMVLE2KBgYxvDiTxcTxJ5lbnyR0bdEeXc+/sVIiyZXY0KHUxHs9uoftcS1jQ2/gbn1Wn4qwHPQdp33kRylaDYdHj4T1y6q79J6Tjpo3SzvDGNzJ9ABmSeQWo0+tSineYpGvYx3Z25Gt2CDu7QudkHru5qqCpqFXVbUnM9cxm2xX2EcbTaPds/tISe1ETlzcw/C70PqrI0noWk03AJYXAPAs2UDttP7uRvEdD4grWcZ6sTHeahG0zN0I3lozvH3h8ufK+S0rQmnZqKUSQO2Tk5p91w7rm8R6ha1Yyf9WFbO73IXVvhdsTpvQU1FKY527Jza4e64d5ruP5hbdhnWWRE6nrSXAsc1k2ZBLSA1/MfNnz5ra9F6bpNNwGKZoEgF3RE9pp/eRu4jqPAhVzi/A8tA7a3yQk9mUDLk14+E9cj6I2Rs/wClMlnJ3gWVuW7GstyCyuFq/wBhWQSd2RgP4XHZPo4rFKWutv5b/Leug5NSKi8ypMHpxfS4KaXbY13eaD5gH9VzhfIqbwiIvAEREAUKVCA8+Y5FtI1X8U/2tWDW0azKfY0lN84Y8fVgH5tK1dfWQreNq+SexhdupvurvHzKNv2eoFoi4ubKL9lzsw4d3qMlncYatWVINRQbIe7tGMEezkvv2mHJrj5HpmqwOipRAKjYJiLizbG8NcLbnd299xKz2DseS0B2DeSAnfHfe3m5hOR6ZHpmsksDkcssK55p1LGuS2lxgY5JaaW7duKWM9Wua4cCP0KtvBWsplVsxVNo5sg7Jkh6d13y+XJc+l9A0mmoBNC4CS1mytHaB/dyN4+B3jgqj05oKajlMc7dk5tI91w7zTxHqOKjeOrTS7Dk9RmPKbFnazaGvmAZTtL6cgbTY/fLvnGZbyA3c+CwmENVskjhJXNMcY3iK/bf+K3uN6ZnomCtZ5i2Ya0l0eTZs3M6P4ub1zHVWtT1DZGh0bg9p3hzSCCOhCySSTUzOFZE8073LERr1uTDA1jQ1gDWtFg0CwAHAAZLFYlxTDQR7cxu432Ix7zz0HAcydyxWMNYMVECyMtln4MB7LOryMvw5+GaqMCp0lU/FNNJ5Afkxg8lCmpFk8cmG+56+S2E3Oxp/EdRpKYF9zvtFCy5Db8Gj4nHnn4BWDgfVoINmesAdLmyLNsfIu4Of6DrmsvgzAcdA3bdaScjtSW3N5tYDkOuZ9FtJNlKorEtw4cIeMj5uC0bGGr+Kt25aQsZOCQ8AjYe4Zh1vcf181jMcazbbUFC7fk+ccObY+Z+by5rTMJaaqYKhv2S8j5DZ0W8iTidrl+LgpU9LK1vERdK97h72qtjGyRy0s1jtwyxn8LmnmD/AKCrLw5rEZVxOgrdlshY5ocQNiXsncRk13TI8OS2bEeEotIxD2zfZyhvZe3eWEi5bfdttvw8rKmMQYbmopPZztzvsvG9jwOLT+mYWlr4qxLOw5O8eRWqOj/wYluSOyPgVNlyUsBe9rBm5zWjxc4D9V0yk9H6NFoY/wADP7Qu0F8NbYWHDd5L7C+PVbnQJREXgCIiAKFKhAVPrm0baWCcDc5roneLTtN9HO8lW6vzWBoT7XQyNaLvZ96z8TN5H1btD6qg19FQSaordDJKlnFwapXxyUL4nbLj7R+3GbHsuDbXaeB3+SwuNNV5ivNQguZm6DNzerO8Plz8VoejNKSU0jZYXlj25EcuRGTgeRVzYM1hR1wEclo6jufC/qwn+3PxVEzJYHrKzKLuTbpcmlSotBYhmopfaQOsfiafdeB8Lhx/MK3NGaZpNNwGKVo2wLuiJ7bD343cR1HgQuDGmreOrvLT2jnzIyZIfmt7rvmH1VSSxTUk1nbcM0Zvyc08CDxHXIqdo6tNTVs5DzLMLsZ3F2AZqAl7bywcJAN7ejwPd8cvDJa5DVPYLMe9oOYa4gH6A2Vs4L1mMqbQ1myyU7mvyZJ0PBrumR9FsNRgShkftupo75mwLQT1a0gHyUfnHReCdufLmOGjstKYw3hWavk2YR2Qe3KfcZ4ni7oN6u7DWF4aCLYhF3G23IfeeeZPAcgNwWSpaRkTQyJrWNGTWgAD6BdXTWnIqOIyzu2WjIZuce60cSsNRVPqF0pt0LWsRuTtVVUyJjnyODGNF3OJsAOZKp/G2sV9XeGmJZBkTk6Xx7renHjyWKxdjWXSD7HsQg9iIHyc4/E70HDmuLCuEJdISWj7MbT25SNzeg7zunmt1PSNhTiS7+3/AEqfIrsNOloTQUtbKIoG3PE5NY3vOPAf6FduE8HRaPjsztyOA25SN56Dut6ed13tA4fhoohHA2wzc473Pd3nHiVkViqqxZvC3DfcsZHpyu4Wp6wdO0sNOY6lomc8diG++/B+1mwDvZ8rrr421iMo7xQWknyPFsXV3N3y+fWnKytfM90kri97jdzid5P+8FZSUbnqj3YQ8kkRMIcd1sGANH+30hAODHe1d4MG0PXZWugq09TuhbNlqXD3vuo/AG7z57I/lK6tVJw4nL/r1KGJdxZSkKF9L5c2hERAEREAUKVBQEKh9YGG/sVW7ZFopbyRngLntM/lJ8iFfKwmLsNNr6d0TrB47Ub+68ZfQ5HoVspJ+C/Oy7kHt1IeelLHkEEEgjeCDYgjiDwXLW0T4ZHRytLXsOy5p4H9RxBXAvpEyZC08E60drZhr3WO4MnOR5CTkfm8+a3HEuFINIR2kFnAdiVttpt/7m9DuXnxbngrWLJRWinvJBkBm+Pq3m35fLkuXPRq1eJDhen4Lmv5OMJiXCs1BJsTNu0+5IPceOnI/Kd/5rM4Z1nVFIAyQe3jG4Bxs9o5B++46G6t0inr6f4JoZB4g/q0j6EFVjiTVNNE4uoz7aPMMJAkb032D/HceiR1McyaJ0svfoFYrctMlWa6Bs/c052ub3jZH0bvPoq+0zp6ask9pUPLzwGTWjk1vAf6V2o8F1rnbIpZr9W2Hmdy3fCuqTZIkryDbeIGm4/ndx8Bu6lWotNTJqS1/VSPjfg1zBWAJK4iSW8dOD73xSfKzp83lfhdNBQRwRtjhaGMaLNaMh/k9VzMYGgBoAAFgALAAZADguOqqmxMc+RwY1ou5zjYAcyVyKiofO7O3JC9jEacpKrPHGs221BQu37w+ccOYj5n5vLmsLjjWM6rvDTEsgyLsnS+PdZ0zPHktHJXQpaG3jk9PyVSS8kPpzrnfmd9+Z5qF8gr6XWM52tF6OfUSsiiF3yENHTmT0AuT4L0PojRjaaCOGP3Y2ho683HqTc/VafqxweaaP7RM20sg7DTmyM7/o52Z6WHNb4uDX1HEdobsnua4mWS6kgKURc0tCIiAIiIAiIgIREQGoY8wI2vZ7SKzahg3HISNHwO/R3DwVJ1NK6J7mSNLXtNnNIsQRwK9NrXMWYIh0g27vu5QLNlA3/hcPib08l06St4fgft7FMkd8oUEgWYxDhaehdadnZJs2Ru9jvB3A9DYrDruNcjku3Jn2M1hjFk2j5NqI3YffiJ7Luvyu+YequzDeKoa+Pahd2h78Z99h6jiOo3LzyueirpIHiSF7mPbk5psR06jodyyVNI2bKYUm2RWnphFUuidckrG2qYWyEfGx2wT4tII8rLm0hrncW2p6cNPekftW/laBfzXJ+Rmva38l/EaWLpnTkVJEZJ3hrRkM3OPdaPiKpTF+NpdIPsbshBuyIHyc8/E70HDmsRpbTU1XJ7SokL3cL5NHJoG5o8F0brqU1E2LxOypQ+TVhCSUQLsUNBJO8RwsdI85NaLnx6DqVuVbZKjrhWVq71elxbVVbbNFnRROHvHhI4cuIH18cpg3Ve2AtmrLSSCxbGN7GHme+70HXNWCuPV1yKmiP1/Boji5qQpCKVxzQEREAREQBERAEREAUKUQEIpUWQHHPTtkaWvaHNduLXAEEdQc1oentUUEt3UrzA7uG7o/8ALfoT4KwEVscz4luxbEVai7lCaU1d1tPe8JkaPiiO2PL3h5LXZoSw2eC08nAtPkV6dsuOelbILPa1w5OaCPVdFnxNyfU25WsKcjzJZRZeipcJUb97qaA/+Jv6BfLcG0QypYP/AFt/wrv6mz9qkeCp54AvuWX0bhCrqLeyp5CD8Tm7Df6nWV/02i4ov2cUbPwsa38guyqn/E1/tb6hIeqlWaD1OONnVkoA/dxbz4F5y+g+qsTRGgoKRmxTxtYONhvd1c473fVd9FglqJJfqUuaxG7BFKLOSCIiAIiIAiIgCIiAIiIAiIgCIiAIiIAiIgCIiAIiIAiIgCIiAIiIAiIgCIiA/9k="/>
          <p:cNvSpPr>
            <a:spLocks noChangeAspect="1" noChangeArrowheads="1"/>
          </p:cNvSpPr>
          <p:nvPr userDrawn="1"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350"/>
          </a:p>
        </p:txBody>
      </p:sp>
      <p:grpSp>
        <p:nvGrpSpPr>
          <p:cNvPr id="5" name="组合 4"/>
          <p:cNvGrpSpPr/>
          <p:nvPr userDrawn="1"/>
        </p:nvGrpSpPr>
        <p:grpSpPr>
          <a:xfrm>
            <a:off x="-4861048" y="2534542"/>
            <a:ext cx="14977664" cy="4033654"/>
            <a:chOff x="-4861048" y="3379387"/>
            <a:chExt cx="14977664" cy="5378205"/>
          </a:xfrm>
        </p:grpSpPr>
        <p:sp>
          <p:nvSpPr>
            <p:cNvPr id="22" name="波形 21"/>
            <p:cNvSpPr/>
            <p:nvPr userDrawn="1"/>
          </p:nvSpPr>
          <p:spPr>
            <a:xfrm>
              <a:off x="-4861048" y="3379387"/>
              <a:ext cx="14977664" cy="5021593"/>
            </a:xfrm>
            <a:prstGeom prst="wave">
              <a:avLst>
                <a:gd name="adj1" fmla="val 9313"/>
                <a:gd name="adj2" fmla="val -2253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0" name="弦形 9"/>
            <p:cNvSpPr/>
            <p:nvPr userDrawn="1"/>
          </p:nvSpPr>
          <p:spPr>
            <a:xfrm>
              <a:off x="-3348879" y="4293096"/>
              <a:ext cx="13321480" cy="4464496"/>
            </a:xfrm>
            <a:prstGeom prst="chord">
              <a:avLst>
                <a:gd name="adj1" fmla="val 11609387"/>
                <a:gd name="adj2" fmla="val 21592823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 sz="1350"/>
            </a:p>
          </p:txBody>
        </p:sp>
        <p:sp>
          <p:nvSpPr>
            <p:cNvPr id="4" name="弦形 3"/>
            <p:cNvSpPr/>
            <p:nvPr userDrawn="1"/>
          </p:nvSpPr>
          <p:spPr>
            <a:xfrm>
              <a:off x="-1968152" y="4582005"/>
              <a:ext cx="11688662" cy="3471638"/>
            </a:xfrm>
            <a:prstGeom prst="chord">
              <a:avLst>
                <a:gd name="adj1" fmla="val 11271132"/>
                <a:gd name="adj2" fmla="val 789284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 sz="1350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-252536" y="5758487"/>
              <a:ext cx="9396536" cy="258945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 sz="1350"/>
            </a:p>
          </p:txBody>
        </p:sp>
      </p:grpSp>
      <p:pic>
        <p:nvPicPr>
          <p:cNvPr id="3080" name="Picture 8" descr="C:\Users\fangji\Desktop\臻于至善2.pn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BEBA8EAE-BF5A-486C-A8C5-ECC9F3942E4B}">
                <a14:imgProps>
                  <a14:imgLayer r:embed="rId3">
                    <a14:imgEffect>
                      <a14:brightnessContrast contrast="-7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83568" y="4697079"/>
            <a:ext cx="1710940" cy="23575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val="1724618914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6008269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3529536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7868938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95445172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18837630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3282779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07882621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45604749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2875104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2407721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目录页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" name="波形 27"/>
          <p:cNvSpPr/>
          <p:nvPr userDrawn="1"/>
        </p:nvSpPr>
        <p:spPr>
          <a:xfrm rot="4443346">
            <a:off x="-5339916" y="239977"/>
            <a:ext cx="9336419" cy="5021593"/>
          </a:xfrm>
          <a:prstGeom prst="wave">
            <a:avLst>
              <a:gd name="adj1" fmla="val 9313"/>
              <a:gd name="adj2" fmla="val -225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884367" y="156962"/>
            <a:ext cx="864097" cy="314930"/>
          </a:xfrm>
          <a:prstGeom prst="rect">
            <a:avLst/>
          </a:prstGeom>
        </p:spPr>
      </p:pic>
      <p:sp>
        <p:nvSpPr>
          <p:cNvPr id="24" name="AutoShape 4" descr="data:image/jpeg;base64,/9j/4AAQSkZJRgABAQAAAQABAAD/2wCEAAkGBhQQERUUEBQVFBUVGBUVFRQXFBgYGBcUFxQVFRcUGhgZHCYgFxwkHBQUIC8gIycpLTgsFx4xNzAqNSYrLCkBCQoKDgwOGg8PGiwgHyQsLC0tMiwvLCw0MSksKSwpLCwyNCosKSwsLCwsLCwsLDUpKSwsLyksLCwsLCwsKSkpKf/AABEIALAAyAMBIgACEQEDEQH/xAAcAAEAAgIDAQAAAAAAAAAAAAAAAQcFBgMECAL/xAA+EAABAwICBwUFBQgCAwAAAAABAAIDBBEGMQUHEiFBUWEiUnGRoRMyQmKBFCNyscEzU3OCkrLR8KLSg5Ph/8QAGgEBAAMBAQEAAAAAAAAAAAAAAAIDBAUBBv/EADERAAEDAwIEBAUDBQAAAAAAAAABAgMEESESMRNBUfAiYZGxBRQywdEjUqEVQnGB4f/aAAwDAQACEQMRAD8AvFERAEREAREQBEuougJRfN0ugPpFitJ4mpqb9vNGw93au7+kXPotarNbtIz9m2WTqGho/wCR/RXMgkf9LVIq5E3U3pFWUmucfDSn6zAfkwr4bro50vlN/liu+Rn/AG/yn5I8RvUtC6KvaXXJTn9pDKzqC14/MFbDo3HtFPYMna1x+F92H/lYeqrfTSs3apJHtXmbCi+Q++8KbrOSJRRdSgCIiAIiIAiIgCIiAIiIAouhKhAFChzgBcmwG8k5Ac1VeNNZ5feGhdst3h04zd0j5D5s+Vs1fDA+Z1mkXORu5uGJ8f09DdpPtZf3TCLj8bsmfn0VX6d1iVdVcbfsWH4Irt3dXe8fTwWsl1zf6/8A1Qu7DRxxZ3XzMrpFcTtIoC3DCermatAkkJhhOTiLuePkaeHzH1WmSRsaanLYgiKuENRUBX1ozAFFABaBrz3pO2T57h9Au9UYXpJBZ9NCR/DaPUBc9fiUd8IpbwVPO6K2cQao4nguo3GN37t5LmHoD7zfUKsdJaMkp5DHMwseMwfzByI6hbYaiOb6VK3MVu52tDYoqaQ/cSuaO4e0w/ynd5WVk4b1rxTWZVgQvO7bBvGT14s+tx1VQqV5NSxy7pnqetkVp6aY8EAg3B3gjIjmvpUXhDHktAQw3kg4xk729Yycj0yPTNXPorS0dVE2WBwcx3HiDxaRwI5Lg1FK+Bc5TqamPRx3QpXyvpZCYREQBERAEREAUFSoQEKFJWia0cWmmi+zwm0so7RGbIsiehdvA6XVsUayORqHjlslzW9Y+OzO51NTO+5abSPB/aOGbQe4D5npnoChSF9PFE2Julpic5XLdQpaL5eFuvJc9FQvme2OJpe9xs1ozJ/TxVx4J1dsowJZ7SVGY4tj6N5u+bysq6ioZCl136HrGK4wuB9WNtmeubv3FkB4cnSdfl8+SswCylYrEWJIaGL2kzs7hjB7z3cmj9cgvn5JJKh+c9ENaIjUO/V1jImF8rmsY3eXOIAH1K0nSGt+mjdaKOSa3xCzG/Ta3nyVc4mxZNXybUpswe5ED2W9fmd8x9FhLrqQ/Dmol5MqUOmXkXTonWvSTODZNuAnIvsWf1Ny+tlnMQYbg0hFsyi+68crbbTb8WniOmRXnpbVg3HstAQx95IDnHfezqw8Pw5eC8lodPjhWyoGy3w46OJsKzUEmzKLtPuSgdl3To75T6rCr0PDNT6Rp7jZmheLEHnyIza4eYVU401eyUV5IbyU/E5uj6O5j5vNXU1Yj10SYcRfHbKbGm3WdwliuTR82227o3WEsfBzeY5OHA/RYOygrc5qParXJgrRbLdD0po7SDKiNssTg5jxdp6foeFl2Qqb1X4rNPN9nlP3Ux7N/glOXgHZHrbqrjXzNTAsL9PLkbGO1Jc+kRFmJhERAEREAKhCiA4KyrbFG6R5s1jS5x5BouV5105pd1XPJNJm91wO63JrfoLDzVr63NLeyo2xNO+d1j/DZZzvXZH1VNLufDorNWRefsZpnZsRZZTQGHpq2URwNuc3OO5rB3nHh4ZlZDCOCZdIPuOxCD25SN34WD4neg48ldmhdCRUcQjgaGtGZzLj3nHiVdVVjYvC3LvY8ZHqydDCmDodHssztSO9+UjtO6Dut6ed1nkutExvrJbTbUNKQ+bJz82xf9n9Mhx5LiNbJUP6qaFVGoZbGGOItHt2d0kxF2xA5cnPPwt9TwVK6X0vLVSGWd5c4+TR3Wj4R0XWlmfK8ueXPe83JNy5zj6kqzsD6stnZnrm3O4sgOQ5Ok5n5fPkOy1kVGzU7K97GdVdItkMHg7VrJVgS1BdFCd7Ra0kg5i/ut6n6DirS0XhempmgQwsb8xaHOPUudclZQBa3izHUOjxsn7yUi4iad4HeefhHqeS5j55ql1k9ELka1iGWr9BQTt2ZoY3jqwX+hzH0VYYy1ZOp7y0e1JEN7o83sHMcXt9R1XVqdbda512CFg7ojLvUu3rN4f1v7TgytjDQd3tY72HVzDcgdQT4LVHDUweJMp07+xBXMdg0TD+JJqGT2kDtx95h9x45OH65hXThjFsGkYzsbngfeQutcX3fzN6+dlrmLtXkdW37RQloe4bRaCPZy337QOTXHnkePNVfHJLSzXBfFLGfBzTyI/TIq9zIqxupuHd7kUVY1suxYeNdWOc1C3q6Aepj/6+XJVm5ttx3HL68lcmCtYzKvZiqLRz5A5Mk/DfJ3y+SnHWAo6pr54rRzNBcTbsyBovZw7273vO6hDUvidwp/UOYjku0pgeSv3BGnvttGyRxu9v3cn425n6ix+qoMLftUGltiokgJ3St2mj52f5aT/SFfXxa4r807UjE6zi3gpUBSvnTWEREAREQBQpUICmtb9dt1rY+EUTfN5Lj6Bq0ZbFrCm29JVHRzW/0saFrq+qp26Ymp5IYXrdym14Nx/JQEMfeSnJ3s+Jl83MP5tO7wVz6L0rFUxtlgeHsdxHA8QRmCORVDQ4Tmko/tcQ22Bz2va0dpmyfetxb4ZLjw7iSahk24HbjbaYfceORH5Eb1kqKRk13R/UWMkVuFN51i4/kY99LTh0ZG6SUgtcb8Gcm/Px4c1XFHRPme2OJpe9xs1rRck/7xKt9klHp+Cx7EzBlu9pGTxB+Nl/p4FZnCmDodHssztyOHblI7Tug7reg+t1SypZTx6dNndPuSVivW98GLwRq8ZRASz2kqOebY+jeZ5u8rcdyUPeGgkkADeSdwAHEqrMcazC/agoXENyfOM3cxHyHzeXNYWtlqn94LVVrEMzjjWQ2m2oaQh82Tn5ti6fM/pkOPJVtoXQNRpKYiO73E7UkrybC/FzuJ6ZrIYOwLLpB20bxwA9qTi7m1l8z1yHXJXTorRMVLE2KBgYxvDiTxcTxJ5lbnyR0bdEeXc+/sVIiyZXY0KHUxHs9uoftcS1jQ2/gbn1Wn4qwHPQdp33kRylaDYdHj4T1y6q79J6Tjpo3SzvDGNzJ9ABmSeQWo0+tSineYpGvYx3Z25Gt2CDu7QudkHru5qqCpqFXVbUnM9cxm2xX2EcbTaPds/tISe1ETlzcw/C70PqrI0noWk03AJYXAPAs2UDttP7uRvEdD4grWcZ6sTHeahG0zN0I3lozvH3h8ufK+S0rQmnZqKUSQO2Tk5p91w7rm8R6ha1Yyf9WFbO73IXVvhdsTpvQU1FKY527Jza4e64d5ruP5hbdhnWWRE6nrSXAsc1k2ZBLSA1/MfNnz5ra9F6bpNNwGKZoEgF3RE9pp/eRu4jqPAhVzi/A8tA7a3yQk9mUDLk14+E9cj6I2Rs/wClMlnJ3gWVuW7GstyCyuFq/wBhWQSd2RgP4XHZPo4rFKWutv5b/Leug5NSKi8ypMHpxfS4KaXbY13eaD5gH9VzhfIqbwiIvAEREAUKVCA8+Y5FtI1X8U/2tWDW0azKfY0lN84Y8fVgH5tK1dfWQreNq+SexhdupvurvHzKNv2eoFoi4ubKL9lzsw4d3qMlncYatWVINRQbIe7tGMEezkvv2mHJrj5HpmqwOipRAKjYJiLizbG8NcLbnd299xKz2DseS0B2DeSAnfHfe3m5hOR6ZHpmsksDkcssK55p1LGuS2lxgY5JaaW7duKWM9Wua4cCP0KtvBWsplVsxVNo5sg7Jkh6d13y+XJc+l9A0mmoBNC4CS1mytHaB/dyN4+B3jgqj05oKajlMc7dk5tI91w7zTxHqOKjeOrTS7Dk9RmPKbFnazaGvmAZTtL6cgbTY/fLvnGZbyA3c+CwmENVskjhJXNMcY3iK/bf+K3uN6ZnomCtZ5i2Ya0l0eTZs3M6P4ub1zHVWtT1DZGh0bg9p3hzSCCOhCySSTUzOFZE8073LERr1uTDA1jQ1gDWtFg0CwAHAAZLFYlxTDQR7cxu432Ix7zz0HAcydyxWMNYMVECyMtln4MB7LOryMvw5+GaqMCp0lU/FNNJ5Afkxg8lCmpFk8cmG+56+S2E3Oxp/EdRpKYF9zvtFCy5Db8Gj4nHnn4BWDgfVoINmesAdLmyLNsfIu4Of6DrmsvgzAcdA3bdaScjtSW3N5tYDkOuZ9FtJNlKorEtw4cIeMj5uC0bGGr+Kt25aQsZOCQ8AjYe4Zh1vcf181jMcazbbUFC7fk+ccObY+Z+by5rTMJaaqYKhv2S8j5DZ0W8iTidrl+LgpU9LK1vERdK97h72qtjGyRy0s1jtwyxn8LmnmD/AKCrLw5rEZVxOgrdlshY5ocQNiXsncRk13TI8OS2bEeEotIxD2zfZyhvZe3eWEi5bfdttvw8rKmMQYbmopPZztzvsvG9jwOLT+mYWlr4qxLOw5O8eRWqOj/wYluSOyPgVNlyUsBe9rBm5zWjxc4D9V0yk9H6NFoY/wADP7Qu0F8NbYWHDd5L7C+PVbnQJREXgCIiAKFKhAVPrm0baWCcDc5roneLTtN9HO8lW6vzWBoT7XQyNaLvZ96z8TN5H1btD6qg19FQSaordDJKlnFwapXxyUL4nbLj7R+3GbHsuDbXaeB3+SwuNNV5ivNQguZm6DNzerO8Plz8VoejNKSU0jZYXlj25EcuRGTgeRVzYM1hR1wEclo6jufC/qwn+3PxVEzJYHrKzKLuTbpcmlSotBYhmopfaQOsfiafdeB8Lhx/MK3NGaZpNNwGKVo2wLuiJ7bD343cR1HgQuDGmreOrvLT2jnzIyZIfmt7rvmH1VSSxTUk1nbcM0Zvyc08CDxHXIqdo6tNTVs5DzLMLsZ3F2AZqAl7bywcJAN7ejwPd8cvDJa5DVPYLMe9oOYa4gH6A2Vs4L1mMqbQ1myyU7mvyZJ0PBrumR9FsNRgShkftupo75mwLQT1a0gHyUfnHReCdufLmOGjstKYw3hWavk2YR2Qe3KfcZ4ni7oN6u7DWF4aCLYhF3G23IfeeeZPAcgNwWSpaRkTQyJrWNGTWgAD6BdXTWnIqOIyzu2WjIZuce60cSsNRVPqF0pt0LWsRuTtVVUyJjnyODGNF3OJsAOZKp/G2sV9XeGmJZBkTk6Xx7renHjyWKxdjWXSD7HsQg9iIHyc4/E70HDmuLCuEJdISWj7MbT25SNzeg7zunmt1PSNhTiS7+3/AEqfIrsNOloTQUtbKIoG3PE5NY3vOPAf6FduE8HRaPjsztyOA25SN56Dut6ed13tA4fhoohHA2wzc473Pd3nHiVkViqqxZvC3DfcsZHpyu4Wp6wdO0sNOY6lomc8diG++/B+1mwDvZ8rrr421iMo7xQWknyPFsXV3N3y+fWnKytfM90kri97jdzid5P+8FZSUbnqj3YQ8kkRMIcd1sGANH+30hAODHe1d4MG0PXZWugq09TuhbNlqXD3vuo/AG7z57I/lK6tVJw4nL/r1KGJdxZSkKF9L5c2hERAEREAUKVBQEKh9YGG/sVW7ZFopbyRngLntM/lJ8iFfKwmLsNNr6d0TrB47Ub+68ZfQ5HoVspJ+C/Oy7kHt1IeelLHkEEEgjeCDYgjiDwXLW0T4ZHRytLXsOy5p4H9RxBXAvpEyZC08E60drZhr3WO4MnOR5CTkfm8+a3HEuFINIR2kFnAdiVttpt/7m9DuXnxbngrWLJRWinvJBkBm+Pq3m35fLkuXPRq1eJDhen4Lmv5OMJiXCs1BJsTNu0+5IPceOnI/Kd/5rM4Z1nVFIAyQe3jG4Bxs9o5B++46G6t0inr6f4JoZB4g/q0j6EFVjiTVNNE4uoz7aPMMJAkb032D/HceiR1McyaJ0svfoFYrctMlWa6Bs/c052ub3jZH0bvPoq+0zp6ask9pUPLzwGTWjk1vAf6V2o8F1rnbIpZr9W2Hmdy3fCuqTZIkryDbeIGm4/ndx8Bu6lWotNTJqS1/VSPjfg1zBWAJK4iSW8dOD73xSfKzp83lfhdNBQRwRtjhaGMaLNaMh/k9VzMYGgBoAAFgALAAZADguOqqmxMc+RwY1ou5zjYAcyVyKiofO7O3JC9jEacpKrPHGs221BQu37w+ccOYj5n5vLmsLjjWM6rvDTEsgyLsnS+PdZ0zPHktHJXQpaG3jk9PyVSS8kPpzrnfmd9+Z5qF8gr6XWM52tF6OfUSsiiF3yENHTmT0AuT4L0PojRjaaCOGP3Y2ho683HqTc/VafqxweaaP7RM20sg7DTmyM7/o52Z6WHNb4uDX1HEdobsnua4mWS6kgKURc0tCIiAIiIAiIgIREQGoY8wI2vZ7SKzahg3HISNHwO/R3DwVJ1NK6J7mSNLXtNnNIsQRwK9NrXMWYIh0g27vu5QLNlA3/hcPib08l06St4fgft7FMkd8oUEgWYxDhaehdadnZJs2Ru9jvB3A9DYrDruNcjku3Jn2M1hjFk2j5NqI3YffiJ7Luvyu+YequzDeKoa+Pahd2h78Z99h6jiOo3LzyueirpIHiSF7mPbk5psR06jodyyVNI2bKYUm2RWnphFUuidckrG2qYWyEfGx2wT4tII8rLm0hrncW2p6cNPekftW/laBfzXJ+Rmva38l/EaWLpnTkVJEZJ3hrRkM3OPdaPiKpTF+NpdIPsbshBuyIHyc8/E70HDmsRpbTU1XJ7SokL3cL5NHJoG5o8F0brqU1E2LxOypQ+TVhCSUQLsUNBJO8RwsdI85NaLnx6DqVuVbZKjrhWVq71elxbVVbbNFnRROHvHhI4cuIH18cpg3Ve2AtmrLSSCxbGN7GHme+70HXNWCuPV1yKmiP1/Boji5qQpCKVxzQEREAREQBERAEREAUKUQEIpUWQHHPTtkaWvaHNduLXAEEdQc1oentUUEt3UrzA7uG7o/8ALfoT4KwEVscz4luxbEVai7lCaU1d1tPe8JkaPiiO2PL3h5LXZoSw2eC08nAtPkV6dsuOelbILPa1w5OaCPVdFnxNyfU25WsKcjzJZRZeipcJUb97qaA/+Jv6BfLcG0QypYP/AFt/wrv6mz9qkeCp54AvuWX0bhCrqLeyp5CD8Tm7Df6nWV/02i4ov2cUbPwsa38guyqn/E1/tb6hIeqlWaD1OONnVkoA/dxbz4F5y+g+qsTRGgoKRmxTxtYONhvd1c473fVd9FglqJJfqUuaxG7BFKLOSCIiAIiIAiIgCIiAIiIAiIgCIiAIiIAiIgCIiAIiIAiIgCIiAIiIAiIgCIiA/9k="/>
          <p:cNvSpPr>
            <a:spLocks noChangeAspect="1" noChangeArrowheads="1"/>
          </p:cNvSpPr>
          <p:nvPr userDrawn="1"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350"/>
          </a:p>
        </p:txBody>
      </p:sp>
      <p:sp>
        <p:nvSpPr>
          <p:cNvPr id="27" name="弦形 26"/>
          <p:cNvSpPr/>
          <p:nvPr userDrawn="1"/>
        </p:nvSpPr>
        <p:spPr>
          <a:xfrm rot="4740517">
            <a:off x="-5054956" y="364430"/>
            <a:ext cx="8766497" cy="3471638"/>
          </a:xfrm>
          <a:prstGeom prst="chord">
            <a:avLst>
              <a:gd name="adj1" fmla="val 11271132"/>
              <a:gd name="adj2" fmla="val 78928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350"/>
          </a:p>
        </p:txBody>
      </p:sp>
      <p:pic>
        <p:nvPicPr>
          <p:cNvPr id="30" name="Picture 8" descr="C:\Users\fangji\Desktop\臻于至善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>
                  <a14:imgLayer r:embed="rId3">
                    <a14:imgEffect>
                      <a14:brightnessContrast contrast="-7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24714" y="4766272"/>
            <a:ext cx="1731462" cy="23575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文本占位符 25"/>
          <p:cNvSpPr>
            <a:spLocks noGrp="1"/>
          </p:cNvSpPr>
          <p:nvPr>
            <p:ph type="body" sz="quarter" idx="10"/>
          </p:nvPr>
        </p:nvSpPr>
        <p:spPr>
          <a:xfrm>
            <a:off x="2172819" y="1167594"/>
            <a:ext cx="6431630" cy="485775"/>
          </a:xfrm>
        </p:spPr>
        <p:txBody>
          <a:bodyPr vert="horz" lIns="91440" tIns="45720" rIns="91440" bIns="45720" rtlCol="0" anchor="ctr">
            <a:noAutofit/>
          </a:bodyPr>
          <a:lstStyle>
            <a:lvl1pPr marL="300038" indent="-432000">
              <a:buFont typeface="Wingdings" pitchFamily="2" charset="2"/>
              <a:buChar char="l"/>
              <a:defRPr lang="zh-CN" altLang="en-US" sz="2700" b="1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spcBef>
                <a:spcPct val="0"/>
              </a:spcBef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36" name="文本占位符 25"/>
          <p:cNvSpPr>
            <a:spLocks noGrp="1"/>
          </p:cNvSpPr>
          <p:nvPr>
            <p:ph type="body" sz="quarter" idx="11"/>
          </p:nvPr>
        </p:nvSpPr>
        <p:spPr>
          <a:xfrm>
            <a:off x="2172819" y="1923678"/>
            <a:ext cx="6431630" cy="485775"/>
          </a:xfrm>
        </p:spPr>
        <p:txBody>
          <a:bodyPr vert="horz" lIns="91440" tIns="45720" rIns="91440" bIns="45720" rtlCol="0" anchor="ctr">
            <a:noAutofit/>
          </a:bodyPr>
          <a:lstStyle>
            <a:lvl1pPr marL="300038" indent="-432000">
              <a:buFont typeface="Wingdings" pitchFamily="2" charset="2"/>
              <a:buChar char="l"/>
              <a:defRPr lang="zh-CN" altLang="en-US" sz="2700" b="1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spcBef>
                <a:spcPct val="0"/>
              </a:spcBef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37" name="文本占位符 25"/>
          <p:cNvSpPr>
            <a:spLocks noGrp="1"/>
          </p:cNvSpPr>
          <p:nvPr>
            <p:ph type="body" sz="quarter" idx="12"/>
          </p:nvPr>
        </p:nvSpPr>
        <p:spPr>
          <a:xfrm>
            <a:off x="2172819" y="2679762"/>
            <a:ext cx="6431630" cy="485775"/>
          </a:xfrm>
        </p:spPr>
        <p:txBody>
          <a:bodyPr vert="horz" lIns="91440" tIns="45720" rIns="91440" bIns="45720" rtlCol="0" anchor="ctr">
            <a:noAutofit/>
          </a:bodyPr>
          <a:lstStyle>
            <a:lvl1pPr marL="300038" indent="-432000">
              <a:buFont typeface="Wingdings" pitchFamily="2" charset="2"/>
              <a:buChar char="l"/>
              <a:defRPr lang="zh-CN" altLang="en-US" sz="2700" b="1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spcBef>
                <a:spcPct val="0"/>
              </a:spcBef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38" name="文本占位符 25"/>
          <p:cNvSpPr>
            <a:spLocks noGrp="1"/>
          </p:cNvSpPr>
          <p:nvPr>
            <p:ph type="body" sz="quarter" idx="13"/>
          </p:nvPr>
        </p:nvSpPr>
        <p:spPr>
          <a:xfrm>
            <a:off x="2172819" y="3435846"/>
            <a:ext cx="6431630" cy="485775"/>
          </a:xfrm>
        </p:spPr>
        <p:txBody>
          <a:bodyPr vert="horz" lIns="91440" tIns="45720" rIns="91440" bIns="45720" rtlCol="0" anchor="ctr">
            <a:noAutofit/>
          </a:bodyPr>
          <a:lstStyle>
            <a:lvl1pPr marL="300038" indent="-432000">
              <a:buFont typeface="Wingdings" pitchFamily="2" charset="2"/>
              <a:buChar char="l"/>
              <a:defRPr lang="zh-CN" altLang="en-US" sz="2700" b="1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spcBef>
                <a:spcPct val="0"/>
              </a:spcBef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45" name="灯片编号占位符 44"/>
          <p:cNvSpPr>
            <a:spLocks noGrp="1"/>
          </p:cNvSpPr>
          <p:nvPr>
            <p:ph type="sldNum" sz="quarter" idx="16"/>
          </p:nvPr>
        </p:nvSpPr>
        <p:spPr>
          <a:xfrm>
            <a:off x="6686872" y="4767264"/>
            <a:ext cx="2133600" cy="273844"/>
          </a:xfrm>
        </p:spPr>
        <p:txBody>
          <a:bodyPr/>
          <a:lstStyle>
            <a:lvl1pPr>
              <a:defRPr sz="1050" b="1">
                <a:solidFill>
                  <a:schemeClr val="tx2"/>
                </a:solidFill>
                <a:latin typeface="+mj-lt"/>
              </a:defRPr>
            </a:lvl1pPr>
          </a:lstStyle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90941644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81210190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01135684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75861812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20241692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3653345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100" name="Picture 4"/>
          <p:cNvPicPr>
            <a:picLocks noChangeAspect="1" noChangeArrowheads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rcRect l="27266" r="23745"/>
          <a:stretch>
            <a:fillRect/>
          </a:stretch>
        </p:blipFill>
        <p:spPr bwMode="auto">
          <a:xfrm>
            <a:off x="0" y="519522"/>
            <a:ext cx="1735786" cy="3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波形 37"/>
          <p:cNvSpPr/>
          <p:nvPr userDrawn="1"/>
        </p:nvSpPr>
        <p:spPr>
          <a:xfrm flipV="1">
            <a:off x="-1549870" y="-340230"/>
            <a:ext cx="12026527" cy="1453817"/>
          </a:xfrm>
          <a:prstGeom prst="wave">
            <a:avLst>
              <a:gd name="adj1" fmla="val 9313"/>
              <a:gd name="adj2" fmla="val -4660"/>
            </a:avLst>
          </a:prstGeom>
          <a:solidFill>
            <a:schemeClr val="tx2">
              <a:lumMod val="20000"/>
              <a:lumOff val="80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</p:nvPr>
        </p:nvSpPr>
        <p:spPr>
          <a:xfrm>
            <a:off x="1733104" y="394431"/>
            <a:ext cx="7221322" cy="438665"/>
          </a:xfr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zh-CN" altLang="en-US"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 userDrawn="1">
            <p:ph idx="1"/>
          </p:nvPr>
        </p:nvSpPr>
        <p:spPr>
          <a:xfrm>
            <a:off x="1115617" y="1275606"/>
            <a:ext cx="7632848" cy="2970330"/>
          </a:xfrm>
        </p:spPr>
        <p:txBody>
          <a:bodyPr>
            <a:normAutofit/>
          </a:bodyPr>
          <a:lstStyle>
            <a:lvl1pPr marL="257175" indent="-257175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u"/>
              <a:defRPr sz="1500"/>
            </a:lvl1pPr>
            <a:lvl2pPr>
              <a:lnSpc>
                <a:spcPct val="150000"/>
              </a:lnSpc>
              <a:defRPr sz="1350"/>
            </a:lvl2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-4861048" y="3975906"/>
            <a:ext cx="14977664" cy="2754306"/>
            <a:chOff x="-4861048" y="3379387"/>
            <a:chExt cx="14977664" cy="5378205"/>
          </a:xfrm>
        </p:grpSpPr>
        <p:sp>
          <p:nvSpPr>
            <p:cNvPr id="7" name="波形 6"/>
            <p:cNvSpPr/>
            <p:nvPr userDrawn="1"/>
          </p:nvSpPr>
          <p:spPr>
            <a:xfrm>
              <a:off x="-4861048" y="3379387"/>
              <a:ext cx="14977664" cy="5021593"/>
            </a:xfrm>
            <a:prstGeom prst="wave">
              <a:avLst>
                <a:gd name="adj1" fmla="val 9313"/>
                <a:gd name="adj2" fmla="val -2253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8" name="弦形 7"/>
            <p:cNvSpPr/>
            <p:nvPr userDrawn="1"/>
          </p:nvSpPr>
          <p:spPr>
            <a:xfrm>
              <a:off x="-3348879" y="4293096"/>
              <a:ext cx="13321480" cy="4464496"/>
            </a:xfrm>
            <a:prstGeom prst="chord">
              <a:avLst>
                <a:gd name="adj1" fmla="val 11609387"/>
                <a:gd name="adj2" fmla="val 21592823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 sz="1350"/>
            </a:p>
          </p:txBody>
        </p:sp>
        <p:sp>
          <p:nvSpPr>
            <p:cNvPr id="9" name="弦形 8"/>
            <p:cNvSpPr/>
            <p:nvPr userDrawn="1"/>
          </p:nvSpPr>
          <p:spPr>
            <a:xfrm>
              <a:off x="-1968152" y="4582006"/>
              <a:ext cx="11688662" cy="3471638"/>
            </a:xfrm>
            <a:prstGeom prst="chord">
              <a:avLst>
                <a:gd name="adj1" fmla="val 11046541"/>
                <a:gd name="adj2" fmla="val 789284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 sz="1350"/>
            </a:p>
          </p:txBody>
        </p:sp>
      </p:grpSp>
      <p:pic>
        <p:nvPicPr>
          <p:cNvPr id="11" name="Picture 8" descr="C:\Users\fangji\Desktop\臻于至善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>
                  <a14:imgLayer r:embed="rId3">
                    <a14:imgEffect>
                      <a14:brightnessContrast contrast="-7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1560" y="4840002"/>
            <a:ext cx="1580099" cy="211194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884367" y="156962"/>
            <a:ext cx="864097" cy="314930"/>
          </a:xfrm>
          <a:prstGeom prst="rect">
            <a:avLst/>
          </a:prstGeom>
        </p:spPr>
      </p:pic>
      <p:sp>
        <p:nvSpPr>
          <p:cNvPr id="4097" name="灯片编号占位符 4096"/>
          <p:cNvSpPr>
            <a:spLocks noGrp="1"/>
          </p:cNvSpPr>
          <p:nvPr userDrawn="1">
            <p:ph type="sldNum" sz="quarter" idx="12"/>
          </p:nvPr>
        </p:nvSpPr>
        <p:spPr>
          <a:xfrm>
            <a:off x="6732240" y="4569974"/>
            <a:ext cx="2133600" cy="273844"/>
          </a:xfrm>
        </p:spPr>
        <p:txBody>
          <a:bodyPr vert="horz" lIns="91440" tIns="45720" rIns="91440" bIns="45720" rtlCol="0" anchor="ctr"/>
          <a:lstStyle>
            <a:lvl1pPr>
              <a:defRPr lang="zh-CN" altLang="en-US" sz="1050" b="1" smtClean="0">
                <a:solidFill>
                  <a:schemeClr val="tx2"/>
                </a:solidFill>
                <a:latin typeface="+mj-lt"/>
              </a:defRPr>
            </a:lvl1pPr>
          </a:lstStyle>
          <a:p>
            <a:fld id="{D42D9BBF-DE35-4754-A136-361E0355C902}" type="slidenum">
              <a:rPr lang="en-US" altLang="zh-CN" smtClean="0"/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2171828926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封底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3" name="Picture 5" descr="http://pic2.nipic.com/20090422/505830_135412041_2.jpg"/>
          <p:cNvPicPr>
            <a:picLocks noChangeAspect="1" noChangeArrowheads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rcRect l="9187" r="9803" b="55843"/>
          <a:stretch>
            <a:fillRect/>
          </a:stretch>
        </p:blipFill>
        <p:spPr bwMode="auto">
          <a:xfrm>
            <a:off x="3995937" y="2387104"/>
            <a:ext cx="2448271" cy="508682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组合 14"/>
          <p:cNvGrpSpPr/>
          <p:nvPr userDrawn="1"/>
        </p:nvGrpSpPr>
        <p:grpSpPr>
          <a:xfrm>
            <a:off x="-4986470" y="2696560"/>
            <a:ext cx="14977664" cy="4033654"/>
            <a:chOff x="-4861048" y="3379387"/>
            <a:chExt cx="14977664" cy="5378205"/>
          </a:xfrm>
        </p:grpSpPr>
        <p:sp>
          <p:nvSpPr>
            <p:cNvPr id="16" name="波形 15"/>
            <p:cNvSpPr/>
            <p:nvPr userDrawn="1"/>
          </p:nvSpPr>
          <p:spPr>
            <a:xfrm>
              <a:off x="-4861048" y="3379387"/>
              <a:ext cx="14977664" cy="5021593"/>
            </a:xfrm>
            <a:prstGeom prst="wave">
              <a:avLst>
                <a:gd name="adj1" fmla="val 9313"/>
                <a:gd name="adj2" fmla="val -2253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7" name="弦形 16"/>
            <p:cNvSpPr/>
            <p:nvPr userDrawn="1"/>
          </p:nvSpPr>
          <p:spPr>
            <a:xfrm>
              <a:off x="-3348879" y="4293096"/>
              <a:ext cx="13321480" cy="4464496"/>
            </a:xfrm>
            <a:prstGeom prst="chord">
              <a:avLst>
                <a:gd name="adj1" fmla="val 11609387"/>
                <a:gd name="adj2" fmla="val 21592823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 sz="1350"/>
            </a:p>
          </p:txBody>
        </p:sp>
        <p:sp>
          <p:nvSpPr>
            <p:cNvPr id="18" name="弦形 17"/>
            <p:cNvSpPr/>
            <p:nvPr userDrawn="1"/>
          </p:nvSpPr>
          <p:spPr>
            <a:xfrm>
              <a:off x="-1968152" y="4582005"/>
              <a:ext cx="11688662" cy="3471638"/>
            </a:xfrm>
            <a:prstGeom prst="chord">
              <a:avLst>
                <a:gd name="adj1" fmla="val 11271132"/>
                <a:gd name="adj2" fmla="val 789284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 sz="1350"/>
            </a:p>
          </p:txBody>
        </p:sp>
        <p:sp>
          <p:nvSpPr>
            <p:cNvPr id="19" name="矩形 18"/>
            <p:cNvSpPr/>
            <p:nvPr userDrawn="1"/>
          </p:nvSpPr>
          <p:spPr>
            <a:xfrm>
              <a:off x="-252536" y="5758487"/>
              <a:ext cx="9521958" cy="258945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 sz="1350"/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/>
          </p:nvPr>
        </p:nvSpPr>
        <p:spPr>
          <a:xfrm>
            <a:off x="1115616" y="1431009"/>
            <a:ext cx="7221322" cy="438665"/>
          </a:xfr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zh-CN" altLang="en-US" sz="33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699792" y="2387104"/>
            <a:ext cx="1296144" cy="444608"/>
          </a:xfrm>
          <a:prstGeom prst="rect">
            <a:avLst/>
          </a:prstGeom>
        </p:spPr>
      </p:pic>
    </p:spTree>
    <p:extLst>
      <p:ext uri="{BB962C8B-B14F-4D97-AF65-F5344CB8AC3E}">
        <p14:creationId val="76909164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6419235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4604338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2022918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4164541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26507612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4.xml" Type="http://schemas.openxmlformats.org/officeDocument/2006/relationships/slideLayout"/><Relationship Id="rId10" Target="../slideLayouts/slideLayout23.xml" Type="http://schemas.openxmlformats.org/officeDocument/2006/relationships/slideLayout"/><Relationship Id="rId11" Target="../slideLayouts/slideLayout24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5.xml" Type="http://schemas.openxmlformats.org/officeDocument/2006/relationships/slideLayout"/><Relationship Id="rId3" Target="../slideLayouts/slideLayout16.xml" Type="http://schemas.openxmlformats.org/officeDocument/2006/relationships/slideLayout"/><Relationship Id="rId4" Target="../slideLayouts/slideLayout17.xml" Type="http://schemas.openxmlformats.org/officeDocument/2006/relationships/slideLayout"/><Relationship Id="rId5" Target="../slideLayouts/slideLayout18.xml" Type="http://schemas.openxmlformats.org/officeDocument/2006/relationships/slideLayout"/><Relationship Id="rId6" Target="../slideLayouts/slideLayout19.xml" Type="http://schemas.openxmlformats.org/officeDocument/2006/relationships/slideLayout"/><Relationship Id="rId7" Target="../slideLayouts/slideLayout20.xml" Type="http://schemas.openxmlformats.org/officeDocument/2006/relationships/slideLayout"/><Relationship Id="rId8" Target="../slideLayouts/slideLayout21.xml" Type="http://schemas.openxmlformats.org/officeDocument/2006/relationships/slideLayout"/><Relationship Id="rId9" Target="../slideLayouts/slideLayout22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8276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/>
  <p:timing/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955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b="1" lang="zh-CN" smtClean="0"/>
              <a:t>单击此处添加标题</a:t>
            </a:r>
          </a:p>
        </p:txBody>
      </p:sp>
      <p:sp>
        <p:nvSpPr>
          <p:cNvPr id="3" name="副标题 2"/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r>
              <a:rPr altLang="en-US" lang="zh-CN" smtClean="0"/>
              <a:t>单击此处添加副标题</a:t>
            </a:r>
          </a:p>
        </p:txBody>
      </p:sp>
    </p:spTree>
    <p:extLst>
      <p:ext uri="{BB962C8B-B14F-4D97-AF65-F5344CB8AC3E}">
        <p14:creationId val="3403079699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文本占位符 12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endParaRPr altLang="en-US" lang="zh-CN"/>
          </a:p>
        </p:txBody>
      </p:sp>
      <p:sp>
        <p:nvSpPr>
          <p:cNvPr id="14" name="文本占位符 13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endParaRPr altLang="en-US" lang="zh-CN"/>
          </a:p>
        </p:txBody>
      </p:sp>
      <p:sp>
        <p:nvSpPr>
          <p:cNvPr id="15" name="文本占位符 14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endParaRPr altLang="en-US" lang="zh-CN"/>
          </a:p>
        </p:txBody>
      </p:sp>
      <p:sp>
        <p:nvSpPr>
          <p:cNvPr id="16" name="文本占位符 15"/>
          <p:cNvSpPr>
            <a:spLocks noGrp="1"/>
          </p:cNvSpPr>
          <p:nvPr>
            <p:ph idx="13" sz="quarter" type="body"/>
          </p:nvPr>
        </p:nvSpPr>
        <p:spPr/>
        <p:txBody>
          <a:bodyPr/>
          <a:lstStyle/>
          <a:p>
            <a:endParaRPr altLang="en-US" lang="zh-CN"/>
          </a:p>
        </p:txBody>
      </p:sp>
      <p:sp>
        <p:nvSpPr>
          <p:cNvPr id="18" name="灯片编号占位符 17"/>
          <p:cNvSpPr>
            <a:spLocks noGrp="1"/>
          </p:cNvSpPr>
          <p:nvPr>
            <p:ph idx="16" sz="quarter" type="sldNum"/>
          </p:nvPr>
        </p:nvSpPr>
        <p:spPr/>
        <p:txBody>
          <a:bodyPr/>
          <a:lstStyle/>
          <a:p>
            <a:fld id="{2488C63B-44F3-4290-B3E9-97650F878CBA}" type="slidenum">
              <a:rPr altLang="en-US" lang="zh-CN" smtClean="0"/>
              <a:t>2</a:t>
            </a:fld>
          </a:p>
        </p:txBody>
      </p:sp>
    </p:spTree>
    <p:extLst>
      <p:ext uri="{BB962C8B-B14F-4D97-AF65-F5344CB8AC3E}">
        <p14:creationId val="1030652467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2410171" y="383545"/>
            <a:ext cx="5415992" cy="438665"/>
          </a:xfrm>
        </p:spPr>
        <p:txBody>
          <a:bodyPr/>
          <a:lstStyle/>
          <a:p>
            <a:endParaRPr altLang="en-US" lang="zh-CN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altLang="en-US" lang="zh-CN"/>
          </a:p>
        </p:txBody>
      </p:sp>
      <p:sp>
        <p:nvSpPr>
          <p:cNvPr id="9" name="灯片编号占位符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C103AF1-6C36-40A0-B6AC-21CE67ED8886}" type="slidenum">
              <a:rPr altLang="zh-CN" lang="en-US" smtClean="0"/>
              <a:t>3</a:t>
            </a:fld>
          </a:p>
        </p:txBody>
      </p:sp>
    </p:spTree>
    <p:extLst>
      <p:ext uri="{BB962C8B-B14F-4D97-AF65-F5344CB8AC3E}">
        <p14:creationId val="996531853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感谢您的聆听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idx="4294967295" sz="quarter" type="sldNum"/>
          </p:nvPr>
        </p:nvSpPr>
        <p:spPr>
          <a:xfrm>
            <a:off x="6400800" y="4569621"/>
            <a:ext cx="1600200" cy="273844"/>
          </a:xfrm>
        </p:spPr>
        <p:txBody>
          <a:bodyPr/>
          <a:lstStyle/>
          <a:p>
            <a:fld id="{5F9A8E58-7BE7-469C-91CF-2A0ADF8DFFD4}" type="slidenum">
              <a:rPr altLang="zh-CN" lang="en-US" smtClean="0"/>
              <a:t>4</a:t>
            </a:fld>
          </a:p>
        </p:txBody>
      </p:sp>
    </p:spTree>
    <p:extLst>
      <p:ext uri="{BB962C8B-B14F-4D97-AF65-F5344CB8AC3E}">
        <p14:creationId val="3601188516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移动配色">
      <a:dk1>
        <a:sysClr val="windowText" lastClr="000000"/>
      </a:dk1>
      <a:lt1>
        <a:sysClr val="window" lastClr="FFFFFF"/>
      </a:lt1>
      <a:dk2>
        <a:srgbClr val="188DD5"/>
      </a:dk2>
      <a:lt2>
        <a:srgbClr val="EEECE1"/>
      </a:lt2>
      <a:accent1>
        <a:srgbClr val="FCC80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移动字体">
      <a:majorFont>
        <a:latin typeface="Impact"/>
        <a:ea typeface="微软雅黑"/>
        <a:cs typeface="Arial"/>
      </a:majorFont>
      <a:minorFont>
        <a:latin typeface="Calibri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6</Paragraphs>
  <Slides>4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11">
      <vt:lpstr>Arial</vt:lpstr>
      <vt:lpstr>Impact</vt:lpstr>
      <vt:lpstr>微软雅黑</vt:lpstr>
      <vt:lpstr>Calibri</vt:lpstr>
      <vt:lpstr>Wingdings</vt:lpstr>
      <vt:lpstr>Calibri Light</vt:lpstr>
      <vt:lpstr>Office 主题​​</vt:lpstr>
      <vt:lpstr>单击此处添加标题</vt:lpstr>
      <vt:lpstr>PowerPoint Presentation</vt:lpstr>
      <vt:lpstr>PowerPoint Presentation</vt:lpstr>
      <vt:lpstr>感谢您的聆听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2021-08-22T11:54:16Z</dcterms:created>
  <cp:lastPrinted>2021-08-22T11:54:16Z</cp:lastPrinted>
  <dcterms:modified xsi:type="dcterms:W3CDTF">2021-08-22T05:39:53Z</dcterms:modified>
  <cp:revision>1</cp:revision>
</cp:coreProperties>
</file>