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presentationml.tags+xml" PartName="/ppt/tags/tag6.xml"/>
  <Override ContentType="application/vnd.openxmlformats-officedocument.presentationml.tags+xml" PartName="/ppt/tags/tag7.xml"/>
  <Override ContentType="application/vnd.openxmlformats-officedocument.presentationml.tags+xml" PartName="/ppt/tags/tag8.xml"/>
  <Override ContentType="application/vnd.openxmlformats-officedocument.presentationml.tags+xml" PartName="/ppt/tags/tag9.xml"/>
  <Override ContentType="application/vnd.openxmlformats-officedocument.presentationml.tags+xml" PartName="/ppt/tags/tag10.xml"/>
  <Override ContentType="application/vnd.openxmlformats-officedocument.presentationml.tags+xml" PartName="/ppt/tags/tag11.xml"/>
  <Override ContentType="application/vnd.openxmlformats-officedocument.presentationml.tags+xml" PartName="/ppt/tags/tag12.xml"/>
  <Override ContentType="application/vnd.openxmlformats-officedocument.presentationml.tags+xml" PartName="/ppt/tags/tag13.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3" r:id="rId2"/>
  </p:sldMasterIdLst>
  <p:notesMasterIdLst>
    <p:notesMasterId r:id="rId3"/>
  </p:notesMasterIdLst>
  <p:sldIdLst>
    <p:sldId id="257" r:id="rId4"/>
    <p:sldId id="269" r:id="rId5"/>
    <p:sldId id="272" r:id="rId6"/>
    <p:sldId id="263" r:id="rId7"/>
    <p:sldId id="268" r:id="rId8"/>
    <p:sldId id="271" r:id="rId9"/>
    <p:sldId id="259" r:id="rId10"/>
    <p:sldId id="296" r:id="rId11"/>
    <p:sldId id="273" r:id="rId12"/>
    <p:sldId id="262" r:id="rId13"/>
    <p:sldId id="261" r:id="rId14"/>
    <p:sldId id="300" r:id="rId15"/>
    <p:sldId id="270" r:id="rId16"/>
    <p:sldId id="291" r:id="rId17"/>
    <p:sldId id="294" r:id="rId18"/>
    <p:sldId id="274" r:id="rId19"/>
    <p:sldId id="280" r:id="rId20"/>
    <p:sldId id="1257" r:id="rId21"/>
    <p:sldId id="256" r:id="rId22"/>
    <p:sldId id="275" r:id="rId23"/>
    <p:sldId id="265" r:id="rId24"/>
    <p:sldId id="1274" r:id="rId25"/>
    <p:sldId id="284" r:id="rId26"/>
    <p:sldId id="1275" r:id="rId27"/>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6201" autoAdjust="0"/>
  </p:normalViewPr>
  <p:slideViewPr>
    <p:cSldViewPr snapToGrid="0" showGuides="1">
      <p:cViewPr varScale="1">
        <p:scale>
          <a:sx n="105" d="100"/>
          <a:sy n="105" d="100"/>
        </p:scale>
        <p:origin x="774" y="108"/>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9" Target="tags/tag13.xml" Type="http://schemas.openxmlformats.org/officeDocument/2006/relationships/tags"/><Relationship Id="rId3" Target="notesMasters/notesMaster1.xml" Type="http://schemas.openxmlformats.org/officeDocument/2006/relationships/notesMaster"/><Relationship Id="rId30" Target="presProps.xml" Type="http://schemas.openxmlformats.org/officeDocument/2006/relationships/presProps"/><Relationship Id="rId31" Target="viewProps.xml" Type="http://schemas.openxmlformats.org/officeDocument/2006/relationships/viewProps"/><Relationship Id="rId32" Target="theme/theme1.xml" Type="http://schemas.openxmlformats.org/officeDocument/2006/relationships/theme"/><Relationship Id="rId33" Target="tableStyles.xml" Type="http://schemas.openxmlformats.org/officeDocument/2006/relationships/tableStyles"/><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52906F-1E35-41AF-BF81-07E1832DE2D6}" type="datetimeFigureOut">
              <a:rPr lang="zh-CN" altLang="en-US" smtClean="0"/>
              <a:t>2018/10/5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DFE4B6-BFBF-4E73-96FF-DCB37DD0098F}" type="slidenum">
              <a:rPr lang="zh-CN" altLang="en-US" smtClean="0"/>
              <a:t>‹#›</a:t>
            </a:fld>
            <a:endParaRPr lang="zh-CN" altLang="en-US"/>
          </a:p>
        </p:txBody>
      </p:sp>
    </p:spTree>
    <p:extLst>
      <p:ext uri="{BB962C8B-B14F-4D97-AF65-F5344CB8AC3E}">
        <p14:creationId val="671150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25.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50192562"/>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36956484"/>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00331941"/>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280258402"/>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10941672"/>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67914341"/>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687831587"/>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28529326"/>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865007826"/>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57701439"/>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597717610"/>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71614036"/>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54513552"/>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539297647"/>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41560595"/>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88293863"/>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501950171"/>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smtClean="0"/>
              <a:t>模板来自于 </a:t>
            </a:r>
            <a:r>
              <a:rPr lang="en-US" altLang="zh-CN" smtClean="0"/>
              <a:t>http://www.ypppt.com</a:t>
            </a:r>
            <a:endParaRPr lang="zh-CN" altLang="en-US"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itchFamily="34" charset="0"/>
                <a:ea typeface="宋体" panose="02010600030101010101" pitchFamily="2" charset="-122"/>
              </a:rPr>
              <a:pPr fontAlgn="base">
                <a:spcBef>
                  <a:spcPct val="0"/>
                </a:spcBef>
                <a:spcAft>
                  <a:spcPct val="0"/>
                </a:spcAft>
              </a:pPr>
              <a:t>25</a:t>
            </a:fld>
            <a:endParaRPr lang="zh-CN" altLang="en-US" smtClean="0">
              <a:solidFill>
                <a:prstClr val="black"/>
              </a:solidFill>
              <a:latin typeface="Calibri" pitchFamily="34" charset="0"/>
              <a:ea typeface="宋体" panose="02010600030101010101" pitchFamily="2" charset="-122"/>
            </a:endParaRPr>
          </a:p>
        </p:txBody>
      </p:sp>
    </p:spTree>
    <p:extLst>
      <p:ext uri="{BB962C8B-B14F-4D97-AF65-F5344CB8AC3E}">
        <p14:creationId xmlns:p14="http://schemas.microsoft.com/office/powerpoint/2010/main" val="1296398110"/>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912251973"/>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68503974"/>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9806055"/>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27432935"/>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02908126"/>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71909250"/>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53607698"/>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a:extLst>
              <a:ext uri="{FF2B5EF4-FFF2-40B4-BE49-F238E27FC236}">
                <a16:creationId xmlns:a16="http://schemas.microsoft.com/office/drawing/2014/main" id="{9DF7798B-A12B-4D5F-9AC2-2F2105763147}"/>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496D1057-9639-49F8-9BD0-57C0F74E7D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F782DDD5-68D5-45A9-8DBC-874A72C36AB8}"/>
              </a:ext>
            </a:extLst>
          </p:cNvPr>
          <p:cNvSpPr>
            <a:spLocks noGrp="1"/>
          </p:cNvSpPr>
          <p:nvPr>
            <p:ph type="dt" sz="half" idx="10"/>
          </p:nvPr>
        </p:nvSpPr>
        <p:spPr/>
        <p:txBody>
          <a:bodyPr/>
          <a:lstStyle/>
          <a:p>
            <a:fld id="{3F623F72-B969-4BEE-BE24-F3F39867342E}" type="datetimeFigureOut">
              <a:rPr lang="zh-CN" altLang="en-US" smtClean="0"/>
              <a:t>2018/10/5</a:t>
            </a:fld>
            <a:endParaRPr lang="zh-CN" altLang="en-US"/>
          </a:p>
        </p:txBody>
      </p:sp>
      <p:sp>
        <p:nvSpPr>
          <p:cNvPr id="5" name="页脚占位符 4">
            <a:extLst>
              <a:ext uri="{FF2B5EF4-FFF2-40B4-BE49-F238E27FC236}">
                <a16:creationId xmlns:a16="http://schemas.microsoft.com/office/drawing/2014/main" id="{F06AB775-34C0-480A-8FA5-16D74A612DE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ACF7ED3-7FE0-4EB3-BF32-A73F45F4FD52}"/>
              </a:ext>
            </a:extLst>
          </p:cNvPr>
          <p:cNvSpPr>
            <a:spLocks noGrp="1"/>
          </p:cNvSpPr>
          <p:nvPr>
            <p:ph type="sldNum" sz="quarter" idx="12"/>
          </p:nvPr>
        </p:nvSpPr>
        <p:spPr/>
        <p:txBody>
          <a:bodyPr/>
          <a:lstStyle/>
          <a:p>
            <a:fld id="{69990331-4983-4402-B2BE-70F7A938D843}" type="slidenum">
              <a:rPr lang="zh-CN" altLang="en-US" smtClean="0"/>
              <a:t>‹#›</a:t>
            </a:fld>
            <a:endParaRPr lang="zh-CN" altLang="en-US"/>
          </a:p>
        </p:txBody>
      </p:sp>
    </p:spTree>
    <p:extLst>
      <p:ext uri="{BB962C8B-B14F-4D97-AF65-F5344CB8AC3E}">
        <p14:creationId val="4104784702"/>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a:extLst>
              <a:ext uri="{FF2B5EF4-FFF2-40B4-BE49-F238E27FC236}">
                <a16:creationId xmlns:a16="http://schemas.microsoft.com/office/drawing/2014/main" id="{2DB8A47D-74E4-41AB-84B0-D6BF5FA53F57}"/>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DFBD0CBE-5C0D-43BC-B672-48BF933CAB9E}"/>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913C4C6F-3F28-4430-BF58-66EFE737BA75}"/>
              </a:ext>
            </a:extLst>
          </p:cNvPr>
          <p:cNvSpPr>
            <a:spLocks noGrp="1"/>
          </p:cNvSpPr>
          <p:nvPr>
            <p:ph type="dt" sz="half" idx="10"/>
          </p:nvPr>
        </p:nvSpPr>
        <p:spPr/>
        <p:txBody>
          <a:bodyPr/>
          <a:lstStyle/>
          <a:p>
            <a:fld id="{3F623F72-B969-4BEE-BE24-F3F39867342E}" type="datetimeFigureOut">
              <a:rPr lang="zh-CN" altLang="en-US" smtClean="0"/>
              <a:t>2018/10/5</a:t>
            </a:fld>
            <a:endParaRPr lang="zh-CN" altLang="en-US"/>
          </a:p>
        </p:txBody>
      </p:sp>
      <p:sp>
        <p:nvSpPr>
          <p:cNvPr id="5" name="页脚占位符 4">
            <a:extLst>
              <a:ext uri="{FF2B5EF4-FFF2-40B4-BE49-F238E27FC236}">
                <a16:creationId xmlns:a16="http://schemas.microsoft.com/office/drawing/2014/main" id="{63CA04DB-46B1-4F6E-8327-5B8827ED3BD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E6268EE-EFCA-45A3-B6DB-E542FADC62F7}"/>
              </a:ext>
            </a:extLst>
          </p:cNvPr>
          <p:cNvSpPr>
            <a:spLocks noGrp="1"/>
          </p:cNvSpPr>
          <p:nvPr>
            <p:ph type="sldNum" sz="quarter" idx="12"/>
          </p:nvPr>
        </p:nvSpPr>
        <p:spPr/>
        <p:txBody>
          <a:bodyPr/>
          <a:lstStyle/>
          <a:p>
            <a:fld id="{69990331-4983-4402-B2BE-70F7A938D843}" type="slidenum">
              <a:rPr lang="zh-CN" altLang="en-US" smtClean="0"/>
              <a:t>‹#›</a:t>
            </a:fld>
            <a:endParaRPr lang="zh-CN" altLang="en-US"/>
          </a:p>
        </p:txBody>
      </p:sp>
    </p:spTree>
    <p:extLst>
      <p:ext uri="{BB962C8B-B14F-4D97-AF65-F5344CB8AC3E}">
        <p14:creationId val="907425328"/>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a:extLst>
              <a:ext uri="{FF2B5EF4-FFF2-40B4-BE49-F238E27FC236}">
                <a16:creationId xmlns:a16="http://schemas.microsoft.com/office/drawing/2014/main" id="{0A13AEE1-205E-4761-A9A9-CF2B50D00BA1}"/>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6472C3F8-6537-4642-945B-6064E39D7F6A}"/>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C5D8C8D-AA5F-45C6-8882-3CF4E044F4AF}"/>
              </a:ext>
            </a:extLst>
          </p:cNvPr>
          <p:cNvSpPr>
            <a:spLocks noGrp="1"/>
          </p:cNvSpPr>
          <p:nvPr>
            <p:ph type="dt" sz="half" idx="10"/>
          </p:nvPr>
        </p:nvSpPr>
        <p:spPr/>
        <p:txBody>
          <a:bodyPr/>
          <a:lstStyle/>
          <a:p>
            <a:fld id="{3F623F72-B969-4BEE-BE24-F3F39867342E}" type="datetimeFigureOut">
              <a:rPr lang="zh-CN" altLang="en-US" smtClean="0"/>
              <a:t>2018/10/5</a:t>
            </a:fld>
            <a:endParaRPr lang="zh-CN" altLang="en-US"/>
          </a:p>
        </p:txBody>
      </p:sp>
      <p:sp>
        <p:nvSpPr>
          <p:cNvPr id="5" name="页脚占位符 4">
            <a:extLst>
              <a:ext uri="{FF2B5EF4-FFF2-40B4-BE49-F238E27FC236}">
                <a16:creationId xmlns:a16="http://schemas.microsoft.com/office/drawing/2014/main" id="{785B9D78-FCDF-4B1D-9D1E-519AA731397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CDDCE0D-38B0-41A3-885A-D8E91E937060}"/>
              </a:ext>
            </a:extLst>
          </p:cNvPr>
          <p:cNvSpPr>
            <a:spLocks noGrp="1"/>
          </p:cNvSpPr>
          <p:nvPr>
            <p:ph type="sldNum" sz="quarter" idx="12"/>
          </p:nvPr>
        </p:nvSpPr>
        <p:spPr/>
        <p:txBody>
          <a:bodyPr/>
          <a:lstStyle/>
          <a:p>
            <a:fld id="{69990331-4983-4402-B2BE-70F7A938D843}" type="slidenum">
              <a:rPr lang="zh-CN" altLang="en-US" smtClean="0"/>
              <a:t>‹#›</a:t>
            </a:fld>
            <a:endParaRPr lang="zh-CN" altLang="en-US"/>
          </a:p>
        </p:txBody>
      </p:sp>
    </p:spTree>
    <p:extLst>
      <p:ext uri="{BB962C8B-B14F-4D97-AF65-F5344CB8AC3E}">
        <p14:creationId val="2739735009"/>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42_Custom Layout">
    <p:spTree>
      <p:nvGrpSpPr>
        <p:cNvPr id="1" name=""/>
        <p:cNvGrpSpPr/>
        <p:nvPr/>
      </p:nvGrpSpPr>
      <p:grpSpPr>
        <a:xfrm>
          <a:off x="0" y="0"/>
          <a:ext cx="0" cy="0"/>
        </a:xfrm>
      </p:grpSpPr>
      <p:sp>
        <p:nvSpPr>
          <p:cNvPr id="3" name="Picture Placeholder 20"/>
          <p:cNvSpPr>
            <a:spLocks noGrp="1"/>
          </p:cNvSpPr>
          <p:nvPr>
            <p:ph type="pic" sz="quarter" idx="10"/>
          </p:nvPr>
        </p:nvSpPr>
        <p:spPr>
          <a:xfrm>
            <a:off x="114300" y="95252"/>
            <a:ext cx="8915400" cy="6667499"/>
          </a:xfrm>
          <a:custGeom>
            <a:gdLst>
              <a:gd name="connsiteX0" fmla="*/ 6743700 w 8915400"/>
              <a:gd name="connsiteY0" fmla="*/ 4495799 h 6667499"/>
              <a:gd name="connsiteX1" fmla="*/ 8915400 w 8915400"/>
              <a:gd name="connsiteY1" fmla="*/ 4495799 h 6667499"/>
              <a:gd name="connsiteX2" fmla="*/ 8915400 w 8915400"/>
              <a:gd name="connsiteY2" fmla="*/ 6667499 h 6667499"/>
              <a:gd name="connsiteX3" fmla="*/ 6743700 w 8915400"/>
              <a:gd name="connsiteY3" fmla="*/ 6667499 h 6667499"/>
              <a:gd name="connsiteX4" fmla="*/ 2247900 w 8915400"/>
              <a:gd name="connsiteY4" fmla="*/ 4495799 h 6667499"/>
              <a:gd name="connsiteX5" fmla="*/ 4419600 w 8915400"/>
              <a:gd name="connsiteY5" fmla="*/ 4495799 h 6667499"/>
              <a:gd name="connsiteX6" fmla="*/ 4419600 w 8915400"/>
              <a:gd name="connsiteY6" fmla="*/ 6667499 h 6667499"/>
              <a:gd name="connsiteX7" fmla="*/ 2247900 w 8915400"/>
              <a:gd name="connsiteY7" fmla="*/ 6667499 h 6667499"/>
              <a:gd name="connsiteX8" fmla="*/ 0 w 8915400"/>
              <a:gd name="connsiteY8" fmla="*/ 4495799 h 6667499"/>
              <a:gd name="connsiteX9" fmla="*/ 2171700 w 8915400"/>
              <a:gd name="connsiteY9" fmla="*/ 4495799 h 6667499"/>
              <a:gd name="connsiteX10" fmla="*/ 2171700 w 8915400"/>
              <a:gd name="connsiteY10" fmla="*/ 6667499 h 6667499"/>
              <a:gd name="connsiteX11" fmla="*/ 0 w 8915400"/>
              <a:gd name="connsiteY11" fmla="*/ 6667499 h 6667499"/>
              <a:gd name="connsiteX12" fmla="*/ 4495800 w 8915400"/>
              <a:gd name="connsiteY12" fmla="*/ 4476749 h 6667499"/>
              <a:gd name="connsiteX13" fmla="*/ 6667500 w 8915400"/>
              <a:gd name="connsiteY13" fmla="*/ 4476749 h 6667499"/>
              <a:gd name="connsiteX14" fmla="*/ 6667500 w 8915400"/>
              <a:gd name="connsiteY14" fmla="*/ 6648449 h 6667499"/>
              <a:gd name="connsiteX15" fmla="*/ 4495800 w 8915400"/>
              <a:gd name="connsiteY15" fmla="*/ 6648449 h 6667499"/>
              <a:gd name="connsiteX16" fmla="*/ 6743700 w 8915400"/>
              <a:gd name="connsiteY16" fmla="*/ 2257424 h 6667499"/>
              <a:gd name="connsiteX17" fmla="*/ 8915400 w 8915400"/>
              <a:gd name="connsiteY17" fmla="*/ 2257424 h 6667499"/>
              <a:gd name="connsiteX18" fmla="*/ 8915400 w 8915400"/>
              <a:gd name="connsiteY18" fmla="*/ 4429124 h 6667499"/>
              <a:gd name="connsiteX19" fmla="*/ 6743700 w 8915400"/>
              <a:gd name="connsiteY19" fmla="*/ 4429124 h 6667499"/>
              <a:gd name="connsiteX20" fmla="*/ 2247900 w 8915400"/>
              <a:gd name="connsiteY20" fmla="*/ 2257424 h 6667499"/>
              <a:gd name="connsiteX21" fmla="*/ 4419600 w 8915400"/>
              <a:gd name="connsiteY21" fmla="*/ 2257424 h 6667499"/>
              <a:gd name="connsiteX22" fmla="*/ 4419600 w 8915400"/>
              <a:gd name="connsiteY22" fmla="*/ 4429124 h 6667499"/>
              <a:gd name="connsiteX23" fmla="*/ 2247900 w 8915400"/>
              <a:gd name="connsiteY23" fmla="*/ 4429124 h 6667499"/>
              <a:gd name="connsiteX24" fmla="*/ 0 w 8915400"/>
              <a:gd name="connsiteY24" fmla="*/ 2257424 h 6667499"/>
              <a:gd name="connsiteX25" fmla="*/ 2171700 w 8915400"/>
              <a:gd name="connsiteY25" fmla="*/ 2257424 h 6667499"/>
              <a:gd name="connsiteX26" fmla="*/ 2171700 w 8915400"/>
              <a:gd name="connsiteY26" fmla="*/ 4429124 h 6667499"/>
              <a:gd name="connsiteX27" fmla="*/ 0 w 8915400"/>
              <a:gd name="connsiteY27" fmla="*/ 4429124 h 6667499"/>
              <a:gd name="connsiteX28" fmla="*/ 4495800 w 8915400"/>
              <a:gd name="connsiteY28" fmla="*/ 2238374 h 6667499"/>
              <a:gd name="connsiteX29" fmla="*/ 6667500 w 8915400"/>
              <a:gd name="connsiteY29" fmla="*/ 2238374 h 6667499"/>
              <a:gd name="connsiteX30" fmla="*/ 6667500 w 8915400"/>
              <a:gd name="connsiteY30" fmla="*/ 4410074 h 6667499"/>
              <a:gd name="connsiteX31" fmla="*/ 4495800 w 8915400"/>
              <a:gd name="connsiteY31" fmla="*/ 4410074 h 6667499"/>
              <a:gd name="connsiteX32" fmla="*/ 6743700 w 8915400"/>
              <a:gd name="connsiteY32" fmla="*/ 19050 h 6667499"/>
              <a:gd name="connsiteX33" fmla="*/ 8915400 w 8915400"/>
              <a:gd name="connsiteY33" fmla="*/ 19050 h 6667499"/>
              <a:gd name="connsiteX34" fmla="*/ 8915400 w 8915400"/>
              <a:gd name="connsiteY34" fmla="*/ 2190749 h 6667499"/>
              <a:gd name="connsiteX35" fmla="*/ 6743700 w 8915400"/>
              <a:gd name="connsiteY35" fmla="*/ 2190749 h 6667499"/>
              <a:gd name="connsiteX36" fmla="*/ 2247900 w 8915400"/>
              <a:gd name="connsiteY36" fmla="*/ 19050 h 6667499"/>
              <a:gd name="connsiteX37" fmla="*/ 4419600 w 8915400"/>
              <a:gd name="connsiteY37" fmla="*/ 19050 h 6667499"/>
              <a:gd name="connsiteX38" fmla="*/ 4419600 w 8915400"/>
              <a:gd name="connsiteY38" fmla="*/ 2190749 h 6667499"/>
              <a:gd name="connsiteX39" fmla="*/ 2247900 w 8915400"/>
              <a:gd name="connsiteY39" fmla="*/ 2190749 h 6667499"/>
              <a:gd name="connsiteX40" fmla="*/ 0 w 8915400"/>
              <a:gd name="connsiteY40" fmla="*/ 19050 h 6667499"/>
              <a:gd name="connsiteX41" fmla="*/ 2171700 w 8915400"/>
              <a:gd name="connsiteY41" fmla="*/ 19050 h 6667499"/>
              <a:gd name="connsiteX42" fmla="*/ 2171700 w 8915400"/>
              <a:gd name="connsiteY42" fmla="*/ 2190749 h 6667499"/>
              <a:gd name="connsiteX43" fmla="*/ 0 w 8915400"/>
              <a:gd name="connsiteY43" fmla="*/ 2190749 h 6667499"/>
              <a:gd name="connsiteX44" fmla="*/ 4495800 w 8915400"/>
              <a:gd name="connsiteY44" fmla="*/ 0 h 6667499"/>
              <a:gd name="connsiteX45" fmla="*/ 6667500 w 8915400"/>
              <a:gd name="connsiteY45" fmla="*/ 0 h 6667499"/>
              <a:gd name="connsiteX46" fmla="*/ 6667500 w 8915400"/>
              <a:gd name="connsiteY46" fmla="*/ 2171699 h 6667499"/>
              <a:gd name="connsiteX47" fmla="*/ 4495800 w 8915400"/>
              <a:gd name="connsiteY47" fmla="*/ 2171699 h 666749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915400" h="6667499">
                <a:moveTo>
                  <a:pt x="6743700" y="4495799"/>
                </a:moveTo>
                <a:lnTo>
                  <a:pt x="8915400" y="4495799"/>
                </a:lnTo>
                <a:lnTo>
                  <a:pt x="8915400" y="6667499"/>
                </a:lnTo>
                <a:lnTo>
                  <a:pt x="6743700" y="6667499"/>
                </a:lnTo>
                <a:close/>
                <a:moveTo>
                  <a:pt x="2247900" y="4495799"/>
                </a:moveTo>
                <a:lnTo>
                  <a:pt x="4419600" y="4495799"/>
                </a:lnTo>
                <a:lnTo>
                  <a:pt x="4419600" y="6667499"/>
                </a:lnTo>
                <a:lnTo>
                  <a:pt x="2247900" y="6667499"/>
                </a:lnTo>
                <a:close/>
                <a:moveTo>
                  <a:pt x="0" y="4495799"/>
                </a:moveTo>
                <a:lnTo>
                  <a:pt x="2171700" y="4495799"/>
                </a:lnTo>
                <a:lnTo>
                  <a:pt x="2171700" y="6667499"/>
                </a:lnTo>
                <a:lnTo>
                  <a:pt x="0" y="6667499"/>
                </a:lnTo>
                <a:close/>
                <a:moveTo>
                  <a:pt x="4495800" y="4476749"/>
                </a:moveTo>
                <a:lnTo>
                  <a:pt x="6667500" y="4476749"/>
                </a:lnTo>
                <a:lnTo>
                  <a:pt x="6667500" y="6648449"/>
                </a:lnTo>
                <a:lnTo>
                  <a:pt x="4495800" y="6648449"/>
                </a:lnTo>
                <a:close/>
                <a:moveTo>
                  <a:pt x="6743700" y="2257424"/>
                </a:moveTo>
                <a:lnTo>
                  <a:pt x="8915400" y="2257424"/>
                </a:lnTo>
                <a:lnTo>
                  <a:pt x="8915400" y="4429124"/>
                </a:lnTo>
                <a:lnTo>
                  <a:pt x="6743700" y="4429124"/>
                </a:lnTo>
                <a:close/>
                <a:moveTo>
                  <a:pt x="2247900" y="2257424"/>
                </a:moveTo>
                <a:lnTo>
                  <a:pt x="4419600" y="2257424"/>
                </a:lnTo>
                <a:lnTo>
                  <a:pt x="4419600" y="4429124"/>
                </a:lnTo>
                <a:lnTo>
                  <a:pt x="2247900" y="4429124"/>
                </a:lnTo>
                <a:close/>
                <a:moveTo>
                  <a:pt x="0" y="2257424"/>
                </a:moveTo>
                <a:lnTo>
                  <a:pt x="2171700" y="2257424"/>
                </a:lnTo>
                <a:lnTo>
                  <a:pt x="2171700" y="4429124"/>
                </a:lnTo>
                <a:lnTo>
                  <a:pt x="0" y="4429124"/>
                </a:lnTo>
                <a:close/>
                <a:moveTo>
                  <a:pt x="4495800" y="2238374"/>
                </a:moveTo>
                <a:lnTo>
                  <a:pt x="6667500" y="2238374"/>
                </a:lnTo>
                <a:lnTo>
                  <a:pt x="6667500" y="4410074"/>
                </a:lnTo>
                <a:lnTo>
                  <a:pt x="4495800" y="4410074"/>
                </a:lnTo>
                <a:close/>
                <a:moveTo>
                  <a:pt x="6743700" y="19050"/>
                </a:moveTo>
                <a:lnTo>
                  <a:pt x="8915400" y="19050"/>
                </a:lnTo>
                <a:lnTo>
                  <a:pt x="8915400" y="2190749"/>
                </a:lnTo>
                <a:lnTo>
                  <a:pt x="6743700" y="2190749"/>
                </a:lnTo>
                <a:close/>
                <a:moveTo>
                  <a:pt x="2247900" y="19050"/>
                </a:moveTo>
                <a:lnTo>
                  <a:pt x="4419600" y="19050"/>
                </a:lnTo>
                <a:lnTo>
                  <a:pt x="4419600" y="2190749"/>
                </a:lnTo>
                <a:lnTo>
                  <a:pt x="2247900" y="2190749"/>
                </a:lnTo>
                <a:close/>
                <a:moveTo>
                  <a:pt x="0" y="19050"/>
                </a:moveTo>
                <a:lnTo>
                  <a:pt x="2171700" y="19050"/>
                </a:lnTo>
                <a:lnTo>
                  <a:pt x="2171700" y="2190749"/>
                </a:lnTo>
                <a:lnTo>
                  <a:pt x="0" y="2190749"/>
                </a:lnTo>
                <a:close/>
                <a:moveTo>
                  <a:pt x="4495800" y="0"/>
                </a:moveTo>
                <a:lnTo>
                  <a:pt x="6667500" y="0"/>
                </a:lnTo>
                <a:lnTo>
                  <a:pt x="6667500" y="2171699"/>
                </a:lnTo>
                <a:lnTo>
                  <a:pt x="4495800" y="2171699"/>
                </a:lnTo>
                <a:close/>
              </a:path>
            </a:pathLst>
          </a:custGeom>
        </p:spPr>
        <p:txBody>
          <a:bodyPr wrap="square">
            <a:noAutofit/>
          </a:bodyPr>
          <a:lstStyle/>
          <a:p>
            <a:endParaRPr lang="en-US"/>
          </a:p>
        </p:txBody>
      </p:sp>
    </p:spTree>
    <p:extLst>
      <p:ext uri="{BB962C8B-B14F-4D97-AF65-F5344CB8AC3E}">
        <p14:creationId val="135532628"/>
      </p:ext>
    </p:extLst>
  </p:cSld>
  <p:clrMapOvr>
    <a:masterClrMapping/>
  </p:clrMapOvr>
  <mc:AlternateContent>
    <mc:Choice Requires="p14">
      <p:transition spd="med" p14:dur="700">
        <p:fade/>
      </p:transition>
    </mc:Choice>
    <mc:Fallback>
      <p:transition spd="med">
        <p:fade/>
      </p:transition>
    </mc:Fallback>
  </mc:AlternateContent>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1_Custom Layout">
    <p:spTree>
      <p:nvGrpSpPr>
        <p:cNvPr id="1" name=""/>
        <p:cNvGrpSpPr/>
        <p:nvPr/>
      </p:nvGrpSpPr>
      <p:grpSpPr>
        <a:xfrm>
          <a:off x="0" y="0"/>
          <a:ext cx="0" cy="0"/>
        </a:xfrm>
      </p:grpSpPr>
      <p:sp>
        <p:nvSpPr>
          <p:cNvPr id="4" name="Рисунок 13"/>
          <p:cNvSpPr>
            <a:spLocks noGrp="1"/>
          </p:cNvSpPr>
          <p:nvPr>
            <p:ph type="pic" sz="quarter" idx="11"/>
          </p:nvPr>
        </p:nvSpPr>
        <p:spPr>
          <a:xfrm>
            <a:off x="0" y="2819399"/>
            <a:ext cx="12192000" cy="4038599"/>
          </a:xfrm>
          <a:prstGeom prst="rect">
            <a:avLst/>
          </a:prstGeom>
          <a:solidFill>
            <a:schemeClr val="bg1">
              <a:lumMod val="65000"/>
            </a:schemeClr>
          </a:solidFill>
        </p:spPr>
        <p:txBody>
          <a:bodyPr anchor="ctr"/>
          <a:lstStyle>
            <a:lvl1pPr marL="0" indent="0" algn="ctr">
              <a:buNone/>
              <a:defRPr sz="1003" baseline="0">
                <a:solidFill>
                  <a:schemeClr val="tx1"/>
                </a:solidFill>
              </a:defRPr>
            </a:lvl1pPr>
          </a:lstStyle>
          <a:p>
            <a:endParaRPr lang="en-US"/>
          </a:p>
        </p:txBody>
      </p:sp>
    </p:spTree>
    <p:extLst>
      <p:ext uri="{BB962C8B-B14F-4D97-AF65-F5344CB8AC3E}">
        <p14:creationId val="32543280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extLst mod="1">
    <p:ext uri="{DCECCB84-F9BA-43D5-87BE-67443E8EF086}">
      <p15:sldGuideLst/>
    </p:ext>
  </p:extLst>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5_Custom Layout">
    <p:spTree>
      <p:nvGrpSpPr>
        <p:cNvPr id="1" name=""/>
        <p:cNvGrpSpPr/>
        <p:nvPr/>
      </p:nvGrpSpPr>
      <p:grpSpPr>
        <a:xfrm>
          <a:off x="0" y="0"/>
          <a:ext cx="0" cy="0"/>
        </a:xfrm>
      </p:grpSpPr>
      <p:sp>
        <p:nvSpPr>
          <p:cNvPr id="3" name="Picture Placeholder 7"/>
          <p:cNvSpPr>
            <a:spLocks noGrp="1"/>
          </p:cNvSpPr>
          <p:nvPr>
            <p:ph type="pic" sz="quarter" idx="10"/>
          </p:nvPr>
        </p:nvSpPr>
        <p:spPr>
          <a:xfrm>
            <a:off x="2909347" y="1"/>
            <a:ext cx="9282655" cy="6787244"/>
          </a:xfrm>
          <a:custGeom>
            <a:gdLst>
              <a:gd name="connsiteX0" fmla="*/ 0 w 9282655"/>
              <a:gd name="connsiteY0" fmla="*/ 0 h 6787244"/>
              <a:gd name="connsiteX1" fmla="*/ 9282655 w 9282655"/>
              <a:gd name="connsiteY1" fmla="*/ 0 h 6787244"/>
              <a:gd name="connsiteX2" fmla="*/ 9282655 w 9282655"/>
              <a:gd name="connsiteY2" fmla="*/ 4291831 h 6787244"/>
              <a:gd name="connsiteX3" fmla="*/ 6787243 w 9282655"/>
              <a:gd name="connsiteY3" fmla="*/ 6787244 h 6787244"/>
            </a:gdLst>
            <a:cxnLst>
              <a:cxn ang="0">
                <a:pos x="connsiteX0" y="connsiteY0"/>
              </a:cxn>
              <a:cxn ang="0">
                <a:pos x="connsiteX1" y="connsiteY1"/>
              </a:cxn>
              <a:cxn ang="0">
                <a:pos x="connsiteX2" y="connsiteY2"/>
              </a:cxn>
              <a:cxn ang="0">
                <a:pos x="connsiteX3" y="connsiteY3"/>
              </a:cxn>
            </a:cxnLst>
            <a:rect l="l" t="t" r="r" b="b"/>
            <a:pathLst>
              <a:path w="9282655" h="6787244">
                <a:moveTo>
                  <a:pt x="0" y="0"/>
                </a:moveTo>
                <a:lnTo>
                  <a:pt x="9282655" y="0"/>
                </a:lnTo>
                <a:lnTo>
                  <a:pt x="9282655" y="4291831"/>
                </a:lnTo>
                <a:lnTo>
                  <a:pt x="6787243" y="6787244"/>
                </a:lnTo>
                <a:close/>
              </a:path>
            </a:pathLst>
          </a:custGeom>
          <a:solidFill>
            <a:schemeClr val="bg1">
              <a:lumMod val="65000"/>
            </a:schemeClr>
          </a:solidFill>
        </p:spPr>
        <p:txBody>
          <a:bodyPr wrap="square">
            <a:noAutofit/>
          </a:bodyPr>
          <a:lstStyle/>
          <a:p>
            <a:endParaRPr lang="id-ID"/>
          </a:p>
        </p:txBody>
      </p:sp>
    </p:spTree>
    <p:extLst>
      <p:ext uri="{BB962C8B-B14F-4D97-AF65-F5344CB8AC3E}">
        <p14:creationId val="32302978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500" fill="hold"/>
                                        <p:tgtEl>
                                          <p:spTgt spid="3"/>
                                        </p:tgtEl>
                                        <p:attrNameLst>
                                          <p:attrName>ppt_x</p:attrName>
                                        </p:attrNameLst>
                                      </p:cBhvr>
                                      <p:tavLst>
                                        <p:tav tm="0">
                                          <p:val>
                                            <p:strVal val="#ppt_x"/>
                                          </p:val>
                                        </p:tav>
                                        <p:tav tm="100000">
                                          <p:val>
                                            <p:strVal val="#ppt_x"/>
                                          </p:val>
                                        </p:tav>
                                      </p:tavLst>
                                    </p:anim>
                                    <p:anim calcmode="lin" valueType="num">
                                      <p:cBhvr additive="base">
                                        <p:cTn id="8" dur="1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extLst mod="1">
    <p:ext uri="{DCECCB84-F9BA-43D5-87BE-67443E8EF086}">
      <p15:sldGuideLst/>
    </p:ext>
  </p:extLst>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2018/10/5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383246439"/>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2018/10/5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148335068"/>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2018/10/5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114820944"/>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2018/10/5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898646827"/>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2018/10/5</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787952148"/>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a:extLst>
              <a:ext uri="{FF2B5EF4-FFF2-40B4-BE49-F238E27FC236}">
                <a16:creationId xmlns:a16="http://schemas.microsoft.com/office/drawing/2014/main" id="{2575A3DB-D9A4-40E0-8F8F-64FE0E65EC70}"/>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BEF65139-617A-4546-BAB6-176F6C1F9B85}"/>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A2FDB55E-7264-4C72-833D-5F5CEF6FCB3C}"/>
              </a:ext>
            </a:extLst>
          </p:cNvPr>
          <p:cNvSpPr>
            <a:spLocks noGrp="1"/>
          </p:cNvSpPr>
          <p:nvPr>
            <p:ph type="dt" sz="half" idx="10"/>
          </p:nvPr>
        </p:nvSpPr>
        <p:spPr/>
        <p:txBody>
          <a:bodyPr/>
          <a:lstStyle/>
          <a:p>
            <a:fld id="{3F623F72-B969-4BEE-BE24-F3F39867342E}" type="datetimeFigureOut">
              <a:rPr lang="zh-CN" altLang="en-US" smtClean="0"/>
              <a:t>2018/10/5</a:t>
            </a:fld>
            <a:endParaRPr lang="zh-CN" altLang="en-US"/>
          </a:p>
        </p:txBody>
      </p:sp>
      <p:sp>
        <p:nvSpPr>
          <p:cNvPr id="5" name="页脚占位符 4">
            <a:extLst>
              <a:ext uri="{FF2B5EF4-FFF2-40B4-BE49-F238E27FC236}">
                <a16:creationId xmlns:a16="http://schemas.microsoft.com/office/drawing/2014/main" id="{3E67202F-B661-48E6-9AFC-E385003A578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C5A6CB7-A9F4-4339-B2D0-9B19762B827E}"/>
              </a:ext>
            </a:extLst>
          </p:cNvPr>
          <p:cNvSpPr>
            <a:spLocks noGrp="1"/>
          </p:cNvSpPr>
          <p:nvPr>
            <p:ph type="sldNum" sz="quarter" idx="12"/>
          </p:nvPr>
        </p:nvSpPr>
        <p:spPr/>
        <p:txBody>
          <a:bodyPr/>
          <a:lstStyle/>
          <a:p>
            <a:fld id="{69990331-4983-4402-B2BE-70F7A938D843}" type="slidenum">
              <a:rPr lang="zh-CN" altLang="en-US" smtClean="0"/>
              <a:t>‹#›</a:t>
            </a:fld>
            <a:endParaRPr lang="zh-CN" altLang="en-US"/>
          </a:p>
        </p:txBody>
      </p:sp>
    </p:spTree>
    <p:extLst>
      <p:ext uri="{BB962C8B-B14F-4D97-AF65-F5344CB8AC3E}">
        <p14:creationId val="3079618938"/>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2018/10/5</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098365407"/>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2018/10/5</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125509427"/>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2018/10/5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478301406"/>
      </p:ext>
    </p:extLst>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2018/10/5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108693356"/>
      </p:ext>
    </p:extLst>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2018/10/5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007248267"/>
      </p:ext>
    </p:extLst>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2018/10/5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902549638"/>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a:extLst>
              <a:ext uri="{FF2B5EF4-FFF2-40B4-BE49-F238E27FC236}">
                <a16:creationId xmlns:a16="http://schemas.microsoft.com/office/drawing/2014/main" id="{2D08276F-C1B5-43C3-A473-C501C06B89B1}"/>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B01EAA1D-C640-465A-9073-A35A23D7F20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35A6C02F-05D1-4977-B71C-1B06E6857881}"/>
              </a:ext>
            </a:extLst>
          </p:cNvPr>
          <p:cNvSpPr>
            <a:spLocks noGrp="1"/>
          </p:cNvSpPr>
          <p:nvPr>
            <p:ph type="dt" sz="half" idx="10"/>
          </p:nvPr>
        </p:nvSpPr>
        <p:spPr/>
        <p:txBody>
          <a:bodyPr/>
          <a:lstStyle/>
          <a:p>
            <a:fld id="{3F623F72-B969-4BEE-BE24-F3F39867342E}" type="datetimeFigureOut">
              <a:rPr lang="zh-CN" altLang="en-US" smtClean="0"/>
              <a:t>2018/10/5</a:t>
            </a:fld>
            <a:endParaRPr lang="zh-CN" altLang="en-US"/>
          </a:p>
        </p:txBody>
      </p:sp>
      <p:sp>
        <p:nvSpPr>
          <p:cNvPr id="5" name="页脚占位符 4">
            <a:extLst>
              <a:ext uri="{FF2B5EF4-FFF2-40B4-BE49-F238E27FC236}">
                <a16:creationId xmlns:a16="http://schemas.microsoft.com/office/drawing/2014/main" id="{875500E9-A914-4267-BF5B-DFBC27430A7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66DD5EC-8FEB-4B7C-949B-B86ECF8EFCEE}"/>
              </a:ext>
            </a:extLst>
          </p:cNvPr>
          <p:cNvSpPr>
            <a:spLocks noGrp="1"/>
          </p:cNvSpPr>
          <p:nvPr>
            <p:ph type="sldNum" sz="quarter" idx="12"/>
          </p:nvPr>
        </p:nvSpPr>
        <p:spPr/>
        <p:txBody>
          <a:bodyPr/>
          <a:lstStyle/>
          <a:p>
            <a:fld id="{69990331-4983-4402-B2BE-70F7A938D843}" type="slidenum">
              <a:rPr lang="zh-CN" altLang="en-US" smtClean="0"/>
              <a:t>‹#›</a:t>
            </a:fld>
            <a:endParaRPr lang="zh-CN" altLang="en-US"/>
          </a:p>
        </p:txBody>
      </p:sp>
    </p:spTree>
    <p:extLst>
      <p:ext uri="{BB962C8B-B14F-4D97-AF65-F5344CB8AC3E}">
        <p14:creationId val="2443196984"/>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a:extLst>
              <a:ext uri="{FF2B5EF4-FFF2-40B4-BE49-F238E27FC236}">
                <a16:creationId xmlns:a16="http://schemas.microsoft.com/office/drawing/2014/main" id="{A6D75B28-2A8B-4B52-AF33-0B1F99330D2C}"/>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150EE491-7766-493D-AC82-CD4FF8DD8D2D}"/>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09B8C432-EDD0-478D-B44A-DF113A7185E7}"/>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259B7254-9C22-46DF-91E4-7A5453479B4B}"/>
              </a:ext>
            </a:extLst>
          </p:cNvPr>
          <p:cNvSpPr>
            <a:spLocks noGrp="1"/>
          </p:cNvSpPr>
          <p:nvPr>
            <p:ph type="dt" sz="half" idx="10"/>
          </p:nvPr>
        </p:nvSpPr>
        <p:spPr/>
        <p:txBody>
          <a:bodyPr/>
          <a:lstStyle/>
          <a:p>
            <a:fld id="{3F623F72-B969-4BEE-BE24-F3F39867342E}" type="datetimeFigureOut">
              <a:rPr lang="zh-CN" altLang="en-US" smtClean="0"/>
              <a:t>2018/10/5</a:t>
            </a:fld>
            <a:endParaRPr lang="zh-CN" altLang="en-US"/>
          </a:p>
        </p:txBody>
      </p:sp>
      <p:sp>
        <p:nvSpPr>
          <p:cNvPr id="6" name="页脚占位符 5">
            <a:extLst>
              <a:ext uri="{FF2B5EF4-FFF2-40B4-BE49-F238E27FC236}">
                <a16:creationId xmlns:a16="http://schemas.microsoft.com/office/drawing/2014/main" id="{A04C6D3E-4DEF-4D91-8055-CC1D8C78326E}"/>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FF5606E0-D8EC-4247-85B9-DA25C3FE9E4F}"/>
              </a:ext>
            </a:extLst>
          </p:cNvPr>
          <p:cNvSpPr>
            <a:spLocks noGrp="1"/>
          </p:cNvSpPr>
          <p:nvPr>
            <p:ph type="sldNum" sz="quarter" idx="12"/>
          </p:nvPr>
        </p:nvSpPr>
        <p:spPr/>
        <p:txBody>
          <a:bodyPr/>
          <a:lstStyle/>
          <a:p>
            <a:fld id="{69990331-4983-4402-B2BE-70F7A938D843}" type="slidenum">
              <a:rPr lang="zh-CN" altLang="en-US" smtClean="0"/>
              <a:t>‹#›</a:t>
            </a:fld>
            <a:endParaRPr lang="zh-CN" altLang="en-US"/>
          </a:p>
        </p:txBody>
      </p:sp>
    </p:spTree>
    <p:extLst>
      <p:ext uri="{BB962C8B-B14F-4D97-AF65-F5344CB8AC3E}">
        <p14:creationId val="3650755022"/>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a:extLst>
              <a:ext uri="{FF2B5EF4-FFF2-40B4-BE49-F238E27FC236}">
                <a16:creationId xmlns:a16="http://schemas.microsoft.com/office/drawing/2014/main" id="{1CFA8DB8-E21E-4503-8E90-E376D1906669}"/>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274D7417-94D6-48CC-80FF-3935727AF4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BC43C1D0-252E-420D-B88D-5B96A51DF732}"/>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02EC7485-F5EF-48EC-8E28-6A2E6E8A407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43AC6183-03FE-49FD-B07D-C16BEBD750DD}"/>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AE787E25-6B81-471F-86FD-6A990BCA4252}"/>
              </a:ext>
            </a:extLst>
          </p:cNvPr>
          <p:cNvSpPr>
            <a:spLocks noGrp="1"/>
          </p:cNvSpPr>
          <p:nvPr>
            <p:ph type="dt" sz="half" idx="10"/>
          </p:nvPr>
        </p:nvSpPr>
        <p:spPr/>
        <p:txBody>
          <a:bodyPr/>
          <a:lstStyle/>
          <a:p>
            <a:fld id="{3F623F72-B969-4BEE-BE24-F3F39867342E}" type="datetimeFigureOut">
              <a:rPr lang="zh-CN" altLang="en-US" smtClean="0"/>
              <a:t>2018/10/5</a:t>
            </a:fld>
            <a:endParaRPr lang="zh-CN" altLang="en-US"/>
          </a:p>
        </p:txBody>
      </p:sp>
      <p:sp>
        <p:nvSpPr>
          <p:cNvPr id="8" name="页脚占位符 7">
            <a:extLst>
              <a:ext uri="{FF2B5EF4-FFF2-40B4-BE49-F238E27FC236}">
                <a16:creationId xmlns:a16="http://schemas.microsoft.com/office/drawing/2014/main" id="{5C415164-6871-49ED-968A-10E6D03FB65A}"/>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A8CCA48B-8B71-4580-8939-F692777B4866}"/>
              </a:ext>
            </a:extLst>
          </p:cNvPr>
          <p:cNvSpPr>
            <a:spLocks noGrp="1"/>
          </p:cNvSpPr>
          <p:nvPr>
            <p:ph type="sldNum" sz="quarter" idx="12"/>
          </p:nvPr>
        </p:nvSpPr>
        <p:spPr/>
        <p:txBody>
          <a:bodyPr/>
          <a:lstStyle/>
          <a:p>
            <a:fld id="{69990331-4983-4402-B2BE-70F7A938D843}" type="slidenum">
              <a:rPr lang="zh-CN" altLang="en-US" smtClean="0"/>
              <a:t>‹#›</a:t>
            </a:fld>
            <a:endParaRPr lang="zh-CN" altLang="en-US"/>
          </a:p>
        </p:txBody>
      </p:sp>
    </p:spTree>
    <p:extLst>
      <p:ext uri="{BB962C8B-B14F-4D97-AF65-F5344CB8AC3E}">
        <p14:creationId val="2106820704"/>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a:extLst>
              <a:ext uri="{FF2B5EF4-FFF2-40B4-BE49-F238E27FC236}">
                <a16:creationId xmlns:a16="http://schemas.microsoft.com/office/drawing/2014/main" id="{3B9DCCF5-27AC-4044-981E-8E620FF0EF2E}"/>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31822A38-20E6-4F81-9745-1FB0B68D3189}"/>
              </a:ext>
            </a:extLst>
          </p:cNvPr>
          <p:cNvSpPr>
            <a:spLocks noGrp="1"/>
          </p:cNvSpPr>
          <p:nvPr>
            <p:ph type="dt" sz="half" idx="10"/>
          </p:nvPr>
        </p:nvSpPr>
        <p:spPr/>
        <p:txBody>
          <a:bodyPr/>
          <a:lstStyle/>
          <a:p>
            <a:fld id="{3F623F72-B969-4BEE-BE24-F3F39867342E}" type="datetimeFigureOut">
              <a:rPr lang="zh-CN" altLang="en-US" smtClean="0"/>
              <a:t>2018/10/5</a:t>
            </a:fld>
            <a:endParaRPr lang="zh-CN" altLang="en-US"/>
          </a:p>
        </p:txBody>
      </p:sp>
      <p:sp>
        <p:nvSpPr>
          <p:cNvPr id="4" name="页脚占位符 3">
            <a:extLst>
              <a:ext uri="{FF2B5EF4-FFF2-40B4-BE49-F238E27FC236}">
                <a16:creationId xmlns:a16="http://schemas.microsoft.com/office/drawing/2014/main" id="{4E76DBC8-4A4B-4492-9B40-F2E5B818CB69}"/>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DCACF694-6209-4C94-BEE8-3FF4CE2769F3}"/>
              </a:ext>
            </a:extLst>
          </p:cNvPr>
          <p:cNvSpPr>
            <a:spLocks noGrp="1"/>
          </p:cNvSpPr>
          <p:nvPr>
            <p:ph type="sldNum" sz="quarter" idx="12"/>
          </p:nvPr>
        </p:nvSpPr>
        <p:spPr/>
        <p:txBody>
          <a:bodyPr/>
          <a:lstStyle/>
          <a:p>
            <a:fld id="{69990331-4983-4402-B2BE-70F7A938D843}" type="slidenum">
              <a:rPr lang="zh-CN" altLang="en-US" smtClean="0"/>
              <a:t>‹#›</a:t>
            </a:fld>
            <a:endParaRPr lang="zh-CN" altLang="en-US"/>
          </a:p>
        </p:txBody>
      </p:sp>
    </p:spTree>
    <p:extLst>
      <p:ext uri="{BB962C8B-B14F-4D97-AF65-F5344CB8AC3E}">
        <p14:creationId val="460899443"/>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a:extLst>
              <a:ext uri="{FF2B5EF4-FFF2-40B4-BE49-F238E27FC236}">
                <a16:creationId xmlns:a16="http://schemas.microsoft.com/office/drawing/2014/main" id="{D4C2F48A-8EF5-4FBD-8244-8BD6620911EB}"/>
              </a:ext>
            </a:extLst>
          </p:cNvPr>
          <p:cNvSpPr>
            <a:spLocks noGrp="1"/>
          </p:cNvSpPr>
          <p:nvPr>
            <p:ph type="dt" sz="half" idx="10"/>
          </p:nvPr>
        </p:nvSpPr>
        <p:spPr/>
        <p:txBody>
          <a:bodyPr/>
          <a:lstStyle/>
          <a:p>
            <a:fld id="{3F623F72-B969-4BEE-BE24-F3F39867342E}" type="datetimeFigureOut">
              <a:rPr lang="zh-CN" altLang="en-US" smtClean="0"/>
              <a:t>2018/10/5</a:t>
            </a:fld>
            <a:endParaRPr lang="zh-CN" altLang="en-US"/>
          </a:p>
        </p:txBody>
      </p:sp>
      <p:sp>
        <p:nvSpPr>
          <p:cNvPr id="3" name="页脚占位符 2">
            <a:extLst>
              <a:ext uri="{FF2B5EF4-FFF2-40B4-BE49-F238E27FC236}">
                <a16:creationId xmlns:a16="http://schemas.microsoft.com/office/drawing/2014/main" id="{41139C8A-A7FC-4DEB-9D84-D83702753785}"/>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7B20EA93-50AE-4F9E-959C-1A0EBC6477D8}"/>
              </a:ext>
            </a:extLst>
          </p:cNvPr>
          <p:cNvSpPr>
            <a:spLocks noGrp="1"/>
          </p:cNvSpPr>
          <p:nvPr>
            <p:ph type="sldNum" sz="quarter" idx="12"/>
          </p:nvPr>
        </p:nvSpPr>
        <p:spPr/>
        <p:txBody>
          <a:bodyPr/>
          <a:lstStyle/>
          <a:p>
            <a:fld id="{69990331-4983-4402-B2BE-70F7A938D843}" type="slidenum">
              <a:rPr lang="zh-CN" altLang="en-US" smtClean="0"/>
              <a:t>‹#›</a:t>
            </a:fld>
            <a:endParaRPr lang="zh-CN" altLang="en-US"/>
          </a:p>
        </p:txBody>
      </p:sp>
    </p:spTree>
    <p:extLst>
      <p:ext uri="{BB962C8B-B14F-4D97-AF65-F5344CB8AC3E}">
        <p14:creationId val="1864633389"/>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a:extLst>
              <a:ext uri="{FF2B5EF4-FFF2-40B4-BE49-F238E27FC236}">
                <a16:creationId xmlns:a16="http://schemas.microsoft.com/office/drawing/2014/main" id="{7C71DA2D-A5AD-4277-86E9-25A37A374554}"/>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F33DFA56-C87A-4C3B-8097-F8D46337E04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79B15D76-B1D2-4A62-8529-CCEF7CC393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21485B78-FF28-459C-9623-7EE65D2F8422}"/>
              </a:ext>
            </a:extLst>
          </p:cNvPr>
          <p:cNvSpPr>
            <a:spLocks noGrp="1"/>
          </p:cNvSpPr>
          <p:nvPr>
            <p:ph type="dt" sz="half" idx="10"/>
          </p:nvPr>
        </p:nvSpPr>
        <p:spPr/>
        <p:txBody>
          <a:bodyPr/>
          <a:lstStyle/>
          <a:p>
            <a:fld id="{3F623F72-B969-4BEE-BE24-F3F39867342E}" type="datetimeFigureOut">
              <a:rPr lang="zh-CN" altLang="en-US" smtClean="0"/>
              <a:t>2018/10/5</a:t>
            </a:fld>
            <a:endParaRPr lang="zh-CN" altLang="en-US"/>
          </a:p>
        </p:txBody>
      </p:sp>
      <p:sp>
        <p:nvSpPr>
          <p:cNvPr id="6" name="页脚占位符 5">
            <a:extLst>
              <a:ext uri="{FF2B5EF4-FFF2-40B4-BE49-F238E27FC236}">
                <a16:creationId xmlns:a16="http://schemas.microsoft.com/office/drawing/2014/main" id="{77404534-05A0-4E39-88F1-CA2B86A297DE}"/>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0954501D-3BD2-4E63-8814-000C54AAA4DF}"/>
              </a:ext>
            </a:extLst>
          </p:cNvPr>
          <p:cNvSpPr>
            <a:spLocks noGrp="1"/>
          </p:cNvSpPr>
          <p:nvPr>
            <p:ph type="sldNum" sz="quarter" idx="12"/>
          </p:nvPr>
        </p:nvSpPr>
        <p:spPr/>
        <p:txBody>
          <a:bodyPr/>
          <a:lstStyle/>
          <a:p>
            <a:fld id="{69990331-4983-4402-B2BE-70F7A938D843}" type="slidenum">
              <a:rPr lang="zh-CN" altLang="en-US" smtClean="0"/>
              <a:t>‹#›</a:t>
            </a:fld>
            <a:endParaRPr lang="zh-CN" altLang="en-US"/>
          </a:p>
        </p:txBody>
      </p:sp>
    </p:spTree>
    <p:extLst>
      <p:ext uri="{BB962C8B-B14F-4D97-AF65-F5344CB8AC3E}">
        <p14:creationId val="3900997928"/>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a:extLst>
              <a:ext uri="{FF2B5EF4-FFF2-40B4-BE49-F238E27FC236}">
                <a16:creationId xmlns:a16="http://schemas.microsoft.com/office/drawing/2014/main" id="{79711EA9-D8D4-4072-985C-A80E9422C42F}"/>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B68524EB-AA18-4410-BCC7-752C07F53B5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67D83AB4-90C7-4B06-8EA3-AAE6CDAE15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948C737F-06F0-47F8-BA55-82A34E8841B1}"/>
              </a:ext>
            </a:extLst>
          </p:cNvPr>
          <p:cNvSpPr>
            <a:spLocks noGrp="1"/>
          </p:cNvSpPr>
          <p:nvPr>
            <p:ph type="dt" sz="half" idx="10"/>
          </p:nvPr>
        </p:nvSpPr>
        <p:spPr/>
        <p:txBody>
          <a:bodyPr/>
          <a:lstStyle/>
          <a:p>
            <a:fld id="{3F623F72-B969-4BEE-BE24-F3F39867342E}" type="datetimeFigureOut">
              <a:rPr lang="zh-CN" altLang="en-US" smtClean="0"/>
              <a:t>2018/10/5</a:t>
            </a:fld>
            <a:endParaRPr lang="zh-CN" altLang="en-US"/>
          </a:p>
        </p:txBody>
      </p:sp>
      <p:sp>
        <p:nvSpPr>
          <p:cNvPr id="6" name="页脚占位符 5">
            <a:extLst>
              <a:ext uri="{FF2B5EF4-FFF2-40B4-BE49-F238E27FC236}">
                <a16:creationId xmlns:a16="http://schemas.microsoft.com/office/drawing/2014/main" id="{991DFF15-DF6F-486F-8048-81BE6B0ADBBB}"/>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1F806D95-F082-4ED2-9B21-2E3CA35F1BB3}"/>
              </a:ext>
            </a:extLst>
          </p:cNvPr>
          <p:cNvSpPr>
            <a:spLocks noGrp="1"/>
          </p:cNvSpPr>
          <p:nvPr>
            <p:ph type="sldNum" sz="quarter" idx="12"/>
          </p:nvPr>
        </p:nvSpPr>
        <p:spPr/>
        <p:txBody>
          <a:bodyPr/>
          <a:lstStyle/>
          <a:p>
            <a:fld id="{69990331-4983-4402-B2BE-70F7A938D843}" type="slidenum">
              <a:rPr lang="zh-CN" altLang="en-US" smtClean="0"/>
              <a:t>‹#›</a:t>
            </a:fld>
            <a:endParaRPr lang="zh-CN" altLang="en-US"/>
          </a:p>
        </p:txBody>
      </p:sp>
    </p:spTree>
    <p:extLst>
      <p:ext uri="{BB962C8B-B14F-4D97-AF65-F5344CB8AC3E}">
        <p14:creationId val="2267120407"/>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slideLayouts/slideLayout12.xml" Type="http://schemas.openxmlformats.org/officeDocument/2006/relationships/slideLayout"/><Relationship Id="rId13" Target="../slideLayouts/slideLayout13.xml" Type="http://schemas.openxmlformats.org/officeDocument/2006/relationships/slideLayout"/><Relationship Id="rId14" Target="../slideLayouts/slideLayout14.xml" Type="http://schemas.openxmlformats.org/officeDocument/2006/relationships/slideLayout"/><Relationship Id="rId15"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5.xml" Type="http://schemas.openxmlformats.org/officeDocument/2006/relationships/slideLayout"/><Relationship Id="rId10" Target="../slideLayouts/slideLayout24.xml" Type="http://schemas.openxmlformats.org/officeDocument/2006/relationships/slideLayout"/><Relationship Id="rId11" Target="../slideLayouts/slideLayout25.xml" Type="http://schemas.openxmlformats.org/officeDocument/2006/relationships/slideLayout"/><Relationship Id="rId12" Target="../theme/theme2.xml" Type="http://schemas.openxmlformats.org/officeDocument/2006/relationships/theme"/><Relationship Id="rId2" Target="../slideLayouts/slideLayout16.xml" Type="http://schemas.openxmlformats.org/officeDocument/2006/relationships/slideLayout"/><Relationship Id="rId3" Target="../slideLayouts/slideLayout17.xml" Type="http://schemas.openxmlformats.org/officeDocument/2006/relationships/slideLayout"/><Relationship Id="rId4" Target="../slideLayouts/slideLayout18.xml" Type="http://schemas.openxmlformats.org/officeDocument/2006/relationships/slideLayout"/><Relationship Id="rId5" Target="../slideLayouts/slideLayout19.xml" Type="http://schemas.openxmlformats.org/officeDocument/2006/relationships/slideLayout"/><Relationship Id="rId6" Target="../slideLayouts/slideLayout20.xml" Type="http://schemas.openxmlformats.org/officeDocument/2006/relationships/slideLayout"/><Relationship Id="rId7" Target="../slideLayouts/slideLayout21.xml" Type="http://schemas.openxmlformats.org/officeDocument/2006/relationships/slideLayout"/><Relationship Id="rId8" Target="../slideLayouts/slideLayout22.xml" Type="http://schemas.openxmlformats.org/officeDocument/2006/relationships/slideLayout"/><Relationship Id="rId9" Target="../slideLayouts/slideLayout23.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a:extLst>
              <a:ext uri="{FF2B5EF4-FFF2-40B4-BE49-F238E27FC236}">
                <a16:creationId xmlns:a16="http://schemas.microsoft.com/office/drawing/2014/main" id="{CC7649C3-B244-4E56-B74C-917489B4A0B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2E046C16-32BD-4A91-A1B7-A1B8761220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C313D0BC-93AA-4A08-9079-36CA123694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623F72-B969-4BEE-BE24-F3F39867342E}" type="datetimeFigureOut">
              <a:rPr lang="zh-CN" altLang="en-US" smtClean="0"/>
              <a:t>2018/10/5</a:t>
            </a:fld>
            <a:endParaRPr lang="zh-CN" altLang="en-US"/>
          </a:p>
        </p:txBody>
      </p:sp>
      <p:sp>
        <p:nvSpPr>
          <p:cNvPr id="5" name="页脚占位符 4">
            <a:extLst>
              <a:ext uri="{FF2B5EF4-FFF2-40B4-BE49-F238E27FC236}">
                <a16:creationId xmlns:a16="http://schemas.microsoft.com/office/drawing/2014/main" id="{01D6DE3C-5476-450D-9087-F5D83D5BFA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267C3612-C55F-429F-9FCE-B882EDA166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990331-4983-4402-B2BE-70F7A938D843}" type="slidenum">
              <a:rPr lang="zh-CN" altLang="en-US" smtClean="0"/>
              <a:t>‹#›</a:t>
            </a:fld>
            <a:endParaRPr lang="zh-CN" altLang="en-US"/>
          </a:p>
        </p:txBody>
      </p:sp>
    </p:spTree>
    <p:extLst>
      <p:ext uri="{BB962C8B-B14F-4D97-AF65-F5344CB8AC3E}">
        <p14:creationId val="16215551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2018/10/5</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438567305"/>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1.xml" Type="http://schemas.openxmlformats.org/officeDocument/2006/relationships/notesSlide"/><Relationship Id="rId3" Target="../media/image1.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0.xml" Type="http://schemas.openxmlformats.org/officeDocument/2006/relationships/notesSlide"/><Relationship Id="rId3" Target="../media/image9.jpeg" Type="http://schemas.openxmlformats.org/officeDocument/2006/relationships/image"/><Relationship Id="rId4" Target="../media/image17.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1.xml" Type="http://schemas.openxmlformats.org/officeDocument/2006/relationships/notesSlide"/><Relationship Id="rId3" Target="../media/image14.jpeg" Type="http://schemas.openxmlformats.org/officeDocument/2006/relationships/image"/><Relationship Id="rId4" Target="../media/image18.jpeg" Type="http://schemas.openxmlformats.org/officeDocument/2006/relationships/image"/><Relationship Id="rId5" Target="../media/image19.jpeg" Type="http://schemas.openxmlformats.org/officeDocument/2006/relationships/image"/><Relationship Id="rId6" Target="../media/image20.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2.xml" Type="http://schemas.openxmlformats.org/officeDocument/2006/relationships/notesSlide"/><Relationship Id="rId3" Target="../media/image21.jpeg" Type="http://schemas.openxmlformats.org/officeDocument/2006/relationships/image"/><Relationship Id="rId4" Target="../media/image22.jpeg" Type="http://schemas.openxmlformats.org/officeDocument/2006/relationships/image"/><Relationship Id="rId5" Target="../media/image23.jpe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3.xml" Type="http://schemas.openxmlformats.org/officeDocument/2006/relationships/notesSlide"/><Relationship Id="rId3" Target="../media/image24.jpeg" Type="http://schemas.openxmlformats.org/officeDocument/2006/relationships/image"/><Relationship Id="rId4" Target="../media/image7.jpeg" Type="http://schemas.openxmlformats.org/officeDocument/2006/relationships/image"/><Relationship Id="rId5" Target="../media/image25.jpeg" Type="http://schemas.openxmlformats.org/officeDocument/2006/relationships/image"/><Relationship Id="rId6" Target="../tags/tag8.xml" Type="http://schemas.openxmlformats.org/officeDocument/2006/relationships/tags"/><Relationship Id="rId7" Target="../tags/tag9.xml" Type="http://schemas.openxmlformats.org/officeDocument/2006/relationships/tags"/><Relationship Id="rId8" Target="../tags/tag10.xml" Type="http://schemas.openxmlformats.org/officeDocument/2006/relationships/tags"/><Relationship Id="rId9" Target="../tags/tag11.xml" Type="http://schemas.openxmlformats.org/officeDocument/2006/relationships/tags"/></Relationships>
</file>

<file path=ppt/slides/_rels/slide1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4.xml" Type="http://schemas.openxmlformats.org/officeDocument/2006/relationships/notesSlide"/><Relationship Id="rId3" Target="../media/image26.jpe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5.xml" Type="http://schemas.openxmlformats.org/officeDocument/2006/relationships/notesSlide"/><Relationship Id="rId3" Target="../media/image24.jpeg" Type="http://schemas.openxmlformats.org/officeDocument/2006/relationships/image"/><Relationship Id="rId4" Target="../media/image25.jpe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14.xml" Type="http://schemas.openxmlformats.org/officeDocument/2006/relationships/slideLayout"/><Relationship Id="rId2" Target="../notesSlides/notesSlide16.xml" Type="http://schemas.openxmlformats.org/officeDocument/2006/relationships/notesSlide"/><Relationship Id="rId3" Target="../media/image3.jpe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17.xml" Type="http://schemas.openxmlformats.org/officeDocument/2006/relationships/notesSlide"/><Relationship Id="rId3" Target="../media/image27.jpe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8.xml" Type="http://schemas.openxmlformats.org/officeDocument/2006/relationships/notesSlide"/><Relationship Id="rId3" Target="../media/image28.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9.xml" Type="http://schemas.openxmlformats.org/officeDocument/2006/relationships/notesSlide"/><Relationship Id="rId3" Target="../media/image29.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2.xml" Type="http://schemas.openxmlformats.org/officeDocument/2006/relationships/notesSlide"/><Relationship Id="rId3" Target="../media/image2.jpe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14.xml" Type="http://schemas.openxmlformats.org/officeDocument/2006/relationships/slideLayout"/><Relationship Id="rId2" Target="../notesSlides/notesSlide20.xml" Type="http://schemas.openxmlformats.org/officeDocument/2006/relationships/notesSlide"/><Relationship Id="rId3" Target="../media/image3.jpe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1.xml" Type="http://schemas.openxmlformats.org/officeDocument/2006/relationships/notesSlide"/><Relationship Id="rId3" Target="../media/image16.jpeg" Type="http://schemas.openxmlformats.org/officeDocument/2006/relationships/image"/><Relationship Id="rId4" Target="../tags/tag12.xml" Type="http://schemas.openxmlformats.org/officeDocument/2006/relationships/tags"/></Relationships>
</file>

<file path=ppt/slides/_rels/slide2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2.xml" Type="http://schemas.openxmlformats.org/officeDocument/2006/relationships/notesSlide"/><Relationship Id="rId3" Target="../media/image30.png" Type="http://schemas.openxmlformats.org/officeDocument/2006/relationships/image"/><Relationship Id="rId4" Target="../media/image31.png" Type="http://schemas.openxmlformats.org/officeDocument/2006/relationships/image"/><Relationship Id="rId5" Target="../media/image32.png" Type="http://schemas.openxmlformats.org/officeDocument/2006/relationships/image"/><Relationship Id="rId6" Target="../media/image33.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3.xml" Type="http://schemas.openxmlformats.org/officeDocument/2006/relationships/notesSlide"/><Relationship Id="rId3" Target="../media/image34.jpeg" Type="http://schemas.openxmlformats.org/officeDocument/2006/relationships/image"/><Relationship Id="rId4" Target="../media/image15.jpeg" Type="http://schemas.openxmlformats.org/officeDocument/2006/relationships/image"/><Relationship Id="rId5" Target="../media/image17.jpe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24.xml" Type="http://schemas.openxmlformats.org/officeDocument/2006/relationships/notesSlide"/><Relationship Id="rId3" Target="../media/image1.pn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21.xml" Type="http://schemas.openxmlformats.org/officeDocument/2006/relationships/slideLayout"/><Relationship Id="rId2" Target="../notesSlides/notesSlide25.xml" Type="http://schemas.openxmlformats.org/officeDocument/2006/relationships/notesSlide"/></Relationships>
</file>

<file path=ppt/slides/_rels/slide3.xml.rels><?xml version="1.0" encoding="UTF-8" standalone="yes"?><Relationships xmlns="http://schemas.openxmlformats.org/package/2006/relationships"><Relationship Id="rId1" Target="../slideLayouts/slideLayout14.xml" Type="http://schemas.openxmlformats.org/officeDocument/2006/relationships/slideLayout"/><Relationship Id="rId2" Target="../notesSlides/notesSlide3.xml" Type="http://schemas.openxmlformats.org/officeDocument/2006/relationships/notesSlide"/><Relationship Id="rId3" Target="../media/image3.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4.xml" Type="http://schemas.openxmlformats.org/officeDocument/2006/relationships/notesSlide"/><Relationship Id="rId3" Target="../media/image4.jpeg" Type="http://schemas.openxmlformats.org/officeDocument/2006/relationships/image"/><Relationship Id="rId4" Target="../media/image5.jpeg" Type="http://schemas.openxmlformats.org/officeDocument/2006/relationships/image"/><Relationship Id="rId5" Target="../media/image6.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5.xml" Type="http://schemas.openxmlformats.org/officeDocument/2006/relationships/notesSlide"/><Relationship Id="rId3" Target="../media/image7.jpeg" Type="http://schemas.openxmlformats.org/officeDocument/2006/relationships/image"/><Relationship Id="rId4" Target="../media/image8.jpeg" Type="http://schemas.openxmlformats.org/officeDocument/2006/relationships/image"/><Relationship Id="rId5" Target="../media/image9.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2.xml" Type="http://schemas.openxmlformats.org/officeDocument/2006/relationships/slideLayout"/><Relationship Id="rId10" Target="../tags/tag6.xml" Type="http://schemas.openxmlformats.org/officeDocument/2006/relationships/tags"/><Relationship Id="rId11" Target="../tags/tag7.xml" Type="http://schemas.openxmlformats.org/officeDocument/2006/relationships/tags"/><Relationship Id="rId12" Target="../media/image11.jpeg" Type="http://schemas.openxmlformats.org/officeDocument/2006/relationships/image"/><Relationship Id="rId2" Target="../notesSlides/notesSlide6.xml" Type="http://schemas.openxmlformats.org/officeDocument/2006/relationships/notesSlide"/><Relationship Id="rId3" Target="../tags/tag1.xml" Type="http://schemas.openxmlformats.org/officeDocument/2006/relationships/tags"/><Relationship Id="rId4" Target="../tags/tag2.xml" Type="http://schemas.openxmlformats.org/officeDocument/2006/relationships/tags"/><Relationship Id="rId5" Target="../media/image10.jpeg" Type="http://schemas.openxmlformats.org/officeDocument/2006/relationships/image"/><Relationship Id="rId6" Target="../tags/tag3.xml" Type="http://schemas.openxmlformats.org/officeDocument/2006/relationships/tags"/><Relationship Id="rId7" Target="../tags/tag4.xml" Type="http://schemas.openxmlformats.org/officeDocument/2006/relationships/tags"/><Relationship Id="rId8" Target="../media/image7.jpeg" Type="http://schemas.openxmlformats.org/officeDocument/2006/relationships/image"/><Relationship Id="rId9" Target="../tags/tag5.xml" Type="http://schemas.openxmlformats.org/officeDocument/2006/relationships/tags"/></Relationships>
</file>

<file path=ppt/slides/_rels/slide7.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7.xml" Type="http://schemas.openxmlformats.org/officeDocument/2006/relationships/notesSlide"/><Relationship Id="rId3" Target="../media/image12.png" Type="http://schemas.openxmlformats.org/officeDocument/2006/relationships/image"/><Relationship Id="rId4" Target="../media/image13.jpeg" Type="http://schemas.openxmlformats.org/officeDocument/2006/relationships/image"/><Relationship Id="rId5" Target="../media/image14.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8.xml" Type="http://schemas.openxmlformats.org/officeDocument/2006/relationships/notesSlide"/><Relationship Id="rId3" Target="../media/image15.jpeg" Type="http://schemas.openxmlformats.org/officeDocument/2006/relationships/image"/><Relationship Id="rId4" Target="../media/image16.jpeg" Type="http://schemas.openxmlformats.org/officeDocument/2006/relationships/image"/><Relationship Id="rId5" Target="../media/image11.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14.xml" Type="http://schemas.openxmlformats.org/officeDocument/2006/relationships/slideLayout"/><Relationship Id="rId2" Target="../notesSlides/notesSlide9.xml" Type="http://schemas.openxmlformats.org/officeDocument/2006/relationships/notesSlide"/><Relationship Id="rId3" Target="../media/image3.jpe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占位符 1"/>
          <p:cNvPicPr>
            <a:picLocks noChangeAspect="1" noGrp="1"/>
          </p:cNvPicPr>
          <p:nvPr>
            <p:ph idx="10" sz="quarter" type="pic"/>
          </p:nvPr>
        </p:nvPicPr>
        <p:blipFill>
          <a:blip r:embed="rId3">
            <a:extLst>
              <a:ext uri="{28A0092B-C50C-407E-A947-70E740481C1C}">
                <a14:useLocalDpi val="0"/>
              </a:ext>
            </a:extLst>
          </a:blip>
          <a:stretch>
            <a:fillRect/>
          </a:stretch>
        </p:blipFill>
        <p:spPr>
          <a:xfrm>
            <a:off x="0" y="0"/>
            <a:ext cx="9524426" cy="6972300"/>
          </a:xfrm>
        </p:spPr>
      </p:pic>
      <p:sp>
        <p:nvSpPr>
          <p:cNvPr id="11" name="Rectangle 20">
            <a:extLst>
              <a:ext uri="{FF2B5EF4-FFF2-40B4-BE49-F238E27FC236}">
                <a16:creationId xmlns:a16="http://schemas.microsoft.com/office/drawing/2014/main" id="{4C8F4B26-4973-4512-9F87-5F9AD067E993}"/>
              </a:ext>
            </a:extLst>
          </p:cNvPr>
          <p:cNvSpPr/>
          <p:nvPr/>
        </p:nvSpPr>
        <p:spPr>
          <a:xfrm>
            <a:off x="4225319" y="1352550"/>
            <a:ext cx="7674700" cy="42672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900"/>
          </a:p>
        </p:txBody>
      </p:sp>
      <p:sp>
        <p:nvSpPr>
          <p:cNvPr id="6" name="TextBox 5"/>
          <p:cNvSpPr txBox="1"/>
          <p:nvPr/>
        </p:nvSpPr>
        <p:spPr>
          <a:xfrm>
            <a:off x="4695340" y="2818478"/>
            <a:ext cx="6163160" cy="1005840"/>
          </a:xfrm>
          <a:prstGeom prst="rect">
            <a:avLst/>
          </a:prstGeom>
          <a:noFill/>
        </p:spPr>
        <p:txBody>
          <a:bodyPr bIns="0" lIns="0" rIns="0" rtlCol="0" tIns="0" wrap="square">
            <a:spAutoFit/>
          </a:bodyPr>
          <a:lstStyle/>
          <a:p>
            <a:pPr defTabSz="914400" eaLnBrk="1" fontAlgn="auto" hangingPunct="1" indent="0" latinLnBrk="0" lvl="0" marL="0" marR="0">
              <a:lnSpc>
                <a:spcPct val="100000"/>
              </a:lnSpc>
              <a:spcBef>
                <a:spcPct val="0"/>
              </a:spcBef>
              <a:spcAft>
                <a:spcPct val="0"/>
              </a:spcAft>
              <a:buClrTx/>
              <a:buSzTx/>
              <a:buFontTx/>
              <a:buNone/>
              <a:defRPr/>
            </a:pPr>
            <a:r>
              <a:rPr altLang="en-US" b="1" kern="0" lang="zh-CN" noProof="0" sz="6600">
                <a:solidFill>
                  <a:schemeClr val="bg1"/>
                </a:solidFill>
                <a:latin charset="-122" panose="020b0503020204020204" pitchFamily="34" typeface="微软雅黑"/>
                <a:ea charset="-122" panose="020b0503020204020204" pitchFamily="34" typeface="微软雅黑"/>
                <a:cs charset="0" panose="020b0706030804020204" pitchFamily="34" typeface="Open Sans Semibold"/>
                <a:sym charset="-122" panose="020b0503020204020204" pitchFamily="34" typeface="微软雅黑"/>
              </a:rPr>
              <a:t>简约  室内设计</a:t>
            </a:r>
          </a:p>
        </p:txBody>
      </p:sp>
      <p:sp>
        <p:nvSpPr>
          <p:cNvPr id="7" name="TextBox 6"/>
          <p:cNvSpPr txBox="1"/>
          <p:nvPr/>
        </p:nvSpPr>
        <p:spPr>
          <a:xfrm flipH="1">
            <a:off x="4695340" y="3954102"/>
            <a:ext cx="6734659" cy="914400"/>
          </a:xfrm>
          <a:prstGeom prst="rect">
            <a:avLst/>
          </a:prstGeom>
          <a:noFill/>
        </p:spPr>
        <p:txBody>
          <a:bodyPr bIns="0" lIns="0" rIns="0" rtlCol="0" tIns="0" wrap="square">
            <a:spAutoFit/>
          </a:bodyPr>
          <a:lstStyle/>
          <a:p>
            <a:pPr lvl="0">
              <a:lnSpc>
                <a:spcPct val="125000"/>
              </a:lnSpc>
              <a:defRPr/>
            </a:pPr>
            <a:r>
              <a:rPr altLang="en-US" kern="0" lang="zh-CN" sz="1200">
                <a:solidFill>
                  <a:schemeClr val="bg1"/>
                </a:solidFill>
                <a:latin charset="-122" panose="020b0503020204020204" pitchFamily="34" typeface="微软雅黑"/>
                <a:ea charset="-122" panose="020b0503020204020204" pitchFamily="34" typeface="微软雅黑"/>
                <a:cs charset="0" panose="020b0606030504020204" pitchFamily="34" typeface="Open Sans"/>
                <a:sym charset="-122" panose="020b0503020204020204" pitchFamily="34" typeface="微软雅黑"/>
              </a:rPr>
              <a:t>用户可以在投影仪或者计算机上进行演示，也可以将演示文稿打印出来，制作成胶片，以便应用到更广泛的领域中。利用Microsoft Office PowerPoint不仅可以创建演示文稿用户可以在投影仪或者计算机上进行演示，也可以将演示文稿打印出来，制作成胶片，以便应用到更广泛的领域中。利用Microsoft Office PowerPoint不仅可以创建演示文稿</a:t>
            </a:r>
          </a:p>
        </p:txBody>
      </p:sp>
      <p:sp>
        <p:nvSpPr>
          <p:cNvPr id="9" name="TextBox 5"/>
          <p:cNvSpPr txBox="1"/>
          <p:nvPr/>
        </p:nvSpPr>
        <p:spPr>
          <a:xfrm>
            <a:off x="4695340" y="1896525"/>
            <a:ext cx="3940660" cy="914400"/>
          </a:xfrm>
          <a:prstGeom prst="rect">
            <a:avLst/>
          </a:prstGeom>
          <a:noFill/>
        </p:spPr>
        <p:txBody>
          <a:bodyPr bIns="0" lIns="0" rIns="0" rtlCol="0" tIns="0" wrap="square">
            <a:spAutoFit/>
          </a:bodyPr>
          <a:lstStyle/>
          <a:p>
            <a:pPr defTabSz="914400" eaLnBrk="1" fontAlgn="auto" hangingPunct="1" indent="0" latinLnBrk="0" lvl="0" marL="0" marR="0">
              <a:lnSpc>
                <a:spcPct val="100000"/>
              </a:lnSpc>
              <a:spcBef>
                <a:spcPct val="0"/>
              </a:spcBef>
              <a:spcAft>
                <a:spcPct val="0"/>
              </a:spcAft>
              <a:buClrTx/>
              <a:buSzTx/>
              <a:buFontTx/>
              <a:buNone/>
              <a:defRPr/>
            </a:pPr>
            <a:r>
              <a:rPr altLang="zh-CN" b="1" kern="0" lang="en-US" noProof="0" sz="6000">
                <a:solidFill>
                  <a:schemeClr val="bg1"/>
                </a:solidFill>
                <a:latin charset="-128" panose="020b0500000000000000" pitchFamily="34" typeface="Yu Gothic UI"/>
                <a:ea charset="-128" panose="020b0500000000000000" pitchFamily="34" typeface="Yu Gothic UI"/>
                <a:cs charset="0" panose="020b0706030804020204" pitchFamily="34" typeface="Open Sans Semibold"/>
                <a:sym charset="-122" panose="020b0503020204020204" pitchFamily="34" typeface="微软雅黑"/>
              </a:rPr>
              <a:t>FASHION</a:t>
            </a:r>
          </a:p>
        </p:txBody>
      </p:sp>
      <p:sp>
        <p:nvSpPr>
          <p:cNvPr id="3" name="矩形 2">
            <a:extLst>
              <a:ext uri="{FF2B5EF4-FFF2-40B4-BE49-F238E27FC236}">
                <a16:creationId xmlns:a16="http://schemas.microsoft.com/office/drawing/2014/main" id="{CAA031B7-58AF-464B-A0F6-42DC61F74B73}"/>
              </a:ext>
            </a:extLst>
          </p:cNvPr>
          <p:cNvSpPr/>
          <p:nvPr/>
        </p:nvSpPr>
        <p:spPr>
          <a:xfrm>
            <a:off x="8030920" y="2317434"/>
            <a:ext cx="1493506"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2282309944"/>
      </p:ext>
    </p:extLst>
  </p:cSld>
  <p:clrMapOvr>
    <a:masterClrMapping/>
  </p:clrMapOvr>
  <mc:AlternateContent>
    <mc:Choice Requires="p14">
      <p:transition p14:dur="1250" spd="slow">
        <p:randomBar dir="vert"/>
      </p:transition>
    </mc:Choice>
    <mc:Fallback>
      <p:transition spd="slow">
        <p:randomBar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2"/>
                                        </p:tgtEl>
                                        <p:attrNameLst>
                                          <p:attrName>style.visibility</p:attrName>
                                        </p:attrNameLst>
                                      </p:cBhvr>
                                      <p:to>
                                        <p:strVal val="visible"/>
                                      </p:to>
                                    </p:set>
                                    <p:animEffect filter="fade" transition="in">
                                      <p:cBhvr>
                                        <p:cTn dur="500" id="7"/>
                                        <p:tgtEl>
                                          <p:spTgt spid="2"/>
                                        </p:tgtEl>
                                      </p:cBhvr>
                                    </p:animEffect>
                                  </p:childTnLst>
                                </p:cTn>
                              </p:par>
                            </p:childTnLst>
                          </p:cTn>
                        </p:par>
                        <p:par>
                          <p:cTn fill="hold" id="8" nodeType="afterGroup">
                            <p:stCondLst>
                              <p:cond delay="500"/>
                            </p:stCondLst>
                            <p:childTnLst>
                              <p:par>
                                <p:cTn fill="hold" grpId="0" id="9" nodeType="afterEffect" presetClass="entr" presetID="22" presetSubtype="8">
                                  <p:stCondLst>
                                    <p:cond delay="0"/>
                                  </p:stCondLst>
                                  <p:childTnLst>
                                    <p:set>
                                      <p:cBhvr>
                                        <p:cTn dur="1" fill="hold" id="10">
                                          <p:stCondLst>
                                            <p:cond delay="0"/>
                                          </p:stCondLst>
                                        </p:cTn>
                                        <p:tgtEl>
                                          <p:spTgt spid="9"/>
                                        </p:tgtEl>
                                        <p:attrNameLst>
                                          <p:attrName>style.visibility</p:attrName>
                                        </p:attrNameLst>
                                      </p:cBhvr>
                                      <p:to>
                                        <p:strVal val="visible"/>
                                      </p:to>
                                    </p:set>
                                    <p:animEffect filter="wipe(left)" transition="in">
                                      <p:cBhvr>
                                        <p:cTn dur="500" id="11"/>
                                        <p:tgtEl>
                                          <p:spTgt spid="9"/>
                                        </p:tgtEl>
                                      </p:cBhvr>
                                    </p:animEffect>
                                  </p:childTnLst>
                                </p:cTn>
                              </p:par>
                            </p:childTnLst>
                          </p:cTn>
                        </p:par>
                        <p:par>
                          <p:cTn fill="hold" id="12" nodeType="afterGroup">
                            <p:stCondLst>
                              <p:cond delay="1000"/>
                            </p:stCondLst>
                            <p:childTnLst>
                              <p:par>
                                <p:cTn fill="hold" grpId="0" id="13" nodeType="afterEffect" presetClass="entr" presetID="22" presetSubtype="8">
                                  <p:stCondLst>
                                    <p:cond delay="0"/>
                                  </p:stCondLst>
                                  <p:childTnLst>
                                    <p:set>
                                      <p:cBhvr>
                                        <p:cTn dur="1" fill="hold" id="14">
                                          <p:stCondLst>
                                            <p:cond delay="0"/>
                                          </p:stCondLst>
                                        </p:cTn>
                                        <p:tgtEl>
                                          <p:spTgt spid="6"/>
                                        </p:tgtEl>
                                        <p:attrNameLst>
                                          <p:attrName>style.visibility</p:attrName>
                                        </p:attrNameLst>
                                      </p:cBhvr>
                                      <p:to>
                                        <p:strVal val="visible"/>
                                      </p:to>
                                    </p:set>
                                    <p:animEffect filter="wipe(left)" transition="in">
                                      <p:cBhvr>
                                        <p:cTn dur="500" id="15"/>
                                        <p:tgtEl>
                                          <p:spTgt spid="6"/>
                                        </p:tgtEl>
                                      </p:cBhvr>
                                    </p:animEffect>
                                  </p:childTnLst>
                                </p:cTn>
                              </p:par>
                            </p:childTnLst>
                          </p:cTn>
                        </p:par>
                        <p:par>
                          <p:cTn fill="hold" id="16" nodeType="afterGroup">
                            <p:stCondLst>
                              <p:cond delay="1500"/>
                            </p:stCondLst>
                            <p:childTnLst>
                              <p:par>
                                <p:cTn fill="hold" grpId="0" id="17" nodeType="afterEffect" presetClass="entr" presetID="22" presetSubtype="8">
                                  <p:stCondLst>
                                    <p:cond delay="0"/>
                                  </p:stCondLst>
                                  <p:childTnLst>
                                    <p:set>
                                      <p:cBhvr>
                                        <p:cTn dur="1" fill="hold" id="18">
                                          <p:stCondLst>
                                            <p:cond delay="0"/>
                                          </p:stCondLst>
                                        </p:cTn>
                                        <p:tgtEl>
                                          <p:spTgt spid="7"/>
                                        </p:tgtEl>
                                        <p:attrNameLst>
                                          <p:attrName>style.visibility</p:attrName>
                                        </p:attrNameLst>
                                      </p:cBhvr>
                                      <p:to>
                                        <p:strVal val="visible"/>
                                      </p:to>
                                    </p:set>
                                    <p:animEffect filter="wipe(left)" transition="in">
                                      <p:cBhvr>
                                        <p:cTn dur="500" id="19"/>
                                        <p:tgtEl>
                                          <p:spTgt spid="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7"/>
      <p:bldP grpId="0" spid="9"/>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文本框 2"/>
          <p:cNvSpPr txBox="1"/>
          <p:nvPr/>
        </p:nvSpPr>
        <p:spPr>
          <a:xfrm>
            <a:off x="2971800" y="-1231900"/>
            <a:ext cx="182880" cy="365760"/>
          </a:xfrm>
          <a:prstGeom prst="rect">
            <a:avLst/>
          </a:prstGeom>
          <a:noFill/>
        </p:spPr>
        <p:txBody>
          <a:bodyPr rtlCol="0" wrap="none">
            <a:spAutoFit/>
          </a:bodyPr>
          <a:lstStyle/>
          <a:p>
            <a:endParaRPr altLang="en-US" lang="zh-CN"/>
          </a:p>
        </p:txBody>
      </p:sp>
      <p:sp>
        <p:nvSpPr>
          <p:cNvPr id="11" name="文本框 10"/>
          <p:cNvSpPr txBox="1"/>
          <p:nvPr/>
        </p:nvSpPr>
        <p:spPr>
          <a:xfrm>
            <a:off x="3386992" y="475040"/>
            <a:ext cx="5418016" cy="871728"/>
          </a:xfrm>
          <a:prstGeom prst="rect">
            <a:avLst/>
          </a:prstGeom>
          <a:noFill/>
        </p:spPr>
        <p:txBody>
          <a:bodyPr rtlCol="0" wrap="square">
            <a:spAutoFit/>
          </a:bodyPr>
          <a:lstStyle/>
          <a:p>
            <a:pPr algn="ctr">
              <a:lnSpc>
                <a:spcPct val="80000"/>
              </a:lnSpc>
            </a:pPr>
            <a:r>
              <a:rPr altLang="zh-CN" lang="en-US" sz="3200">
                <a:solidFill>
                  <a:schemeClr val="tx1">
                    <a:lumMod val="75000"/>
                    <a:lumOff val="25000"/>
                  </a:schemeClr>
                </a:solidFill>
              </a:rPr>
              <a:t>FASHION PORTFOLIO FOR TWO</a:t>
            </a:r>
          </a:p>
        </p:txBody>
      </p:sp>
      <p:pic>
        <p:nvPicPr>
          <p:cNvPr id="13" name="图片 12"/>
          <p:cNvPicPr>
            <a:picLocks noChangeAspect="1"/>
          </p:cNvPicPr>
          <p:nvPr/>
        </p:nvPicPr>
        <p:blipFill>
          <a:blip r:embed="rId3">
            <a:extLst>
              <a:ext uri="{28A0092B-C50C-407E-A947-70E740481C1C}">
                <a14:useLocalDpi val="0"/>
              </a:ext>
            </a:extLst>
          </a:blip>
          <a:stretch>
            <a:fillRect/>
          </a:stretch>
        </p:blipFill>
        <p:spPr>
          <a:xfrm>
            <a:off x="457201" y="1145370"/>
            <a:ext cx="6934348" cy="2860570"/>
          </a:xfrm>
          <a:prstGeom prst="rect">
            <a:avLst/>
          </a:prstGeom>
          <a:effectLst>
            <a:outerShdw algn="t" blurRad="12700" dir="5400000" dist="38100" rotWithShape="0">
              <a:prstClr val="black">
                <a:alpha val="40000"/>
              </a:prstClr>
            </a:outerShdw>
          </a:effectLst>
        </p:spPr>
      </p:pic>
      <p:pic>
        <p:nvPicPr>
          <p:cNvPr id="40" name="图片 39"/>
          <p:cNvPicPr>
            <a:picLocks noChangeAspect="1"/>
          </p:cNvPicPr>
          <p:nvPr/>
        </p:nvPicPr>
        <p:blipFill>
          <a:blip r:embed="rId4">
            <a:extLst>
              <a:ext uri="{28A0092B-C50C-407E-A947-70E740481C1C}">
                <a14:useLocalDpi val="0"/>
              </a:ext>
            </a:extLst>
          </a:blip>
          <a:stretch>
            <a:fillRect/>
          </a:stretch>
        </p:blipFill>
        <p:spPr>
          <a:xfrm>
            <a:off x="457202" y="4122801"/>
            <a:ext cx="3653892" cy="2172475"/>
          </a:xfrm>
          <a:prstGeom prst="rect">
            <a:avLst/>
          </a:prstGeom>
          <a:effectLst>
            <a:outerShdw algn="t" blurRad="12700" dir="5400000" dist="38100" rotWithShape="0">
              <a:prstClr val="black">
                <a:alpha val="40000"/>
              </a:prstClr>
            </a:outerShdw>
          </a:effectLst>
        </p:spPr>
      </p:pic>
      <p:sp>
        <p:nvSpPr>
          <p:cNvPr id="41" name="文本框 40"/>
          <p:cNvSpPr txBox="1"/>
          <p:nvPr/>
        </p:nvSpPr>
        <p:spPr>
          <a:xfrm>
            <a:off x="8609495" y="2633711"/>
            <a:ext cx="3481705" cy="1568196"/>
          </a:xfrm>
          <a:prstGeom prst="rect">
            <a:avLst/>
          </a:prstGeom>
          <a:noFill/>
        </p:spPr>
        <p:txBody>
          <a:bodyPr rtlCol="0" wrap="none">
            <a:spAutoFit/>
          </a:bodyPr>
          <a:lstStyle/>
          <a:p>
            <a:pPr>
              <a:lnSpc>
                <a:spcPct val="85000"/>
              </a:lnSpc>
            </a:pPr>
            <a:r>
              <a:rPr altLang="zh-CN" lang="en-US" sz="3800">
                <a:solidFill>
                  <a:schemeClr val="accent1"/>
                </a:solidFill>
                <a:latin charset="0" panose="02060503040505020203" pitchFamily="18" typeface="Chaparral Pro"/>
              </a:rPr>
              <a:t>FASHION</a:t>
            </a:r>
          </a:p>
          <a:p>
            <a:pPr>
              <a:lnSpc>
                <a:spcPct val="85000"/>
              </a:lnSpc>
            </a:pPr>
            <a:r>
              <a:rPr altLang="zh-CN" lang="en-US" sz="3800">
                <a:solidFill>
                  <a:schemeClr val="accent1"/>
                </a:solidFill>
                <a:latin charset="0" panose="02060503040505020203" pitchFamily="18" typeface="Chaparral Pro"/>
              </a:rPr>
              <a:t>PORTFOLIO </a:t>
            </a:r>
          </a:p>
          <a:p>
            <a:pPr>
              <a:lnSpc>
                <a:spcPct val="85000"/>
              </a:lnSpc>
            </a:pPr>
            <a:r>
              <a:rPr altLang="zh-CN" lang="en-US" sz="3800">
                <a:solidFill>
                  <a:schemeClr val="accent1"/>
                </a:solidFill>
                <a:latin charset="0" panose="02060503040505020203" pitchFamily="18" typeface="Chaparral Pro"/>
              </a:rPr>
              <a:t>POWERPOINT</a:t>
            </a:r>
          </a:p>
        </p:txBody>
      </p:sp>
      <p:sp>
        <p:nvSpPr>
          <p:cNvPr id="42" name="KSO_Shape"/>
          <p:cNvSpPr/>
          <p:nvPr/>
        </p:nvSpPr>
        <p:spPr bwMode="auto">
          <a:xfrm rot="10800000">
            <a:off x="8693316" y="2078211"/>
            <a:ext cx="436484" cy="436484"/>
          </a:xfrm>
          <a:custGeom>
            <a:gdLst>
              <a:gd fmla="*/ 253 w 452" name="T0"/>
              <a:gd fmla="*/ 2 h 452" name="T1"/>
              <a:gd fmla="*/ 295 w 452" name="T2"/>
              <a:gd fmla="*/ 10 h 452" name="T3"/>
              <a:gd fmla="*/ 335 w 452" name="T4"/>
              <a:gd fmla="*/ 27 h 452" name="T5"/>
              <a:gd fmla="*/ 370 w 452" name="T6"/>
              <a:gd fmla="*/ 50 h 452" name="T7"/>
              <a:gd fmla="*/ 402 w 452" name="T8"/>
              <a:gd fmla="*/ 82 h 452" name="T9"/>
              <a:gd fmla="*/ 427 w 452" name="T10"/>
              <a:gd fmla="*/ 119 h 452" name="T11"/>
              <a:gd fmla="*/ 442 w 452" name="T12"/>
              <a:gd fmla="*/ 159 h 452" name="T13"/>
              <a:gd fmla="*/ 452 w 452" name="T14"/>
              <a:gd fmla="*/ 203 h 452" name="T15"/>
              <a:gd fmla="*/ 450 w 452" name="T16"/>
              <a:gd fmla="*/ 249 h 452" name="T17"/>
              <a:gd fmla="*/ 442 w 452" name="T18"/>
              <a:gd fmla="*/ 291 h 452" name="T19"/>
              <a:gd fmla="*/ 427 w 452" name="T20"/>
              <a:gd fmla="*/ 331 h 452" name="T21"/>
              <a:gd fmla="*/ 402 w 452" name="T22"/>
              <a:gd fmla="*/ 368 h 452" name="T23"/>
              <a:gd fmla="*/ 370 w 452" name="T24"/>
              <a:gd fmla="*/ 400 h 452" name="T25"/>
              <a:gd fmla="*/ 333 w 452" name="T26"/>
              <a:gd fmla="*/ 425 h 452" name="T27"/>
              <a:gd fmla="*/ 293 w 452" name="T28"/>
              <a:gd fmla="*/ 442 h 452" name="T29"/>
              <a:gd fmla="*/ 249 w 452" name="T30"/>
              <a:gd fmla="*/ 450 h 452" name="T31"/>
              <a:gd fmla="*/ 203 w 452" name="T32"/>
              <a:gd fmla="*/ 450 h 452" name="T33"/>
              <a:gd fmla="*/ 159 w 452" name="T34"/>
              <a:gd fmla="*/ 442 h 452" name="T35"/>
              <a:gd fmla="*/ 119 w 452" name="T36"/>
              <a:gd fmla="*/ 425 h 452" name="T37"/>
              <a:gd fmla="*/ 82 w 452" name="T38"/>
              <a:gd fmla="*/ 400 h 452" name="T39"/>
              <a:gd fmla="*/ 50 w 452" name="T40"/>
              <a:gd fmla="*/ 368 h 452" name="T41"/>
              <a:gd fmla="*/ 25 w 452" name="T42"/>
              <a:gd fmla="*/ 331 h 452" name="T43"/>
              <a:gd fmla="*/ 10 w 452" name="T44"/>
              <a:gd fmla="*/ 291 h 452" name="T45"/>
              <a:gd fmla="*/ 0 w 452" name="T46"/>
              <a:gd fmla="*/ 249 h 452" name="T47"/>
              <a:gd fmla="*/ 44 w 452" name="T48"/>
              <a:gd fmla="*/ 226 h 452" name="T49"/>
              <a:gd fmla="*/ 57 w 452" name="T50"/>
              <a:gd fmla="*/ 295 h 452" name="T51"/>
              <a:gd fmla="*/ 98 w 452" name="T52"/>
              <a:gd fmla="*/ 354 h 452" name="T53"/>
              <a:gd fmla="*/ 157 w 452" name="T54"/>
              <a:gd fmla="*/ 393 h 452" name="T55"/>
              <a:gd fmla="*/ 226 w 452" name="T56"/>
              <a:gd fmla="*/ 406 h 452" name="T57"/>
              <a:gd fmla="*/ 295 w 452" name="T58"/>
              <a:gd fmla="*/ 393 h 452" name="T59"/>
              <a:gd fmla="*/ 354 w 452" name="T60"/>
              <a:gd fmla="*/ 354 h 452" name="T61"/>
              <a:gd fmla="*/ 395 w 452" name="T62"/>
              <a:gd fmla="*/ 295 h 452" name="T63"/>
              <a:gd fmla="*/ 406 w 452" name="T64"/>
              <a:gd fmla="*/ 226 h 452" name="T65"/>
              <a:gd fmla="*/ 395 w 452" name="T66"/>
              <a:gd fmla="*/ 157 h 452" name="T67"/>
              <a:gd fmla="*/ 354 w 452" name="T68"/>
              <a:gd fmla="*/ 98 h 452" name="T69"/>
              <a:gd fmla="*/ 297 w 452" name="T70"/>
              <a:gd fmla="*/ 59 h 452" name="T71"/>
              <a:gd fmla="*/ 230 w 452" name="T72"/>
              <a:gd fmla="*/ 46 h 452" name="T73"/>
              <a:gd fmla="*/ 230 w 452" name="T74"/>
              <a:gd fmla="*/ 0 h 452" name="T75"/>
              <a:gd fmla="*/ 159 w 452" name="T76"/>
              <a:gd fmla="*/ 0 h 452" name="T77"/>
              <a:gd fmla="*/ 241 w 452" name="T78"/>
              <a:gd fmla="*/ 211 h 452" name="T79"/>
              <a:gd fmla="*/ 63 w 452" name="T80"/>
              <a:gd fmla="*/ 96 h 452" name="T81"/>
              <a:gd fmla="*/ 0 w 452" name="T82"/>
              <a:gd fmla="*/ 0 h 452"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452" w="452">
                <a:moveTo>
                  <a:pt x="230" y="0"/>
                </a:moveTo>
                <a:lnTo>
                  <a:pt x="253" y="2"/>
                </a:lnTo>
                <a:lnTo>
                  <a:pt x="274" y="4"/>
                </a:lnTo>
                <a:lnTo>
                  <a:pt x="295" y="10"/>
                </a:lnTo>
                <a:lnTo>
                  <a:pt x="314" y="17"/>
                </a:lnTo>
                <a:lnTo>
                  <a:pt x="335" y="27"/>
                </a:lnTo>
                <a:lnTo>
                  <a:pt x="352" y="36"/>
                </a:lnTo>
                <a:lnTo>
                  <a:pt x="370" y="50"/>
                </a:lnTo>
                <a:lnTo>
                  <a:pt x="387" y="67"/>
                </a:lnTo>
                <a:lnTo>
                  <a:pt x="402" y="82"/>
                </a:lnTo>
                <a:lnTo>
                  <a:pt x="416" y="102"/>
                </a:lnTo>
                <a:lnTo>
                  <a:pt x="427" y="119"/>
                </a:lnTo>
                <a:lnTo>
                  <a:pt x="437" y="140"/>
                </a:lnTo>
                <a:lnTo>
                  <a:pt x="442" y="159"/>
                </a:lnTo>
                <a:lnTo>
                  <a:pt x="448" y="180"/>
                </a:lnTo>
                <a:lnTo>
                  <a:pt x="452" y="203"/>
                </a:lnTo>
                <a:lnTo>
                  <a:pt x="452" y="226"/>
                </a:lnTo>
                <a:lnTo>
                  <a:pt x="450" y="249"/>
                </a:lnTo>
                <a:lnTo>
                  <a:pt x="448" y="270"/>
                </a:lnTo>
                <a:lnTo>
                  <a:pt x="442" y="291"/>
                </a:lnTo>
                <a:lnTo>
                  <a:pt x="435" y="312"/>
                </a:lnTo>
                <a:lnTo>
                  <a:pt x="427" y="331"/>
                </a:lnTo>
                <a:lnTo>
                  <a:pt x="416" y="350"/>
                </a:lnTo>
                <a:lnTo>
                  <a:pt x="402" y="368"/>
                </a:lnTo>
                <a:lnTo>
                  <a:pt x="385" y="385"/>
                </a:lnTo>
                <a:lnTo>
                  <a:pt x="370" y="400"/>
                </a:lnTo>
                <a:lnTo>
                  <a:pt x="350" y="414"/>
                </a:lnTo>
                <a:lnTo>
                  <a:pt x="333" y="425"/>
                </a:lnTo>
                <a:lnTo>
                  <a:pt x="312" y="435"/>
                </a:lnTo>
                <a:lnTo>
                  <a:pt x="293" y="442"/>
                </a:lnTo>
                <a:lnTo>
                  <a:pt x="272" y="448"/>
                </a:lnTo>
                <a:lnTo>
                  <a:pt x="249" y="450"/>
                </a:lnTo>
                <a:lnTo>
                  <a:pt x="226" y="452"/>
                </a:lnTo>
                <a:lnTo>
                  <a:pt x="203" y="450"/>
                </a:lnTo>
                <a:lnTo>
                  <a:pt x="180" y="448"/>
                </a:lnTo>
                <a:lnTo>
                  <a:pt x="159" y="442"/>
                </a:lnTo>
                <a:lnTo>
                  <a:pt x="140" y="435"/>
                </a:lnTo>
                <a:lnTo>
                  <a:pt x="119" y="425"/>
                </a:lnTo>
                <a:lnTo>
                  <a:pt x="102" y="414"/>
                </a:lnTo>
                <a:lnTo>
                  <a:pt x="82" y="400"/>
                </a:lnTo>
                <a:lnTo>
                  <a:pt x="65" y="385"/>
                </a:lnTo>
                <a:lnTo>
                  <a:pt x="50" y="368"/>
                </a:lnTo>
                <a:lnTo>
                  <a:pt x="36" y="350"/>
                </a:lnTo>
                <a:lnTo>
                  <a:pt x="25" y="331"/>
                </a:lnTo>
                <a:lnTo>
                  <a:pt x="15" y="312"/>
                </a:lnTo>
                <a:lnTo>
                  <a:pt x="10" y="291"/>
                </a:lnTo>
                <a:lnTo>
                  <a:pt x="4" y="270"/>
                </a:lnTo>
                <a:lnTo>
                  <a:pt x="0" y="249"/>
                </a:lnTo>
                <a:lnTo>
                  <a:pt x="0" y="226"/>
                </a:lnTo>
                <a:lnTo>
                  <a:pt x="44" y="226"/>
                </a:lnTo>
                <a:lnTo>
                  <a:pt x="48" y="262"/>
                </a:lnTo>
                <a:lnTo>
                  <a:pt x="57" y="295"/>
                </a:lnTo>
                <a:lnTo>
                  <a:pt x="75" y="326"/>
                </a:lnTo>
                <a:lnTo>
                  <a:pt x="98" y="354"/>
                </a:lnTo>
                <a:lnTo>
                  <a:pt x="126" y="377"/>
                </a:lnTo>
                <a:lnTo>
                  <a:pt x="157" y="393"/>
                </a:lnTo>
                <a:lnTo>
                  <a:pt x="190" y="404"/>
                </a:lnTo>
                <a:lnTo>
                  <a:pt x="226" y="406"/>
                </a:lnTo>
                <a:lnTo>
                  <a:pt x="262" y="404"/>
                </a:lnTo>
                <a:lnTo>
                  <a:pt x="295" y="393"/>
                </a:lnTo>
                <a:lnTo>
                  <a:pt x="326" y="377"/>
                </a:lnTo>
                <a:lnTo>
                  <a:pt x="354" y="354"/>
                </a:lnTo>
                <a:lnTo>
                  <a:pt x="377" y="326"/>
                </a:lnTo>
                <a:lnTo>
                  <a:pt x="395" y="295"/>
                </a:lnTo>
                <a:lnTo>
                  <a:pt x="404" y="262"/>
                </a:lnTo>
                <a:lnTo>
                  <a:pt x="406" y="226"/>
                </a:lnTo>
                <a:lnTo>
                  <a:pt x="404" y="190"/>
                </a:lnTo>
                <a:lnTo>
                  <a:pt x="395" y="157"/>
                </a:lnTo>
                <a:lnTo>
                  <a:pt x="377" y="126"/>
                </a:lnTo>
                <a:lnTo>
                  <a:pt x="354" y="98"/>
                </a:lnTo>
                <a:lnTo>
                  <a:pt x="328" y="75"/>
                </a:lnTo>
                <a:lnTo>
                  <a:pt x="297" y="59"/>
                </a:lnTo>
                <a:lnTo>
                  <a:pt x="264" y="48"/>
                </a:lnTo>
                <a:lnTo>
                  <a:pt x="230" y="46"/>
                </a:lnTo>
                <a:lnTo>
                  <a:pt x="230" y="0"/>
                </a:lnTo>
                <a:lnTo>
                  <a:pt x="230" y="0"/>
                </a:lnTo>
                <a:close/>
                <a:moveTo>
                  <a:pt x="0" y="0"/>
                </a:moveTo>
                <a:lnTo>
                  <a:pt x="159" y="0"/>
                </a:lnTo>
                <a:lnTo>
                  <a:pt x="96" y="63"/>
                </a:lnTo>
                <a:lnTo>
                  <a:pt x="241" y="211"/>
                </a:lnTo>
                <a:lnTo>
                  <a:pt x="211" y="241"/>
                </a:lnTo>
                <a:lnTo>
                  <a:pt x="63" y="96"/>
                </a:lnTo>
                <a:lnTo>
                  <a:pt x="0" y="159"/>
                </a:lnTo>
                <a:lnTo>
                  <a:pt x="0" y="0"/>
                </a:lnTo>
                <a:lnTo>
                  <a:pt x="0" y="0"/>
                </a:lnTo>
                <a:close/>
              </a:path>
            </a:pathLst>
          </a:custGeom>
          <a:solidFill>
            <a:schemeClr val="tx1">
              <a:lumMod val="75000"/>
              <a:lumOff val="25000"/>
            </a:schemeClr>
          </a:solidFill>
          <a:ln>
            <a:noFill/>
          </a:ln>
        </p:spPr>
        <p:txBody>
          <a:bodyPr anchor="ctr" bIns="34290" lIns="68580" rIns="68580" tIns="34290">
            <a:scene3d>
              <a:camera prst="orthographicFront"/>
              <a:lightRig dir="t" rig="threePt"/>
            </a:scene3d>
            <a:sp3d>
              <a:contourClr>
                <a:srgbClr val="FFFFFF"/>
              </a:contourClr>
            </a:sp3d>
          </a:bodyPr>
          <a:lstStyle/>
          <a:p>
            <a:pPr algn="ctr" eaLnBrk="1" fontAlgn="auto" hangingPunct="1">
              <a:spcBef>
                <a:spcPct val="0"/>
              </a:spcBef>
              <a:spcAft>
                <a:spcPct val="0"/>
              </a:spcAft>
              <a:defRPr/>
            </a:pPr>
            <a:endParaRPr altLang="en-US" lang="zh-CN">
              <a:solidFill>
                <a:srgbClr val="FFFFFF"/>
              </a:solidFill>
            </a:endParaRPr>
          </a:p>
        </p:txBody>
      </p:sp>
      <p:sp>
        <p:nvSpPr>
          <p:cNvPr id="43" name="文本框 42"/>
          <p:cNvSpPr txBox="1"/>
          <p:nvPr/>
        </p:nvSpPr>
        <p:spPr>
          <a:xfrm>
            <a:off x="4387976" y="4477370"/>
            <a:ext cx="7334141" cy="914400"/>
          </a:xfrm>
          <a:prstGeom prst="rect">
            <a:avLst/>
          </a:prstGeom>
          <a:noFill/>
        </p:spPr>
        <p:txBody>
          <a:bodyPr rtlCol="0" wrap="square">
            <a:spAutoFit/>
          </a:bodyPr>
          <a:lstStyle/>
          <a:p>
            <a:pPr algn="just"/>
            <a:r>
              <a:rPr altLang="zh-CN" b="1" lang="en-US">
                <a:solidFill>
                  <a:schemeClr val="tx1">
                    <a:lumMod val="75000"/>
                    <a:lumOff val="25000"/>
                  </a:schemeClr>
                </a:solidFill>
              </a:rPr>
              <a:t>I’m obviously a big proponent of positive thinking as the best way to achieve your goals, but it turns out that it can lead to happiness too.</a:t>
            </a:r>
          </a:p>
        </p:txBody>
      </p:sp>
      <p:sp>
        <p:nvSpPr>
          <p:cNvPr id="44" name="文本框 43"/>
          <p:cNvSpPr txBox="1"/>
          <p:nvPr/>
        </p:nvSpPr>
        <p:spPr>
          <a:xfrm>
            <a:off x="4387976" y="5466305"/>
            <a:ext cx="7334141" cy="969264"/>
          </a:xfrm>
          <a:prstGeom prst="rect">
            <a:avLst/>
          </a:prstGeom>
          <a:noFill/>
        </p:spPr>
        <p:txBody>
          <a:bodyPr rtlCol="0" wrap="square">
            <a:spAutoFit/>
          </a:bodyPr>
          <a:lstStyle/>
          <a:p>
            <a:pPr algn="just">
              <a:lnSpc>
                <a:spcPct val="120000"/>
              </a:lnSpc>
            </a:pPr>
            <a:r>
              <a:rPr altLang="zh-CN" lang="en-US" sz="1600">
                <a:solidFill>
                  <a:schemeClr val="tx1">
                    <a:lumMod val="75000"/>
                    <a:lumOff val="25000"/>
                  </a:schemeClr>
                </a:solidFill>
              </a:rPr>
              <a:t>But it turns out that it can lead to happiness. Optimism and self-esteem are some of the best indicators of people who lead happy lives. Happy people feel empowered, in control of their lives, and have a positive outlook on life.</a:t>
            </a:r>
          </a:p>
        </p:txBody>
      </p:sp>
      <p:cxnSp>
        <p:nvCxnSpPr>
          <p:cNvPr id="20" name="直接连接符 19"/>
          <p:cNvCxnSpPr/>
          <p:nvPr/>
        </p:nvCxnSpPr>
        <p:spPr>
          <a:xfrm>
            <a:off x="4474142" y="5233199"/>
            <a:ext cx="7204433" cy="205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1648734174"/>
      </p:ext>
    </p:extLst>
  </p:cSld>
  <p:clrMapOvr>
    <a:masterClrMapping/>
  </p:clrMapOvr>
  <mc:AlternateContent>
    <mc:Choice Requires="p14">
      <p:transition p14:dur="1250" spd="slow">
        <p:randomBar dir="vert"/>
      </p:transition>
    </mc:Choice>
    <mc:Fallback>
      <p:transition spd="slow">
        <p:randomBar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withEffect" presetClass="entr" presetID="2" presetSubtype="1">
                                  <p:stCondLst>
                                    <p:cond delay="0"/>
                                  </p:stCondLst>
                                  <p:childTnLst>
                                    <p:set>
                                      <p:cBhvr>
                                        <p:cTn dur="1" fill="hold" id="6">
                                          <p:stCondLst>
                                            <p:cond delay="0"/>
                                          </p:stCondLst>
                                        </p:cTn>
                                        <p:tgtEl>
                                          <p:spTgt spid="11"/>
                                        </p:tgtEl>
                                        <p:attrNameLst>
                                          <p:attrName>style.visibility</p:attrName>
                                        </p:attrNameLst>
                                      </p:cBhvr>
                                      <p:to>
                                        <p:strVal val="visible"/>
                                      </p:to>
                                    </p:set>
                                    <p:anim calcmode="lin" valueType="num">
                                      <p:cBhvr additive="base">
                                        <p:cTn dur="500" fill="hold" id="7"/>
                                        <p:tgtEl>
                                          <p:spTgt spid="11"/>
                                        </p:tgtEl>
                                        <p:attrNameLst>
                                          <p:attrName>ppt_x</p:attrName>
                                        </p:attrNameLst>
                                      </p:cBhvr>
                                      <p:tavLst>
                                        <p:tav tm="0">
                                          <p:val>
                                            <p:strVal val="#ppt_x"/>
                                          </p:val>
                                        </p:tav>
                                        <p:tav tm="100000">
                                          <p:val>
                                            <p:strVal val="#ppt_x"/>
                                          </p:val>
                                        </p:tav>
                                      </p:tavLst>
                                    </p:anim>
                                    <p:anim calcmode="lin" valueType="num">
                                      <p:cBhvr additive="base">
                                        <p:cTn dur="500" fill="hold" id="8"/>
                                        <p:tgtEl>
                                          <p:spTgt spid="11"/>
                                        </p:tgtEl>
                                        <p:attrNameLst>
                                          <p:attrName>ppt_y</p:attrName>
                                        </p:attrNameLst>
                                      </p:cBhvr>
                                      <p:tavLst>
                                        <p:tav tm="0">
                                          <p:val>
                                            <p:strVal val="0-#ppt_h/2"/>
                                          </p:val>
                                        </p:tav>
                                        <p:tav tm="100000">
                                          <p:val>
                                            <p:strVal val="#ppt_y"/>
                                          </p:val>
                                        </p:tav>
                                      </p:tavLst>
                                    </p:anim>
                                  </p:childTnLst>
                                </p:cTn>
                              </p:par>
                            </p:childTnLst>
                          </p:cTn>
                        </p:par>
                        <p:par>
                          <p:cTn fill="hold" id="9" nodeType="afterGroup">
                            <p:stCondLst>
                              <p:cond delay="500"/>
                            </p:stCondLst>
                            <p:childTnLst>
                              <p:par>
                                <p:cTn fill="hold" id="10" nodeType="afterEffect" presetClass="entr" presetID="3" presetSubtype="10">
                                  <p:stCondLst>
                                    <p:cond delay="0"/>
                                  </p:stCondLst>
                                  <p:childTnLst>
                                    <p:set>
                                      <p:cBhvr>
                                        <p:cTn dur="1" fill="hold" id="11">
                                          <p:stCondLst>
                                            <p:cond delay="0"/>
                                          </p:stCondLst>
                                        </p:cTn>
                                        <p:tgtEl>
                                          <p:spTgt spid="13"/>
                                        </p:tgtEl>
                                        <p:attrNameLst>
                                          <p:attrName>style.visibility</p:attrName>
                                        </p:attrNameLst>
                                      </p:cBhvr>
                                      <p:to>
                                        <p:strVal val="visible"/>
                                      </p:to>
                                    </p:set>
                                    <p:animEffect filter="blinds(horizontal)" transition="in">
                                      <p:cBhvr>
                                        <p:cTn dur="500" id="12"/>
                                        <p:tgtEl>
                                          <p:spTgt spid="13"/>
                                        </p:tgtEl>
                                      </p:cBhvr>
                                    </p:animEffect>
                                  </p:childTnLst>
                                </p:cTn>
                              </p:par>
                              <p:par>
                                <p:cTn decel="100000" fill="hold" grpId="0" id="13" nodeType="withEffect" presetClass="entr" presetID="49" presetSubtype="0">
                                  <p:stCondLst>
                                    <p:cond delay="0"/>
                                  </p:stCondLst>
                                  <p:childTnLst>
                                    <p:set>
                                      <p:cBhvr>
                                        <p:cTn dur="1" fill="hold" id="14">
                                          <p:stCondLst>
                                            <p:cond delay="0"/>
                                          </p:stCondLst>
                                        </p:cTn>
                                        <p:tgtEl>
                                          <p:spTgt spid="42"/>
                                        </p:tgtEl>
                                        <p:attrNameLst>
                                          <p:attrName>style.visibility</p:attrName>
                                        </p:attrNameLst>
                                      </p:cBhvr>
                                      <p:to>
                                        <p:strVal val="visible"/>
                                      </p:to>
                                    </p:set>
                                    <p:anim calcmode="lin" valueType="num">
                                      <p:cBhvr>
                                        <p:cTn dur="500" fill="hold" id="15"/>
                                        <p:tgtEl>
                                          <p:spTgt spid="42"/>
                                        </p:tgtEl>
                                        <p:attrNameLst>
                                          <p:attrName>ppt_w</p:attrName>
                                        </p:attrNameLst>
                                      </p:cBhvr>
                                      <p:tavLst>
                                        <p:tav tm="0">
                                          <p:val>
                                            <p:fltVal val="0"/>
                                          </p:val>
                                        </p:tav>
                                        <p:tav tm="100000">
                                          <p:val>
                                            <p:strVal val="#ppt_w"/>
                                          </p:val>
                                        </p:tav>
                                      </p:tavLst>
                                    </p:anim>
                                    <p:anim calcmode="lin" valueType="num">
                                      <p:cBhvr>
                                        <p:cTn dur="500" fill="hold" id="16"/>
                                        <p:tgtEl>
                                          <p:spTgt spid="42"/>
                                        </p:tgtEl>
                                        <p:attrNameLst>
                                          <p:attrName>ppt_h</p:attrName>
                                        </p:attrNameLst>
                                      </p:cBhvr>
                                      <p:tavLst>
                                        <p:tav tm="0">
                                          <p:val>
                                            <p:fltVal val="0"/>
                                          </p:val>
                                        </p:tav>
                                        <p:tav tm="100000">
                                          <p:val>
                                            <p:strVal val="#ppt_h"/>
                                          </p:val>
                                        </p:tav>
                                      </p:tavLst>
                                    </p:anim>
                                    <p:anim calcmode="lin" valueType="num">
                                      <p:cBhvr>
                                        <p:cTn dur="500" fill="hold" id="17"/>
                                        <p:tgtEl>
                                          <p:spTgt spid="42"/>
                                        </p:tgtEl>
                                        <p:attrNameLst>
                                          <p:attrName>style.rotation</p:attrName>
                                        </p:attrNameLst>
                                      </p:cBhvr>
                                      <p:tavLst>
                                        <p:tav tm="0">
                                          <p:val>
                                            <p:fltVal val="360"/>
                                          </p:val>
                                        </p:tav>
                                        <p:tav tm="100000">
                                          <p:val>
                                            <p:fltVal val="0"/>
                                          </p:val>
                                        </p:tav>
                                      </p:tavLst>
                                    </p:anim>
                                    <p:animEffect filter="fade" transition="in">
                                      <p:cBhvr>
                                        <p:cTn dur="500" id="18"/>
                                        <p:tgtEl>
                                          <p:spTgt spid="42"/>
                                        </p:tgtEl>
                                      </p:cBhvr>
                                    </p:animEffect>
                                  </p:childTnLst>
                                </p:cTn>
                              </p:par>
                            </p:childTnLst>
                          </p:cTn>
                        </p:par>
                        <p:par>
                          <p:cTn fill="hold" id="19" nodeType="afterGroup">
                            <p:stCondLst>
                              <p:cond delay="1000"/>
                            </p:stCondLst>
                            <p:childTnLst>
                              <p:par>
                                <p:cTn accel="40000" fill="hold" grpId="0" id="20" nodeType="afterEffect" presetClass="entr" presetID="2" presetSubtype="2">
                                  <p:stCondLst>
                                    <p:cond delay="0"/>
                                  </p:stCondLst>
                                  <p:childTnLst>
                                    <p:set>
                                      <p:cBhvr>
                                        <p:cTn dur="1" fill="hold" id="21">
                                          <p:stCondLst>
                                            <p:cond delay="0"/>
                                          </p:stCondLst>
                                        </p:cTn>
                                        <p:tgtEl>
                                          <p:spTgt spid="41">
                                            <p:txEl>
                                              <p:pRg end="0" st="0"/>
                                            </p:txEl>
                                          </p:spTgt>
                                        </p:tgtEl>
                                        <p:attrNameLst>
                                          <p:attrName>style.visibility</p:attrName>
                                        </p:attrNameLst>
                                      </p:cBhvr>
                                      <p:to>
                                        <p:strVal val="visible"/>
                                      </p:to>
                                    </p:set>
                                    <p:anim calcmode="lin" valueType="num">
                                      <p:cBhvr additive="base">
                                        <p:cTn dur="500" fill="hold" id="22"/>
                                        <p:tgtEl>
                                          <p:spTgt spid="41">
                                            <p:txEl>
                                              <p:pRg end="0" st="0"/>
                                            </p:txEl>
                                          </p:spTgt>
                                        </p:tgtEl>
                                        <p:attrNameLst>
                                          <p:attrName>ppt_x</p:attrName>
                                        </p:attrNameLst>
                                      </p:cBhvr>
                                      <p:tavLst>
                                        <p:tav tm="0">
                                          <p:val>
                                            <p:strVal val="1+#ppt_w/2"/>
                                          </p:val>
                                        </p:tav>
                                        <p:tav tm="100000">
                                          <p:val>
                                            <p:strVal val="#ppt_x"/>
                                          </p:val>
                                        </p:tav>
                                      </p:tavLst>
                                    </p:anim>
                                    <p:anim calcmode="lin" valueType="num">
                                      <p:cBhvr additive="base">
                                        <p:cTn dur="500" fill="hold" id="23"/>
                                        <p:tgtEl>
                                          <p:spTgt spid="41">
                                            <p:txEl>
                                              <p:pRg end="0" st="0"/>
                                            </p:txEl>
                                          </p:spTgt>
                                        </p:tgtEl>
                                        <p:attrNameLst>
                                          <p:attrName>ppt_y</p:attrName>
                                        </p:attrNameLst>
                                      </p:cBhvr>
                                      <p:tavLst>
                                        <p:tav tm="0">
                                          <p:val>
                                            <p:strVal val="#ppt_y"/>
                                          </p:val>
                                        </p:tav>
                                        <p:tav tm="100000">
                                          <p:val>
                                            <p:strVal val="#ppt_y"/>
                                          </p:val>
                                        </p:tav>
                                      </p:tavLst>
                                    </p:anim>
                                  </p:childTnLst>
                                </p:cTn>
                              </p:par>
                              <p:par>
                                <p:cTn accel="40000" fill="hold" grpId="0" id="24" nodeType="withEffect" presetClass="entr" presetID="2" presetSubtype="2">
                                  <p:stCondLst>
                                    <p:cond delay="250"/>
                                  </p:stCondLst>
                                  <p:childTnLst>
                                    <p:set>
                                      <p:cBhvr>
                                        <p:cTn dur="1" fill="hold" id="25">
                                          <p:stCondLst>
                                            <p:cond delay="0"/>
                                          </p:stCondLst>
                                        </p:cTn>
                                        <p:tgtEl>
                                          <p:spTgt spid="41">
                                            <p:txEl>
                                              <p:pRg end="1" st="1"/>
                                            </p:txEl>
                                          </p:spTgt>
                                        </p:tgtEl>
                                        <p:attrNameLst>
                                          <p:attrName>style.visibility</p:attrName>
                                        </p:attrNameLst>
                                      </p:cBhvr>
                                      <p:to>
                                        <p:strVal val="visible"/>
                                      </p:to>
                                    </p:set>
                                    <p:anim calcmode="lin" valueType="num">
                                      <p:cBhvr additive="base">
                                        <p:cTn dur="500" fill="hold" id="26"/>
                                        <p:tgtEl>
                                          <p:spTgt spid="41">
                                            <p:txEl>
                                              <p:pRg end="1" st="1"/>
                                            </p:txEl>
                                          </p:spTgt>
                                        </p:tgtEl>
                                        <p:attrNameLst>
                                          <p:attrName>ppt_x</p:attrName>
                                        </p:attrNameLst>
                                      </p:cBhvr>
                                      <p:tavLst>
                                        <p:tav tm="0">
                                          <p:val>
                                            <p:strVal val="1+#ppt_w/2"/>
                                          </p:val>
                                        </p:tav>
                                        <p:tav tm="100000">
                                          <p:val>
                                            <p:strVal val="#ppt_x"/>
                                          </p:val>
                                        </p:tav>
                                      </p:tavLst>
                                    </p:anim>
                                    <p:anim calcmode="lin" valueType="num">
                                      <p:cBhvr additive="base">
                                        <p:cTn dur="500" fill="hold" id="27"/>
                                        <p:tgtEl>
                                          <p:spTgt spid="41">
                                            <p:txEl>
                                              <p:pRg end="1" st="1"/>
                                            </p:txEl>
                                          </p:spTgt>
                                        </p:tgtEl>
                                        <p:attrNameLst>
                                          <p:attrName>ppt_y</p:attrName>
                                        </p:attrNameLst>
                                      </p:cBhvr>
                                      <p:tavLst>
                                        <p:tav tm="0">
                                          <p:val>
                                            <p:strVal val="#ppt_y"/>
                                          </p:val>
                                        </p:tav>
                                        <p:tav tm="100000">
                                          <p:val>
                                            <p:strVal val="#ppt_y"/>
                                          </p:val>
                                        </p:tav>
                                      </p:tavLst>
                                    </p:anim>
                                  </p:childTnLst>
                                </p:cTn>
                              </p:par>
                              <p:par>
                                <p:cTn accel="40000" fill="hold" grpId="0" id="28" nodeType="withEffect" presetClass="entr" presetID="2" presetSubtype="2">
                                  <p:stCondLst>
                                    <p:cond delay="500"/>
                                  </p:stCondLst>
                                  <p:childTnLst>
                                    <p:set>
                                      <p:cBhvr>
                                        <p:cTn dur="1" fill="hold" id="29">
                                          <p:stCondLst>
                                            <p:cond delay="0"/>
                                          </p:stCondLst>
                                        </p:cTn>
                                        <p:tgtEl>
                                          <p:spTgt spid="41">
                                            <p:txEl>
                                              <p:pRg end="2" st="2"/>
                                            </p:txEl>
                                          </p:spTgt>
                                        </p:tgtEl>
                                        <p:attrNameLst>
                                          <p:attrName>style.visibility</p:attrName>
                                        </p:attrNameLst>
                                      </p:cBhvr>
                                      <p:to>
                                        <p:strVal val="visible"/>
                                      </p:to>
                                    </p:set>
                                    <p:anim calcmode="lin" valueType="num">
                                      <p:cBhvr additive="base">
                                        <p:cTn dur="500" fill="hold" id="30"/>
                                        <p:tgtEl>
                                          <p:spTgt spid="41">
                                            <p:txEl>
                                              <p:pRg end="2" st="2"/>
                                            </p:txEl>
                                          </p:spTgt>
                                        </p:tgtEl>
                                        <p:attrNameLst>
                                          <p:attrName>ppt_x</p:attrName>
                                        </p:attrNameLst>
                                      </p:cBhvr>
                                      <p:tavLst>
                                        <p:tav tm="0">
                                          <p:val>
                                            <p:strVal val="1+#ppt_w/2"/>
                                          </p:val>
                                        </p:tav>
                                        <p:tav tm="100000">
                                          <p:val>
                                            <p:strVal val="#ppt_x"/>
                                          </p:val>
                                        </p:tav>
                                      </p:tavLst>
                                    </p:anim>
                                    <p:anim calcmode="lin" valueType="num">
                                      <p:cBhvr additive="base">
                                        <p:cTn dur="500" fill="hold" id="31"/>
                                        <p:tgtEl>
                                          <p:spTgt spid="41">
                                            <p:txEl>
                                              <p:pRg end="2" st="2"/>
                                            </p:txEl>
                                          </p:spTgt>
                                        </p:tgtEl>
                                        <p:attrNameLst>
                                          <p:attrName>ppt_y</p:attrName>
                                        </p:attrNameLst>
                                      </p:cBhvr>
                                      <p:tavLst>
                                        <p:tav tm="0">
                                          <p:val>
                                            <p:strVal val="#ppt_y"/>
                                          </p:val>
                                        </p:tav>
                                        <p:tav tm="100000">
                                          <p:val>
                                            <p:strVal val="#ppt_y"/>
                                          </p:val>
                                        </p:tav>
                                      </p:tavLst>
                                    </p:anim>
                                  </p:childTnLst>
                                </p:cTn>
                              </p:par>
                            </p:childTnLst>
                          </p:cTn>
                        </p:par>
                        <p:par>
                          <p:cTn fill="hold" id="32" nodeType="afterGroup">
                            <p:stCondLst>
                              <p:cond delay="2000"/>
                            </p:stCondLst>
                            <p:childTnLst>
                              <p:par>
                                <p:cTn fill="hold" id="33" nodeType="afterEffect" presetClass="entr" presetID="3" presetSubtype="10">
                                  <p:stCondLst>
                                    <p:cond delay="0"/>
                                  </p:stCondLst>
                                  <p:childTnLst>
                                    <p:set>
                                      <p:cBhvr>
                                        <p:cTn dur="1" fill="hold" id="34">
                                          <p:stCondLst>
                                            <p:cond delay="0"/>
                                          </p:stCondLst>
                                        </p:cTn>
                                        <p:tgtEl>
                                          <p:spTgt spid="40"/>
                                        </p:tgtEl>
                                        <p:attrNameLst>
                                          <p:attrName>style.visibility</p:attrName>
                                        </p:attrNameLst>
                                      </p:cBhvr>
                                      <p:to>
                                        <p:strVal val="visible"/>
                                      </p:to>
                                    </p:set>
                                    <p:animEffect filter="blinds(horizontal)" transition="in">
                                      <p:cBhvr>
                                        <p:cTn dur="500" id="35"/>
                                        <p:tgtEl>
                                          <p:spTgt spid="40"/>
                                        </p:tgtEl>
                                      </p:cBhvr>
                                    </p:animEffect>
                                  </p:childTnLst>
                                </p:cTn>
                              </p:par>
                            </p:childTnLst>
                          </p:cTn>
                        </p:par>
                        <p:par>
                          <p:cTn fill="hold" id="36" nodeType="afterGroup">
                            <p:stCondLst>
                              <p:cond delay="2500"/>
                            </p:stCondLst>
                            <p:childTnLst>
                              <p:par>
                                <p:cTn fill="hold" grpId="0" id="37" nodeType="afterEffect" presetClass="entr" presetID="22" presetSubtype="8">
                                  <p:stCondLst>
                                    <p:cond delay="0"/>
                                  </p:stCondLst>
                                  <p:childTnLst>
                                    <p:set>
                                      <p:cBhvr>
                                        <p:cTn dur="1" fill="hold" id="38">
                                          <p:stCondLst>
                                            <p:cond delay="0"/>
                                          </p:stCondLst>
                                        </p:cTn>
                                        <p:tgtEl>
                                          <p:spTgt spid="43"/>
                                        </p:tgtEl>
                                        <p:attrNameLst>
                                          <p:attrName>style.visibility</p:attrName>
                                        </p:attrNameLst>
                                      </p:cBhvr>
                                      <p:to>
                                        <p:strVal val="visible"/>
                                      </p:to>
                                    </p:set>
                                    <p:animEffect filter="wipe(left)" transition="in">
                                      <p:cBhvr>
                                        <p:cTn dur="500" id="39"/>
                                        <p:tgtEl>
                                          <p:spTgt spid="43"/>
                                        </p:tgtEl>
                                      </p:cBhvr>
                                    </p:animEffect>
                                  </p:childTnLst>
                                </p:cTn>
                              </p:par>
                            </p:childTnLst>
                          </p:cTn>
                        </p:par>
                        <p:par>
                          <p:cTn fill="hold" id="40" nodeType="afterGroup">
                            <p:stCondLst>
                              <p:cond delay="3000"/>
                            </p:stCondLst>
                            <p:childTnLst>
                              <p:par>
                                <p:cTn fill="hold" id="41" nodeType="afterEffect" presetClass="entr" presetID="22" presetSubtype="8">
                                  <p:stCondLst>
                                    <p:cond delay="0"/>
                                  </p:stCondLst>
                                  <p:childTnLst>
                                    <p:set>
                                      <p:cBhvr>
                                        <p:cTn dur="1" fill="hold" id="42">
                                          <p:stCondLst>
                                            <p:cond delay="0"/>
                                          </p:stCondLst>
                                        </p:cTn>
                                        <p:tgtEl>
                                          <p:spTgt spid="20"/>
                                        </p:tgtEl>
                                        <p:attrNameLst>
                                          <p:attrName>style.visibility</p:attrName>
                                        </p:attrNameLst>
                                      </p:cBhvr>
                                      <p:to>
                                        <p:strVal val="visible"/>
                                      </p:to>
                                    </p:set>
                                    <p:animEffect filter="wipe(left)" transition="in">
                                      <p:cBhvr>
                                        <p:cTn dur="500" id="43"/>
                                        <p:tgtEl>
                                          <p:spTgt spid="20"/>
                                        </p:tgtEl>
                                      </p:cBhvr>
                                    </p:animEffect>
                                  </p:childTnLst>
                                </p:cTn>
                              </p:par>
                            </p:childTnLst>
                          </p:cTn>
                        </p:par>
                        <p:par>
                          <p:cTn fill="hold" id="44" nodeType="afterGroup">
                            <p:stCondLst>
                              <p:cond delay="3500"/>
                            </p:stCondLst>
                            <p:childTnLst>
                              <p:par>
                                <p:cTn fill="hold" grpId="0" id="45" nodeType="afterEffect" presetClass="entr" presetID="22" presetSubtype="8">
                                  <p:stCondLst>
                                    <p:cond delay="0"/>
                                  </p:stCondLst>
                                  <p:childTnLst>
                                    <p:set>
                                      <p:cBhvr>
                                        <p:cTn dur="1" fill="hold" id="46">
                                          <p:stCondLst>
                                            <p:cond delay="0"/>
                                          </p:stCondLst>
                                        </p:cTn>
                                        <p:tgtEl>
                                          <p:spTgt spid="44"/>
                                        </p:tgtEl>
                                        <p:attrNameLst>
                                          <p:attrName>style.visibility</p:attrName>
                                        </p:attrNameLst>
                                      </p:cBhvr>
                                      <p:to>
                                        <p:strVal val="visible"/>
                                      </p:to>
                                    </p:set>
                                    <p:animEffect filter="wipe(left)" transition="in">
                                      <p:cBhvr>
                                        <p:cTn dur="500" id="47"/>
                                        <p:tgtEl>
                                          <p:spTgt spid="4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build="p" grpId="0" spid="41" uiExpand="1"/>
      <p:bldP grpId="0" spid="42"/>
      <p:bldP grpId="0" spid="43"/>
      <p:bldP grpId="0" spid="44"/>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9" name="矩形 8"/>
          <p:cNvSpPr/>
          <p:nvPr/>
        </p:nvSpPr>
        <p:spPr>
          <a:xfrm>
            <a:off x="3649333" y="2904907"/>
            <a:ext cx="426880" cy="2209265"/>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typeface="华文黑体"/>
              <a:ea charset="-122" typeface="华文黑体"/>
            </a:endParaRPr>
          </a:p>
        </p:txBody>
      </p:sp>
      <p:pic>
        <p:nvPicPr>
          <p:cNvPr id="5" name="图片 4"/>
          <p:cNvPicPr>
            <a:picLocks noChangeAspect="1"/>
          </p:cNvPicPr>
          <p:nvPr/>
        </p:nvPicPr>
        <p:blipFill>
          <a:blip r:embed="rId3">
            <a:extLst>
              <a:ext uri="{28A0092B-C50C-407E-A947-70E740481C1C}">
                <a14:useLocalDpi val="0"/>
              </a:ext>
            </a:extLst>
          </a:blip>
          <a:stretch>
            <a:fillRect/>
          </a:stretch>
        </p:blipFill>
        <p:spPr>
          <a:xfrm>
            <a:off x="4076213" y="2904907"/>
            <a:ext cx="2209265" cy="2209265"/>
          </a:xfrm>
          <a:prstGeom prst="rect">
            <a:avLst/>
          </a:prstGeom>
        </p:spPr>
      </p:pic>
      <p:pic>
        <p:nvPicPr>
          <p:cNvPr id="4" name="图片 3"/>
          <p:cNvPicPr>
            <a:picLocks noChangeAspect="1"/>
          </p:cNvPicPr>
          <p:nvPr/>
        </p:nvPicPr>
        <p:blipFill>
          <a:blip r:embed="rId4">
            <a:extLst>
              <a:ext uri="{28A0092B-C50C-407E-A947-70E740481C1C}">
                <a14:useLocalDpi val="0"/>
              </a:ext>
            </a:extLst>
          </a:blip>
          <a:stretch>
            <a:fillRect/>
          </a:stretch>
        </p:blipFill>
        <p:spPr>
          <a:xfrm>
            <a:off x="9636440" y="2977113"/>
            <a:ext cx="2064852" cy="2064852"/>
          </a:xfrm>
          <a:prstGeom prst="rect">
            <a:avLst/>
          </a:prstGeom>
        </p:spPr>
      </p:pic>
      <p:sp>
        <p:nvSpPr>
          <p:cNvPr id="10" name="矩形 9"/>
          <p:cNvSpPr/>
          <p:nvPr/>
        </p:nvSpPr>
        <p:spPr>
          <a:xfrm>
            <a:off x="9191153" y="2977113"/>
            <a:ext cx="410886" cy="1603659"/>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typeface="华文黑体"/>
              <a:ea charset="-122" typeface="华文黑体"/>
            </a:endParaRPr>
          </a:p>
        </p:txBody>
      </p:sp>
      <p:sp>
        <p:nvSpPr>
          <p:cNvPr id="11" name="矩形 10"/>
          <p:cNvSpPr/>
          <p:nvPr/>
        </p:nvSpPr>
        <p:spPr>
          <a:xfrm>
            <a:off x="9193032" y="4580772"/>
            <a:ext cx="409363" cy="461193"/>
          </a:xfrm>
          <a:prstGeom prst="rect">
            <a:avLst/>
          </a:prstGeom>
          <a:solidFill>
            <a:srgbClr val="10142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typeface="华文黑体"/>
              <a:ea charset="-122" typeface="华文黑体"/>
            </a:endParaRPr>
          </a:p>
        </p:txBody>
      </p:sp>
      <p:pic>
        <p:nvPicPr>
          <p:cNvPr id="7" name="图片 6"/>
          <p:cNvPicPr>
            <a:picLocks noChangeAspect="1"/>
          </p:cNvPicPr>
          <p:nvPr/>
        </p:nvPicPr>
        <p:blipFill>
          <a:blip r:embed="rId5">
            <a:extLst>
              <a:ext uri="{28A0092B-C50C-407E-A947-70E740481C1C}">
                <a14:useLocalDpi val="0"/>
              </a:ext>
            </a:extLst>
          </a:blip>
          <a:stretch>
            <a:fillRect/>
          </a:stretch>
        </p:blipFill>
        <p:spPr>
          <a:xfrm>
            <a:off x="6762084" y="1970695"/>
            <a:ext cx="2209265" cy="2209265"/>
          </a:xfrm>
          <a:prstGeom prst="rect">
            <a:avLst/>
          </a:prstGeom>
        </p:spPr>
      </p:pic>
      <p:sp>
        <p:nvSpPr>
          <p:cNvPr id="12" name="矩形 11"/>
          <p:cNvSpPr/>
          <p:nvPr/>
        </p:nvSpPr>
        <p:spPr>
          <a:xfrm>
            <a:off x="6507499" y="1969620"/>
            <a:ext cx="269426" cy="2210339"/>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typeface="华文黑体"/>
              <a:ea charset="-122" typeface="华文黑体"/>
            </a:endParaRPr>
          </a:p>
        </p:txBody>
      </p:sp>
      <p:grpSp>
        <p:nvGrpSpPr>
          <p:cNvPr id="13" name="组合 12"/>
          <p:cNvGrpSpPr/>
          <p:nvPr/>
        </p:nvGrpSpPr>
        <p:grpSpPr>
          <a:xfrm>
            <a:off x="852714" y="5377718"/>
            <a:ext cx="1969634" cy="1131023"/>
            <a:chOff x="738860" y="5644390"/>
            <a:chExt cx="3296998" cy="1087511"/>
          </a:xfrm>
        </p:grpSpPr>
        <p:sp>
          <p:nvSpPr>
            <p:cNvPr id="14" name="文本框 13"/>
            <p:cNvSpPr txBox="1"/>
            <p:nvPr/>
          </p:nvSpPr>
          <p:spPr>
            <a:xfrm>
              <a:off x="738860" y="5644390"/>
              <a:ext cx="2271644" cy="439611"/>
            </a:xfrm>
            <a:prstGeom prst="rect">
              <a:avLst/>
            </a:prstGeom>
            <a:noFill/>
          </p:spPr>
          <p:txBody>
            <a:bodyPr rtlCol="0" wrap="square">
              <a:spAutoFit/>
            </a:bodyPr>
            <a:lstStyle/>
            <a:p>
              <a:r>
                <a:rPr altLang="zh-CN" b="1" lang="en-US" sz="2400">
                  <a:latin typeface="+mj-lt"/>
                  <a:cs charset="-122" typeface="华文黑体"/>
                </a:rPr>
                <a:t>TITLE</a:t>
              </a:r>
            </a:p>
          </p:txBody>
        </p:sp>
        <p:sp>
          <p:nvSpPr>
            <p:cNvPr id="15" name="文本框 14"/>
            <p:cNvSpPr txBox="1"/>
            <p:nvPr/>
          </p:nvSpPr>
          <p:spPr>
            <a:xfrm>
              <a:off x="738862" y="6140399"/>
              <a:ext cx="3296996" cy="263767"/>
            </a:xfrm>
            <a:prstGeom prst="rect">
              <a:avLst/>
            </a:prstGeom>
            <a:noFill/>
          </p:spPr>
          <p:txBody>
            <a:bodyPr rtlCol="0" wrap="square">
              <a:spAutoFit/>
            </a:bodyPr>
            <a:lstStyle/>
            <a:p>
              <a:pPr>
                <a:lnSpc>
                  <a:spcPct val="120000"/>
                </a:lnSpc>
              </a:pPr>
              <a:r>
                <a:rPr altLang="zh-CN" lang="en-US" sz="1000">
                  <a:latin typeface="+mj-lt"/>
                  <a:sym typeface="+mn-ea"/>
                </a:rPr>
                <a:t>Lorem ipsum doloror amet con</a:t>
              </a:r>
            </a:p>
          </p:txBody>
        </p:sp>
        <p:cxnSp>
          <p:nvCxnSpPr>
            <p:cNvPr id="16" name="直接连接符 15"/>
            <p:cNvCxnSpPr/>
            <p:nvPr/>
          </p:nvCxnSpPr>
          <p:spPr>
            <a:xfrm>
              <a:off x="869119" y="6731901"/>
              <a:ext cx="60733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 name="组合 28"/>
          <p:cNvGrpSpPr/>
          <p:nvPr/>
        </p:nvGrpSpPr>
        <p:grpSpPr>
          <a:xfrm>
            <a:off x="3771907" y="5372100"/>
            <a:ext cx="2169886" cy="1131023"/>
            <a:chOff x="738860" y="5644390"/>
            <a:chExt cx="3632202" cy="1087511"/>
          </a:xfrm>
        </p:grpSpPr>
        <p:sp>
          <p:nvSpPr>
            <p:cNvPr id="30" name="文本框 29"/>
            <p:cNvSpPr txBox="1"/>
            <p:nvPr/>
          </p:nvSpPr>
          <p:spPr>
            <a:xfrm>
              <a:off x="738860" y="5644390"/>
              <a:ext cx="3178543" cy="439611"/>
            </a:xfrm>
            <a:prstGeom prst="rect">
              <a:avLst/>
            </a:prstGeom>
            <a:noFill/>
          </p:spPr>
          <p:txBody>
            <a:bodyPr rtlCol="0" wrap="square">
              <a:spAutoFit/>
            </a:bodyPr>
            <a:lstStyle/>
            <a:p>
              <a:r>
                <a:rPr altLang="zh-CN" b="1" lang="en-US" sz="2400">
                  <a:latin typeface="+mj-lt"/>
                  <a:cs charset="-122" typeface="华文黑体"/>
                </a:rPr>
                <a:t>TITLE</a:t>
              </a:r>
            </a:p>
          </p:txBody>
        </p:sp>
        <p:sp>
          <p:nvSpPr>
            <p:cNvPr id="31" name="文本框 30"/>
            <p:cNvSpPr txBox="1"/>
            <p:nvPr/>
          </p:nvSpPr>
          <p:spPr>
            <a:xfrm>
              <a:off x="738862" y="6140398"/>
              <a:ext cx="3632200" cy="272559"/>
            </a:xfrm>
            <a:prstGeom prst="rect">
              <a:avLst/>
            </a:prstGeom>
            <a:noFill/>
          </p:spPr>
          <p:txBody>
            <a:bodyPr rtlCol="0" wrap="square">
              <a:spAutoFit/>
            </a:bodyPr>
            <a:lstStyle/>
            <a:p>
              <a:pPr>
                <a:lnSpc>
                  <a:spcPct val="120000"/>
                </a:lnSpc>
              </a:pPr>
              <a:r>
                <a:rPr altLang="zh-CN" lang="en-US" sz="1050">
                  <a:latin typeface="+mj-lt"/>
                  <a:sym typeface="+mn-ea"/>
                </a:rPr>
                <a:t>Lorem ipsum doloror amet con</a:t>
              </a:r>
            </a:p>
          </p:txBody>
        </p:sp>
        <p:cxnSp>
          <p:nvCxnSpPr>
            <p:cNvPr id="32" name="直接连接符 31"/>
            <p:cNvCxnSpPr/>
            <p:nvPr/>
          </p:nvCxnSpPr>
          <p:spPr>
            <a:xfrm>
              <a:off x="869119" y="6731901"/>
              <a:ext cx="60733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3" name="组合 32"/>
          <p:cNvGrpSpPr/>
          <p:nvPr/>
        </p:nvGrpSpPr>
        <p:grpSpPr>
          <a:xfrm>
            <a:off x="6283325" y="5372100"/>
            <a:ext cx="2169886" cy="1131023"/>
            <a:chOff x="738860" y="5644390"/>
            <a:chExt cx="3632202" cy="1087511"/>
          </a:xfrm>
        </p:grpSpPr>
        <p:sp>
          <p:nvSpPr>
            <p:cNvPr id="34" name="文本框 33"/>
            <p:cNvSpPr txBox="1"/>
            <p:nvPr/>
          </p:nvSpPr>
          <p:spPr>
            <a:xfrm>
              <a:off x="738860" y="5644390"/>
              <a:ext cx="2271643" cy="439611"/>
            </a:xfrm>
            <a:prstGeom prst="rect">
              <a:avLst/>
            </a:prstGeom>
            <a:noFill/>
          </p:spPr>
          <p:txBody>
            <a:bodyPr rtlCol="0" wrap="square">
              <a:spAutoFit/>
            </a:bodyPr>
            <a:lstStyle/>
            <a:p>
              <a:r>
                <a:rPr altLang="zh-CN" b="1" lang="en-US" sz="2400">
                  <a:latin typeface="+mj-lt"/>
                  <a:cs charset="-122" typeface="华文黑体"/>
                </a:rPr>
                <a:t>TITLE</a:t>
              </a:r>
            </a:p>
          </p:txBody>
        </p:sp>
        <p:sp>
          <p:nvSpPr>
            <p:cNvPr id="35" name="文本框 34"/>
            <p:cNvSpPr txBox="1"/>
            <p:nvPr/>
          </p:nvSpPr>
          <p:spPr>
            <a:xfrm>
              <a:off x="738862" y="6140398"/>
              <a:ext cx="3632200" cy="272559"/>
            </a:xfrm>
            <a:prstGeom prst="rect">
              <a:avLst/>
            </a:prstGeom>
            <a:noFill/>
          </p:spPr>
          <p:txBody>
            <a:bodyPr rtlCol="0" wrap="square">
              <a:spAutoFit/>
            </a:bodyPr>
            <a:lstStyle/>
            <a:p>
              <a:pPr>
                <a:lnSpc>
                  <a:spcPct val="120000"/>
                </a:lnSpc>
              </a:pPr>
              <a:r>
                <a:rPr altLang="zh-CN" lang="en-US" sz="1050">
                  <a:latin typeface="+mj-lt"/>
                  <a:sym typeface="+mn-ea"/>
                </a:rPr>
                <a:t>Lorem ipsum doloror amet con</a:t>
              </a:r>
            </a:p>
          </p:txBody>
        </p:sp>
        <p:cxnSp>
          <p:nvCxnSpPr>
            <p:cNvPr id="36" name="直接连接符 35"/>
            <p:cNvCxnSpPr/>
            <p:nvPr/>
          </p:nvCxnSpPr>
          <p:spPr>
            <a:xfrm>
              <a:off x="869119" y="6731901"/>
              <a:ext cx="60733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7" name="组合 36"/>
          <p:cNvGrpSpPr/>
          <p:nvPr/>
        </p:nvGrpSpPr>
        <p:grpSpPr>
          <a:xfrm>
            <a:off x="9191152" y="5377719"/>
            <a:ext cx="2169886" cy="1131023"/>
            <a:chOff x="738860" y="5644390"/>
            <a:chExt cx="3632202" cy="1087511"/>
          </a:xfrm>
        </p:grpSpPr>
        <p:sp>
          <p:nvSpPr>
            <p:cNvPr id="38" name="文本框 37"/>
            <p:cNvSpPr txBox="1"/>
            <p:nvPr/>
          </p:nvSpPr>
          <p:spPr>
            <a:xfrm>
              <a:off x="738859" y="5644390"/>
              <a:ext cx="2271643" cy="439611"/>
            </a:xfrm>
            <a:prstGeom prst="rect">
              <a:avLst/>
            </a:prstGeom>
            <a:noFill/>
          </p:spPr>
          <p:txBody>
            <a:bodyPr rtlCol="0" wrap="square">
              <a:spAutoFit/>
            </a:bodyPr>
            <a:lstStyle/>
            <a:p>
              <a:r>
                <a:rPr altLang="zh-CN" b="1" lang="en-US" sz="2400">
                  <a:latin typeface="+mj-lt"/>
                  <a:cs charset="-122" typeface="华文黑体"/>
                </a:rPr>
                <a:t>TITLE</a:t>
              </a:r>
            </a:p>
          </p:txBody>
        </p:sp>
        <p:sp>
          <p:nvSpPr>
            <p:cNvPr id="39" name="文本框 38"/>
            <p:cNvSpPr txBox="1"/>
            <p:nvPr/>
          </p:nvSpPr>
          <p:spPr>
            <a:xfrm>
              <a:off x="738861" y="6140398"/>
              <a:ext cx="3632200" cy="272559"/>
            </a:xfrm>
            <a:prstGeom prst="rect">
              <a:avLst/>
            </a:prstGeom>
            <a:noFill/>
          </p:spPr>
          <p:txBody>
            <a:bodyPr rtlCol="0" wrap="square">
              <a:spAutoFit/>
            </a:bodyPr>
            <a:lstStyle/>
            <a:p>
              <a:pPr>
                <a:lnSpc>
                  <a:spcPct val="120000"/>
                </a:lnSpc>
              </a:pPr>
              <a:r>
                <a:rPr altLang="zh-CN" lang="en-US" sz="1050">
                  <a:latin typeface="+mj-lt"/>
                  <a:sym typeface="+mn-ea"/>
                </a:rPr>
                <a:t>Lorem ipsum doloror amet con</a:t>
              </a:r>
            </a:p>
          </p:txBody>
        </p:sp>
        <p:cxnSp>
          <p:nvCxnSpPr>
            <p:cNvPr id="40" name="直接连接符 39"/>
            <p:cNvCxnSpPr/>
            <p:nvPr/>
          </p:nvCxnSpPr>
          <p:spPr>
            <a:xfrm>
              <a:off x="869119" y="6731901"/>
              <a:ext cx="60733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5" name="文本框 44"/>
          <p:cNvSpPr txBox="1"/>
          <p:nvPr/>
        </p:nvSpPr>
        <p:spPr>
          <a:xfrm>
            <a:off x="870882" y="892368"/>
            <a:ext cx="4430486" cy="579120"/>
          </a:xfrm>
          <a:prstGeom prst="rect">
            <a:avLst/>
          </a:prstGeom>
          <a:noFill/>
        </p:spPr>
        <p:txBody>
          <a:bodyPr rtlCol="0" wrap="square">
            <a:spAutoFit/>
          </a:bodyPr>
          <a:lstStyle/>
          <a:p>
            <a:r>
              <a:rPr altLang="en-US" lang="zh-CN" sz="3200">
                <a:latin charset="-122" typeface="华文黑体"/>
                <a:ea charset="-122" typeface="华文黑体"/>
              </a:rPr>
              <a:t>点击添加标题</a:t>
            </a:r>
          </a:p>
        </p:txBody>
      </p:sp>
      <p:sp>
        <p:nvSpPr>
          <p:cNvPr id="46" name="文本框 45"/>
          <p:cNvSpPr txBox="1"/>
          <p:nvPr/>
        </p:nvSpPr>
        <p:spPr>
          <a:xfrm>
            <a:off x="852714" y="1476235"/>
            <a:ext cx="3643086" cy="493776"/>
          </a:xfrm>
          <a:prstGeom prst="rect">
            <a:avLst/>
          </a:prstGeom>
          <a:noFill/>
        </p:spPr>
        <p:txBody>
          <a:bodyPr rtlCol="0" wrap="square">
            <a:spAutoFit/>
          </a:bodyPr>
          <a:lstStyle/>
          <a:p>
            <a:pPr>
              <a:lnSpc>
                <a:spcPct val="120000"/>
              </a:lnSpc>
            </a:pPr>
            <a:r>
              <a:rPr altLang="zh-CN" lang="en-US" sz="1100">
                <a:latin charset="-122" typeface="华文黑体"/>
                <a:ea charset="-122" typeface="华文黑体"/>
                <a:sym typeface="+mn-ea"/>
              </a:rPr>
              <a:t>Lorem ipsum doloror amet consectetur adipisicing elit sed do eius</a:t>
            </a:r>
          </a:p>
        </p:txBody>
      </p:sp>
      <p:pic>
        <p:nvPicPr>
          <p:cNvPr id="6" name="图片 5"/>
          <p:cNvPicPr>
            <a:picLocks noChangeAspect="1"/>
          </p:cNvPicPr>
          <p:nvPr/>
        </p:nvPicPr>
        <p:blipFill>
          <a:blip r:embed="rId6">
            <a:extLst>
              <a:ext uri="{28A0092B-C50C-407E-A947-70E740481C1C}">
                <a14:useLocalDpi val="0"/>
              </a:ext>
            </a:extLst>
          </a:blip>
          <a:stretch>
            <a:fillRect/>
          </a:stretch>
        </p:blipFill>
        <p:spPr>
          <a:xfrm>
            <a:off x="544127" y="2376943"/>
            <a:ext cx="2210339" cy="2210339"/>
          </a:xfrm>
          <a:prstGeom prst="rect">
            <a:avLst/>
          </a:prstGeom>
          <a:ln>
            <a:noFill/>
          </a:ln>
        </p:spPr>
      </p:pic>
      <p:sp>
        <p:nvSpPr>
          <p:cNvPr id="8" name="矩形 7"/>
          <p:cNvSpPr/>
          <p:nvPr/>
        </p:nvSpPr>
        <p:spPr>
          <a:xfrm>
            <a:off x="2753336" y="2360900"/>
            <a:ext cx="577850" cy="22212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typeface="华文黑体"/>
              <a:ea charset="-122" typeface="华文黑体"/>
            </a:endParaRPr>
          </a:p>
        </p:txBody>
      </p:sp>
    </p:spTree>
    <p:extLst>
      <p:ext uri="{BB962C8B-B14F-4D97-AF65-F5344CB8AC3E}">
        <p14:creationId val="3030463155"/>
      </p:ext>
    </p:extLst>
  </p:cSld>
  <p:clrMapOvr>
    <a:masterClrMapping/>
  </p:clrMapOvr>
  <mc:AlternateContent>
    <mc:Choice Requires="p14">
      <p:transition p14:dur="1250" spd="slow">
        <p:randomBar dir="vert"/>
      </p:transition>
    </mc:Choice>
    <mc:Fallback>
      <p:transition spd="slow">
        <p:randomBar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2" presetSubtype="8">
                                  <p:stCondLst>
                                    <p:cond delay="0"/>
                                  </p:stCondLst>
                                  <p:childTnLst>
                                    <p:set>
                                      <p:cBhvr>
                                        <p:cTn dur="1" fill="hold" id="6">
                                          <p:stCondLst>
                                            <p:cond delay="0"/>
                                          </p:stCondLst>
                                        </p:cTn>
                                        <p:tgtEl>
                                          <p:spTgt spid="45"/>
                                        </p:tgtEl>
                                        <p:attrNameLst>
                                          <p:attrName>style.visibility</p:attrName>
                                        </p:attrNameLst>
                                      </p:cBhvr>
                                      <p:to>
                                        <p:strVal val="visible"/>
                                      </p:to>
                                    </p:set>
                                    <p:anim calcmode="lin" valueType="num">
                                      <p:cBhvr additive="base">
                                        <p:cTn dur="500" id="7"/>
                                        <p:tgtEl>
                                          <p:spTgt spid="45"/>
                                        </p:tgtEl>
                                        <p:attrNameLst>
                                          <p:attrName>ppt_x</p:attrName>
                                        </p:attrNameLst>
                                      </p:cBhvr>
                                      <p:tavLst>
                                        <p:tav tm="0">
                                          <p:val>
                                            <p:strVal val="#ppt_x-#ppt_w*1.125000"/>
                                          </p:val>
                                        </p:tav>
                                        <p:tav tm="100000">
                                          <p:val>
                                            <p:strVal val="#ppt_x"/>
                                          </p:val>
                                        </p:tav>
                                      </p:tavLst>
                                    </p:anim>
                                    <p:animEffect filter="wipe(right)" transition="in">
                                      <p:cBhvr>
                                        <p:cTn dur="500" id="8"/>
                                        <p:tgtEl>
                                          <p:spTgt spid="45"/>
                                        </p:tgtEl>
                                      </p:cBhvr>
                                    </p:animEffect>
                                  </p:childTnLst>
                                </p:cTn>
                              </p:par>
                              <p:par>
                                <p:cTn fill="hold" grpId="0" id="9" nodeType="withEffect" presetClass="entr" presetID="12" presetSubtype="8">
                                  <p:stCondLst>
                                    <p:cond delay="100"/>
                                  </p:stCondLst>
                                  <p:childTnLst>
                                    <p:set>
                                      <p:cBhvr>
                                        <p:cTn dur="1" fill="hold" id="10">
                                          <p:stCondLst>
                                            <p:cond delay="0"/>
                                          </p:stCondLst>
                                        </p:cTn>
                                        <p:tgtEl>
                                          <p:spTgt spid="46"/>
                                        </p:tgtEl>
                                        <p:attrNameLst>
                                          <p:attrName>style.visibility</p:attrName>
                                        </p:attrNameLst>
                                      </p:cBhvr>
                                      <p:to>
                                        <p:strVal val="visible"/>
                                      </p:to>
                                    </p:set>
                                    <p:anim calcmode="lin" valueType="num">
                                      <p:cBhvr additive="base">
                                        <p:cTn dur="900" id="11"/>
                                        <p:tgtEl>
                                          <p:spTgt spid="46"/>
                                        </p:tgtEl>
                                        <p:attrNameLst>
                                          <p:attrName>ppt_x</p:attrName>
                                        </p:attrNameLst>
                                      </p:cBhvr>
                                      <p:tavLst>
                                        <p:tav tm="0">
                                          <p:val>
                                            <p:strVal val="#ppt_x-#ppt_w*1.125000"/>
                                          </p:val>
                                        </p:tav>
                                        <p:tav tm="100000">
                                          <p:val>
                                            <p:strVal val="#ppt_x"/>
                                          </p:val>
                                        </p:tav>
                                      </p:tavLst>
                                    </p:anim>
                                    <p:animEffect filter="wipe(right)" transition="in">
                                      <p:cBhvr>
                                        <p:cTn dur="900" id="12"/>
                                        <p:tgtEl>
                                          <p:spTgt spid="46"/>
                                        </p:tgtEl>
                                      </p:cBhvr>
                                    </p:animEffect>
                                  </p:childTnLst>
                                </p:cTn>
                              </p:par>
                              <p:par>
                                <p:cTn fill="hold" id="13" nodeType="withEffect" presetClass="entr" presetID="42" presetSubtype="0">
                                  <p:stCondLst>
                                    <p:cond delay="300"/>
                                  </p:stCondLst>
                                  <p:childTnLst>
                                    <p:set>
                                      <p:cBhvr>
                                        <p:cTn dur="1" fill="hold" id="14">
                                          <p:stCondLst>
                                            <p:cond delay="0"/>
                                          </p:stCondLst>
                                        </p:cTn>
                                        <p:tgtEl>
                                          <p:spTgt spid="13"/>
                                        </p:tgtEl>
                                        <p:attrNameLst>
                                          <p:attrName>style.visibility</p:attrName>
                                        </p:attrNameLst>
                                      </p:cBhvr>
                                      <p:to>
                                        <p:strVal val="visible"/>
                                      </p:to>
                                    </p:set>
                                    <p:animEffect filter="fade" transition="in">
                                      <p:cBhvr>
                                        <p:cTn dur="1000" id="15"/>
                                        <p:tgtEl>
                                          <p:spTgt spid="13"/>
                                        </p:tgtEl>
                                      </p:cBhvr>
                                    </p:animEffect>
                                    <p:anim calcmode="lin" valueType="num">
                                      <p:cBhvr>
                                        <p:cTn dur="1000" fill="hold" id="16"/>
                                        <p:tgtEl>
                                          <p:spTgt spid="13"/>
                                        </p:tgtEl>
                                        <p:attrNameLst>
                                          <p:attrName>ppt_x</p:attrName>
                                        </p:attrNameLst>
                                      </p:cBhvr>
                                      <p:tavLst>
                                        <p:tav tm="0">
                                          <p:val>
                                            <p:strVal val="#ppt_x"/>
                                          </p:val>
                                        </p:tav>
                                        <p:tav tm="100000">
                                          <p:val>
                                            <p:strVal val="#ppt_x"/>
                                          </p:val>
                                        </p:tav>
                                      </p:tavLst>
                                    </p:anim>
                                    <p:anim calcmode="lin" valueType="num">
                                      <p:cBhvr>
                                        <p:cTn dur="1000" fill="hold" id="17"/>
                                        <p:tgtEl>
                                          <p:spTgt spid="13"/>
                                        </p:tgtEl>
                                        <p:attrNameLst>
                                          <p:attrName>ppt_y</p:attrName>
                                        </p:attrNameLst>
                                      </p:cBhvr>
                                      <p:tavLst>
                                        <p:tav tm="0">
                                          <p:val>
                                            <p:strVal val="#ppt_y+.1"/>
                                          </p:val>
                                        </p:tav>
                                        <p:tav tm="100000">
                                          <p:val>
                                            <p:strVal val="#ppt_y"/>
                                          </p:val>
                                        </p:tav>
                                      </p:tavLst>
                                    </p:anim>
                                  </p:childTnLst>
                                </p:cTn>
                              </p:par>
                              <p:par>
                                <p:cTn fill="hold" id="18" nodeType="withEffect" presetClass="entr" presetID="42" presetSubtype="0">
                                  <p:stCondLst>
                                    <p:cond delay="1200"/>
                                  </p:stCondLst>
                                  <p:childTnLst>
                                    <p:set>
                                      <p:cBhvr>
                                        <p:cTn dur="1" fill="hold" id="19">
                                          <p:stCondLst>
                                            <p:cond delay="0"/>
                                          </p:stCondLst>
                                        </p:cTn>
                                        <p:tgtEl>
                                          <p:spTgt spid="29"/>
                                        </p:tgtEl>
                                        <p:attrNameLst>
                                          <p:attrName>style.visibility</p:attrName>
                                        </p:attrNameLst>
                                      </p:cBhvr>
                                      <p:to>
                                        <p:strVal val="visible"/>
                                      </p:to>
                                    </p:set>
                                    <p:animEffect filter="fade" transition="in">
                                      <p:cBhvr>
                                        <p:cTn dur="1000" id="20"/>
                                        <p:tgtEl>
                                          <p:spTgt spid="29"/>
                                        </p:tgtEl>
                                      </p:cBhvr>
                                    </p:animEffect>
                                    <p:anim calcmode="lin" valueType="num">
                                      <p:cBhvr>
                                        <p:cTn dur="1000" fill="hold" id="21"/>
                                        <p:tgtEl>
                                          <p:spTgt spid="29"/>
                                        </p:tgtEl>
                                        <p:attrNameLst>
                                          <p:attrName>ppt_x</p:attrName>
                                        </p:attrNameLst>
                                      </p:cBhvr>
                                      <p:tavLst>
                                        <p:tav tm="0">
                                          <p:val>
                                            <p:strVal val="#ppt_x"/>
                                          </p:val>
                                        </p:tav>
                                        <p:tav tm="100000">
                                          <p:val>
                                            <p:strVal val="#ppt_x"/>
                                          </p:val>
                                        </p:tav>
                                      </p:tavLst>
                                    </p:anim>
                                    <p:anim calcmode="lin" valueType="num">
                                      <p:cBhvr>
                                        <p:cTn dur="1000" fill="hold" id="22"/>
                                        <p:tgtEl>
                                          <p:spTgt spid="29"/>
                                        </p:tgtEl>
                                        <p:attrNameLst>
                                          <p:attrName>ppt_y</p:attrName>
                                        </p:attrNameLst>
                                      </p:cBhvr>
                                      <p:tavLst>
                                        <p:tav tm="0">
                                          <p:val>
                                            <p:strVal val="#ppt_y+.1"/>
                                          </p:val>
                                        </p:tav>
                                        <p:tav tm="100000">
                                          <p:val>
                                            <p:strVal val="#ppt_y"/>
                                          </p:val>
                                        </p:tav>
                                      </p:tavLst>
                                    </p:anim>
                                  </p:childTnLst>
                                </p:cTn>
                              </p:par>
                              <p:par>
                                <p:cTn fill="hold" id="23" nodeType="withEffect" presetClass="entr" presetID="42" presetSubtype="0">
                                  <p:stCondLst>
                                    <p:cond delay="1700"/>
                                  </p:stCondLst>
                                  <p:childTnLst>
                                    <p:set>
                                      <p:cBhvr>
                                        <p:cTn dur="1" fill="hold" id="24">
                                          <p:stCondLst>
                                            <p:cond delay="0"/>
                                          </p:stCondLst>
                                        </p:cTn>
                                        <p:tgtEl>
                                          <p:spTgt spid="33"/>
                                        </p:tgtEl>
                                        <p:attrNameLst>
                                          <p:attrName>style.visibility</p:attrName>
                                        </p:attrNameLst>
                                      </p:cBhvr>
                                      <p:to>
                                        <p:strVal val="visible"/>
                                      </p:to>
                                    </p:set>
                                    <p:animEffect filter="fade" transition="in">
                                      <p:cBhvr>
                                        <p:cTn dur="1000" id="25"/>
                                        <p:tgtEl>
                                          <p:spTgt spid="33"/>
                                        </p:tgtEl>
                                      </p:cBhvr>
                                    </p:animEffect>
                                    <p:anim calcmode="lin" valueType="num">
                                      <p:cBhvr>
                                        <p:cTn dur="1000" fill="hold" id="26"/>
                                        <p:tgtEl>
                                          <p:spTgt spid="33"/>
                                        </p:tgtEl>
                                        <p:attrNameLst>
                                          <p:attrName>ppt_x</p:attrName>
                                        </p:attrNameLst>
                                      </p:cBhvr>
                                      <p:tavLst>
                                        <p:tav tm="0">
                                          <p:val>
                                            <p:strVal val="#ppt_x"/>
                                          </p:val>
                                        </p:tav>
                                        <p:tav tm="100000">
                                          <p:val>
                                            <p:strVal val="#ppt_x"/>
                                          </p:val>
                                        </p:tav>
                                      </p:tavLst>
                                    </p:anim>
                                    <p:anim calcmode="lin" valueType="num">
                                      <p:cBhvr>
                                        <p:cTn dur="1000" fill="hold" id="27"/>
                                        <p:tgtEl>
                                          <p:spTgt spid="33"/>
                                        </p:tgtEl>
                                        <p:attrNameLst>
                                          <p:attrName>ppt_y</p:attrName>
                                        </p:attrNameLst>
                                      </p:cBhvr>
                                      <p:tavLst>
                                        <p:tav tm="0">
                                          <p:val>
                                            <p:strVal val="#ppt_y+.1"/>
                                          </p:val>
                                        </p:tav>
                                        <p:tav tm="100000">
                                          <p:val>
                                            <p:strVal val="#ppt_y"/>
                                          </p:val>
                                        </p:tav>
                                      </p:tavLst>
                                    </p:anim>
                                  </p:childTnLst>
                                </p:cTn>
                              </p:par>
                              <p:par>
                                <p:cTn fill="hold" id="28" nodeType="withEffect" presetClass="entr" presetID="42" presetSubtype="0">
                                  <p:stCondLst>
                                    <p:cond delay="2000"/>
                                  </p:stCondLst>
                                  <p:childTnLst>
                                    <p:set>
                                      <p:cBhvr>
                                        <p:cTn dur="1" fill="hold" id="29">
                                          <p:stCondLst>
                                            <p:cond delay="0"/>
                                          </p:stCondLst>
                                        </p:cTn>
                                        <p:tgtEl>
                                          <p:spTgt spid="37"/>
                                        </p:tgtEl>
                                        <p:attrNameLst>
                                          <p:attrName>style.visibility</p:attrName>
                                        </p:attrNameLst>
                                      </p:cBhvr>
                                      <p:to>
                                        <p:strVal val="visible"/>
                                      </p:to>
                                    </p:set>
                                    <p:animEffect filter="fade" transition="in">
                                      <p:cBhvr>
                                        <p:cTn dur="1000" id="30"/>
                                        <p:tgtEl>
                                          <p:spTgt spid="37"/>
                                        </p:tgtEl>
                                      </p:cBhvr>
                                    </p:animEffect>
                                    <p:anim calcmode="lin" valueType="num">
                                      <p:cBhvr>
                                        <p:cTn dur="1000" fill="hold" id="31"/>
                                        <p:tgtEl>
                                          <p:spTgt spid="37"/>
                                        </p:tgtEl>
                                        <p:attrNameLst>
                                          <p:attrName>ppt_x</p:attrName>
                                        </p:attrNameLst>
                                      </p:cBhvr>
                                      <p:tavLst>
                                        <p:tav tm="0">
                                          <p:val>
                                            <p:strVal val="#ppt_x"/>
                                          </p:val>
                                        </p:tav>
                                        <p:tav tm="100000">
                                          <p:val>
                                            <p:strVal val="#ppt_x"/>
                                          </p:val>
                                        </p:tav>
                                      </p:tavLst>
                                    </p:anim>
                                    <p:anim calcmode="lin" valueType="num">
                                      <p:cBhvr>
                                        <p:cTn dur="1000" fill="hold" id="32"/>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5"/>
      <p:bldP grpId="0" spid="46"/>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7" name="矩形 46"/>
          <p:cNvSpPr/>
          <p:nvPr/>
        </p:nvSpPr>
        <p:spPr>
          <a:xfrm>
            <a:off x="0" y="2260835"/>
            <a:ext cx="12192000" cy="41988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文本框 10"/>
          <p:cNvSpPr txBox="1"/>
          <p:nvPr/>
        </p:nvSpPr>
        <p:spPr>
          <a:xfrm>
            <a:off x="3120571" y="475040"/>
            <a:ext cx="5950858" cy="871728"/>
          </a:xfrm>
          <a:prstGeom prst="rect">
            <a:avLst/>
          </a:prstGeom>
          <a:noFill/>
        </p:spPr>
        <p:txBody>
          <a:bodyPr rtlCol="0" wrap="square">
            <a:spAutoFit/>
          </a:bodyPr>
          <a:lstStyle/>
          <a:p>
            <a:pPr algn="ctr">
              <a:lnSpc>
                <a:spcPct val="80000"/>
              </a:lnSpc>
            </a:pPr>
            <a:r>
              <a:rPr altLang="zh-CN" lang="en-US" sz="3200">
                <a:solidFill>
                  <a:schemeClr val="tx1">
                    <a:lumMod val="75000"/>
                    <a:lumOff val="25000"/>
                  </a:schemeClr>
                </a:solidFill>
              </a:rPr>
              <a:t>FASHION PORTFOLIO FOR THREE</a:t>
            </a:r>
          </a:p>
        </p:txBody>
      </p:sp>
      <p:pic>
        <p:nvPicPr>
          <p:cNvPr id="48" name="图片 47"/>
          <p:cNvPicPr>
            <a:picLocks noChangeAspect="1"/>
          </p:cNvPicPr>
          <p:nvPr/>
        </p:nvPicPr>
        <p:blipFill>
          <a:blip r:embed="rId3">
            <a:extLst>
              <a:ext uri="{28A0092B-C50C-407E-A947-70E740481C1C}">
                <a14:useLocalDpi val="0"/>
              </a:ext>
            </a:extLst>
          </a:blip>
          <a:stretch>
            <a:fillRect/>
          </a:stretch>
        </p:blipFill>
        <p:spPr>
          <a:xfrm>
            <a:off x="965910" y="2549133"/>
            <a:ext cx="2649328" cy="1479331"/>
          </a:xfrm>
          <a:prstGeom prst="rect">
            <a:avLst/>
          </a:prstGeom>
          <a:effectLst>
            <a:outerShdw algn="t" blurRad="12700" dir="5400000" dist="38100" rotWithShape="0">
              <a:prstClr val="black">
                <a:alpha val="40000"/>
              </a:prstClr>
            </a:outerShdw>
          </a:effectLst>
        </p:spPr>
      </p:pic>
      <p:sp>
        <p:nvSpPr>
          <p:cNvPr id="50" name="椭圆 49"/>
          <p:cNvSpPr/>
          <p:nvPr/>
        </p:nvSpPr>
        <p:spPr>
          <a:xfrm>
            <a:off x="904911" y="4457554"/>
            <a:ext cx="426720" cy="426720"/>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z="2400">
                <a:solidFill>
                  <a:schemeClr val="bg1"/>
                </a:solidFill>
              </a:rPr>
              <a:t>1</a:t>
            </a:r>
          </a:p>
        </p:txBody>
      </p:sp>
      <p:sp>
        <p:nvSpPr>
          <p:cNvPr id="51" name="文本框 50"/>
          <p:cNvSpPr txBox="1"/>
          <p:nvPr/>
        </p:nvSpPr>
        <p:spPr>
          <a:xfrm>
            <a:off x="1381059" y="4516997"/>
            <a:ext cx="1859280" cy="347472"/>
          </a:xfrm>
          <a:prstGeom prst="rect">
            <a:avLst/>
          </a:prstGeom>
          <a:noFill/>
        </p:spPr>
        <p:txBody>
          <a:bodyPr rtlCol="0" wrap="none">
            <a:spAutoFit/>
          </a:bodyPr>
          <a:lstStyle/>
          <a:p>
            <a:pPr>
              <a:lnSpc>
                <a:spcPct val="70000"/>
              </a:lnSpc>
            </a:pPr>
            <a:r>
              <a:rPr altLang="zh-CN" b="1" lang="en-US" sz="2400">
                <a:solidFill>
                  <a:schemeClr val="tx1">
                    <a:lumMod val="75000"/>
                    <a:lumOff val="25000"/>
                  </a:schemeClr>
                </a:solidFill>
              </a:rPr>
              <a:t>Design style</a:t>
            </a:r>
          </a:p>
        </p:txBody>
      </p:sp>
      <p:grpSp>
        <p:nvGrpSpPr>
          <p:cNvPr id="3" name="组合 2"/>
          <p:cNvGrpSpPr/>
          <p:nvPr/>
        </p:nvGrpSpPr>
        <p:grpSpPr>
          <a:xfrm>
            <a:off x="834160" y="5091161"/>
            <a:ext cx="2777273" cy="1154162"/>
            <a:chOff x="834160" y="5091161"/>
            <a:chExt cx="2777273" cy="1154162"/>
          </a:xfrm>
        </p:grpSpPr>
        <p:sp>
          <p:nvSpPr>
            <p:cNvPr id="52" name="矩形 51"/>
            <p:cNvSpPr/>
            <p:nvPr/>
          </p:nvSpPr>
          <p:spPr>
            <a:xfrm>
              <a:off x="834160" y="5091161"/>
              <a:ext cx="2777273" cy="859536"/>
            </a:xfrm>
            <a:prstGeom prst="rect">
              <a:avLst/>
            </a:prstGeom>
          </p:spPr>
          <p:txBody>
            <a:bodyPr wrap="square">
              <a:spAutoFit/>
            </a:bodyPr>
            <a:lstStyle/>
            <a:p>
              <a:pPr>
                <a:lnSpc>
                  <a:spcPct val="90000"/>
                </a:lnSpc>
              </a:pPr>
              <a:r>
                <a:rPr altLang="zh-CN" lang="en-US" sz="1400">
                  <a:solidFill>
                    <a:schemeClr val="tx1">
                      <a:lumMod val="85000"/>
                      <a:lumOff val="15000"/>
                    </a:schemeClr>
                  </a:solidFill>
                </a:rPr>
                <a:t>But all sunshine without shade, all pleasure without pain, is not life at all. Take the lot of the happiest - it</a:t>
              </a:r>
            </a:p>
          </p:txBody>
        </p:sp>
        <p:sp>
          <p:nvSpPr>
            <p:cNvPr id="53" name="矩形 52"/>
            <p:cNvSpPr/>
            <p:nvPr/>
          </p:nvSpPr>
          <p:spPr>
            <a:xfrm>
              <a:off x="834160" y="5765192"/>
              <a:ext cx="2777273" cy="475488"/>
            </a:xfrm>
            <a:prstGeom prst="rect">
              <a:avLst/>
            </a:prstGeom>
          </p:spPr>
          <p:txBody>
            <a:bodyPr wrap="square">
              <a:spAutoFit/>
            </a:bodyPr>
            <a:lstStyle/>
            <a:p>
              <a:pPr>
                <a:lnSpc>
                  <a:spcPct val="90000"/>
                </a:lnSpc>
              </a:pPr>
              <a:r>
                <a:rPr altLang="zh-CN" b="1" lang="en-US" sz="1400">
                  <a:solidFill>
                    <a:schemeClr val="tx1">
                      <a:lumMod val="85000"/>
                      <a:lumOff val="15000"/>
                    </a:schemeClr>
                  </a:solidFill>
                </a:rPr>
                <a:t>But all sunshine without shade, all pleasure without pain.</a:t>
              </a:r>
            </a:p>
          </p:txBody>
        </p:sp>
      </p:grpSp>
      <p:pic>
        <p:nvPicPr>
          <p:cNvPr id="57" name="图片 56"/>
          <p:cNvPicPr>
            <a:picLocks noChangeAspect="1"/>
          </p:cNvPicPr>
          <p:nvPr/>
        </p:nvPicPr>
        <p:blipFill>
          <a:blip r:embed="rId4">
            <a:extLst>
              <a:ext uri="{28A0092B-C50C-407E-A947-70E740481C1C}">
                <a14:useLocalDpi val="0"/>
              </a:ext>
            </a:extLst>
          </a:blip>
          <a:stretch>
            <a:fillRect/>
          </a:stretch>
        </p:blipFill>
        <p:spPr>
          <a:xfrm>
            <a:off x="4745713" y="2549134"/>
            <a:ext cx="2771326" cy="1479330"/>
          </a:xfrm>
          <a:prstGeom prst="rect">
            <a:avLst/>
          </a:prstGeom>
          <a:effectLst>
            <a:outerShdw algn="t" blurRad="12700" dir="5400000" dist="38100" rotWithShape="0">
              <a:prstClr val="black">
                <a:alpha val="40000"/>
              </a:prstClr>
            </a:outerShdw>
          </a:effectLst>
        </p:spPr>
      </p:pic>
      <p:sp>
        <p:nvSpPr>
          <p:cNvPr id="59" name="椭圆 58"/>
          <p:cNvSpPr/>
          <p:nvPr/>
        </p:nvSpPr>
        <p:spPr>
          <a:xfrm>
            <a:off x="4745713" y="4457554"/>
            <a:ext cx="426720" cy="426720"/>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z="2400">
                <a:solidFill>
                  <a:schemeClr val="bg1"/>
                </a:solidFill>
              </a:rPr>
              <a:t>2</a:t>
            </a:r>
          </a:p>
        </p:txBody>
      </p:sp>
      <p:sp>
        <p:nvSpPr>
          <p:cNvPr id="60" name="文本框 59"/>
          <p:cNvSpPr txBox="1"/>
          <p:nvPr/>
        </p:nvSpPr>
        <p:spPr>
          <a:xfrm>
            <a:off x="5213548" y="4543266"/>
            <a:ext cx="1859280" cy="347472"/>
          </a:xfrm>
          <a:prstGeom prst="rect">
            <a:avLst/>
          </a:prstGeom>
          <a:noFill/>
        </p:spPr>
        <p:txBody>
          <a:bodyPr rtlCol="0" wrap="none">
            <a:spAutoFit/>
          </a:bodyPr>
          <a:lstStyle/>
          <a:p>
            <a:pPr>
              <a:lnSpc>
                <a:spcPct val="70000"/>
              </a:lnSpc>
            </a:pPr>
            <a:r>
              <a:rPr altLang="zh-CN" b="1" lang="en-US" sz="2400">
                <a:solidFill>
                  <a:schemeClr val="tx1">
                    <a:lumMod val="75000"/>
                    <a:lumOff val="25000"/>
                  </a:schemeClr>
                </a:solidFill>
              </a:rPr>
              <a:t>Design style</a:t>
            </a:r>
          </a:p>
        </p:txBody>
      </p:sp>
      <p:grpSp>
        <p:nvGrpSpPr>
          <p:cNvPr id="10" name="组合 9"/>
          <p:cNvGrpSpPr/>
          <p:nvPr/>
        </p:nvGrpSpPr>
        <p:grpSpPr>
          <a:xfrm>
            <a:off x="4674962" y="5091161"/>
            <a:ext cx="2777273" cy="1154162"/>
            <a:chOff x="4674962" y="5091161"/>
            <a:chExt cx="2777273" cy="1154162"/>
          </a:xfrm>
        </p:grpSpPr>
        <p:sp>
          <p:nvSpPr>
            <p:cNvPr id="61" name="矩形 60"/>
            <p:cNvSpPr/>
            <p:nvPr/>
          </p:nvSpPr>
          <p:spPr>
            <a:xfrm>
              <a:off x="4674962" y="5091161"/>
              <a:ext cx="2777273" cy="859536"/>
            </a:xfrm>
            <a:prstGeom prst="rect">
              <a:avLst/>
            </a:prstGeom>
          </p:spPr>
          <p:txBody>
            <a:bodyPr wrap="square">
              <a:spAutoFit/>
            </a:bodyPr>
            <a:lstStyle/>
            <a:p>
              <a:pPr>
                <a:lnSpc>
                  <a:spcPct val="90000"/>
                </a:lnSpc>
              </a:pPr>
              <a:r>
                <a:rPr altLang="zh-CN" lang="en-US" sz="1400">
                  <a:solidFill>
                    <a:schemeClr val="tx1">
                      <a:lumMod val="85000"/>
                      <a:lumOff val="15000"/>
                    </a:schemeClr>
                  </a:solidFill>
                </a:rPr>
                <a:t>But all sunshine without shade, all pleasure without pain, is not life at all. Take the lot of the happiest - it</a:t>
              </a:r>
            </a:p>
          </p:txBody>
        </p:sp>
        <p:sp>
          <p:nvSpPr>
            <p:cNvPr id="62" name="矩形 61"/>
            <p:cNvSpPr/>
            <p:nvPr/>
          </p:nvSpPr>
          <p:spPr>
            <a:xfrm>
              <a:off x="4674962" y="5765192"/>
              <a:ext cx="2777273" cy="475488"/>
            </a:xfrm>
            <a:prstGeom prst="rect">
              <a:avLst/>
            </a:prstGeom>
          </p:spPr>
          <p:txBody>
            <a:bodyPr wrap="square">
              <a:spAutoFit/>
            </a:bodyPr>
            <a:lstStyle/>
            <a:p>
              <a:pPr>
                <a:lnSpc>
                  <a:spcPct val="90000"/>
                </a:lnSpc>
              </a:pPr>
              <a:r>
                <a:rPr altLang="zh-CN" b="1" lang="en-US" sz="1400">
                  <a:solidFill>
                    <a:schemeClr val="tx1">
                      <a:lumMod val="85000"/>
                      <a:lumOff val="15000"/>
                    </a:schemeClr>
                  </a:solidFill>
                </a:rPr>
                <a:t>But all sunshine without shade, all pleasure without pain.</a:t>
              </a:r>
            </a:p>
          </p:txBody>
        </p:sp>
      </p:grpSp>
      <p:pic>
        <p:nvPicPr>
          <p:cNvPr id="63" name="图片 62"/>
          <p:cNvPicPr>
            <a:picLocks noChangeAspect="1"/>
          </p:cNvPicPr>
          <p:nvPr/>
        </p:nvPicPr>
        <p:blipFill>
          <a:blip r:embed="rId5">
            <a:extLst>
              <a:ext uri="{28A0092B-C50C-407E-A947-70E740481C1C}">
                <a14:useLocalDpi val="0"/>
              </a:ext>
            </a:extLst>
          </a:blip>
          <a:stretch>
            <a:fillRect/>
          </a:stretch>
        </p:blipFill>
        <p:spPr>
          <a:xfrm>
            <a:off x="8586515" y="2549134"/>
            <a:ext cx="2771326" cy="1479330"/>
          </a:xfrm>
          <a:prstGeom prst="rect">
            <a:avLst/>
          </a:prstGeom>
          <a:effectLst>
            <a:outerShdw algn="t" blurRad="12700" dir="5400000" dist="38100" rotWithShape="0">
              <a:prstClr val="black">
                <a:alpha val="40000"/>
              </a:prstClr>
            </a:outerShdw>
          </a:effectLst>
        </p:spPr>
      </p:pic>
      <p:sp>
        <p:nvSpPr>
          <p:cNvPr id="65" name="椭圆 64"/>
          <p:cNvSpPr/>
          <p:nvPr/>
        </p:nvSpPr>
        <p:spPr>
          <a:xfrm>
            <a:off x="8586515" y="4457554"/>
            <a:ext cx="426720" cy="426720"/>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z="2400">
                <a:solidFill>
                  <a:schemeClr val="bg1"/>
                </a:solidFill>
              </a:rPr>
              <a:t>3</a:t>
            </a:r>
          </a:p>
        </p:txBody>
      </p:sp>
      <p:sp>
        <p:nvSpPr>
          <p:cNvPr id="66" name="文本框 65"/>
          <p:cNvSpPr txBox="1"/>
          <p:nvPr/>
        </p:nvSpPr>
        <p:spPr>
          <a:xfrm>
            <a:off x="9071428" y="4518758"/>
            <a:ext cx="1859280" cy="347472"/>
          </a:xfrm>
          <a:prstGeom prst="rect">
            <a:avLst/>
          </a:prstGeom>
          <a:noFill/>
        </p:spPr>
        <p:txBody>
          <a:bodyPr rtlCol="0" wrap="none">
            <a:spAutoFit/>
          </a:bodyPr>
          <a:lstStyle/>
          <a:p>
            <a:pPr>
              <a:lnSpc>
                <a:spcPct val="70000"/>
              </a:lnSpc>
            </a:pPr>
            <a:r>
              <a:rPr altLang="zh-CN" b="1" lang="en-US" sz="2400">
                <a:solidFill>
                  <a:schemeClr val="tx1">
                    <a:lumMod val="75000"/>
                    <a:lumOff val="25000"/>
                  </a:schemeClr>
                </a:solidFill>
              </a:rPr>
              <a:t>Design style</a:t>
            </a:r>
          </a:p>
        </p:txBody>
      </p:sp>
      <p:grpSp>
        <p:nvGrpSpPr>
          <p:cNvPr id="13" name="组合 12"/>
          <p:cNvGrpSpPr/>
          <p:nvPr/>
        </p:nvGrpSpPr>
        <p:grpSpPr>
          <a:xfrm>
            <a:off x="8515764" y="5091161"/>
            <a:ext cx="2777273" cy="1154162"/>
            <a:chOff x="8515764" y="5091161"/>
            <a:chExt cx="2777273" cy="1154162"/>
          </a:xfrm>
        </p:grpSpPr>
        <p:sp>
          <p:nvSpPr>
            <p:cNvPr id="67" name="矩形 66"/>
            <p:cNvSpPr/>
            <p:nvPr/>
          </p:nvSpPr>
          <p:spPr>
            <a:xfrm>
              <a:off x="8515762" y="5091161"/>
              <a:ext cx="2777273" cy="859536"/>
            </a:xfrm>
            <a:prstGeom prst="rect">
              <a:avLst/>
            </a:prstGeom>
          </p:spPr>
          <p:txBody>
            <a:bodyPr wrap="square">
              <a:spAutoFit/>
            </a:bodyPr>
            <a:lstStyle/>
            <a:p>
              <a:pPr>
                <a:lnSpc>
                  <a:spcPct val="90000"/>
                </a:lnSpc>
              </a:pPr>
              <a:r>
                <a:rPr altLang="zh-CN" lang="en-US" sz="1400">
                  <a:solidFill>
                    <a:schemeClr val="tx1">
                      <a:lumMod val="85000"/>
                      <a:lumOff val="15000"/>
                    </a:schemeClr>
                  </a:solidFill>
                </a:rPr>
                <a:t>But all sunshine without shade, all pleasure without pain, is not life at all. Take the lot of the happiest - it</a:t>
              </a:r>
            </a:p>
          </p:txBody>
        </p:sp>
        <p:sp>
          <p:nvSpPr>
            <p:cNvPr id="68" name="矩形 67"/>
            <p:cNvSpPr/>
            <p:nvPr/>
          </p:nvSpPr>
          <p:spPr>
            <a:xfrm>
              <a:off x="8515762" y="5765192"/>
              <a:ext cx="2777273" cy="475488"/>
            </a:xfrm>
            <a:prstGeom prst="rect">
              <a:avLst/>
            </a:prstGeom>
          </p:spPr>
          <p:txBody>
            <a:bodyPr wrap="square">
              <a:spAutoFit/>
            </a:bodyPr>
            <a:lstStyle/>
            <a:p>
              <a:pPr>
                <a:lnSpc>
                  <a:spcPct val="90000"/>
                </a:lnSpc>
              </a:pPr>
              <a:r>
                <a:rPr altLang="zh-CN" b="1" lang="en-US" sz="1400">
                  <a:solidFill>
                    <a:schemeClr val="tx1">
                      <a:lumMod val="85000"/>
                      <a:lumOff val="15000"/>
                    </a:schemeClr>
                  </a:solidFill>
                </a:rPr>
                <a:t>But all sunshine without shade, all pleasure without pain.</a:t>
              </a:r>
            </a:p>
          </p:txBody>
        </p:sp>
      </p:grpSp>
      <p:sp>
        <p:nvSpPr>
          <p:cNvPr id="76" name="文本框 75"/>
          <p:cNvSpPr txBox="1"/>
          <p:nvPr/>
        </p:nvSpPr>
        <p:spPr>
          <a:xfrm>
            <a:off x="4008277" y="1100890"/>
            <a:ext cx="4175442" cy="457200"/>
          </a:xfrm>
          <a:prstGeom prst="rect">
            <a:avLst/>
          </a:prstGeom>
          <a:noFill/>
        </p:spPr>
        <p:txBody>
          <a:bodyPr rtlCol="0" wrap="none">
            <a:spAutoFit/>
          </a:bodyPr>
          <a:lstStyle/>
          <a:p>
            <a:pPr algn="ctr"/>
            <a:r>
              <a:rPr altLang="zh-CN" b="1" lang="en-US" sz="2400">
                <a:solidFill>
                  <a:schemeClr val="accent1"/>
                </a:solidFill>
              </a:rPr>
              <a:t>THE SECRETS TO HAPPINESS</a:t>
            </a:r>
          </a:p>
        </p:txBody>
      </p:sp>
      <p:sp>
        <p:nvSpPr>
          <p:cNvPr id="77" name="文本框 76"/>
          <p:cNvSpPr txBox="1"/>
          <p:nvPr/>
        </p:nvSpPr>
        <p:spPr>
          <a:xfrm>
            <a:off x="689865" y="1509292"/>
            <a:ext cx="10812270" cy="969264"/>
          </a:xfrm>
          <a:prstGeom prst="rect">
            <a:avLst/>
          </a:prstGeom>
          <a:noFill/>
        </p:spPr>
        <p:txBody>
          <a:bodyPr rtlCol="0" wrap="square">
            <a:spAutoFit/>
          </a:bodyPr>
          <a:lstStyle/>
          <a:p>
            <a:pPr algn="ctr">
              <a:lnSpc>
                <a:spcPct val="120000"/>
              </a:lnSpc>
            </a:pPr>
            <a:r>
              <a:rPr altLang="zh-CN" lang="en-US" sz="1600">
                <a:solidFill>
                  <a:schemeClr val="tx1">
                    <a:lumMod val="75000"/>
                    <a:lumOff val="25000"/>
                  </a:schemeClr>
                </a:solidFill>
              </a:rPr>
              <a:t>Positive thinking. I’m obviously a big proponent of positive thinking as the best way to achieve your goals, but it turns out that it can lead to happiness too. Optimism and self-esteem are some of the best indicators of people who lead happy lives. </a:t>
            </a:r>
          </a:p>
        </p:txBody>
      </p:sp>
    </p:spTree>
    <p:extLst>
      <p:ext uri="{BB962C8B-B14F-4D97-AF65-F5344CB8AC3E}">
        <p14:creationId val="764336886"/>
      </p:ext>
    </p:extLst>
  </p:cSld>
  <p:clrMapOvr>
    <a:masterClrMapping/>
  </p:clrMapOvr>
  <mc:AlternateContent>
    <mc:Choice Requires="p14">
      <p:transition p14:dur="1250" spd="slow">
        <p:randomBar dir="vert"/>
      </p:transition>
    </mc:Choice>
    <mc:Fallback>
      <p:transition spd="slow">
        <p:randomBar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withEffect" presetClass="entr" presetID="2" presetSubtype="1">
                                  <p:stCondLst>
                                    <p:cond delay="0"/>
                                  </p:stCondLst>
                                  <p:childTnLst>
                                    <p:set>
                                      <p:cBhvr>
                                        <p:cTn dur="1" fill="hold" id="6">
                                          <p:stCondLst>
                                            <p:cond delay="0"/>
                                          </p:stCondLst>
                                        </p:cTn>
                                        <p:tgtEl>
                                          <p:spTgt spid="11"/>
                                        </p:tgtEl>
                                        <p:attrNameLst>
                                          <p:attrName>style.visibility</p:attrName>
                                        </p:attrNameLst>
                                      </p:cBhvr>
                                      <p:to>
                                        <p:strVal val="visible"/>
                                      </p:to>
                                    </p:set>
                                    <p:anim calcmode="lin" valueType="num">
                                      <p:cBhvr additive="base">
                                        <p:cTn dur="500" fill="hold" id="7"/>
                                        <p:tgtEl>
                                          <p:spTgt spid="11"/>
                                        </p:tgtEl>
                                        <p:attrNameLst>
                                          <p:attrName>ppt_x</p:attrName>
                                        </p:attrNameLst>
                                      </p:cBhvr>
                                      <p:tavLst>
                                        <p:tav tm="0">
                                          <p:val>
                                            <p:strVal val="#ppt_x"/>
                                          </p:val>
                                        </p:tav>
                                        <p:tav tm="100000">
                                          <p:val>
                                            <p:strVal val="#ppt_x"/>
                                          </p:val>
                                        </p:tav>
                                      </p:tavLst>
                                    </p:anim>
                                    <p:anim calcmode="lin" valueType="num">
                                      <p:cBhvr additive="base">
                                        <p:cTn dur="500" fill="hold" id="8"/>
                                        <p:tgtEl>
                                          <p:spTgt spid="11"/>
                                        </p:tgtEl>
                                        <p:attrNameLst>
                                          <p:attrName>ppt_y</p:attrName>
                                        </p:attrNameLst>
                                      </p:cBhvr>
                                      <p:tavLst>
                                        <p:tav tm="0">
                                          <p:val>
                                            <p:strVal val="0-#ppt_h/2"/>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12" presetSubtype="4">
                                  <p:stCondLst>
                                    <p:cond delay="0"/>
                                  </p:stCondLst>
                                  <p:childTnLst>
                                    <p:set>
                                      <p:cBhvr>
                                        <p:cTn dur="1" fill="hold" id="11">
                                          <p:stCondLst>
                                            <p:cond delay="0"/>
                                          </p:stCondLst>
                                        </p:cTn>
                                        <p:tgtEl>
                                          <p:spTgt spid="76"/>
                                        </p:tgtEl>
                                        <p:attrNameLst>
                                          <p:attrName>style.visibility</p:attrName>
                                        </p:attrNameLst>
                                      </p:cBhvr>
                                      <p:to>
                                        <p:strVal val="visible"/>
                                      </p:to>
                                    </p:set>
                                    <p:anim calcmode="lin" valueType="num">
                                      <p:cBhvr additive="base">
                                        <p:cTn dur="500" id="12"/>
                                        <p:tgtEl>
                                          <p:spTgt spid="76"/>
                                        </p:tgtEl>
                                        <p:attrNameLst>
                                          <p:attrName>ppt_y</p:attrName>
                                        </p:attrNameLst>
                                      </p:cBhvr>
                                      <p:tavLst>
                                        <p:tav tm="0">
                                          <p:val>
                                            <p:strVal val="#ppt_y+#ppt_h*1.125000"/>
                                          </p:val>
                                        </p:tav>
                                        <p:tav tm="100000">
                                          <p:val>
                                            <p:strVal val="#ppt_y"/>
                                          </p:val>
                                        </p:tav>
                                      </p:tavLst>
                                    </p:anim>
                                    <p:animEffect filter="wipe(up)" transition="in">
                                      <p:cBhvr>
                                        <p:cTn dur="500" id="13"/>
                                        <p:tgtEl>
                                          <p:spTgt spid="76"/>
                                        </p:tgtEl>
                                      </p:cBhvr>
                                    </p:animEffect>
                                  </p:childTnLst>
                                </p:cTn>
                              </p:par>
                            </p:childTnLst>
                          </p:cTn>
                        </p:par>
                        <p:par>
                          <p:cTn fill="hold" id="14" nodeType="afterGroup">
                            <p:stCondLst>
                              <p:cond delay="1000"/>
                            </p:stCondLst>
                            <p:childTnLst>
                              <p:par>
                                <p:cTn fill="hold" grpId="0" id="15" nodeType="afterEffect" presetClass="entr" presetID="22" presetSubtype="1">
                                  <p:stCondLst>
                                    <p:cond delay="0"/>
                                  </p:stCondLst>
                                  <p:childTnLst>
                                    <p:set>
                                      <p:cBhvr>
                                        <p:cTn dur="1" fill="hold" id="16">
                                          <p:stCondLst>
                                            <p:cond delay="0"/>
                                          </p:stCondLst>
                                        </p:cTn>
                                        <p:tgtEl>
                                          <p:spTgt spid="77"/>
                                        </p:tgtEl>
                                        <p:attrNameLst>
                                          <p:attrName>style.visibility</p:attrName>
                                        </p:attrNameLst>
                                      </p:cBhvr>
                                      <p:to>
                                        <p:strVal val="visible"/>
                                      </p:to>
                                    </p:set>
                                    <p:animEffect filter="wipe(up)" transition="in">
                                      <p:cBhvr>
                                        <p:cTn dur="500" id="17"/>
                                        <p:tgtEl>
                                          <p:spTgt spid="77"/>
                                        </p:tgtEl>
                                      </p:cBhvr>
                                    </p:animEffect>
                                  </p:childTnLst>
                                </p:cTn>
                              </p:par>
                              <p:par>
                                <p:cTn fill="hold" grpId="0" id="18" nodeType="withEffect" presetClass="entr" presetID="22" presetSubtype="1">
                                  <p:stCondLst>
                                    <p:cond delay="0"/>
                                  </p:stCondLst>
                                  <p:childTnLst>
                                    <p:set>
                                      <p:cBhvr>
                                        <p:cTn dur="1" fill="hold" id="19">
                                          <p:stCondLst>
                                            <p:cond delay="0"/>
                                          </p:stCondLst>
                                        </p:cTn>
                                        <p:tgtEl>
                                          <p:spTgt spid="47"/>
                                        </p:tgtEl>
                                        <p:attrNameLst>
                                          <p:attrName>style.visibility</p:attrName>
                                        </p:attrNameLst>
                                      </p:cBhvr>
                                      <p:to>
                                        <p:strVal val="visible"/>
                                      </p:to>
                                    </p:set>
                                    <p:animEffect filter="wipe(up)" transition="in">
                                      <p:cBhvr>
                                        <p:cTn dur="500" id="20"/>
                                        <p:tgtEl>
                                          <p:spTgt spid="47"/>
                                        </p:tgtEl>
                                      </p:cBhvr>
                                    </p:animEffect>
                                  </p:childTnLst>
                                </p:cTn>
                              </p:par>
                            </p:childTnLst>
                          </p:cTn>
                        </p:par>
                        <p:par>
                          <p:cTn fill="hold" id="21" nodeType="afterGroup">
                            <p:stCondLst>
                              <p:cond delay="1500"/>
                            </p:stCondLst>
                            <p:childTnLst>
                              <p:par>
                                <p:cTn fill="hold" id="22" nodeType="afterEffect" presetClass="entr" presetID="3" presetSubtype="10">
                                  <p:stCondLst>
                                    <p:cond delay="0"/>
                                  </p:stCondLst>
                                  <p:childTnLst>
                                    <p:set>
                                      <p:cBhvr>
                                        <p:cTn dur="1" fill="hold" id="23">
                                          <p:stCondLst>
                                            <p:cond delay="0"/>
                                          </p:stCondLst>
                                        </p:cTn>
                                        <p:tgtEl>
                                          <p:spTgt spid="48"/>
                                        </p:tgtEl>
                                        <p:attrNameLst>
                                          <p:attrName>style.visibility</p:attrName>
                                        </p:attrNameLst>
                                      </p:cBhvr>
                                      <p:to>
                                        <p:strVal val="visible"/>
                                      </p:to>
                                    </p:set>
                                    <p:animEffect filter="blinds(horizontal)" transition="in">
                                      <p:cBhvr>
                                        <p:cTn dur="500" id="24"/>
                                        <p:tgtEl>
                                          <p:spTgt spid="48"/>
                                        </p:tgtEl>
                                      </p:cBhvr>
                                    </p:animEffect>
                                  </p:childTnLst>
                                </p:cTn>
                              </p:par>
                            </p:childTnLst>
                          </p:cTn>
                        </p:par>
                        <p:par>
                          <p:cTn fill="hold" id="25" nodeType="afterGroup">
                            <p:stCondLst>
                              <p:cond delay="2000"/>
                            </p:stCondLst>
                            <p:childTnLst>
                              <p:par>
                                <p:cTn fill="hold" id="26" nodeType="afterEffect" presetClass="entr" presetID="22" presetSubtype="1">
                                  <p:stCondLst>
                                    <p:cond delay="0"/>
                                  </p:stCondLst>
                                  <p:childTnLst>
                                    <p:set>
                                      <p:cBhvr>
                                        <p:cTn dur="1" fill="hold" id="27">
                                          <p:stCondLst>
                                            <p:cond delay="0"/>
                                          </p:stCondLst>
                                        </p:cTn>
                                        <p:tgtEl>
                                          <p:spTgt spid="3"/>
                                        </p:tgtEl>
                                        <p:attrNameLst>
                                          <p:attrName>style.visibility</p:attrName>
                                        </p:attrNameLst>
                                      </p:cBhvr>
                                      <p:to>
                                        <p:strVal val="visible"/>
                                      </p:to>
                                    </p:set>
                                    <p:animEffect filter="wipe(up)" transition="in">
                                      <p:cBhvr>
                                        <p:cTn dur="500" id="28"/>
                                        <p:tgtEl>
                                          <p:spTgt spid="3"/>
                                        </p:tgtEl>
                                      </p:cBhvr>
                                    </p:animEffect>
                                  </p:childTnLst>
                                </p:cTn>
                              </p:par>
                            </p:childTnLst>
                          </p:cTn>
                        </p:par>
                        <p:par>
                          <p:cTn fill="hold" id="29" nodeType="afterGroup">
                            <p:stCondLst>
                              <p:cond delay="2500"/>
                            </p:stCondLst>
                            <p:childTnLst>
                              <p:par>
                                <p:cTn fill="hold" id="30" nodeType="afterEffect" presetClass="entr" presetID="3" presetSubtype="10">
                                  <p:stCondLst>
                                    <p:cond delay="0"/>
                                  </p:stCondLst>
                                  <p:childTnLst>
                                    <p:set>
                                      <p:cBhvr>
                                        <p:cTn dur="1" fill="hold" id="31">
                                          <p:stCondLst>
                                            <p:cond delay="0"/>
                                          </p:stCondLst>
                                        </p:cTn>
                                        <p:tgtEl>
                                          <p:spTgt spid="57"/>
                                        </p:tgtEl>
                                        <p:attrNameLst>
                                          <p:attrName>style.visibility</p:attrName>
                                        </p:attrNameLst>
                                      </p:cBhvr>
                                      <p:to>
                                        <p:strVal val="visible"/>
                                      </p:to>
                                    </p:set>
                                    <p:animEffect filter="blinds(horizontal)" transition="in">
                                      <p:cBhvr>
                                        <p:cTn dur="500" id="32"/>
                                        <p:tgtEl>
                                          <p:spTgt spid="57"/>
                                        </p:tgtEl>
                                      </p:cBhvr>
                                    </p:animEffect>
                                  </p:childTnLst>
                                </p:cTn>
                              </p:par>
                            </p:childTnLst>
                          </p:cTn>
                        </p:par>
                        <p:par>
                          <p:cTn fill="hold" id="33" nodeType="afterGroup">
                            <p:stCondLst>
                              <p:cond delay="3000"/>
                            </p:stCondLst>
                            <p:childTnLst>
                              <p:par>
                                <p:cTn fill="hold" id="34" nodeType="afterEffect" presetClass="entr" presetID="22" presetSubtype="1">
                                  <p:stCondLst>
                                    <p:cond delay="0"/>
                                  </p:stCondLst>
                                  <p:childTnLst>
                                    <p:set>
                                      <p:cBhvr>
                                        <p:cTn dur="1" fill="hold" id="35">
                                          <p:stCondLst>
                                            <p:cond delay="0"/>
                                          </p:stCondLst>
                                        </p:cTn>
                                        <p:tgtEl>
                                          <p:spTgt spid="10"/>
                                        </p:tgtEl>
                                        <p:attrNameLst>
                                          <p:attrName>style.visibility</p:attrName>
                                        </p:attrNameLst>
                                      </p:cBhvr>
                                      <p:to>
                                        <p:strVal val="visible"/>
                                      </p:to>
                                    </p:set>
                                    <p:animEffect filter="wipe(up)" transition="in">
                                      <p:cBhvr>
                                        <p:cTn dur="500" id="36"/>
                                        <p:tgtEl>
                                          <p:spTgt spid="10"/>
                                        </p:tgtEl>
                                      </p:cBhvr>
                                    </p:animEffect>
                                  </p:childTnLst>
                                </p:cTn>
                              </p:par>
                            </p:childTnLst>
                          </p:cTn>
                        </p:par>
                        <p:par>
                          <p:cTn fill="hold" id="37" nodeType="afterGroup">
                            <p:stCondLst>
                              <p:cond delay="3500"/>
                            </p:stCondLst>
                            <p:childTnLst>
                              <p:par>
                                <p:cTn fill="hold" id="38" nodeType="afterEffect" presetClass="entr" presetID="3" presetSubtype="10">
                                  <p:stCondLst>
                                    <p:cond delay="0"/>
                                  </p:stCondLst>
                                  <p:childTnLst>
                                    <p:set>
                                      <p:cBhvr>
                                        <p:cTn dur="1" fill="hold" id="39">
                                          <p:stCondLst>
                                            <p:cond delay="0"/>
                                          </p:stCondLst>
                                        </p:cTn>
                                        <p:tgtEl>
                                          <p:spTgt spid="63"/>
                                        </p:tgtEl>
                                        <p:attrNameLst>
                                          <p:attrName>style.visibility</p:attrName>
                                        </p:attrNameLst>
                                      </p:cBhvr>
                                      <p:to>
                                        <p:strVal val="visible"/>
                                      </p:to>
                                    </p:set>
                                    <p:animEffect filter="blinds(horizontal)" transition="in">
                                      <p:cBhvr>
                                        <p:cTn dur="500" id="40"/>
                                        <p:tgtEl>
                                          <p:spTgt spid="63"/>
                                        </p:tgtEl>
                                      </p:cBhvr>
                                    </p:animEffect>
                                  </p:childTnLst>
                                </p:cTn>
                              </p:par>
                            </p:childTnLst>
                          </p:cTn>
                        </p:par>
                        <p:par>
                          <p:cTn fill="hold" id="41" nodeType="afterGroup">
                            <p:stCondLst>
                              <p:cond delay="4000"/>
                            </p:stCondLst>
                            <p:childTnLst>
                              <p:par>
                                <p:cTn fill="hold" id="42" nodeType="afterEffect" presetClass="entr" presetID="22" presetSubtype="1">
                                  <p:stCondLst>
                                    <p:cond delay="0"/>
                                  </p:stCondLst>
                                  <p:childTnLst>
                                    <p:set>
                                      <p:cBhvr>
                                        <p:cTn dur="1" fill="hold" id="43">
                                          <p:stCondLst>
                                            <p:cond delay="0"/>
                                          </p:stCondLst>
                                        </p:cTn>
                                        <p:tgtEl>
                                          <p:spTgt spid="13"/>
                                        </p:tgtEl>
                                        <p:attrNameLst>
                                          <p:attrName>style.visibility</p:attrName>
                                        </p:attrNameLst>
                                      </p:cBhvr>
                                      <p:to>
                                        <p:strVal val="visible"/>
                                      </p:to>
                                    </p:set>
                                    <p:animEffect filter="wipe(up)" transition="in">
                                      <p:cBhvr>
                                        <p:cTn dur="500" id="44"/>
                                        <p:tgtEl>
                                          <p:spTgt spid="1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7"/>
      <p:bldP grpId="0" spid="11"/>
      <p:bldP grpId="0" spid="76"/>
      <p:bldP grpId="0" spid="77"/>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1" name="PA_椭圆 62">
            <a:extLst>
              <a:ext uri="{FF2B5EF4-FFF2-40B4-BE49-F238E27FC236}">
                <a16:creationId xmlns:a16="http://schemas.microsoft.com/office/drawing/2014/main" id="{EB690EBA-0050-4674-97A9-1DA5BB410C09}"/>
              </a:ext>
            </a:extLst>
          </p:cNvPr>
          <p:cNvSpPr/>
          <p:nvPr/>
        </p:nvSpPr>
        <p:spPr>
          <a:xfrm>
            <a:off x="6066672" y="3356992"/>
            <a:ext cx="209550" cy="209550"/>
          </a:xfrm>
          <a:prstGeom prst="ellipse">
            <a:avLst/>
          </a:prstGeom>
          <a:solidFill>
            <a:srgbClr val="E7E7EF"/>
          </a:solidFill>
          <a:ln w="28575">
            <a:solidFill>
              <a:srgbClr val="3F434F"/>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grpSp>
        <p:nvGrpSpPr>
          <p:cNvPr id="41" name="组合 40">
            <a:extLst>
              <a:ext uri="{FF2B5EF4-FFF2-40B4-BE49-F238E27FC236}">
                <a16:creationId xmlns:a16="http://schemas.microsoft.com/office/drawing/2014/main" id="{813B3F9F-873D-4C91-B1B2-F57A2A16159A}"/>
              </a:ext>
            </a:extLst>
          </p:cNvPr>
          <p:cNvGrpSpPr/>
          <p:nvPr/>
        </p:nvGrpSpPr>
        <p:grpSpPr>
          <a:xfrm>
            <a:off x="1435100" y="808633"/>
            <a:ext cx="3848100" cy="2200273"/>
            <a:chOff x="1435100" y="808633"/>
            <a:chExt cx="3848100" cy="2200273"/>
          </a:xfrm>
        </p:grpSpPr>
        <p:sp>
          <p:nvSpPr>
            <p:cNvPr id="7" name="矩形 6">
              <a:extLst>
                <a:ext uri="{FF2B5EF4-FFF2-40B4-BE49-F238E27FC236}">
                  <a16:creationId xmlns:a16="http://schemas.microsoft.com/office/drawing/2014/main" id="{BD3AEA6C-FAAA-4367-88A0-FEA28CD68043}"/>
                </a:ext>
              </a:extLst>
            </p:cNvPr>
            <p:cNvSpPr/>
            <p:nvPr/>
          </p:nvSpPr>
          <p:spPr>
            <a:xfrm>
              <a:off x="1435100" y="1494433"/>
              <a:ext cx="3848100" cy="1514473"/>
            </a:xfrm>
            <a:prstGeom prst="rect">
              <a:avLst/>
            </a:prstGeom>
            <a:blipFill dpi="0" rotWithShape="1">
              <a:blip r:embed="rId3">
                <a:extLst>
                  <a:ext uri="{28A0092B-C50C-407E-A947-70E740481C1C}">
                    <a14:useLocalDpi val="0"/>
                  </a:ext>
                </a:extLst>
              </a:blip>
              <a:stretch>
                <a:fillRect/>
              </a:stretch>
            </a:blipFill>
            <a:ln algn="ctr" cap="flat" cmpd="sng" w="12700">
              <a:noFill/>
              <a:prstDash val="solid"/>
              <a:miter lim="800000"/>
            </a:ln>
            <a:effectLs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2" name="矩形 11">
              <a:extLst>
                <a:ext uri="{FF2B5EF4-FFF2-40B4-BE49-F238E27FC236}">
                  <a16:creationId xmlns:a16="http://schemas.microsoft.com/office/drawing/2014/main" id="{648FB608-D347-4556-AE6E-F349F6D072F9}"/>
                </a:ext>
              </a:extLst>
            </p:cNvPr>
            <p:cNvSpPr/>
            <p:nvPr/>
          </p:nvSpPr>
          <p:spPr>
            <a:xfrm>
              <a:off x="1435100" y="808633"/>
              <a:ext cx="3848100" cy="685799"/>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lIns="144000" wrap="square">
              <a:normAutofit/>
            </a:bodyPr>
            <a:lstStyle/>
            <a:p>
              <a:pPr defTabSz="914378">
                <a:lnSpc>
                  <a:spcPct val="120000"/>
                </a:lnSpc>
                <a:defRPr/>
              </a:pPr>
              <a:r>
                <a:rPr altLang="en-US" lang="zh-CN" sz="1100">
                  <a:solidFill>
                    <a:schemeClr val="tx1"/>
                  </a:solidFill>
                </a:rPr>
                <a:t>此部分内容作为文字排版占位显示</a:t>
              </a:r>
              <a:br>
                <a:rPr altLang="en-US" lang="zh-CN" sz="1100">
                  <a:solidFill>
                    <a:schemeClr val="tx1"/>
                  </a:solidFill>
                </a:rPr>
              </a:br>
              <a:r>
                <a:rPr altLang="en-US" lang="zh-CN" sz="1100">
                  <a:solidFill>
                    <a:schemeClr val="tx1"/>
                  </a:solidFill>
                </a:rPr>
                <a:t>（建议使用主题字体）</a:t>
              </a:r>
            </a:p>
          </p:txBody>
        </p:sp>
        <p:sp>
          <p:nvSpPr>
            <p:cNvPr id="16" name="矩形 15">
              <a:extLst>
                <a:ext uri="{FF2B5EF4-FFF2-40B4-BE49-F238E27FC236}">
                  <a16:creationId xmlns:a16="http://schemas.microsoft.com/office/drawing/2014/main" id="{6F86E2E3-5F05-47E6-815F-B0F47B42AB36}"/>
                </a:ext>
              </a:extLst>
            </p:cNvPr>
            <p:cNvSpPr/>
            <p:nvPr/>
          </p:nvSpPr>
          <p:spPr>
            <a:xfrm>
              <a:off x="4616450" y="808633"/>
              <a:ext cx="666750" cy="285750"/>
            </a:xfrm>
            <a:prstGeom prst="rect">
              <a:avLst/>
            </a:prstGeom>
            <a:solidFill>
              <a:srgbClr val="3F434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wrap="none">
              <a:normAutofit fontScale="85000" lnSpcReduction="20000"/>
            </a:bodyPr>
            <a:lstStyle/>
            <a:p>
              <a:pPr algn="ctr"/>
              <a:r>
                <a:rPr altLang="zh-CN" lang="en-US">
                  <a:solidFill>
                    <a:schemeClr val="bg1"/>
                  </a:solidFill>
                </a:rPr>
                <a:t>2014</a:t>
              </a:r>
            </a:p>
          </p:txBody>
        </p:sp>
      </p:grpSp>
      <p:grpSp>
        <p:nvGrpSpPr>
          <p:cNvPr id="42" name="组合 41">
            <a:extLst>
              <a:ext uri="{FF2B5EF4-FFF2-40B4-BE49-F238E27FC236}">
                <a16:creationId xmlns:a16="http://schemas.microsoft.com/office/drawing/2014/main" id="{2C123606-2798-484B-B2B4-9F1D9E9E75CB}"/>
              </a:ext>
            </a:extLst>
          </p:cNvPr>
          <p:cNvGrpSpPr/>
          <p:nvPr/>
        </p:nvGrpSpPr>
        <p:grpSpPr>
          <a:xfrm>
            <a:off x="1435100" y="3933824"/>
            <a:ext cx="3848100" cy="2201185"/>
            <a:chOff x="1435100" y="3933824"/>
            <a:chExt cx="3848100" cy="2201185"/>
          </a:xfrm>
        </p:grpSpPr>
        <p:sp>
          <p:nvSpPr>
            <p:cNvPr id="6" name="矩形 5">
              <a:extLst>
                <a:ext uri="{FF2B5EF4-FFF2-40B4-BE49-F238E27FC236}">
                  <a16:creationId xmlns:a16="http://schemas.microsoft.com/office/drawing/2014/main" id="{6B3EF120-D5A7-46FF-AD1D-E497A10FC28B}"/>
                </a:ext>
              </a:extLst>
            </p:cNvPr>
            <p:cNvSpPr/>
            <p:nvPr/>
          </p:nvSpPr>
          <p:spPr>
            <a:xfrm>
              <a:off x="1435100" y="4620536"/>
              <a:ext cx="3848100" cy="1514473"/>
            </a:xfrm>
            <a:prstGeom prst="rect">
              <a:avLst/>
            </a:prstGeom>
            <a:blipFill dpi="0" rotWithShape="1">
              <a:blip r:embed="rId4">
                <a:extLst>
                  <a:ext uri="{28A0092B-C50C-407E-A947-70E740481C1C}">
                    <a14:useLocalDpi val="0"/>
                  </a:ext>
                </a:extLst>
              </a:blip>
              <a:stretch>
                <a:fillRect/>
              </a:stretch>
            </a:blipFill>
            <a:ln algn="ctr" cap="flat" cmpd="sng" w="12700">
              <a:noFill/>
              <a:prstDash val="solid"/>
              <a:miter lim="800000"/>
            </a:ln>
            <a:effectLs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4" name="矩形 13">
              <a:extLst>
                <a:ext uri="{FF2B5EF4-FFF2-40B4-BE49-F238E27FC236}">
                  <a16:creationId xmlns:a16="http://schemas.microsoft.com/office/drawing/2014/main" id="{17A99C35-FFE0-4B00-A16A-DEF4D46A5E26}"/>
                </a:ext>
              </a:extLst>
            </p:cNvPr>
            <p:cNvSpPr/>
            <p:nvPr/>
          </p:nvSpPr>
          <p:spPr>
            <a:xfrm>
              <a:off x="1435100" y="3933824"/>
              <a:ext cx="3848100" cy="685799"/>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lIns="144000" wrap="square">
              <a:normAutofit/>
            </a:bodyPr>
            <a:lstStyle/>
            <a:p>
              <a:pPr defTabSz="914378">
                <a:lnSpc>
                  <a:spcPct val="120000"/>
                </a:lnSpc>
                <a:defRPr/>
              </a:pPr>
              <a:r>
                <a:rPr altLang="en-US" lang="zh-CN" sz="1100">
                  <a:solidFill>
                    <a:schemeClr val="tx1"/>
                  </a:solidFill>
                </a:rPr>
                <a:t>此部分内容作为文字排版占位显示</a:t>
              </a:r>
              <a:br>
                <a:rPr altLang="en-US" lang="zh-CN" sz="1100">
                  <a:solidFill>
                    <a:schemeClr val="tx1"/>
                  </a:solidFill>
                </a:rPr>
              </a:br>
              <a:r>
                <a:rPr altLang="en-US" lang="zh-CN" sz="1100">
                  <a:solidFill>
                    <a:schemeClr val="tx1"/>
                  </a:solidFill>
                </a:rPr>
                <a:t>（建议使用主题字体）</a:t>
              </a:r>
            </a:p>
          </p:txBody>
        </p:sp>
        <p:sp>
          <p:nvSpPr>
            <p:cNvPr id="17" name="矩形 16">
              <a:extLst>
                <a:ext uri="{FF2B5EF4-FFF2-40B4-BE49-F238E27FC236}">
                  <a16:creationId xmlns:a16="http://schemas.microsoft.com/office/drawing/2014/main" id="{BF4990EB-B7BB-4245-95CA-9511EB773A87}"/>
                </a:ext>
              </a:extLst>
            </p:cNvPr>
            <p:cNvSpPr/>
            <p:nvPr/>
          </p:nvSpPr>
          <p:spPr>
            <a:xfrm>
              <a:off x="4616450" y="3933824"/>
              <a:ext cx="666750" cy="285750"/>
            </a:xfrm>
            <a:prstGeom prst="rect">
              <a:avLst/>
            </a:prstGeom>
            <a:solidFill>
              <a:srgbClr val="3F434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wrap="none">
              <a:normAutofit fontScale="85000" lnSpcReduction="20000"/>
            </a:bodyPr>
            <a:lstStyle/>
            <a:p>
              <a:pPr algn="ctr"/>
              <a:r>
                <a:rPr altLang="zh-CN" lang="en-US"/>
                <a:t>2016</a:t>
              </a:r>
            </a:p>
          </p:txBody>
        </p:sp>
      </p:grpSp>
      <p:grpSp>
        <p:nvGrpSpPr>
          <p:cNvPr id="43" name="组合 42">
            <a:extLst>
              <a:ext uri="{FF2B5EF4-FFF2-40B4-BE49-F238E27FC236}">
                <a16:creationId xmlns:a16="http://schemas.microsoft.com/office/drawing/2014/main" id="{9A067040-A5ED-4D05-96E3-73E157C25BFE}"/>
              </a:ext>
            </a:extLst>
          </p:cNvPr>
          <p:cNvGrpSpPr/>
          <p:nvPr/>
        </p:nvGrpSpPr>
        <p:grpSpPr>
          <a:xfrm>
            <a:off x="7112000" y="2298897"/>
            <a:ext cx="3848100" cy="2282231"/>
            <a:chOff x="7112000" y="1937343"/>
            <a:chExt cx="3848100" cy="2282231"/>
          </a:xfrm>
        </p:grpSpPr>
        <p:sp>
          <p:nvSpPr>
            <p:cNvPr id="5" name="矩形 4">
              <a:extLst>
                <a:ext uri="{FF2B5EF4-FFF2-40B4-BE49-F238E27FC236}">
                  <a16:creationId xmlns:a16="http://schemas.microsoft.com/office/drawing/2014/main" id="{60F03D8D-3E70-43BB-853D-4C8AE9F32016}"/>
                </a:ext>
              </a:extLst>
            </p:cNvPr>
            <p:cNvSpPr/>
            <p:nvPr/>
          </p:nvSpPr>
          <p:spPr>
            <a:xfrm>
              <a:off x="7112000" y="2624135"/>
              <a:ext cx="3848100" cy="1595439"/>
            </a:xfrm>
            <a:prstGeom prst="rect">
              <a:avLst/>
            </a:prstGeom>
            <a:blipFill dpi="0" rotWithShape="1">
              <a:blip r:embed="rId5">
                <a:extLst>
                  <a:ext uri="{28A0092B-C50C-407E-A947-70E740481C1C}">
                    <a14:useLocalDpi val="0"/>
                  </a:ext>
                </a:extLst>
              </a:blip>
              <a:stretch>
                <a:fillRect/>
              </a:stretch>
            </a:blipFill>
            <a:ln algn="ctr" cap="flat" cmpd="sng" w="12700">
              <a:noFill/>
              <a:prstDash val="solid"/>
              <a:miter lim="800000"/>
            </a:ln>
            <a:effectLs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5" name="矩形 14">
              <a:extLst>
                <a:ext uri="{FF2B5EF4-FFF2-40B4-BE49-F238E27FC236}">
                  <a16:creationId xmlns:a16="http://schemas.microsoft.com/office/drawing/2014/main" id="{65E4598A-9545-4E63-9329-38B650954527}"/>
                </a:ext>
              </a:extLst>
            </p:cNvPr>
            <p:cNvSpPr/>
            <p:nvPr/>
          </p:nvSpPr>
          <p:spPr>
            <a:xfrm>
              <a:off x="7112000" y="1938338"/>
              <a:ext cx="3848100" cy="685799"/>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lIns="144000" wrap="square">
              <a:normAutofit/>
            </a:bodyPr>
            <a:lstStyle/>
            <a:p>
              <a:pPr defTabSz="914378">
                <a:lnSpc>
                  <a:spcPct val="120000"/>
                </a:lnSpc>
                <a:defRPr/>
              </a:pPr>
              <a:r>
                <a:rPr altLang="en-US" lang="zh-CN" sz="1100">
                  <a:solidFill>
                    <a:schemeClr val="tx1"/>
                  </a:solidFill>
                </a:rPr>
                <a:t>此部分内容作为文字排版占位显示</a:t>
              </a:r>
              <a:br>
                <a:rPr altLang="en-US" lang="zh-CN" sz="1100">
                  <a:solidFill>
                    <a:schemeClr val="tx1"/>
                  </a:solidFill>
                </a:rPr>
              </a:br>
              <a:r>
                <a:rPr altLang="en-US" lang="zh-CN" sz="1100">
                  <a:solidFill>
                    <a:schemeClr val="tx1"/>
                  </a:solidFill>
                </a:rPr>
                <a:t>（建议使用主题字体）</a:t>
              </a:r>
            </a:p>
          </p:txBody>
        </p:sp>
        <p:sp>
          <p:nvSpPr>
            <p:cNvPr id="18" name="矩形 17">
              <a:extLst>
                <a:ext uri="{FF2B5EF4-FFF2-40B4-BE49-F238E27FC236}">
                  <a16:creationId xmlns:a16="http://schemas.microsoft.com/office/drawing/2014/main" id="{3610F3B2-B5DB-4B38-B730-A5A3BFCC0DB0}"/>
                </a:ext>
              </a:extLst>
            </p:cNvPr>
            <p:cNvSpPr/>
            <p:nvPr/>
          </p:nvSpPr>
          <p:spPr>
            <a:xfrm>
              <a:off x="10293350" y="1937343"/>
              <a:ext cx="666750" cy="285750"/>
            </a:xfrm>
            <a:prstGeom prst="rect">
              <a:avLst/>
            </a:prstGeom>
            <a:solidFill>
              <a:srgbClr val="3F434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wrap="none">
              <a:normAutofit fontScale="85000" lnSpcReduction="20000"/>
            </a:bodyPr>
            <a:lstStyle/>
            <a:p>
              <a:pPr algn="ctr"/>
              <a:r>
                <a:rPr altLang="zh-CN" lang="en-US"/>
                <a:t>2015</a:t>
              </a:r>
            </a:p>
          </p:txBody>
        </p:sp>
      </p:grpSp>
      <p:sp>
        <p:nvSpPr>
          <p:cNvPr id="19" name="等腰三角形 18">
            <a:extLst>
              <a:ext uri="{FF2B5EF4-FFF2-40B4-BE49-F238E27FC236}">
                <a16:creationId xmlns:a16="http://schemas.microsoft.com/office/drawing/2014/main" id="{496F9BD3-9D80-4B88-B7BA-381BAB6A0F4E}"/>
              </a:ext>
            </a:extLst>
          </p:cNvPr>
          <p:cNvSpPr/>
          <p:nvPr/>
        </p:nvSpPr>
        <p:spPr>
          <a:xfrm rot="16200000">
            <a:off x="5521323" y="1129040"/>
            <a:ext cx="280988" cy="242232"/>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0" name="等腰三角形 19">
            <a:extLst>
              <a:ext uri="{FF2B5EF4-FFF2-40B4-BE49-F238E27FC236}">
                <a16:creationId xmlns:a16="http://schemas.microsoft.com/office/drawing/2014/main" id="{5768149D-89AB-402D-BA6E-6230CF48229F}"/>
              </a:ext>
            </a:extLst>
          </p:cNvPr>
          <p:cNvSpPr/>
          <p:nvPr/>
        </p:nvSpPr>
        <p:spPr>
          <a:xfrm rot="16200000">
            <a:off x="5521323" y="5396238"/>
            <a:ext cx="280988" cy="242232"/>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1" name="等腰三角形 20">
            <a:extLst>
              <a:ext uri="{FF2B5EF4-FFF2-40B4-BE49-F238E27FC236}">
                <a16:creationId xmlns:a16="http://schemas.microsoft.com/office/drawing/2014/main" id="{39E3ED3F-8165-4A92-868E-402AAA497530}"/>
              </a:ext>
            </a:extLst>
          </p:cNvPr>
          <p:cNvSpPr/>
          <p:nvPr/>
        </p:nvSpPr>
        <p:spPr>
          <a:xfrm flipH="1" rot="5400000">
            <a:off x="6580119" y="3383414"/>
            <a:ext cx="280988" cy="242232"/>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2" name="PA_椭圆 62">
            <a:extLst>
              <a:ext uri="{FF2B5EF4-FFF2-40B4-BE49-F238E27FC236}">
                <a16:creationId xmlns:a16="http://schemas.microsoft.com/office/drawing/2014/main" id="{E82E7E17-9058-4492-AFA2-E2534F17B5B0}"/>
              </a:ext>
            </a:extLst>
          </p:cNvPr>
          <p:cNvSpPr/>
          <p:nvPr/>
        </p:nvSpPr>
        <p:spPr>
          <a:xfrm>
            <a:off x="6066672" y="1126877"/>
            <a:ext cx="209550" cy="209550"/>
          </a:xfrm>
          <a:prstGeom prst="ellipse">
            <a:avLst/>
          </a:prstGeom>
          <a:solidFill>
            <a:srgbClr val="E7E7EF"/>
          </a:solidFill>
          <a:ln w="28575">
            <a:solidFill>
              <a:srgbClr val="3F434F"/>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23" name="PA_椭圆 62">
            <a:extLst>
              <a:ext uri="{FF2B5EF4-FFF2-40B4-BE49-F238E27FC236}">
                <a16:creationId xmlns:a16="http://schemas.microsoft.com/office/drawing/2014/main" id="{29AEB4F0-637F-40DC-84C8-326342ED5909}"/>
              </a:ext>
            </a:extLst>
          </p:cNvPr>
          <p:cNvSpPr/>
          <p:nvPr/>
        </p:nvSpPr>
        <p:spPr>
          <a:xfrm>
            <a:off x="6066672" y="5403657"/>
            <a:ext cx="209550" cy="209550"/>
          </a:xfrm>
          <a:prstGeom prst="ellipse">
            <a:avLst/>
          </a:prstGeom>
          <a:solidFill>
            <a:srgbClr val="E7E7EF"/>
          </a:solidFill>
          <a:ln w="28575">
            <a:solidFill>
              <a:srgbClr val="3F434F"/>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cxnSp>
        <p:nvCxnSpPr>
          <p:cNvPr id="24" name="PA_直接连接符 67">
            <a:extLst>
              <a:ext uri="{FF2B5EF4-FFF2-40B4-BE49-F238E27FC236}">
                <a16:creationId xmlns:a16="http://schemas.microsoft.com/office/drawing/2014/main" id="{08D65248-4009-4D33-B606-4A3A568C9F33}"/>
              </a:ext>
            </a:extLst>
          </p:cNvPr>
          <p:cNvCxnSpPr/>
          <p:nvPr>
            <p:custDataLst>
              <p:tags r:id="rId6"/>
            </p:custDataLst>
          </p:nvPr>
        </p:nvCxnSpPr>
        <p:spPr>
          <a:xfrm flipH="1">
            <a:off x="6170698" y="0"/>
            <a:ext cx="0" cy="1174750"/>
          </a:xfrm>
          <a:prstGeom prst="line">
            <a:avLst/>
          </a:prstGeom>
          <a:ln cap="rnd" w="19050">
            <a:solidFill>
              <a:srgbClr val="3F434F"/>
            </a:solidFill>
          </a:ln>
          <a:effectLst>
            <a:outerShdw algn="tl" blurRad="50800" dir="2700000" dist="381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PA_直接连接符 67">
            <a:extLst>
              <a:ext uri="{FF2B5EF4-FFF2-40B4-BE49-F238E27FC236}">
                <a16:creationId xmlns:a16="http://schemas.microsoft.com/office/drawing/2014/main" id="{F6F96CEC-A2E0-43A9-808A-5109E8CF37F3}"/>
              </a:ext>
            </a:extLst>
          </p:cNvPr>
          <p:cNvCxnSpPr/>
          <p:nvPr>
            <p:custDataLst>
              <p:tags r:id="rId7"/>
            </p:custDataLst>
          </p:nvPr>
        </p:nvCxnSpPr>
        <p:spPr>
          <a:xfrm>
            <a:off x="6170698" y="5547360"/>
            <a:ext cx="1" cy="1360667"/>
          </a:xfrm>
          <a:prstGeom prst="line">
            <a:avLst/>
          </a:prstGeom>
          <a:ln cap="rnd" w="19050">
            <a:solidFill>
              <a:srgbClr val="3F434F"/>
            </a:solidFill>
          </a:ln>
          <a:effectLst>
            <a:outerShdw algn="tl" blurRad="50800" dir="2700000" dist="381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8" name="PA_直接连接符 67">
            <a:extLst>
              <a:ext uri="{FF2B5EF4-FFF2-40B4-BE49-F238E27FC236}">
                <a16:creationId xmlns:a16="http://schemas.microsoft.com/office/drawing/2014/main" id="{9696CA85-C8B5-43AC-BCFF-89DB67E48A3B}"/>
              </a:ext>
            </a:extLst>
          </p:cNvPr>
          <p:cNvCxnSpPr/>
          <p:nvPr>
            <p:custDataLst>
              <p:tags r:id="rId8"/>
            </p:custDataLst>
          </p:nvPr>
        </p:nvCxnSpPr>
        <p:spPr>
          <a:xfrm flipH="1">
            <a:off x="6170699" y="3501008"/>
            <a:ext cx="748" cy="1980000"/>
          </a:xfrm>
          <a:prstGeom prst="line">
            <a:avLst/>
          </a:prstGeom>
          <a:ln cap="rnd" w="19050">
            <a:solidFill>
              <a:srgbClr val="3F434F"/>
            </a:solidFill>
          </a:ln>
          <a:effectLst>
            <a:outerShdw algn="tl" blurRad="50800" dir="2700000" dist="381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2" name="PA_直接连接符 67">
            <a:extLst>
              <a:ext uri="{FF2B5EF4-FFF2-40B4-BE49-F238E27FC236}">
                <a16:creationId xmlns:a16="http://schemas.microsoft.com/office/drawing/2014/main" id="{67242052-01E4-4E9D-B809-814AD8168378}"/>
              </a:ext>
            </a:extLst>
          </p:cNvPr>
          <p:cNvCxnSpPr>
            <a:endCxn id="31" idx="0"/>
          </p:cNvCxnSpPr>
          <p:nvPr>
            <p:custDataLst>
              <p:tags r:id="rId9"/>
            </p:custDataLst>
          </p:nvPr>
        </p:nvCxnSpPr>
        <p:spPr>
          <a:xfrm flipH="1">
            <a:off x="6171447" y="1266576"/>
            <a:ext cx="0" cy="2160000"/>
          </a:xfrm>
          <a:prstGeom prst="line">
            <a:avLst/>
          </a:prstGeom>
          <a:ln cap="rnd" w="19050">
            <a:solidFill>
              <a:srgbClr val="3F434F"/>
            </a:solidFill>
          </a:ln>
          <a:effectLst>
            <a:outerShdw algn="tl" blurRad="50800" dir="2700000" dist="381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2750111153"/>
      </p:ext>
    </p:extLst>
  </p:cSld>
  <p:clrMapOvr>
    <a:masterClrMapping/>
  </p:clrMapOvr>
  <mc:AlternateContent>
    <mc:Choice Requires="p14">
      <p:transition p14:dur="1250" spd="slow">
        <p:randomBar dir="vert"/>
      </p:transition>
    </mc:Choice>
    <mc:Fallback>
      <p:transition spd="slow">
        <p:randomBar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1">
                                  <p:stCondLst>
                                    <p:cond delay="0"/>
                                  </p:stCondLst>
                                  <p:childTnLst>
                                    <p:set>
                                      <p:cBhvr>
                                        <p:cTn dur="1" fill="hold" id="6">
                                          <p:stCondLst>
                                            <p:cond delay="0"/>
                                          </p:stCondLst>
                                        </p:cTn>
                                        <p:tgtEl>
                                          <p:spTgt spid="24"/>
                                        </p:tgtEl>
                                        <p:attrNameLst>
                                          <p:attrName>style.visibility</p:attrName>
                                        </p:attrNameLst>
                                      </p:cBhvr>
                                      <p:to>
                                        <p:strVal val="visible"/>
                                      </p:to>
                                    </p:set>
                                    <p:animEffect filter="wipe(up)" transition="in">
                                      <p:cBhvr>
                                        <p:cTn dur="500" id="7"/>
                                        <p:tgtEl>
                                          <p:spTgt spid="24"/>
                                        </p:tgtEl>
                                      </p:cBhvr>
                                    </p:animEffect>
                                  </p:childTnLst>
                                </p:cTn>
                              </p:par>
                            </p:childTnLst>
                          </p:cTn>
                        </p:par>
                        <p:par>
                          <p:cTn fill="hold" id="8" nodeType="afterGroup">
                            <p:stCondLst>
                              <p:cond delay="500"/>
                            </p:stCondLst>
                            <p:childTnLst>
                              <p:par>
                                <p:cTn fill="hold" grpId="0" id="9" nodeType="afterEffect" presetClass="entr" presetID="53" presetSubtype="0">
                                  <p:stCondLst>
                                    <p:cond delay="0"/>
                                  </p:stCondLst>
                                  <p:childTnLst>
                                    <p:set>
                                      <p:cBhvr>
                                        <p:cTn dur="1" fill="hold" id="10">
                                          <p:stCondLst>
                                            <p:cond delay="0"/>
                                          </p:stCondLst>
                                        </p:cTn>
                                        <p:tgtEl>
                                          <p:spTgt spid="22"/>
                                        </p:tgtEl>
                                        <p:attrNameLst>
                                          <p:attrName>style.visibility</p:attrName>
                                        </p:attrNameLst>
                                      </p:cBhvr>
                                      <p:to>
                                        <p:strVal val="visible"/>
                                      </p:to>
                                    </p:set>
                                    <p:anim calcmode="lin" valueType="num">
                                      <p:cBhvr>
                                        <p:cTn dur="500" fill="hold" id="11"/>
                                        <p:tgtEl>
                                          <p:spTgt spid="22"/>
                                        </p:tgtEl>
                                        <p:attrNameLst>
                                          <p:attrName>ppt_w</p:attrName>
                                        </p:attrNameLst>
                                      </p:cBhvr>
                                      <p:tavLst>
                                        <p:tav tm="0">
                                          <p:val>
                                            <p:fltVal val="0"/>
                                          </p:val>
                                        </p:tav>
                                        <p:tav tm="100000">
                                          <p:val>
                                            <p:strVal val="#ppt_w"/>
                                          </p:val>
                                        </p:tav>
                                      </p:tavLst>
                                    </p:anim>
                                    <p:anim calcmode="lin" valueType="num">
                                      <p:cBhvr>
                                        <p:cTn dur="500" fill="hold" id="12"/>
                                        <p:tgtEl>
                                          <p:spTgt spid="22"/>
                                        </p:tgtEl>
                                        <p:attrNameLst>
                                          <p:attrName>ppt_h</p:attrName>
                                        </p:attrNameLst>
                                      </p:cBhvr>
                                      <p:tavLst>
                                        <p:tav tm="0">
                                          <p:val>
                                            <p:fltVal val="0"/>
                                          </p:val>
                                        </p:tav>
                                        <p:tav tm="100000">
                                          <p:val>
                                            <p:strVal val="#ppt_h"/>
                                          </p:val>
                                        </p:tav>
                                      </p:tavLst>
                                    </p:anim>
                                    <p:animEffect filter="fade" transition="in">
                                      <p:cBhvr>
                                        <p:cTn dur="500" id="13"/>
                                        <p:tgtEl>
                                          <p:spTgt spid="22"/>
                                        </p:tgtEl>
                                      </p:cBhvr>
                                    </p:animEffect>
                                  </p:childTnLst>
                                </p:cTn>
                              </p:par>
                            </p:childTnLst>
                          </p:cTn>
                        </p:par>
                        <p:par>
                          <p:cTn fill="hold" id="14" nodeType="afterGroup">
                            <p:stCondLst>
                              <p:cond delay="1000"/>
                            </p:stCondLst>
                            <p:childTnLst>
                              <p:par>
                                <p:cTn fill="hold" grpId="0" id="15" nodeType="afterEffect" presetClass="entr" presetID="22" presetSubtype="2">
                                  <p:stCondLst>
                                    <p:cond delay="0"/>
                                  </p:stCondLst>
                                  <p:childTnLst>
                                    <p:set>
                                      <p:cBhvr>
                                        <p:cTn dur="1" fill="hold" id="16">
                                          <p:stCondLst>
                                            <p:cond delay="0"/>
                                          </p:stCondLst>
                                        </p:cTn>
                                        <p:tgtEl>
                                          <p:spTgt spid="19"/>
                                        </p:tgtEl>
                                        <p:attrNameLst>
                                          <p:attrName>style.visibility</p:attrName>
                                        </p:attrNameLst>
                                      </p:cBhvr>
                                      <p:to>
                                        <p:strVal val="visible"/>
                                      </p:to>
                                    </p:set>
                                    <p:animEffect filter="wipe(right)" transition="in">
                                      <p:cBhvr>
                                        <p:cTn dur="500" id="17"/>
                                        <p:tgtEl>
                                          <p:spTgt spid="19"/>
                                        </p:tgtEl>
                                      </p:cBhvr>
                                    </p:animEffect>
                                  </p:childTnLst>
                                </p:cTn>
                              </p:par>
                            </p:childTnLst>
                          </p:cTn>
                        </p:par>
                        <p:par>
                          <p:cTn fill="hold" id="18" nodeType="afterGroup">
                            <p:stCondLst>
                              <p:cond delay="1500"/>
                            </p:stCondLst>
                            <p:childTnLst>
                              <p:par>
                                <p:cTn fill="hold" id="19" nodeType="afterEffect" presetClass="entr" presetID="2" presetSubtype="8">
                                  <p:stCondLst>
                                    <p:cond delay="0"/>
                                  </p:stCondLst>
                                  <p:childTnLst>
                                    <p:set>
                                      <p:cBhvr>
                                        <p:cTn dur="1" fill="hold" id="20">
                                          <p:stCondLst>
                                            <p:cond delay="0"/>
                                          </p:stCondLst>
                                        </p:cTn>
                                        <p:tgtEl>
                                          <p:spTgt spid="41"/>
                                        </p:tgtEl>
                                        <p:attrNameLst>
                                          <p:attrName>style.visibility</p:attrName>
                                        </p:attrNameLst>
                                      </p:cBhvr>
                                      <p:to>
                                        <p:strVal val="visible"/>
                                      </p:to>
                                    </p:set>
                                    <p:anim calcmode="lin" valueType="num">
                                      <p:cBhvr additive="base">
                                        <p:cTn dur="500" fill="hold" id="21"/>
                                        <p:tgtEl>
                                          <p:spTgt spid="41"/>
                                        </p:tgtEl>
                                        <p:attrNameLst>
                                          <p:attrName>ppt_x</p:attrName>
                                        </p:attrNameLst>
                                      </p:cBhvr>
                                      <p:tavLst>
                                        <p:tav tm="0">
                                          <p:val>
                                            <p:strVal val="0-#ppt_w/2"/>
                                          </p:val>
                                        </p:tav>
                                        <p:tav tm="100000">
                                          <p:val>
                                            <p:strVal val="#ppt_x"/>
                                          </p:val>
                                        </p:tav>
                                      </p:tavLst>
                                    </p:anim>
                                    <p:anim calcmode="lin" valueType="num">
                                      <p:cBhvr additive="base">
                                        <p:cTn dur="500" fill="hold" id="22"/>
                                        <p:tgtEl>
                                          <p:spTgt spid="41"/>
                                        </p:tgtEl>
                                        <p:attrNameLst>
                                          <p:attrName>ppt_y</p:attrName>
                                        </p:attrNameLst>
                                      </p:cBhvr>
                                      <p:tavLst>
                                        <p:tav tm="0">
                                          <p:val>
                                            <p:strVal val="#ppt_y"/>
                                          </p:val>
                                        </p:tav>
                                        <p:tav tm="100000">
                                          <p:val>
                                            <p:strVal val="#ppt_y"/>
                                          </p:val>
                                        </p:tav>
                                      </p:tavLst>
                                    </p:anim>
                                  </p:childTnLst>
                                </p:cTn>
                              </p:par>
                            </p:childTnLst>
                          </p:cTn>
                        </p:par>
                        <p:par>
                          <p:cTn fill="hold" id="23" nodeType="afterGroup">
                            <p:stCondLst>
                              <p:cond delay="2000"/>
                            </p:stCondLst>
                            <p:childTnLst>
                              <p:par>
                                <p:cTn fill="hold" id="24" nodeType="afterEffect" presetClass="entr" presetID="22" presetSubtype="1">
                                  <p:stCondLst>
                                    <p:cond delay="0"/>
                                  </p:stCondLst>
                                  <p:childTnLst>
                                    <p:set>
                                      <p:cBhvr>
                                        <p:cTn dur="1" fill="hold" id="25">
                                          <p:stCondLst>
                                            <p:cond delay="0"/>
                                          </p:stCondLst>
                                        </p:cTn>
                                        <p:tgtEl>
                                          <p:spTgt spid="32"/>
                                        </p:tgtEl>
                                        <p:attrNameLst>
                                          <p:attrName>style.visibility</p:attrName>
                                        </p:attrNameLst>
                                      </p:cBhvr>
                                      <p:to>
                                        <p:strVal val="visible"/>
                                      </p:to>
                                    </p:set>
                                    <p:animEffect filter="wipe(up)" transition="in">
                                      <p:cBhvr>
                                        <p:cTn dur="500" id="26"/>
                                        <p:tgtEl>
                                          <p:spTgt spid="32"/>
                                        </p:tgtEl>
                                      </p:cBhvr>
                                    </p:animEffect>
                                  </p:childTnLst>
                                </p:cTn>
                              </p:par>
                            </p:childTnLst>
                          </p:cTn>
                        </p:par>
                        <p:par>
                          <p:cTn fill="hold" id="27" nodeType="afterGroup">
                            <p:stCondLst>
                              <p:cond delay="2500"/>
                            </p:stCondLst>
                            <p:childTnLst>
                              <p:par>
                                <p:cTn fill="hold" grpId="0" id="28" nodeType="afterEffect" presetClass="entr" presetID="53" presetSubtype="0">
                                  <p:stCondLst>
                                    <p:cond delay="0"/>
                                  </p:stCondLst>
                                  <p:childTnLst>
                                    <p:set>
                                      <p:cBhvr>
                                        <p:cTn dur="1" fill="hold" id="29">
                                          <p:stCondLst>
                                            <p:cond delay="0"/>
                                          </p:stCondLst>
                                        </p:cTn>
                                        <p:tgtEl>
                                          <p:spTgt spid="31"/>
                                        </p:tgtEl>
                                        <p:attrNameLst>
                                          <p:attrName>style.visibility</p:attrName>
                                        </p:attrNameLst>
                                      </p:cBhvr>
                                      <p:to>
                                        <p:strVal val="visible"/>
                                      </p:to>
                                    </p:set>
                                    <p:anim calcmode="lin" valueType="num">
                                      <p:cBhvr>
                                        <p:cTn dur="500" fill="hold" id="30"/>
                                        <p:tgtEl>
                                          <p:spTgt spid="31"/>
                                        </p:tgtEl>
                                        <p:attrNameLst>
                                          <p:attrName>ppt_w</p:attrName>
                                        </p:attrNameLst>
                                      </p:cBhvr>
                                      <p:tavLst>
                                        <p:tav tm="0">
                                          <p:val>
                                            <p:fltVal val="0"/>
                                          </p:val>
                                        </p:tav>
                                        <p:tav tm="100000">
                                          <p:val>
                                            <p:strVal val="#ppt_w"/>
                                          </p:val>
                                        </p:tav>
                                      </p:tavLst>
                                    </p:anim>
                                    <p:anim calcmode="lin" valueType="num">
                                      <p:cBhvr>
                                        <p:cTn dur="500" fill="hold" id="31"/>
                                        <p:tgtEl>
                                          <p:spTgt spid="31"/>
                                        </p:tgtEl>
                                        <p:attrNameLst>
                                          <p:attrName>ppt_h</p:attrName>
                                        </p:attrNameLst>
                                      </p:cBhvr>
                                      <p:tavLst>
                                        <p:tav tm="0">
                                          <p:val>
                                            <p:fltVal val="0"/>
                                          </p:val>
                                        </p:tav>
                                        <p:tav tm="100000">
                                          <p:val>
                                            <p:strVal val="#ppt_h"/>
                                          </p:val>
                                        </p:tav>
                                      </p:tavLst>
                                    </p:anim>
                                    <p:animEffect filter="fade" transition="in">
                                      <p:cBhvr>
                                        <p:cTn dur="500" id="32"/>
                                        <p:tgtEl>
                                          <p:spTgt spid="31"/>
                                        </p:tgtEl>
                                      </p:cBhvr>
                                    </p:animEffect>
                                  </p:childTnLst>
                                </p:cTn>
                              </p:par>
                            </p:childTnLst>
                          </p:cTn>
                        </p:par>
                        <p:par>
                          <p:cTn fill="hold" id="33" nodeType="afterGroup">
                            <p:stCondLst>
                              <p:cond delay="3000"/>
                            </p:stCondLst>
                            <p:childTnLst>
                              <p:par>
                                <p:cTn fill="hold" grpId="0" id="34" nodeType="afterEffect" presetClass="entr" presetID="22" presetSubtype="8">
                                  <p:stCondLst>
                                    <p:cond delay="0"/>
                                  </p:stCondLst>
                                  <p:childTnLst>
                                    <p:set>
                                      <p:cBhvr>
                                        <p:cTn dur="1" fill="hold" id="35">
                                          <p:stCondLst>
                                            <p:cond delay="0"/>
                                          </p:stCondLst>
                                        </p:cTn>
                                        <p:tgtEl>
                                          <p:spTgt spid="21"/>
                                        </p:tgtEl>
                                        <p:attrNameLst>
                                          <p:attrName>style.visibility</p:attrName>
                                        </p:attrNameLst>
                                      </p:cBhvr>
                                      <p:to>
                                        <p:strVal val="visible"/>
                                      </p:to>
                                    </p:set>
                                    <p:animEffect filter="wipe(left)" transition="in">
                                      <p:cBhvr>
                                        <p:cTn dur="500" id="36"/>
                                        <p:tgtEl>
                                          <p:spTgt spid="21"/>
                                        </p:tgtEl>
                                      </p:cBhvr>
                                    </p:animEffect>
                                  </p:childTnLst>
                                </p:cTn>
                              </p:par>
                            </p:childTnLst>
                          </p:cTn>
                        </p:par>
                        <p:par>
                          <p:cTn fill="hold" id="37" nodeType="afterGroup">
                            <p:stCondLst>
                              <p:cond delay="3500"/>
                            </p:stCondLst>
                            <p:childTnLst>
                              <p:par>
                                <p:cTn fill="hold" id="38" nodeType="afterEffect" presetClass="entr" presetID="2" presetSubtype="2">
                                  <p:stCondLst>
                                    <p:cond delay="0"/>
                                  </p:stCondLst>
                                  <p:childTnLst>
                                    <p:set>
                                      <p:cBhvr>
                                        <p:cTn dur="1" fill="hold" id="39">
                                          <p:stCondLst>
                                            <p:cond delay="0"/>
                                          </p:stCondLst>
                                        </p:cTn>
                                        <p:tgtEl>
                                          <p:spTgt spid="43"/>
                                        </p:tgtEl>
                                        <p:attrNameLst>
                                          <p:attrName>style.visibility</p:attrName>
                                        </p:attrNameLst>
                                      </p:cBhvr>
                                      <p:to>
                                        <p:strVal val="visible"/>
                                      </p:to>
                                    </p:set>
                                    <p:anim calcmode="lin" valueType="num">
                                      <p:cBhvr additive="base">
                                        <p:cTn dur="500" fill="hold" id="40"/>
                                        <p:tgtEl>
                                          <p:spTgt spid="43"/>
                                        </p:tgtEl>
                                        <p:attrNameLst>
                                          <p:attrName>ppt_x</p:attrName>
                                        </p:attrNameLst>
                                      </p:cBhvr>
                                      <p:tavLst>
                                        <p:tav tm="0">
                                          <p:val>
                                            <p:strVal val="1+#ppt_w/2"/>
                                          </p:val>
                                        </p:tav>
                                        <p:tav tm="100000">
                                          <p:val>
                                            <p:strVal val="#ppt_x"/>
                                          </p:val>
                                        </p:tav>
                                      </p:tavLst>
                                    </p:anim>
                                    <p:anim calcmode="lin" valueType="num">
                                      <p:cBhvr additive="base">
                                        <p:cTn dur="500" fill="hold" id="41"/>
                                        <p:tgtEl>
                                          <p:spTgt spid="43"/>
                                        </p:tgtEl>
                                        <p:attrNameLst>
                                          <p:attrName>ppt_y</p:attrName>
                                        </p:attrNameLst>
                                      </p:cBhvr>
                                      <p:tavLst>
                                        <p:tav tm="0">
                                          <p:val>
                                            <p:strVal val="#ppt_y"/>
                                          </p:val>
                                        </p:tav>
                                        <p:tav tm="100000">
                                          <p:val>
                                            <p:strVal val="#ppt_y"/>
                                          </p:val>
                                        </p:tav>
                                      </p:tavLst>
                                    </p:anim>
                                  </p:childTnLst>
                                </p:cTn>
                              </p:par>
                            </p:childTnLst>
                          </p:cTn>
                        </p:par>
                        <p:par>
                          <p:cTn fill="hold" id="42" nodeType="afterGroup">
                            <p:stCondLst>
                              <p:cond delay="4000"/>
                            </p:stCondLst>
                            <p:childTnLst>
                              <p:par>
                                <p:cTn fill="hold" id="43" nodeType="afterEffect" presetClass="entr" presetID="22" presetSubtype="1">
                                  <p:stCondLst>
                                    <p:cond delay="0"/>
                                  </p:stCondLst>
                                  <p:childTnLst>
                                    <p:set>
                                      <p:cBhvr>
                                        <p:cTn dur="1" fill="hold" id="44">
                                          <p:stCondLst>
                                            <p:cond delay="0"/>
                                          </p:stCondLst>
                                        </p:cTn>
                                        <p:tgtEl>
                                          <p:spTgt spid="28"/>
                                        </p:tgtEl>
                                        <p:attrNameLst>
                                          <p:attrName>style.visibility</p:attrName>
                                        </p:attrNameLst>
                                      </p:cBhvr>
                                      <p:to>
                                        <p:strVal val="visible"/>
                                      </p:to>
                                    </p:set>
                                    <p:animEffect filter="wipe(up)" transition="in">
                                      <p:cBhvr>
                                        <p:cTn dur="500" id="45"/>
                                        <p:tgtEl>
                                          <p:spTgt spid="28"/>
                                        </p:tgtEl>
                                      </p:cBhvr>
                                    </p:animEffect>
                                  </p:childTnLst>
                                </p:cTn>
                              </p:par>
                            </p:childTnLst>
                          </p:cTn>
                        </p:par>
                        <p:par>
                          <p:cTn fill="hold" id="46" nodeType="afterGroup">
                            <p:stCondLst>
                              <p:cond delay="4500"/>
                            </p:stCondLst>
                            <p:childTnLst>
                              <p:par>
                                <p:cTn fill="hold" grpId="0" id="47" nodeType="afterEffect" presetClass="entr" presetID="53" presetSubtype="0">
                                  <p:stCondLst>
                                    <p:cond delay="0"/>
                                  </p:stCondLst>
                                  <p:childTnLst>
                                    <p:set>
                                      <p:cBhvr>
                                        <p:cTn dur="1" fill="hold" id="48">
                                          <p:stCondLst>
                                            <p:cond delay="0"/>
                                          </p:stCondLst>
                                        </p:cTn>
                                        <p:tgtEl>
                                          <p:spTgt spid="23"/>
                                        </p:tgtEl>
                                        <p:attrNameLst>
                                          <p:attrName>style.visibility</p:attrName>
                                        </p:attrNameLst>
                                      </p:cBhvr>
                                      <p:to>
                                        <p:strVal val="visible"/>
                                      </p:to>
                                    </p:set>
                                    <p:anim calcmode="lin" valueType="num">
                                      <p:cBhvr>
                                        <p:cTn dur="500" fill="hold" id="49"/>
                                        <p:tgtEl>
                                          <p:spTgt spid="23"/>
                                        </p:tgtEl>
                                        <p:attrNameLst>
                                          <p:attrName>ppt_w</p:attrName>
                                        </p:attrNameLst>
                                      </p:cBhvr>
                                      <p:tavLst>
                                        <p:tav tm="0">
                                          <p:val>
                                            <p:fltVal val="0"/>
                                          </p:val>
                                        </p:tav>
                                        <p:tav tm="100000">
                                          <p:val>
                                            <p:strVal val="#ppt_w"/>
                                          </p:val>
                                        </p:tav>
                                      </p:tavLst>
                                    </p:anim>
                                    <p:anim calcmode="lin" valueType="num">
                                      <p:cBhvr>
                                        <p:cTn dur="500" fill="hold" id="50"/>
                                        <p:tgtEl>
                                          <p:spTgt spid="23"/>
                                        </p:tgtEl>
                                        <p:attrNameLst>
                                          <p:attrName>ppt_h</p:attrName>
                                        </p:attrNameLst>
                                      </p:cBhvr>
                                      <p:tavLst>
                                        <p:tav tm="0">
                                          <p:val>
                                            <p:fltVal val="0"/>
                                          </p:val>
                                        </p:tav>
                                        <p:tav tm="100000">
                                          <p:val>
                                            <p:strVal val="#ppt_h"/>
                                          </p:val>
                                        </p:tav>
                                      </p:tavLst>
                                    </p:anim>
                                    <p:animEffect filter="fade" transition="in">
                                      <p:cBhvr>
                                        <p:cTn dur="500" id="51"/>
                                        <p:tgtEl>
                                          <p:spTgt spid="23"/>
                                        </p:tgtEl>
                                      </p:cBhvr>
                                    </p:animEffect>
                                  </p:childTnLst>
                                </p:cTn>
                              </p:par>
                            </p:childTnLst>
                          </p:cTn>
                        </p:par>
                        <p:par>
                          <p:cTn fill="hold" id="52" nodeType="afterGroup">
                            <p:stCondLst>
                              <p:cond delay="5000"/>
                            </p:stCondLst>
                            <p:childTnLst>
                              <p:par>
                                <p:cTn fill="hold" grpId="0" id="53" nodeType="afterEffect" presetClass="entr" presetID="22" presetSubtype="2">
                                  <p:stCondLst>
                                    <p:cond delay="0"/>
                                  </p:stCondLst>
                                  <p:childTnLst>
                                    <p:set>
                                      <p:cBhvr>
                                        <p:cTn dur="1" fill="hold" id="54">
                                          <p:stCondLst>
                                            <p:cond delay="0"/>
                                          </p:stCondLst>
                                        </p:cTn>
                                        <p:tgtEl>
                                          <p:spTgt spid="20"/>
                                        </p:tgtEl>
                                        <p:attrNameLst>
                                          <p:attrName>style.visibility</p:attrName>
                                        </p:attrNameLst>
                                      </p:cBhvr>
                                      <p:to>
                                        <p:strVal val="visible"/>
                                      </p:to>
                                    </p:set>
                                    <p:animEffect filter="wipe(right)" transition="in">
                                      <p:cBhvr>
                                        <p:cTn dur="500" id="55"/>
                                        <p:tgtEl>
                                          <p:spTgt spid="20"/>
                                        </p:tgtEl>
                                      </p:cBhvr>
                                    </p:animEffect>
                                  </p:childTnLst>
                                </p:cTn>
                              </p:par>
                            </p:childTnLst>
                          </p:cTn>
                        </p:par>
                        <p:par>
                          <p:cTn fill="hold" id="56" nodeType="afterGroup">
                            <p:stCondLst>
                              <p:cond delay="5500"/>
                            </p:stCondLst>
                            <p:childTnLst>
                              <p:par>
                                <p:cTn fill="hold" id="57" nodeType="afterEffect" presetClass="entr" presetID="2" presetSubtype="8">
                                  <p:stCondLst>
                                    <p:cond delay="0"/>
                                  </p:stCondLst>
                                  <p:childTnLst>
                                    <p:set>
                                      <p:cBhvr>
                                        <p:cTn dur="1" fill="hold" id="58">
                                          <p:stCondLst>
                                            <p:cond delay="0"/>
                                          </p:stCondLst>
                                        </p:cTn>
                                        <p:tgtEl>
                                          <p:spTgt spid="42"/>
                                        </p:tgtEl>
                                        <p:attrNameLst>
                                          <p:attrName>style.visibility</p:attrName>
                                        </p:attrNameLst>
                                      </p:cBhvr>
                                      <p:to>
                                        <p:strVal val="visible"/>
                                      </p:to>
                                    </p:set>
                                    <p:anim calcmode="lin" valueType="num">
                                      <p:cBhvr additive="base">
                                        <p:cTn dur="500" fill="hold" id="59"/>
                                        <p:tgtEl>
                                          <p:spTgt spid="42"/>
                                        </p:tgtEl>
                                        <p:attrNameLst>
                                          <p:attrName>ppt_x</p:attrName>
                                        </p:attrNameLst>
                                      </p:cBhvr>
                                      <p:tavLst>
                                        <p:tav tm="0">
                                          <p:val>
                                            <p:strVal val="0-#ppt_w/2"/>
                                          </p:val>
                                        </p:tav>
                                        <p:tav tm="100000">
                                          <p:val>
                                            <p:strVal val="#ppt_x"/>
                                          </p:val>
                                        </p:tav>
                                      </p:tavLst>
                                    </p:anim>
                                    <p:anim calcmode="lin" valueType="num">
                                      <p:cBhvr additive="base">
                                        <p:cTn dur="500" fill="hold" id="60"/>
                                        <p:tgtEl>
                                          <p:spTgt spid="42"/>
                                        </p:tgtEl>
                                        <p:attrNameLst>
                                          <p:attrName>ppt_y</p:attrName>
                                        </p:attrNameLst>
                                      </p:cBhvr>
                                      <p:tavLst>
                                        <p:tav tm="0">
                                          <p:val>
                                            <p:strVal val="#ppt_y"/>
                                          </p:val>
                                        </p:tav>
                                        <p:tav tm="100000">
                                          <p:val>
                                            <p:strVal val="#ppt_y"/>
                                          </p:val>
                                        </p:tav>
                                      </p:tavLst>
                                    </p:anim>
                                  </p:childTnLst>
                                </p:cTn>
                              </p:par>
                            </p:childTnLst>
                          </p:cTn>
                        </p:par>
                        <p:par>
                          <p:cTn fill="hold" id="61" nodeType="afterGroup">
                            <p:stCondLst>
                              <p:cond delay="6000"/>
                            </p:stCondLst>
                            <p:childTnLst>
                              <p:par>
                                <p:cTn fill="hold" id="62" nodeType="afterEffect" presetClass="entr" presetID="22" presetSubtype="1">
                                  <p:stCondLst>
                                    <p:cond delay="0"/>
                                  </p:stCondLst>
                                  <p:childTnLst>
                                    <p:set>
                                      <p:cBhvr>
                                        <p:cTn dur="1" fill="hold" id="63">
                                          <p:stCondLst>
                                            <p:cond delay="0"/>
                                          </p:stCondLst>
                                        </p:cTn>
                                        <p:tgtEl>
                                          <p:spTgt spid="25"/>
                                        </p:tgtEl>
                                        <p:attrNameLst>
                                          <p:attrName>style.visibility</p:attrName>
                                        </p:attrNameLst>
                                      </p:cBhvr>
                                      <p:to>
                                        <p:strVal val="visible"/>
                                      </p:to>
                                    </p:set>
                                    <p:animEffect filter="wipe(up)" transition="in">
                                      <p:cBhvr>
                                        <p:cTn dur="500" id="64"/>
                                        <p:tgtEl>
                                          <p:spTgt spid="2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1"/>
      <p:bldP grpId="0" spid="19"/>
      <p:bldP grpId="0" spid="20"/>
      <p:bldP grpId="0" spid="21"/>
      <p:bldP grpId="0" spid="22"/>
      <p:bldP grpId="0" spid="23"/>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文本框 2"/>
          <p:cNvSpPr txBox="1"/>
          <p:nvPr/>
        </p:nvSpPr>
        <p:spPr>
          <a:xfrm>
            <a:off x="2971800" y="-1231900"/>
            <a:ext cx="182880" cy="365760"/>
          </a:xfrm>
          <a:prstGeom prst="rect">
            <a:avLst/>
          </a:prstGeom>
          <a:noFill/>
        </p:spPr>
        <p:txBody>
          <a:bodyPr rtlCol="0" wrap="none">
            <a:spAutoFit/>
          </a:bodyPr>
          <a:lstStyle/>
          <a:p>
            <a:endParaRPr altLang="en-US" lang="zh-CN"/>
          </a:p>
        </p:txBody>
      </p:sp>
      <p:sp>
        <p:nvSpPr>
          <p:cNvPr id="11" name="文本框 10"/>
          <p:cNvSpPr txBox="1"/>
          <p:nvPr/>
        </p:nvSpPr>
        <p:spPr>
          <a:xfrm>
            <a:off x="3386992" y="446012"/>
            <a:ext cx="5418016" cy="481584"/>
          </a:xfrm>
          <a:prstGeom prst="rect">
            <a:avLst/>
          </a:prstGeom>
          <a:noFill/>
        </p:spPr>
        <p:txBody>
          <a:bodyPr rtlCol="0" wrap="square">
            <a:spAutoFit/>
          </a:bodyPr>
          <a:lstStyle/>
          <a:p>
            <a:pPr algn="ctr">
              <a:lnSpc>
                <a:spcPct val="80000"/>
              </a:lnSpc>
            </a:pPr>
            <a:r>
              <a:rPr altLang="zh-CN" lang="en-US" sz="3200">
                <a:solidFill>
                  <a:schemeClr val="tx1">
                    <a:lumMod val="75000"/>
                    <a:lumOff val="25000"/>
                  </a:schemeClr>
                </a:solidFill>
              </a:rPr>
              <a:t>Click here to add a title</a:t>
            </a:r>
          </a:p>
        </p:txBody>
      </p:sp>
      <p:grpSp>
        <p:nvGrpSpPr>
          <p:cNvPr id="40" name="组合 39"/>
          <p:cNvGrpSpPr/>
          <p:nvPr/>
        </p:nvGrpSpPr>
        <p:grpSpPr>
          <a:xfrm>
            <a:off x="340633" y="1665288"/>
            <a:ext cx="6591979" cy="3811134"/>
            <a:chOff x="366033" y="1436688"/>
            <a:chExt cx="6591979" cy="3811134"/>
          </a:xfrm>
        </p:grpSpPr>
        <p:grpSp>
          <p:nvGrpSpPr>
            <p:cNvPr id="27" name="组合 26"/>
            <p:cNvGrpSpPr/>
            <p:nvPr/>
          </p:nvGrpSpPr>
          <p:grpSpPr>
            <a:xfrm>
              <a:off x="366033" y="1436688"/>
              <a:ext cx="290512" cy="290512"/>
              <a:chOff x="4353833" y="2300288"/>
              <a:chExt cx="546780" cy="546780"/>
            </a:xfrm>
          </p:grpSpPr>
          <p:cxnSp>
            <p:nvCxnSpPr>
              <p:cNvPr id="25" name="直接连接符 24"/>
              <p:cNvCxnSpPr/>
              <p:nvPr/>
            </p:nvCxnSpPr>
            <p:spPr>
              <a:xfrm>
                <a:off x="4353833" y="2300288"/>
                <a:ext cx="546780" cy="0"/>
              </a:xfrm>
              <a:prstGeom prst="line">
                <a:avLst/>
              </a:prstGeom>
              <a:ln cap="sq" w="412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rot="5400000">
                <a:off x="4080443" y="2573678"/>
                <a:ext cx="546780" cy="0"/>
              </a:xfrm>
              <a:prstGeom prst="line">
                <a:avLst/>
              </a:prstGeom>
              <a:ln cap="sq" w="412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nvGrpSpPr>
            <p:cNvPr id="29" name="组合 28"/>
            <p:cNvGrpSpPr/>
            <p:nvPr/>
          </p:nvGrpSpPr>
          <p:grpSpPr>
            <a:xfrm flipH="1">
              <a:off x="6667500" y="1436688"/>
              <a:ext cx="290512" cy="290512"/>
              <a:chOff x="4353833" y="2300288"/>
              <a:chExt cx="546780" cy="546780"/>
            </a:xfrm>
          </p:grpSpPr>
          <p:cxnSp>
            <p:nvCxnSpPr>
              <p:cNvPr id="30" name="直接连接符 29"/>
              <p:cNvCxnSpPr/>
              <p:nvPr/>
            </p:nvCxnSpPr>
            <p:spPr>
              <a:xfrm>
                <a:off x="4353833" y="2300288"/>
                <a:ext cx="546780" cy="0"/>
              </a:xfrm>
              <a:prstGeom prst="line">
                <a:avLst/>
              </a:prstGeom>
              <a:ln cap="sq" w="412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rot="5400000">
                <a:off x="4080443" y="2573678"/>
                <a:ext cx="546780" cy="0"/>
              </a:xfrm>
              <a:prstGeom prst="line">
                <a:avLst/>
              </a:prstGeom>
              <a:ln cap="sq" w="412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nvGrpSpPr>
            <p:cNvPr id="32" name="组合 31"/>
            <p:cNvGrpSpPr/>
            <p:nvPr/>
          </p:nvGrpSpPr>
          <p:grpSpPr>
            <a:xfrm flipV="1">
              <a:off x="366033" y="4957310"/>
              <a:ext cx="290512" cy="290512"/>
              <a:chOff x="4353833" y="2300288"/>
              <a:chExt cx="546780" cy="546780"/>
            </a:xfrm>
          </p:grpSpPr>
          <p:cxnSp>
            <p:nvCxnSpPr>
              <p:cNvPr id="33" name="直接连接符 32"/>
              <p:cNvCxnSpPr/>
              <p:nvPr/>
            </p:nvCxnSpPr>
            <p:spPr>
              <a:xfrm>
                <a:off x="4353833" y="2300288"/>
                <a:ext cx="546780" cy="0"/>
              </a:xfrm>
              <a:prstGeom prst="line">
                <a:avLst/>
              </a:prstGeom>
              <a:ln cap="sq" w="412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rot="5400000">
                <a:off x="4080443" y="2573678"/>
                <a:ext cx="546780" cy="0"/>
              </a:xfrm>
              <a:prstGeom prst="line">
                <a:avLst/>
              </a:prstGeom>
              <a:ln cap="sq" w="412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nvGrpSpPr>
            <p:cNvPr id="35" name="组合 34"/>
            <p:cNvGrpSpPr/>
            <p:nvPr/>
          </p:nvGrpSpPr>
          <p:grpSpPr>
            <a:xfrm flipH="1" flipV="1">
              <a:off x="6667500" y="4957310"/>
              <a:ext cx="290512" cy="290512"/>
              <a:chOff x="4353833" y="2300288"/>
              <a:chExt cx="546780" cy="546780"/>
            </a:xfrm>
          </p:grpSpPr>
          <p:cxnSp>
            <p:nvCxnSpPr>
              <p:cNvPr id="36" name="直接连接符 35"/>
              <p:cNvCxnSpPr/>
              <p:nvPr/>
            </p:nvCxnSpPr>
            <p:spPr>
              <a:xfrm>
                <a:off x="4353833" y="2300288"/>
                <a:ext cx="546780" cy="0"/>
              </a:xfrm>
              <a:prstGeom prst="line">
                <a:avLst/>
              </a:prstGeom>
              <a:ln cap="sq" w="412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rot="5400000">
                <a:off x="4080443" y="2573678"/>
                <a:ext cx="546780" cy="0"/>
              </a:xfrm>
              <a:prstGeom prst="line">
                <a:avLst/>
              </a:prstGeom>
              <a:ln cap="sq" w="412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pic>
        <p:nvPicPr>
          <p:cNvPr id="41" name="图片 40"/>
          <p:cNvPicPr>
            <a:picLocks noChangeAspect="1"/>
          </p:cNvPicPr>
          <p:nvPr/>
        </p:nvPicPr>
        <p:blipFill>
          <a:blip r:embed="rId3">
            <a:extLst>
              <a:ext uri="{28A0092B-C50C-407E-A947-70E740481C1C}">
                <a14:useLocalDpi val="0"/>
              </a:ext>
            </a:extLst>
          </a:blip>
          <a:stretch>
            <a:fillRect/>
          </a:stretch>
        </p:blipFill>
        <p:spPr>
          <a:xfrm>
            <a:off x="442913" y="1805948"/>
            <a:ext cx="6365660" cy="3529815"/>
          </a:xfrm>
          <a:prstGeom prst="rect">
            <a:avLst/>
          </a:prstGeom>
        </p:spPr>
      </p:pic>
      <p:sp>
        <p:nvSpPr>
          <p:cNvPr id="42" name="文本框 41"/>
          <p:cNvSpPr txBox="1"/>
          <p:nvPr/>
        </p:nvSpPr>
        <p:spPr>
          <a:xfrm>
            <a:off x="7310208" y="3214666"/>
            <a:ext cx="3667442" cy="583692"/>
          </a:xfrm>
          <a:prstGeom prst="rect">
            <a:avLst/>
          </a:prstGeom>
          <a:noFill/>
        </p:spPr>
        <p:txBody>
          <a:bodyPr rtlCol="0" wrap="none">
            <a:spAutoFit/>
          </a:bodyPr>
          <a:lstStyle/>
          <a:p>
            <a:pPr>
              <a:lnSpc>
                <a:spcPct val="85000"/>
              </a:lnSpc>
            </a:pPr>
            <a:r>
              <a:rPr altLang="zh-CN" lang="en-US" sz="3800">
                <a:solidFill>
                  <a:schemeClr val="accent1"/>
                </a:solidFill>
                <a:latin charset="0" panose="02060503040505020203" pitchFamily="18" typeface="Chaparral Pro"/>
              </a:rPr>
              <a:t>The second part</a:t>
            </a:r>
          </a:p>
        </p:txBody>
      </p:sp>
      <p:sp>
        <p:nvSpPr>
          <p:cNvPr id="43" name="文本框 42"/>
          <p:cNvSpPr txBox="1"/>
          <p:nvPr/>
        </p:nvSpPr>
        <p:spPr>
          <a:xfrm>
            <a:off x="7310208" y="3784081"/>
            <a:ext cx="4679499" cy="1847088"/>
          </a:xfrm>
          <a:prstGeom prst="rect">
            <a:avLst/>
          </a:prstGeom>
          <a:noFill/>
        </p:spPr>
        <p:txBody>
          <a:bodyPr rtlCol="0" wrap="square">
            <a:spAutoFit/>
          </a:bodyPr>
          <a:lstStyle>
            <a:defPPr>
              <a:defRPr lang="zh-CN"/>
            </a:defPPr>
            <a:lvl1pPr algn="ctr">
              <a:lnSpc>
                <a:spcPct val="120000"/>
              </a:lnSpc>
              <a:defRPr sz="1600">
                <a:solidFill>
                  <a:schemeClr val="tx1">
                    <a:lumMod val="75000"/>
                    <a:lumOff val="25000"/>
                  </a:schemeClr>
                </a:solidFill>
              </a:defRPr>
            </a:lvl1pPr>
          </a:lstStyle>
          <a:p>
            <a:pPr algn="l"/>
            <a:r>
              <a:rPr altLang="zh-CN" lang="en-US"/>
              <a:t>Some people insist that only today and tomorrow matter. But how much poorer we would be if we really lived by that rule! So much of what we do today is frivolous and futile and soon forgotten. So much of what we hope to do tomorrow never happens.</a:t>
            </a:r>
          </a:p>
        </p:txBody>
      </p:sp>
      <p:sp>
        <p:nvSpPr>
          <p:cNvPr id="58" name="KSO_Shape"/>
          <p:cNvSpPr/>
          <p:nvPr/>
        </p:nvSpPr>
        <p:spPr bwMode="auto">
          <a:xfrm rot="10800000">
            <a:off x="7392265" y="2599466"/>
            <a:ext cx="436484" cy="436484"/>
          </a:xfrm>
          <a:custGeom>
            <a:gdLst>
              <a:gd fmla="*/ 253 w 452" name="T0"/>
              <a:gd fmla="*/ 2 h 452" name="T1"/>
              <a:gd fmla="*/ 295 w 452" name="T2"/>
              <a:gd fmla="*/ 10 h 452" name="T3"/>
              <a:gd fmla="*/ 335 w 452" name="T4"/>
              <a:gd fmla="*/ 27 h 452" name="T5"/>
              <a:gd fmla="*/ 370 w 452" name="T6"/>
              <a:gd fmla="*/ 50 h 452" name="T7"/>
              <a:gd fmla="*/ 402 w 452" name="T8"/>
              <a:gd fmla="*/ 82 h 452" name="T9"/>
              <a:gd fmla="*/ 427 w 452" name="T10"/>
              <a:gd fmla="*/ 119 h 452" name="T11"/>
              <a:gd fmla="*/ 442 w 452" name="T12"/>
              <a:gd fmla="*/ 159 h 452" name="T13"/>
              <a:gd fmla="*/ 452 w 452" name="T14"/>
              <a:gd fmla="*/ 203 h 452" name="T15"/>
              <a:gd fmla="*/ 450 w 452" name="T16"/>
              <a:gd fmla="*/ 249 h 452" name="T17"/>
              <a:gd fmla="*/ 442 w 452" name="T18"/>
              <a:gd fmla="*/ 291 h 452" name="T19"/>
              <a:gd fmla="*/ 427 w 452" name="T20"/>
              <a:gd fmla="*/ 331 h 452" name="T21"/>
              <a:gd fmla="*/ 402 w 452" name="T22"/>
              <a:gd fmla="*/ 368 h 452" name="T23"/>
              <a:gd fmla="*/ 370 w 452" name="T24"/>
              <a:gd fmla="*/ 400 h 452" name="T25"/>
              <a:gd fmla="*/ 333 w 452" name="T26"/>
              <a:gd fmla="*/ 425 h 452" name="T27"/>
              <a:gd fmla="*/ 293 w 452" name="T28"/>
              <a:gd fmla="*/ 442 h 452" name="T29"/>
              <a:gd fmla="*/ 249 w 452" name="T30"/>
              <a:gd fmla="*/ 450 h 452" name="T31"/>
              <a:gd fmla="*/ 203 w 452" name="T32"/>
              <a:gd fmla="*/ 450 h 452" name="T33"/>
              <a:gd fmla="*/ 159 w 452" name="T34"/>
              <a:gd fmla="*/ 442 h 452" name="T35"/>
              <a:gd fmla="*/ 119 w 452" name="T36"/>
              <a:gd fmla="*/ 425 h 452" name="T37"/>
              <a:gd fmla="*/ 82 w 452" name="T38"/>
              <a:gd fmla="*/ 400 h 452" name="T39"/>
              <a:gd fmla="*/ 50 w 452" name="T40"/>
              <a:gd fmla="*/ 368 h 452" name="T41"/>
              <a:gd fmla="*/ 25 w 452" name="T42"/>
              <a:gd fmla="*/ 331 h 452" name="T43"/>
              <a:gd fmla="*/ 10 w 452" name="T44"/>
              <a:gd fmla="*/ 291 h 452" name="T45"/>
              <a:gd fmla="*/ 0 w 452" name="T46"/>
              <a:gd fmla="*/ 249 h 452" name="T47"/>
              <a:gd fmla="*/ 44 w 452" name="T48"/>
              <a:gd fmla="*/ 226 h 452" name="T49"/>
              <a:gd fmla="*/ 57 w 452" name="T50"/>
              <a:gd fmla="*/ 295 h 452" name="T51"/>
              <a:gd fmla="*/ 98 w 452" name="T52"/>
              <a:gd fmla="*/ 354 h 452" name="T53"/>
              <a:gd fmla="*/ 157 w 452" name="T54"/>
              <a:gd fmla="*/ 393 h 452" name="T55"/>
              <a:gd fmla="*/ 226 w 452" name="T56"/>
              <a:gd fmla="*/ 406 h 452" name="T57"/>
              <a:gd fmla="*/ 295 w 452" name="T58"/>
              <a:gd fmla="*/ 393 h 452" name="T59"/>
              <a:gd fmla="*/ 354 w 452" name="T60"/>
              <a:gd fmla="*/ 354 h 452" name="T61"/>
              <a:gd fmla="*/ 395 w 452" name="T62"/>
              <a:gd fmla="*/ 295 h 452" name="T63"/>
              <a:gd fmla="*/ 406 w 452" name="T64"/>
              <a:gd fmla="*/ 226 h 452" name="T65"/>
              <a:gd fmla="*/ 395 w 452" name="T66"/>
              <a:gd fmla="*/ 157 h 452" name="T67"/>
              <a:gd fmla="*/ 354 w 452" name="T68"/>
              <a:gd fmla="*/ 98 h 452" name="T69"/>
              <a:gd fmla="*/ 297 w 452" name="T70"/>
              <a:gd fmla="*/ 59 h 452" name="T71"/>
              <a:gd fmla="*/ 230 w 452" name="T72"/>
              <a:gd fmla="*/ 46 h 452" name="T73"/>
              <a:gd fmla="*/ 230 w 452" name="T74"/>
              <a:gd fmla="*/ 0 h 452" name="T75"/>
              <a:gd fmla="*/ 159 w 452" name="T76"/>
              <a:gd fmla="*/ 0 h 452" name="T77"/>
              <a:gd fmla="*/ 241 w 452" name="T78"/>
              <a:gd fmla="*/ 211 h 452" name="T79"/>
              <a:gd fmla="*/ 63 w 452" name="T80"/>
              <a:gd fmla="*/ 96 h 452" name="T81"/>
              <a:gd fmla="*/ 0 w 452" name="T82"/>
              <a:gd fmla="*/ 0 h 452"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452" w="452">
                <a:moveTo>
                  <a:pt x="230" y="0"/>
                </a:moveTo>
                <a:lnTo>
                  <a:pt x="253" y="2"/>
                </a:lnTo>
                <a:lnTo>
                  <a:pt x="274" y="4"/>
                </a:lnTo>
                <a:lnTo>
                  <a:pt x="295" y="10"/>
                </a:lnTo>
                <a:lnTo>
                  <a:pt x="314" y="17"/>
                </a:lnTo>
                <a:lnTo>
                  <a:pt x="335" y="27"/>
                </a:lnTo>
                <a:lnTo>
                  <a:pt x="352" y="36"/>
                </a:lnTo>
                <a:lnTo>
                  <a:pt x="370" y="50"/>
                </a:lnTo>
                <a:lnTo>
                  <a:pt x="387" y="67"/>
                </a:lnTo>
                <a:lnTo>
                  <a:pt x="402" y="82"/>
                </a:lnTo>
                <a:lnTo>
                  <a:pt x="416" y="102"/>
                </a:lnTo>
                <a:lnTo>
                  <a:pt x="427" y="119"/>
                </a:lnTo>
                <a:lnTo>
                  <a:pt x="437" y="140"/>
                </a:lnTo>
                <a:lnTo>
                  <a:pt x="442" y="159"/>
                </a:lnTo>
                <a:lnTo>
                  <a:pt x="448" y="180"/>
                </a:lnTo>
                <a:lnTo>
                  <a:pt x="452" y="203"/>
                </a:lnTo>
                <a:lnTo>
                  <a:pt x="452" y="226"/>
                </a:lnTo>
                <a:lnTo>
                  <a:pt x="450" y="249"/>
                </a:lnTo>
                <a:lnTo>
                  <a:pt x="448" y="270"/>
                </a:lnTo>
                <a:lnTo>
                  <a:pt x="442" y="291"/>
                </a:lnTo>
                <a:lnTo>
                  <a:pt x="435" y="312"/>
                </a:lnTo>
                <a:lnTo>
                  <a:pt x="427" y="331"/>
                </a:lnTo>
                <a:lnTo>
                  <a:pt x="416" y="350"/>
                </a:lnTo>
                <a:lnTo>
                  <a:pt x="402" y="368"/>
                </a:lnTo>
                <a:lnTo>
                  <a:pt x="385" y="385"/>
                </a:lnTo>
                <a:lnTo>
                  <a:pt x="370" y="400"/>
                </a:lnTo>
                <a:lnTo>
                  <a:pt x="350" y="414"/>
                </a:lnTo>
                <a:lnTo>
                  <a:pt x="333" y="425"/>
                </a:lnTo>
                <a:lnTo>
                  <a:pt x="312" y="435"/>
                </a:lnTo>
                <a:lnTo>
                  <a:pt x="293" y="442"/>
                </a:lnTo>
                <a:lnTo>
                  <a:pt x="272" y="448"/>
                </a:lnTo>
                <a:lnTo>
                  <a:pt x="249" y="450"/>
                </a:lnTo>
                <a:lnTo>
                  <a:pt x="226" y="452"/>
                </a:lnTo>
                <a:lnTo>
                  <a:pt x="203" y="450"/>
                </a:lnTo>
                <a:lnTo>
                  <a:pt x="180" y="448"/>
                </a:lnTo>
                <a:lnTo>
                  <a:pt x="159" y="442"/>
                </a:lnTo>
                <a:lnTo>
                  <a:pt x="140" y="435"/>
                </a:lnTo>
                <a:lnTo>
                  <a:pt x="119" y="425"/>
                </a:lnTo>
                <a:lnTo>
                  <a:pt x="102" y="414"/>
                </a:lnTo>
                <a:lnTo>
                  <a:pt x="82" y="400"/>
                </a:lnTo>
                <a:lnTo>
                  <a:pt x="65" y="385"/>
                </a:lnTo>
                <a:lnTo>
                  <a:pt x="50" y="368"/>
                </a:lnTo>
                <a:lnTo>
                  <a:pt x="36" y="350"/>
                </a:lnTo>
                <a:lnTo>
                  <a:pt x="25" y="331"/>
                </a:lnTo>
                <a:lnTo>
                  <a:pt x="15" y="312"/>
                </a:lnTo>
                <a:lnTo>
                  <a:pt x="10" y="291"/>
                </a:lnTo>
                <a:lnTo>
                  <a:pt x="4" y="270"/>
                </a:lnTo>
                <a:lnTo>
                  <a:pt x="0" y="249"/>
                </a:lnTo>
                <a:lnTo>
                  <a:pt x="0" y="226"/>
                </a:lnTo>
                <a:lnTo>
                  <a:pt x="44" y="226"/>
                </a:lnTo>
                <a:lnTo>
                  <a:pt x="48" y="262"/>
                </a:lnTo>
                <a:lnTo>
                  <a:pt x="57" y="295"/>
                </a:lnTo>
                <a:lnTo>
                  <a:pt x="75" y="326"/>
                </a:lnTo>
                <a:lnTo>
                  <a:pt x="98" y="354"/>
                </a:lnTo>
                <a:lnTo>
                  <a:pt x="126" y="377"/>
                </a:lnTo>
                <a:lnTo>
                  <a:pt x="157" y="393"/>
                </a:lnTo>
                <a:lnTo>
                  <a:pt x="190" y="404"/>
                </a:lnTo>
                <a:lnTo>
                  <a:pt x="226" y="406"/>
                </a:lnTo>
                <a:lnTo>
                  <a:pt x="262" y="404"/>
                </a:lnTo>
                <a:lnTo>
                  <a:pt x="295" y="393"/>
                </a:lnTo>
                <a:lnTo>
                  <a:pt x="326" y="377"/>
                </a:lnTo>
                <a:lnTo>
                  <a:pt x="354" y="354"/>
                </a:lnTo>
                <a:lnTo>
                  <a:pt x="377" y="326"/>
                </a:lnTo>
                <a:lnTo>
                  <a:pt x="395" y="295"/>
                </a:lnTo>
                <a:lnTo>
                  <a:pt x="404" y="262"/>
                </a:lnTo>
                <a:lnTo>
                  <a:pt x="406" y="226"/>
                </a:lnTo>
                <a:lnTo>
                  <a:pt x="404" y="190"/>
                </a:lnTo>
                <a:lnTo>
                  <a:pt x="395" y="157"/>
                </a:lnTo>
                <a:lnTo>
                  <a:pt x="377" y="126"/>
                </a:lnTo>
                <a:lnTo>
                  <a:pt x="354" y="98"/>
                </a:lnTo>
                <a:lnTo>
                  <a:pt x="328" y="75"/>
                </a:lnTo>
                <a:lnTo>
                  <a:pt x="297" y="59"/>
                </a:lnTo>
                <a:lnTo>
                  <a:pt x="264" y="48"/>
                </a:lnTo>
                <a:lnTo>
                  <a:pt x="230" y="46"/>
                </a:lnTo>
                <a:lnTo>
                  <a:pt x="230" y="0"/>
                </a:lnTo>
                <a:lnTo>
                  <a:pt x="230" y="0"/>
                </a:lnTo>
                <a:close/>
                <a:moveTo>
                  <a:pt x="0" y="0"/>
                </a:moveTo>
                <a:lnTo>
                  <a:pt x="159" y="0"/>
                </a:lnTo>
                <a:lnTo>
                  <a:pt x="96" y="63"/>
                </a:lnTo>
                <a:lnTo>
                  <a:pt x="241" y="211"/>
                </a:lnTo>
                <a:lnTo>
                  <a:pt x="211" y="241"/>
                </a:lnTo>
                <a:lnTo>
                  <a:pt x="63" y="96"/>
                </a:lnTo>
                <a:lnTo>
                  <a:pt x="0" y="159"/>
                </a:lnTo>
                <a:lnTo>
                  <a:pt x="0" y="0"/>
                </a:lnTo>
                <a:lnTo>
                  <a:pt x="0" y="0"/>
                </a:lnTo>
                <a:close/>
              </a:path>
            </a:pathLst>
          </a:custGeom>
          <a:solidFill>
            <a:schemeClr val="tx1">
              <a:lumMod val="75000"/>
              <a:lumOff val="25000"/>
            </a:schemeClr>
          </a:solidFill>
          <a:ln>
            <a:noFill/>
          </a:ln>
        </p:spPr>
        <p:txBody>
          <a:bodyPr anchor="ctr" bIns="34290" lIns="68580" rIns="68580" tIns="34290">
            <a:scene3d>
              <a:camera prst="orthographicFront"/>
              <a:lightRig dir="t" rig="threePt"/>
            </a:scene3d>
            <a:sp3d>
              <a:contourClr>
                <a:srgbClr val="FFFFFF"/>
              </a:contourClr>
            </a:sp3d>
          </a:bodyPr>
          <a:lstStyle/>
          <a:p>
            <a:pPr algn="ctr" eaLnBrk="1" fontAlgn="auto" hangingPunct="1">
              <a:spcBef>
                <a:spcPct val="0"/>
              </a:spcBef>
              <a:spcAft>
                <a:spcPct val="0"/>
              </a:spcAft>
              <a:defRPr/>
            </a:pPr>
            <a:endParaRPr altLang="en-US" lang="zh-CN">
              <a:solidFill>
                <a:srgbClr val="FFFFFF"/>
              </a:solidFill>
            </a:endParaRPr>
          </a:p>
        </p:txBody>
      </p:sp>
      <p:sp>
        <p:nvSpPr>
          <p:cNvPr id="15" name="矩形 14">
            <a:extLst>
              <a:ext uri="{FF2B5EF4-FFF2-40B4-BE49-F238E27FC236}">
                <a16:creationId xmlns:a16="http://schemas.microsoft.com/office/drawing/2014/main" id="{0A2E1DB4-02F7-4D71-8A77-7639889216DB}"/>
              </a:ext>
            </a:extLst>
          </p:cNvPr>
          <p:cNvSpPr/>
          <p:nvPr/>
        </p:nvSpPr>
        <p:spPr>
          <a:xfrm>
            <a:off x="0" y="633120"/>
            <a:ext cx="3771900" cy="9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7" name="矩形 76">
            <a:extLst>
              <a:ext uri="{FF2B5EF4-FFF2-40B4-BE49-F238E27FC236}">
                <a16:creationId xmlns:a16="http://schemas.microsoft.com/office/drawing/2014/main" id="{5D923751-0B2D-4EC7-820F-570EE7BCB5B2}"/>
              </a:ext>
            </a:extLst>
          </p:cNvPr>
          <p:cNvSpPr/>
          <p:nvPr/>
        </p:nvSpPr>
        <p:spPr>
          <a:xfrm>
            <a:off x="8420100" y="6155787"/>
            <a:ext cx="3771900" cy="9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2922339287"/>
      </p:ext>
    </p:extLst>
  </p:cSld>
  <p:clrMapOvr>
    <a:masterClrMapping/>
  </p:clrMapOvr>
  <mc:AlternateContent>
    <mc:Choice Requires="p14">
      <p:transition p14:dur="1250" spd="slow">
        <p:randomBar dir="vert"/>
      </p:transition>
    </mc:Choice>
    <mc:Fallback>
      <p:transition spd="slow">
        <p:randomBar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childTnLst>
                                    <p:set>
                                      <p:cBhvr>
                                        <p:cTn dur="1" fill="hold" id="6">
                                          <p:stCondLst>
                                            <p:cond delay="0"/>
                                          </p:stCondLst>
                                        </p:cTn>
                                        <p:tgtEl>
                                          <p:spTgt spid="15"/>
                                        </p:tgtEl>
                                        <p:attrNameLst>
                                          <p:attrName>style.visibility</p:attrName>
                                        </p:attrNameLst>
                                      </p:cBhvr>
                                      <p:to>
                                        <p:strVal val="visible"/>
                                      </p:to>
                                    </p:set>
                                    <p:anim calcmode="lin" valueType="num">
                                      <p:cBhvr additive="base">
                                        <p:cTn dur="500" fill="hold" id="7"/>
                                        <p:tgtEl>
                                          <p:spTgt spid="15"/>
                                        </p:tgtEl>
                                        <p:attrNameLst>
                                          <p:attrName>ppt_x</p:attrName>
                                        </p:attrNameLst>
                                      </p:cBhvr>
                                      <p:tavLst>
                                        <p:tav tm="0">
                                          <p:val>
                                            <p:strVal val="0-#ppt_w/2"/>
                                          </p:val>
                                        </p:tav>
                                        <p:tav tm="100000">
                                          <p:val>
                                            <p:strVal val="#ppt_x"/>
                                          </p:val>
                                        </p:tav>
                                      </p:tavLst>
                                    </p:anim>
                                    <p:anim calcmode="lin" valueType="num">
                                      <p:cBhvr additive="base">
                                        <p:cTn dur="500" fill="hold" id="8"/>
                                        <p:tgtEl>
                                          <p:spTgt spid="15"/>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2">
                                  <p:stCondLst>
                                    <p:cond delay="0"/>
                                  </p:stCondLst>
                                  <p:childTnLst>
                                    <p:set>
                                      <p:cBhvr>
                                        <p:cTn dur="1" fill="hold" id="10">
                                          <p:stCondLst>
                                            <p:cond delay="0"/>
                                          </p:stCondLst>
                                        </p:cTn>
                                        <p:tgtEl>
                                          <p:spTgt spid="77"/>
                                        </p:tgtEl>
                                        <p:attrNameLst>
                                          <p:attrName>style.visibility</p:attrName>
                                        </p:attrNameLst>
                                      </p:cBhvr>
                                      <p:to>
                                        <p:strVal val="visible"/>
                                      </p:to>
                                    </p:set>
                                    <p:anim calcmode="lin" valueType="num">
                                      <p:cBhvr additive="base">
                                        <p:cTn dur="500" fill="hold" id="11"/>
                                        <p:tgtEl>
                                          <p:spTgt spid="77"/>
                                        </p:tgtEl>
                                        <p:attrNameLst>
                                          <p:attrName>ppt_x</p:attrName>
                                        </p:attrNameLst>
                                      </p:cBhvr>
                                      <p:tavLst>
                                        <p:tav tm="0">
                                          <p:val>
                                            <p:strVal val="1+#ppt_w/2"/>
                                          </p:val>
                                        </p:tav>
                                        <p:tav tm="100000">
                                          <p:val>
                                            <p:strVal val="#ppt_x"/>
                                          </p:val>
                                        </p:tav>
                                      </p:tavLst>
                                    </p:anim>
                                    <p:anim calcmode="lin" valueType="num">
                                      <p:cBhvr additive="base">
                                        <p:cTn dur="500" fill="hold" id="12"/>
                                        <p:tgtEl>
                                          <p:spTgt spid="77"/>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500"/>
                            </p:stCondLst>
                            <p:childTnLst>
                              <p:par>
                                <p:cTn decel="100000" fill="hold" grpId="0" id="14" nodeType="afterEffect" presetClass="entr" presetID="2" presetSubtype="1">
                                  <p:stCondLst>
                                    <p:cond delay="0"/>
                                  </p:stCondLst>
                                  <p:childTnLst>
                                    <p:set>
                                      <p:cBhvr>
                                        <p:cTn dur="1" fill="hold" id="15">
                                          <p:stCondLst>
                                            <p:cond delay="0"/>
                                          </p:stCondLst>
                                        </p:cTn>
                                        <p:tgtEl>
                                          <p:spTgt spid="11"/>
                                        </p:tgtEl>
                                        <p:attrNameLst>
                                          <p:attrName>style.visibility</p:attrName>
                                        </p:attrNameLst>
                                      </p:cBhvr>
                                      <p:to>
                                        <p:strVal val="visible"/>
                                      </p:to>
                                    </p:set>
                                    <p:anim calcmode="lin" valueType="num">
                                      <p:cBhvr additive="base">
                                        <p:cTn dur="500" fill="hold" id="16"/>
                                        <p:tgtEl>
                                          <p:spTgt spid="11"/>
                                        </p:tgtEl>
                                        <p:attrNameLst>
                                          <p:attrName>ppt_x</p:attrName>
                                        </p:attrNameLst>
                                      </p:cBhvr>
                                      <p:tavLst>
                                        <p:tav tm="0">
                                          <p:val>
                                            <p:strVal val="#ppt_x"/>
                                          </p:val>
                                        </p:tav>
                                        <p:tav tm="100000">
                                          <p:val>
                                            <p:strVal val="#ppt_x"/>
                                          </p:val>
                                        </p:tav>
                                      </p:tavLst>
                                    </p:anim>
                                    <p:anim calcmode="lin" valueType="num">
                                      <p:cBhvr additive="base">
                                        <p:cTn dur="500" fill="hold" id="17"/>
                                        <p:tgtEl>
                                          <p:spTgt spid="11"/>
                                        </p:tgtEl>
                                        <p:attrNameLst>
                                          <p:attrName>ppt_y</p:attrName>
                                        </p:attrNameLst>
                                      </p:cBhvr>
                                      <p:tavLst>
                                        <p:tav tm="0">
                                          <p:val>
                                            <p:strVal val="0-#ppt_h/2"/>
                                          </p:val>
                                        </p:tav>
                                        <p:tav tm="100000">
                                          <p:val>
                                            <p:strVal val="#ppt_y"/>
                                          </p:val>
                                        </p:tav>
                                      </p:tavLst>
                                    </p:anim>
                                  </p:childTnLst>
                                </p:cTn>
                              </p:par>
                            </p:childTnLst>
                          </p:cTn>
                        </p:par>
                        <p:par>
                          <p:cTn fill="hold" id="18" nodeType="afterGroup">
                            <p:stCondLst>
                              <p:cond delay="1000"/>
                            </p:stCondLst>
                            <p:childTnLst>
                              <p:par>
                                <p:cTn decel="100000" fill="hold" id="19" nodeType="afterEffect" presetClass="entr" presetID="50" presetSubtype="0">
                                  <p:stCondLst>
                                    <p:cond delay="0"/>
                                  </p:stCondLst>
                                  <p:childTnLst>
                                    <p:set>
                                      <p:cBhvr>
                                        <p:cTn dur="1" fill="hold" id="20">
                                          <p:stCondLst>
                                            <p:cond delay="0"/>
                                          </p:stCondLst>
                                        </p:cTn>
                                        <p:tgtEl>
                                          <p:spTgt spid="40"/>
                                        </p:tgtEl>
                                        <p:attrNameLst>
                                          <p:attrName>style.visibility</p:attrName>
                                        </p:attrNameLst>
                                      </p:cBhvr>
                                      <p:to>
                                        <p:strVal val="visible"/>
                                      </p:to>
                                    </p:set>
                                    <p:anim calcmode="lin" valueType="num">
                                      <p:cBhvr>
                                        <p:cTn dur="750" fill="hold" id="21"/>
                                        <p:tgtEl>
                                          <p:spTgt spid="40"/>
                                        </p:tgtEl>
                                        <p:attrNameLst>
                                          <p:attrName>ppt_w</p:attrName>
                                        </p:attrNameLst>
                                      </p:cBhvr>
                                      <p:tavLst>
                                        <p:tav tm="0">
                                          <p:val>
                                            <p:strVal val="#ppt_w+.3"/>
                                          </p:val>
                                        </p:tav>
                                        <p:tav tm="100000">
                                          <p:val>
                                            <p:strVal val="#ppt_w"/>
                                          </p:val>
                                        </p:tav>
                                      </p:tavLst>
                                    </p:anim>
                                    <p:anim calcmode="lin" valueType="num">
                                      <p:cBhvr>
                                        <p:cTn dur="750" fill="hold" id="22"/>
                                        <p:tgtEl>
                                          <p:spTgt spid="40"/>
                                        </p:tgtEl>
                                        <p:attrNameLst>
                                          <p:attrName>ppt_h</p:attrName>
                                        </p:attrNameLst>
                                      </p:cBhvr>
                                      <p:tavLst>
                                        <p:tav tm="0">
                                          <p:val>
                                            <p:strVal val="#ppt_h"/>
                                          </p:val>
                                        </p:tav>
                                        <p:tav tm="100000">
                                          <p:val>
                                            <p:strVal val="#ppt_h"/>
                                          </p:val>
                                        </p:tav>
                                      </p:tavLst>
                                    </p:anim>
                                    <p:animEffect filter="fade" transition="in">
                                      <p:cBhvr>
                                        <p:cTn dur="750" id="23"/>
                                        <p:tgtEl>
                                          <p:spTgt spid="40"/>
                                        </p:tgtEl>
                                      </p:cBhvr>
                                    </p:animEffect>
                                  </p:childTnLst>
                                </p:cTn>
                              </p:par>
                              <p:par>
                                <p:cTn accel="42000" fill="hold" id="24" nodeType="withEffect" presetClass="entr" presetID="2" presetSubtype="8">
                                  <p:stCondLst>
                                    <p:cond delay="0"/>
                                  </p:stCondLst>
                                  <p:childTnLst>
                                    <p:set>
                                      <p:cBhvr>
                                        <p:cTn dur="1" fill="hold" id="25">
                                          <p:stCondLst>
                                            <p:cond delay="0"/>
                                          </p:stCondLst>
                                        </p:cTn>
                                        <p:tgtEl>
                                          <p:spTgt spid="41"/>
                                        </p:tgtEl>
                                        <p:attrNameLst>
                                          <p:attrName>style.visibility</p:attrName>
                                        </p:attrNameLst>
                                      </p:cBhvr>
                                      <p:to>
                                        <p:strVal val="visible"/>
                                      </p:to>
                                    </p:set>
                                    <p:anim calcmode="lin" valueType="num">
                                      <p:cBhvr additive="base">
                                        <p:cTn dur="500" fill="hold" id="26"/>
                                        <p:tgtEl>
                                          <p:spTgt spid="41"/>
                                        </p:tgtEl>
                                        <p:attrNameLst>
                                          <p:attrName>ppt_x</p:attrName>
                                        </p:attrNameLst>
                                      </p:cBhvr>
                                      <p:tavLst>
                                        <p:tav tm="0">
                                          <p:val>
                                            <p:strVal val="0-#ppt_w/2"/>
                                          </p:val>
                                        </p:tav>
                                        <p:tav tm="100000">
                                          <p:val>
                                            <p:strVal val="#ppt_x"/>
                                          </p:val>
                                        </p:tav>
                                      </p:tavLst>
                                    </p:anim>
                                    <p:anim calcmode="lin" valueType="num">
                                      <p:cBhvr additive="base">
                                        <p:cTn dur="500" fill="hold" id="27"/>
                                        <p:tgtEl>
                                          <p:spTgt spid="41"/>
                                        </p:tgtEl>
                                        <p:attrNameLst>
                                          <p:attrName>ppt_y</p:attrName>
                                        </p:attrNameLst>
                                      </p:cBhvr>
                                      <p:tavLst>
                                        <p:tav tm="0">
                                          <p:val>
                                            <p:strVal val="#ppt_y"/>
                                          </p:val>
                                        </p:tav>
                                        <p:tav tm="100000">
                                          <p:val>
                                            <p:strVal val="#ppt_y"/>
                                          </p:val>
                                        </p:tav>
                                      </p:tavLst>
                                    </p:anim>
                                  </p:childTnLst>
                                </p:cTn>
                              </p:par>
                              <p:par>
                                <p:cTn decel="100000" fill="hold" grpId="0" id="28" nodeType="withEffect" presetClass="entr" presetID="49" presetSubtype="0">
                                  <p:stCondLst>
                                    <p:cond delay="0"/>
                                  </p:stCondLst>
                                  <p:childTnLst>
                                    <p:set>
                                      <p:cBhvr>
                                        <p:cTn dur="1" fill="hold" id="29">
                                          <p:stCondLst>
                                            <p:cond delay="0"/>
                                          </p:stCondLst>
                                        </p:cTn>
                                        <p:tgtEl>
                                          <p:spTgt spid="58"/>
                                        </p:tgtEl>
                                        <p:attrNameLst>
                                          <p:attrName>style.visibility</p:attrName>
                                        </p:attrNameLst>
                                      </p:cBhvr>
                                      <p:to>
                                        <p:strVal val="visible"/>
                                      </p:to>
                                    </p:set>
                                    <p:anim calcmode="lin" valueType="num">
                                      <p:cBhvr>
                                        <p:cTn dur="500" fill="hold" id="30"/>
                                        <p:tgtEl>
                                          <p:spTgt spid="58"/>
                                        </p:tgtEl>
                                        <p:attrNameLst>
                                          <p:attrName>ppt_w</p:attrName>
                                        </p:attrNameLst>
                                      </p:cBhvr>
                                      <p:tavLst>
                                        <p:tav tm="0">
                                          <p:val>
                                            <p:fltVal val="0"/>
                                          </p:val>
                                        </p:tav>
                                        <p:tav tm="100000">
                                          <p:val>
                                            <p:strVal val="#ppt_w"/>
                                          </p:val>
                                        </p:tav>
                                      </p:tavLst>
                                    </p:anim>
                                    <p:anim calcmode="lin" valueType="num">
                                      <p:cBhvr>
                                        <p:cTn dur="500" fill="hold" id="31"/>
                                        <p:tgtEl>
                                          <p:spTgt spid="58"/>
                                        </p:tgtEl>
                                        <p:attrNameLst>
                                          <p:attrName>ppt_h</p:attrName>
                                        </p:attrNameLst>
                                      </p:cBhvr>
                                      <p:tavLst>
                                        <p:tav tm="0">
                                          <p:val>
                                            <p:fltVal val="0"/>
                                          </p:val>
                                        </p:tav>
                                        <p:tav tm="100000">
                                          <p:val>
                                            <p:strVal val="#ppt_h"/>
                                          </p:val>
                                        </p:tav>
                                      </p:tavLst>
                                    </p:anim>
                                    <p:anim calcmode="lin" valueType="num">
                                      <p:cBhvr>
                                        <p:cTn dur="500" fill="hold" id="32"/>
                                        <p:tgtEl>
                                          <p:spTgt spid="58"/>
                                        </p:tgtEl>
                                        <p:attrNameLst>
                                          <p:attrName>style.rotation</p:attrName>
                                        </p:attrNameLst>
                                      </p:cBhvr>
                                      <p:tavLst>
                                        <p:tav tm="0">
                                          <p:val>
                                            <p:fltVal val="360"/>
                                          </p:val>
                                        </p:tav>
                                        <p:tav tm="100000">
                                          <p:val>
                                            <p:fltVal val="0"/>
                                          </p:val>
                                        </p:tav>
                                      </p:tavLst>
                                    </p:anim>
                                    <p:animEffect filter="fade" transition="in">
                                      <p:cBhvr>
                                        <p:cTn dur="500" id="33"/>
                                        <p:tgtEl>
                                          <p:spTgt spid="58"/>
                                        </p:tgtEl>
                                      </p:cBhvr>
                                    </p:animEffect>
                                  </p:childTnLst>
                                </p:cTn>
                              </p:par>
                            </p:childTnLst>
                          </p:cTn>
                        </p:par>
                        <p:par>
                          <p:cTn fill="hold" id="34" nodeType="afterGroup">
                            <p:stCondLst>
                              <p:cond delay="1750"/>
                            </p:stCondLst>
                            <p:childTnLst>
                              <p:par>
                                <p:cTn accel="40000" fill="hold" grpId="0" id="35" nodeType="afterEffect" presetClass="entr" presetID="2" presetSubtype="2">
                                  <p:stCondLst>
                                    <p:cond delay="0"/>
                                  </p:stCondLst>
                                  <p:childTnLst>
                                    <p:set>
                                      <p:cBhvr>
                                        <p:cTn dur="1" fill="hold" id="36">
                                          <p:stCondLst>
                                            <p:cond delay="0"/>
                                          </p:stCondLst>
                                        </p:cTn>
                                        <p:tgtEl>
                                          <p:spTgt spid="42">
                                            <p:txEl>
                                              <p:pRg end="0" st="0"/>
                                            </p:txEl>
                                          </p:spTgt>
                                        </p:tgtEl>
                                        <p:attrNameLst>
                                          <p:attrName>style.visibility</p:attrName>
                                        </p:attrNameLst>
                                      </p:cBhvr>
                                      <p:to>
                                        <p:strVal val="visible"/>
                                      </p:to>
                                    </p:set>
                                    <p:anim calcmode="lin" valueType="num">
                                      <p:cBhvr additive="base">
                                        <p:cTn dur="500" fill="hold" id="37"/>
                                        <p:tgtEl>
                                          <p:spTgt spid="42">
                                            <p:txEl>
                                              <p:pRg end="0" st="0"/>
                                            </p:txEl>
                                          </p:spTgt>
                                        </p:tgtEl>
                                        <p:attrNameLst>
                                          <p:attrName>ppt_x</p:attrName>
                                        </p:attrNameLst>
                                      </p:cBhvr>
                                      <p:tavLst>
                                        <p:tav tm="0">
                                          <p:val>
                                            <p:strVal val="1+#ppt_w/2"/>
                                          </p:val>
                                        </p:tav>
                                        <p:tav tm="100000">
                                          <p:val>
                                            <p:strVal val="#ppt_x"/>
                                          </p:val>
                                        </p:tav>
                                      </p:tavLst>
                                    </p:anim>
                                    <p:anim calcmode="lin" valueType="num">
                                      <p:cBhvr additive="base">
                                        <p:cTn dur="500" fill="hold" id="38"/>
                                        <p:tgtEl>
                                          <p:spTgt spid="42">
                                            <p:txEl>
                                              <p:pRg end="0" st="0"/>
                                            </p:txEl>
                                          </p:spTgt>
                                        </p:tgtEl>
                                        <p:attrNameLst>
                                          <p:attrName>ppt_y</p:attrName>
                                        </p:attrNameLst>
                                      </p:cBhvr>
                                      <p:tavLst>
                                        <p:tav tm="0">
                                          <p:val>
                                            <p:strVal val="#ppt_y"/>
                                          </p:val>
                                        </p:tav>
                                        <p:tav tm="100000">
                                          <p:val>
                                            <p:strVal val="#ppt_y"/>
                                          </p:val>
                                        </p:tav>
                                      </p:tavLst>
                                    </p:anim>
                                  </p:childTnLst>
                                </p:cTn>
                              </p:par>
                            </p:childTnLst>
                          </p:cTn>
                        </p:par>
                        <p:par>
                          <p:cTn fill="hold" id="39" nodeType="afterGroup">
                            <p:stCondLst>
                              <p:cond delay="2250"/>
                            </p:stCondLst>
                            <p:childTnLst>
                              <p:par>
                                <p:cTn fill="hold" grpId="0" id="40" nodeType="afterEffect" presetClass="entr" presetID="22" presetSubtype="1">
                                  <p:stCondLst>
                                    <p:cond delay="0"/>
                                  </p:stCondLst>
                                  <p:childTnLst>
                                    <p:set>
                                      <p:cBhvr>
                                        <p:cTn dur="1" fill="hold" id="41">
                                          <p:stCondLst>
                                            <p:cond delay="0"/>
                                          </p:stCondLst>
                                        </p:cTn>
                                        <p:tgtEl>
                                          <p:spTgt spid="43"/>
                                        </p:tgtEl>
                                        <p:attrNameLst>
                                          <p:attrName>style.visibility</p:attrName>
                                        </p:attrNameLst>
                                      </p:cBhvr>
                                      <p:to>
                                        <p:strVal val="visible"/>
                                      </p:to>
                                    </p:set>
                                    <p:animEffect filter="wipe(up)" transition="in">
                                      <p:cBhvr>
                                        <p:cTn dur="500" id="42"/>
                                        <p:tgtEl>
                                          <p:spTgt spid="4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build="p" grpId="0" spid="42"/>
      <p:bldP grpId="0" spid="43"/>
      <p:bldP grpId="0" spid="58"/>
      <p:bldP grpId="0" spid="15"/>
      <p:bldP grpId="0" spid="77"/>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1" name="组合 40">
            <a:extLst>
              <a:ext uri="{FF2B5EF4-FFF2-40B4-BE49-F238E27FC236}">
                <a16:creationId xmlns:a16="http://schemas.microsoft.com/office/drawing/2014/main" id="{813B3F9F-873D-4C91-B1B2-F57A2A16159A}"/>
              </a:ext>
            </a:extLst>
          </p:cNvPr>
          <p:cNvGrpSpPr/>
          <p:nvPr/>
        </p:nvGrpSpPr>
        <p:grpSpPr>
          <a:xfrm>
            <a:off x="1435100" y="2348880"/>
            <a:ext cx="3848100" cy="2200273"/>
            <a:chOff x="1435100" y="808633"/>
            <a:chExt cx="3848100" cy="2200273"/>
          </a:xfrm>
        </p:grpSpPr>
        <p:sp>
          <p:nvSpPr>
            <p:cNvPr id="7" name="矩形 6">
              <a:extLst>
                <a:ext uri="{FF2B5EF4-FFF2-40B4-BE49-F238E27FC236}">
                  <a16:creationId xmlns:a16="http://schemas.microsoft.com/office/drawing/2014/main" id="{BD3AEA6C-FAAA-4367-88A0-FEA28CD68043}"/>
                </a:ext>
              </a:extLst>
            </p:cNvPr>
            <p:cNvSpPr/>
            <p:nvPr/>
          </p:nvSpPr>
          <p:spPr>
            <a:xfrm>
              <a:off x="1435100" y="1494433"/>
              <a:ext cx="3848100" cy="1514473"/>
            </a:xfrm>
            <a:prstGeom prst="rect">
              <a:avLst/>
            </a:prstGeom>
            <a:blipFill dpi="0" rotWithShape="1">
              <a:blip r:embed="rId3">
                <a:extLst>
                  <a:ext uri="{28A0092B-C50C-407E-A947-70E740481C1C}">
                    <a14:useLocalDpi val="0"/>
                  </a:ext>
                </a:extLst>
              </a:blip>
              <a:stretch>
                <a:fillRect/>
              </a:stretch>
            </a:blipFill>
            <a:ln algn="ctr" cap="flat" cmpd="sng" w="12700">
              <a:noFill/>
              <a:prstDash val="solid"/>
              <a:miter lim="800000"/>
            </a:ln>
            <a:effectLs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2" name="矩形 11">
              <a:extLst>
                <a:ext uri="{FF2B5EF4-FFF2-40B4-BE49-F238E27FC236}">
                  <a16:creationId xmlns:a16="http://schemas.microsoft.com/office/drawing/2014/main" id="{648FB608-D347-4556-AE6E-F349F6D072F9}"/>
                </a:ext>
              </a:extLst>
            </p:cNvPr>
            <p:cNvSpPr/>
            <p:nvPr/>
          </p:nvSpPr>
          <p:spPr>
            <a:xfrm>
              <a:off x="1435100" y="808633"/>
              <a:ext cx="3848100" cy="685799"/>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lIns="144000" wrap="square">
              <a:normAutofit/>
            </a:bodyPr>
            <a:lstStyle/>
            <a:p>
              <a:pPr defTabSz="914378">
                <a:lnSpc>
                  <a:spcPct val="120000"/>
                </a:lnSpc>
                <a:defRPr/>
              </a:pPr>
              <a:r>
                <a:rPr altLang="en-US" lang="zh-CN" sz="1100">
                  <a:solidFill>
                    <a:schemeClr val="tx1"/>
                  </a:solidFill>
                </a:rPr>
                <a:t>此部分内容作为文字排版占位显示</a:t>
              </a:r>
              <a:br>
                <a:rPr altLang="en-US" lang="zh-CN" sz="1100">
                  <a:solidFill>
                    <a:schemeClr val="tx1"/>
                  </a:solidFill>
                </a:rPr>
              </a:br>
              <a:r>
                <a:rPr altLang="en-US" lang="zh-CN" sz="1100">
                  <a:solidFill>
                    <a:schemeClr val="tx1"/>
                  </a:solidFill>
                </a:rPr>
                <a:t>（建议使用主题字体）</a:t>
              </a:r>
            </a:p>
          </p:txBody>
        </p:sp>
        <p:sp>
          <p:nvSpPr>
            <p:cNvPr id="16" name="矩形 15">
              <a:extLst>
                <a:ext uri="{FF2B5EF4-FFF2-40B4-BE49-F238E27FC236}">
                  <a16:creationId xmlns:a16="http://schemas.microsoft.com/office/drawing/2014/main" id="{6F86E2E3-5F05-47E6-815F-B0F47B42AB36}"/>
                </a:ext>
              </a:extLst>
            </p:cNvPr>
            <p:cNvSpPr/>
            <p:nvPr/>
          </p:nvSpPr>
          <p:spPr>
            <a:xfrm>
              <a:off x="4616450" y="808633"/>
              <a:ext cx="666750" cy="285750"/>
            </a:xfrm>
            <a:prstGeom prst="rect">
              <a:avLst/>
            </a:prstGeom>
            <a:solidFill>
              <a:srgbClr val="3F434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wrap="none">
              <a:normAutofit fontScale="85000" lnSpcReduction="20000"/>
            </a:bodyPr>
            <a:lstStyle/>
            <a:p>
              <a:pPr algn="ctr"/>
              <a:r>
                <a:rPr altLang="zh-CN" lang="en-US">
                  <a:solidFill>
                    <a:schemeClr val="bg1"/>
                  </a:solidFill>
                </a:rPr>
                <a:t>2014</a:t>
              </a:r>
            </a:p>
          </p:txBody>
        </p:sp>
      </p:grpSp>
      <p:grpSp>
        <p:nvGrpSpPr>
          <p:cNvPr id="43" name="组合 42">
            <a:extLst>
              <a:ext uri="{FF2B5EF4-FFF2-40B4-BE49-F238E27FC236}">
                <a16:creationId xmlns:a16="http://schemas.microsoft.com/office/drawing/2014/main" id="{9A067040-A5ED-4D05-96E3-73E157C25BFE}"/>
              </a:ext>
            </a:extLst>
          </p:cNvPr>
          <p:cNvGrpSpPr/>
          <p:nvPr/>
        </p:nvGrpSpPr>
        <p:grpSpPr>
          <a:xfrm>
            <a:off x="7112000" y="836712"/>
            <a:ext cx="3848100" cy="2282231"/>
            <a:chOff x="7112000" y="1937343"/>
            <a:chExt cx="3848100" cy="2282231"/>
          </a:xfrm>
        </p:grpSpPr>
        <p:sp>
          <p:nvSpPr>
            <p:cNvPr id="5" name="矩形 4">
              <a:extLst>
                <a:ext uri="{FF2B5EF4-FFF2-40B4-BE49-F238E27FC236}">
                  <a16:creationId xmlns:a16="http://schemas.microsoft.com/office/drawing/2014/main" id="{60F03D8D-3E70-43BB-853D-4C8AE9F32016}"/>
                </a:ext>
              </a:extLst>
            </p:cNvPr>
            <p:cNvSpPr/>
            <p:nvPr/>
          </p:nvSpPr>
          <p:spPr>
            <a:xfrm>
              <a:off x="7112000" y="2624135"/>
              <a:ext cx="3848100" cy="1595439"/>
            </a:xfrm>
            <a:prstGeom prst="rect">
              <a:avLst/>
            </a:prstGeom>
            <a:blipFill dpi="0" rotWithShape="1">
              <a:blip r:embed="rId4">
                <a:extLst>
                  <a:ext uri="{28A0092B-C50C-407E-A947-70E740481C1C}">
                    <a14:useLocalDpi val="0"/>
                  </a:ext>
                </a:extLst>
              </a:blip>
              <a:stretch>
                <a:fillRect/>
              </a:stretch>
            </a:blipFill>
            <a:ln algn="ctr" cap="flat" cmpd="sng" w="12700">
              <a:noFill/>
              <a:prstDash val="solid"/>
              <a:miter lim="800000"/>
            </a:ln>
            <a:effectLs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5" name="矩形 14">
              <a:extLst>
                <a:ext uri="{FF2B5EF4-FFF2-40B4-BE49-F238E27FC236}">
                  <a16:creationId xmlns:a16="http://schemas.microsoft.com/office/drawing/2014/main" id="{65E4598A-9545-4E63-9329-38B650954527}"/>
                </a:ext>
              </a:extLst>
            </p:cNvPr>
            <p:cNvSpPr/>
            <p:nvPr/>
          </p:nvSpPr>
          <p:spPr>
            <a:xfrm>
              <a:off x="7112000" y="1938338"/>
              <a:ext cx="3848100" cy="685799"/>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lIns="144000" wrap="square">
              <a:normAutofit/>
            </a:bodyPr>
            <a:lstStyle/>
            <a:p>
              <a:pPr defTabSz="914378">
                <a:lnSpc>
                  <a:spcPct val="120000"/>
                </a:lnSpc>
                <a:defRPr/>
              </a:pPr>
              <a:r>
                <a:rPr altLang="en-US" lang="zh-CN" sz="1100">
                  <a:solidFill>
                    <a:schemeClr val="tx1"/>
                  </a:solidFill>
                </a:rPr>
                <a:t>此部分内容作为文字排版占位显示</a:t>
              </a:r>
              <a:br>
                <a:rPr altLang="en-US" lang="zh-CN" sz="1100">
                  <a:solidFill>
                    <a:schemeClr val="tx1"/>
                  </a:solidFill>
                </a:rPr>
              </a:br>
              <a:r>
                <a:rPr altLang="en-US" lang="zh-CN" sz="1100">
                  <a:solidFill>
                    <a:schemeClr val="tx1"/>
                  </a:solidFill>
                </a:rPr>
                <a:t>（建议使用主题字体）</a:t>
              </a:r>
            </a:p>
          </p:txBody>
        </p:sp>
        <p:sp>
          <p:nvSpPr>
            <p:cNvPr id="18" name="矩形 17">
              <a:extLst>
                <a:ext uri="{FF2B5EF4-FFF2-40B4-BE49-F238E27FC236}">
                  <a16:creationId xmlns:a16="http://schemas.microsoft.com/office/drawing/2014/main" id="{3610F3B2-B5DB-4B38-B730-A5A3BFCC0DB0}"/>
                </a:ext>
              </a:extLst>
            </p:cNvPr>
            <p:cNvSpPr/>
            <p:nvPr/>
          </p:nvSpPr>
          <p:spPr>
            <a:xfrm>
              <a:off x="10293350" y="1937343"/>
              <a:ext cx="666750" cy="285750"/>
            </a:xfrm>
            <a:prstGeom prst="rect">
              <a:avLst/>
            </a:prstGeom>
            <a:solidFill>
              <a:srgbClr val="3F434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wrap="none">
              <a:normAutofit fontScale="85000" lnSpcReduction="20000"/>
            </a:bodyPr>
            <a:lstStyle/>
            <a:p>
              <a:pPr algn="ctr"/>
              <a:r>
                <a:rPr altLang="zh-CN" lang="en-US"/>
                <a:t>2015</a:t>
              </a:r>
            </a:p>
          </p:txBody>
        </p:sp>
      </p:grpSp>
      <p:sp>
        <p:nvSpPr>
          <p:cNvPr id="19" name="等腰三角形 18">
            <a:extLst>
              <a:ext uri="{FF2B5EF4-FFF2-40B4-BE49-F238E27FC236}">
                <a16:creationId xmlns:a16="http://schemas.microsoft.com/office/drawing/2014/main" id="{496F9BD3-9D80-4B88-B7BA-381BAB6A0F4E}"/>
              </a:ext>
            </a:extLst>
          </p:cNvPr>
          <p:cNvSpPr/>
          <p:nvPr/>
        </p:nvSpPr>
        <p:spPr>
          <a:xfrm rot="16200000">
            <a:off x="5521323" y="3317359"/>
            <a:ext cx="280988" cy="242232"/>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1" name="等腰三角形 20">
            <a:extLst>
              <a:ext uri="{FF2B5EF4-FFF2-40B4-BE49-F238E27FC236}">
                <a16:creationId xmlns:a16="http://schemas.microsoft.com/office/drawing/2014/main" id="{39E3ED3F-8165-4A92-868E-402AAA497530}"/>
              </a:ext>
            </a:extLst>
          </p:cNvPr>
          <p:cNvSpPr/>
          <p:nvPr/>
        </p:nvSpPr>
        <p:spPr>
          <a:xfrm flipH="1" rot="5400000">
            <a:off x="6580119" y="1151166"/>
            <a:ext cx="280988" cy="242232"/>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26" name="组合 25">
            <a:extLst>
              <a:ext uri="{FF2B5EF4-FFF2-40B4-BE49-F238E27FC236}">
                <a16:creationId xmlns:a16="http://schemas.microsoft.com/office/drawing/2014/main" id="{C303721D-EAD2-442E-B4FD-D9C950709547}"/>
              </a:ext>
            </a:extLst>
          </p:cNvPr>
          <p:cNvGrpSpPr/>
          <p:nvPr/>
        </p:nvGrpSpPr>
        <p:grpSpPr>
          <a:xfrm>
            <a:off x="7112559" y="3789040"/>
            <a:ext cx="3848100" cy="2282231"/>
            <a:chOff x="7112000" y="1937343"/>
            <a:chExt cx="3848100" cy="2282231"/>
          </a:xfrm>
        </p:grpSpPr>
        <p:sp>
          <p:nvSpPr>
            <p:cNvPr id="27" name="矩形 26">
              <a:extLst>
                <a:ext uri="{FF2B5EF4-FFF2-40B4-BE49-F238E27FC236}">
                  <a16:creationId xmlns:a16="http://schemas.microsoft.com/office/drawing/2014/main" id="{5ED98DD6-16C6-4B7A-BE41-145DBFFD12E2}"/>
                </a:ext>
              </a:extLst>
            </p:cNvPr>
            <p:cNvSpPr/>
            <p:nvPr/>
          </p:nvSpPr>
          <p:spPr>
            <a:xfrm>
              <a:off x="7112000" y="2624135"/>
              <a:ext cx="3848100" cy="1595439"/>
            </a:xfrm>
            <a:prstGeom prst="rect">
              <a:avLst/>
            </a:prstGeom>
            <a:blipFill dpi="0" rotWithShape="1">
              <a:blip r:embed="rId4">
                <a:extLst>
                  <a:ext uri="{28A0092B-C50C-407E-A947-70E740481C1C}">
                    <a14:useLocalDpi val="0"/>
                  </a:ext>
                </a:extLst>
              </a:blip>
              <a:stretch>
                <a:fillRect/>
              </a:stretch>
            </a:blipFill>
            <a:ln algn="ctr" cap="flat" cmpd="sng" w="12700">
              <a:noFill/>
              <a:prstDash val="solid"/>
              <a:miter lim="800000"/>
            </a:ln>
            <a:effectLs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9" name="矩形 28">
              <a:extLst>
                <a:ext uri="{FF2B5EF4-FFF2-40B4-BE49-F238E27FC236}">
                  <a16:creationId xmlns:a16="http://schemas.microsoft.com/office/drawing/2014/main" id="{F709EA42-6B61-4925-913F-79F53301B178}"/>
                </a:ext>
              </a:extLst>
            </p:cNvPr>
            <p:cNvSpPr/>
            <p:nvPr/>
          </p:nvSpPr>
          <p:spPr>
            <a:xfrm>
              <a:off x="7112000" y="1938338"/>
              <a:ext cx="3848100" cy="685799"/>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lIns="144000" wrap="square">
              <a:normAutofit/>
            </a:bodyPr>
            <a:lstStyle/>
            <a:p>
              <a:pPr defTabSz="914378">
                <a:lnSpc>
                  <a:spcPct val="120000"/>
                </a:lnSpc>
                <a:defRPr/>
              </a:pPr>
              <a:r>
                <a:rPr altLang="en-US" lang="zh-CN" sz="1100">
                  <a:solidFill>
                    <a:schemeClr val="tx1"/>
                  </a:solidFill>
                </a:rPr>
                <a:t>此部分内容作为文字排版占位显示</a:t>
              </a:r>
              <a:br>
                <a:rPr altLang="en-US" lang="zh-CN" sz="1100">
                  <a:solidFill>
                    <a:schemeClr val="tx1"/>
                  </a:solidFill>
                </a:rPr>
              </a:br>
              <a:r>
                <a:rPr altLang="en-US" lang="zh-CN" sz="1100">
                  <a:solidFill>
                    <a:schemeClr val="tx1"/>
                  </a:solidFill>
                </a:rPr>
                <a:t>（建议使用主题字体）</a:t>
              </a:r>
            </a:p>
          </p:txBody>
        </p:sp>
        <p:sp>
          <p:nvSpPr>
            <p:cNvPr id="30" name="矩形 29">
              <a:extLst>
                <a:ext uri="{FF2B5EF4-FFF2-40B4-BE49-F238E27FC236}">
                  <a16:creationId xmlns:a16="http://schemas.microsoft.com/office/drawing/2014/main" id="{B7F974C3-DE9E-463B-88AA-DCF6207DCC5B}"/>
                </a:ext>
              </a:extLst>
            </p:cNvPr>
            <p:cNvSpPr/>
            <p:nvPr/>
          </p:nvSpPr>
          <p:spPr>
            <a:xfrm>
              <a:off x="10293350" y="1937343"/>
              <a:ext cx="666750" cy="285750"/>
            </a:xfrm>
            <a:prstGeom prst="rect">
              <a:avLst/>
            </a:prstGeom>
            <a:solidFill>
              <a:srgbClr val="3F434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wrap="none">
              <a:normAutofit fontScale="85000" lnSpcReduction="20000"/>
            </a:bodyPr>
            <a:lstStyle/>
            <a:p>
              <a:pPr algn="ctr"/>
              <a:r>
                <a:rPr altLang="zh-CN" lang="en-US"/>
                <a:t>2015</a:t>
              </a:r>
            </a:p>
          </p:txBody>
        </p:sp>
      </p:grpSp>
      <p:sp>
        <p:nvSpPr>
          <p:cNvPr id="33" name="等腰三角形 32">
            <a:extLst>
              <a:ext uri="{FF2B5EF4-FFF2-40B4-BE49-F238E27FC236}">
                <a16:creationId xmlns:a16="http://schemas.microsoft.com/office/drawing/2014/main" id="{46677852-ECC8-458A-BEED-CF2CFCA25E24}"/>
              </a:ext>
            </a:extLst>
          </p:cNvPr>
          <p:cNvSpPr/>
          <p:nvPr/>
        </p:nvSpPr>
        <p:spPr>
          <a:xfrm flipH="1" rot="5400000">
            <a:off x="6580678" y="5399638"/>
            <a:ext cx="280988" cy="242232"/>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Tree>
    <p:extLst>
      <p:ext uri="{BB962C8B-B14F-4D97-AF65-F5344CB8AC3E}">
        <p14:creationId val="1067736779"/>
      </p:ext>
    </p:extLst>
  </p:cSld>
  <p:clrMapOvr>
    <a:masterClrMapping/>
  </p:clrMapOvr>
  <mc:AlternateContent>
    <mc:Choice Requires="p14">
      <p:transition p14:dur="1250" spd="slow">
        <p:randomBar dir="vert"/>
      </p:transition>
    </mc:Choice>
    <mc:Fallback>
      <p:transition spd="slow">
        <p:randomBar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21"/>
                                        </p:tgtEl>
                                        <p:attrNameLst>
                                          <p:attrName>style.visibility</p:attrName>
                                        </p:attrNameLst>
                                      </p:cBhvr>
                                      <p:to>
                                        <p:strVal val="visible"/>
                                      </p:to>
                                    </p:set>
                                    <p:animEffect filter="wipe(left)" transition="in">
                                      <p:cBhvr>
                                        <p:cTn dur="500" id="7"/>
                                        <p:tgtEl>
                                          <p:spTgt spid="21"/>
                                        </p:tgtEl>
                                      </p:cBhvr>
                                    </p:animEffect>
                                  </p:childTnLst>
                                </p:cTn>
                              </p:par>
                            </p:childTnLst>
                          </p:cTn>
                        </p:par>
                        <p:par>
                          <p:cTn fill="hold" id="8" nodeType="afterGroup">
                            <p:stCondLst>
                              <p:cond delay="500"/>
                            </p:stCondLst>
                            <p:childTnLst>
                              <p:par>
                                <p:cTn fill="hold" id="9" nodeType="afterEffect" presetClass="entr" presetID="2" presetSubtype="2">
                                  <p:stCondLst>
                                    <p:cond delay="0"/>
                                  </p:stCondLst>
                                  <p:childTnLst>
                                    <p:set>
                                      <p:cBhvr>
                                        <p:cTn dur="1" fill="hold" id="10">
                                          <p:stCondLst>
                                            <p:cond delay="0"/>
                                          </p:stCondLst>
                                        </p:cTn>
                                        <p:tgtEl>
                                          <p:spTgt spid="43"/>
                                        </p:tgtEl>
                                        <p:attrNameLst>
                                          <p:attrName>style.visibility</p:attrName>
                                        </p:attrNameLst>
                                      </p:cBhvr>
                                      <p:to>
                                        <p:strVal val="visible"/>
                                      </p:to>
                                    </p:set>
                                    <p:anim calcmode="lin" valueType="num">
                                      <p:cBhvr additive="base">
                                        <p:cTn dur="500" fill="hold" id="11"/>
                                        <p:tgtEl>
                                          <p:spTgt spid="43"/>
                                        </p:tgtEl>
                                        <p:attrNameLst>
                                          <p:attrName>ppt_x</p:attrName>
                                        </p:attrNameLst>
                                      </p:cBhvr>
                                      <p:tavLst>
                                        <p:tav tm="0">
                                          <p:val>
                                            <p:strVal val="1+#ppt_w/2"/>
                                          </p:val>
                                        </p:tav>
                                        <p:tav tm="100000">
                                          <p:val>
                                            <p:strVal val="#ppt_x"/>
                                          </p:val>
                                        </p:tav>
                                      </p:tavLst>
                                    </p:anim>
                                    <p:anim calcmode="lin" valueType="num">
                                      <p:cBhvr additive="base">
                                        <p:cTn dur="500" fill="hold" id="12"/>
                                        <p:tgtEl>
                                          <p:spTgt spid="43"/>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1000"/>
                            </p:stCondLst>
                            <p:childTnLst>
                              <p:par>
                                <p:cTn fill="hold" grpId="0" id="14" nodeType="afterEffect" presetClass="entr" presetID="22" presetSubtype="2">
                                  <p:stCondLst>
                                    <p:cond delay="0"/>
                                  </p:stCondLst>
                                  <p:childTnLst>
                                    <p:set>
                                      <p:cBhvr>
                                        <p:cTn dur="1" fill="hold" id="15">
                                          <p:stCondLst>
                                            <p:cond delay="0"/>
                                          </p:stCondLst>
                                        </p:cTn>
                                        <p:tgtEl>
                                          <p:spTgt spid="19"/>
                                        </p:tgtEl>
                                        <p:attrNameLst>
                                          <p:attrName>style.visibility</p:attrName>
                                        </p:attrNameLst>
                                      </p:cBhvr>
                                      <p:to>
                                        <p:strVal val="visible"/>
                                      </p:to>
                                    </p:set>
                                    <p:animEffect filter="wipe(right)" transition="in">
                                      <p:cBhvr>
                                        <p:cTn dur="500" id="16"/>
                                        <p:tgtEl>
                                          <p:spTgt spid="19"/>
                                        </p:tgtEl>
                                      </p:cBhvr>
                                    </p:animEffect>
                                  </p:childTnLst>
                                </p:cTn>
                              </p:par>
                            </p:childTnLst>
                          </p:cTn>
                        </p:par>
                        <p:par>
                          <p:cTn fill="hold" id="17" nodeType="afterGroup">
                            <p:stCondLst>
                              <p:cond delay="1500"/>
                            </p:stCondLst>
                            <p:childTnLst>
                              <p:par>
                                <p:cTn fill="hold" id="18" nodeType="afterEffect" presetClass="entr" presetID="2" presetSubtype="8">
                                  <p:stCondLst>
                                    <p:cond delay="0"/>
                                  </p:stCondLst>
                                  <p:childTnLst>
                                    <p:set>
                                      <p:cBhvr>
                                        <p:cTn dur="1" fill="hold" id="19">
                                          <p:stCondLst>
                                            <p:cond delay="0"/>
                                          </p:stCondLst>
                                        </p:cTn>
                                        <p:tgtEl>
                                          <p:spTgt spid="41"/>
                                        </p:tgtEl>
                                        <p:attrNameLst>
                                          <p:attrName>style.visibility</p:attrName>
                                        </p:attrNameLst>
                                      </p:cBhvr>
                                      <p:to>
                                        <p:strVal val="visible"/>
                                      </p:to>
                                    </p:set>
                                    <p:anim calcmode="lin" valueType="num">
                                      <p:cBhvr additive="base">
                                        <p:cTn dur="500" fill="hold" id="20"/>
                                        <p:tgtEl>
                                          <p:spTgt spid="41"/>
                                        </p:tgtEl>
                                        <p:attrNameLst>
                                          <p:attrName>ppt_x</p:attrName>
                                        </p:attrNameLst>
                                      </p:cBhvr>
                                      <p:tavLst>
                                        <p:tav tm="0">
                                          <p:val>
                                            <p:strVal val="0-#ppt_w/2"/>
                                          </p:val>
                                        </p:tav>
                                        <p:tav tm="100000">
                                          <p:val>
                                            <p:strVal val="#ppt_x"/>
                                          </p:val>
                                        </p:tav>
                                      </p:tavLst>
                                    </p:anim>
                                    <p:anim calcmode="lin" valueType="num">
                                      <p:cBhvr additive="base">
                                        <p:cTn dur="500" fill="hold" id="21"/>
                                        <p:tgtEl>
                                          <p:spTgt spid="41"/>
                                        </p:tgtEl>
                                        <p:attrNameLst>
                                          <p:attrName>ppt_y</p:attrName>
                                        </p:attrNameLst>
                                      </p:cBhvr>
                                      <p:tavLst>
                                        <p:tav tm="0">
                                          <p:val>
                                            <p:strVal val="#ppt_y"/>
                                          </p:val>
                                        </p:tav>
                                        <p:tav tm="100000">
                                          <p:val>
                                            <p:strVal val="#ppt_y"/>
                                          </p:val>
                                        </p:tav>
                                      </p:tavLst>
                                    </p:anim>
                                  </p:childTnLst>
                                </p:cTn>
                              </p:par>
                            </p:childTnLst>
                          </p:cTn>
                        </p:par>
                        <p:par>
                          <p:cTn fill="hold" id="22" nodeType="afterGroup">
                            <p:stCondLst>
                              <p:cond delay="2000"/>
                            </p:stCondLst>
                            <p:childTnLst>
                              <p:par>
                                <p:cTn fill="hold" grpId="0" id="23" nodeType="afterEffect" presetClass="entr" presetID="22" presetSubtype="8">
                                  <p:stCondLst>
                                    <p:cond delay="0"/>
                                  </p:stCondLst>
                                  <p:childTnLst>
                                    <p:set>
                                      <p:cBhvr>
                                        <p:cTn dur="1" fill="hold" id="24">
                                          <p:stCondLst>
                                            <p:cond delay="0"/>
                                          </p:stCondLst>
                                        </p:cTn>
                                        <p:tgtEl>
                                          <p:spTgt spid="33"/>
                                        </p:tgtEl>
                                        <p:attrNameLst>
                                          <p:attrName>style.visibility</p:attrName>
                                        </p:attrNameLst>
                                      </p:cBhvr>
                                      <p:to>
                                        <p:strVal val="visible"/>
                                      </p:to>
                                    </p:set>
                                    <p:animEffect filter="wipe(left)" transition="in">
                                      <p:cBhvr>
                                        <p:cTn dur="500" id="25"/>
                                        <p:tgtEl>
                                          <p:spTgt spid="33"/>
                                        </p:tgtEl>
                                      </p:cBhvr>
                                    </p:animEffect>
                                  </p:childTnLst>
                                </p:cTn>
                              </p:par>
                            </p:childTnLst>
                          </p:cTn>
                        </p:par>
                        <p:par>
                          <p:cTn fill="hold" id="26" nodeType="afterGroup">
                            <p:stCondLst>
                              <p:cond delay="2500"/>
                            </p:stCondLst>
                            <p:childTnLst>
                              <p:par>
                                <p:cTn fill="hold" id="27" nodeType="afterEffect" presetClass="entr" presetID="2" presetSubtype="2">
                                  <p:stCondLst>
                                    <p:cond delay="0"/>
                                  </p:stCondLst>
                                  <p:childTnLst>
                                    <p:set>
                                      <p:cBhvr>
                                        <p:cTn dur="1" fill="hold" id="28">
                                          <p:stCondLst>
                                            <p:cond delay="0"/>
                                          </p:stCondLst>
                                        </p:cTn>
                                        <p:tgtEl>
                                          <p:spTgt spid="26"/>
                                        </p:tgtEl>
                                        <p:attrNameLst>
                                          <p:attrName>style.visibility</p:attrName>
                                        </p:attrNameLst>
                                      </p:cBhvr>
                                      <p:to>
                                        <p:strVal val="visible"/>
                                      </p:to>
                                    </p:set>
                                    <p:anim calcmode="lin" valueType="num">
                                      <p:cBhvr additive="base">
                                        <p:cTn dur="500" fill="hold" id="29"/>
                                        <p:tgtEl>
                                          <p:spTgt spid="26"/>
                                        </p:tgtEl>
                                        <p:attrNameLst>
                                          <p:attrName>ppt_x</p:attrName>
                                        </p:attrNameLst>
                                      </p:cBhvr>
                                      <p:tavLst>
                                        <p:tav tm="0">
                                          <p:val>
                                            <p:strVal val="1+#ppt_w/2"/>
                                          </p:val>
                                        </p:tav>
                                        <p:tav tm="100000">
                                          <p:val>
                                            <p:strVal val="#ppt_x"/>
                                          </p:val>
                                        </p:tav>
                                      </p:tavLst>
                                    </p:anim>
                                    <p:anim calcmode="lin" valueType="num">
                                      <p:cBhvr additive="base">
                                        <p:cTn dur="500" fill="hold" id="30"/>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9"/>
      <p:bldP grpId="0" spid="21"/>
      <p:bldP grpId="0" spid="33"/>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6" name="图片占位符 5">
            <a:extLst>
              <a:ext uri="{FF2B5EF4-FFF2-40B4-BE49-F238E27FC236}">
                <a16:creationId xmlns:a16="http://schemas.microsoft.com/office/drawing/2014/main" id="{AC00FC01-062A-4A33-8AC2-7C4E277E84F0}"/>
              </a:ext>
            </a:extLst>
          </p:cNvPr>
          <p:cNvPicPr>
            <a:picLocks noChangeAspect="1" noGrp="1"/>
          </p:cNvPicPr>
          <p:nvPr>
            <p:ph idx="10" sz="quarter" type="pic"/>
          </p:nvPr>
        </p:nvPicPr>
        <p:blipFill>
          <a:blip r:embed="rId3">
            <a:extLst>
              <a:ext uri="{28A0092B-C50C-407E-A947-70E740481C1C}">
                <a14:useLocalDpi val="0"/>
              </a:ext>
            </a:extLst>
          </a:blip>
          <a:srcRect l="4403" r="4403"/>
          <a:stretch>
            <a:fillRect/>
          </a:stretch>
        </p:blipFill>
        <p:spPr/>
      </p:pic>
      <p:sp>
        <p:nvSpPr>
          <p:cNvPr id="23" name="Freeform: Shape 22"/>
          <p:cNvSpPr/>
          <p:nvPr/>
        </p:nvSpPr>
        <p:spPr bwMode="auto">
          <a:xfrm flipH="1">
            <a:off x="0" y="3445929"/>
            <a:ext cx="9572978" cy="3412071"/>
          </a:xfrm>
          <a:custGeom>
            <a:gdLst>
              <a:gd fmla="*/ 9572978 w 9572978" name="connsiteX0"/>
              <a:gd fmla="*/ 0 h 3412071" name="connsiteY0"/>
              <a:gd fmla="*/ 5153378 w 9572978" name="connsiteX1"/>
              <a:gd fmla="*/ 0 h 3412071" name="connsiteY1"/>
              <a:gd fmla="*/ 4419600 w 9572978" name="connsiteX2"/>
              <a:gd fmla="*/ 0 h 3412071" name="connsiteY2"/>
              <a:gd fmla="*/ 3417750 w 9572978" name="connsiteX3"/>
              <a:gd fmla="*/ 0 h 3412071" name="connsiteY3"/>
              <a:gd fmla="*/ 0 w 9572978" name="connsiteX4"/>
              <a:gd fmla="*/ 3412071 h 3412071" name="connsiteY4"/>
              <a:gd fmla="*/ 4419600 w 9572978" name="connsiteX5"/>
              <a:gd fmla="*/ 3412071 h 3412071" name="connsiteY5"/>
              <a:gd fmla="*/ 5153378 w 9572978" name="connsiteX6"/>
              <a:gd fmla="*/ 3412071 h 3412071" name="connsiteY6"/>
              <a:gd fmla="*/ 9572978 w 9572978" name="connsiteX7"/>
              <a:gd fmla="*/ 3412071 h 3412071"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3412070" w="9572978">
                <a:moveTo>
                  <a:pt x="9572978" y="0"/>
                </a:moveTo>
                <a:lnTo>
                  <a:pt x="5153378" y="0"/>
                </a:lnTo>
                <a:lnTo>
                  <a:pt x="4419600" y="0"/>
                </a:lnTo>
                <a:lnTo>
                  <a:pt x="3417750" y="0"/>
                </a:lnTo>
                <a:lnTo>
                  <a:pt x="0" y="3412071"/>
                </a:lnTo>
                <a:lnTo>
                  <a:pt x="4419600" y="3412071"/>
                </a:lnTo>
                <a:lnTo>
                  <a:pt x="5153378" y="3412071"/>
                </a:lnTo>
                <a:lnTo>
                  <a:pt x="9572978" y="3412071"/>
                </a:lnTo>
                <a:close/>
              </a:path>
            </a:pathLst>
          </a:custGeom>
          <a:solidFill>
            <a:schemeClr val="tx1">
              <a:alpha val="5000"/>
            </a:schemeClr>
          </a:solidFill>
          <a:ln>
            <a:noFill/>
          </a:ln>
        </p:spPr>
        <p:txBody>
          <a:bodyPr anchor="t" anchorCtr="0" bIns="45720" compatLnSpc="1" lIns="91440" numCol="1" rIns="91440" rtlCol="0" tIns="45720" vert="horz" wrap="square">
            <a:prstTxWarp prst="textNoShape">
              <a:avLst/>
            </a:prstTxWarp>
            <a:noAutofit/>
          </a:bodyPr>
          <a:lstStyle/>
          <a:p>
            <a:pPr algn="ctr"/>
            <a:endParaRPr lang="en-US"/>
          </a:p>
        </p:txBody>
      </p:sp>
      <p:sp>
        <p:nvSpPr>
          <p:cNvPr id="44" name="TextBox 43"/>
          <p:cNvSpPr txBox="1"/>
          <p:nvPr/>
        </p:nvSpPr>
        <p:spPr>
          <a:xfrm>
            <a:off x="1012152" y="3523715"/>
            <a:ext cx="4740104" cy="640080"/>
          </a:xfrm>
          <a:prstGeom prst="rect">
            <a:avLst/>
          </a:prstGeom>
          <a:noFill/>
        </p:spPr>
        <p:txBody>
          <a:bodyPr rtlCol="0" wrap="square">
            <a:spAutoFit/>
          </a:bodyPr>
          <a:lstStyle/>
          <a:p>
            <a:r>
              <a:rPr b="1" lang="en-US" sz="3600">
                <a:latin charset="0" panose="02000505000000020004" pitchFamily="2" typeface="Montserrat"/>
                <a:ea charset="0" pitchFamily="2" typeface="Roboto"/>
                <a:cs charset="0" panose="020f0502020204030203" pitchFamily="34" typeface="Lato"/>
              </a:rPr>
              <a:t>PART THREE</a:t>
            </a:r>
          </a:p>
        </p:txBody>
      </p:sp>
      <p:sp>
        <p:nvSpPr>
          <p:cNvPr id="45" name="TextBox 44"/>
          <p:cNvSpPr txBox="1"/>
          <p:nvPr/>
        </p:nvSpPr>
        <p:spPr>
          <a:xfrm>
            <a:off x="1012152" y="4730273"/>
            <a:ext cx="1343342" cy="274320"/>
          </a:xfrm>
          <a:prstGeom prst="rect">
            <a:avLst/>
          </a:prstGeom>
          <a:noFill/>
        </p:spPr>
        <p:txBody>
          <a:bodyPr rtlCol="0" wrap="none">
            <a:spAutoFit/>
          </a:bodyPr>
          <a:lstStyle/>
          <a:p>
            <a:r>
              <a:rPr lang="en-US" sz="1200">
                <a:solidFill>
                  <a:schemeClr val="tx1">
                    <a:lumMod val="85000"/>
                    <a:lumOff val="15000"/>
                  </a:schemeClr>
                </a:solidFill>
                <a:latin typeface="+mj-lt"/>
                <a:ea charset="0" panose="020f0502020204030203" pitchFamily="34" typeface="Lato"/>
                <a:cs charset="0" panose="020f0502020204030203" pitchFamily="34" typeface="Lato"/>
              </a:rPr>
              <a:t>Your Subtitle Here</a:t>
            </a:r>
          </a:p>
        </p:txBody>
      </p:sp>
      <p:sp>
        <p:nvSpPr>
          <p:cNvPr id="46" name="Rectangle 45"/>
          <p:cNvSpPr/>
          <p:nvPr/>
        </p:nvSpPr>
        <p:spPr>
          <a:xfrm>
            <a:off x="1012152" y="5071463"/>
            <a:ext cx="4140428" cy="1627632"/>
          </a:xfrm>
          <a:prstGeom prst="rect">
            <a:avLst/>
          </a:prstGeom>
        </p:spPr>
        <p:txBody>
          <a:bodyPr wrap="square">
            <a:spAutoFit/>
          </a:bodyPr>
          <a:lstStyle/>
          <a:p>
            <a:pPr>
              <a:lnSpc>
                <a:spcPct val="120000"/>
              </a:lnSpc>
            </a:pPr>
            <a:r>
              <a:rPr b="1" lang="id-ID" sz="1400">
                <a:solidFill>
                  <a:schemeClr val="tx1">
                    <a:lumMod val="85000"/>
                    <a:lumOff val="15000"/>
                  </a:schemeClr>
                </a:solidFill>
                <a:latin panose="020f0502020204030204" typeface="Calibri"/>
                <a:cs typeface="Calibri"/>
              </a:rPr>
              <a:t>Lollipop lemon drops lollipop muffin, I love pastry jelly biscuit. Halvah I love cake tiramisu jelly-o pudding donut I love. Macaroon pudding liquorice icing candy canes. Chupa chups powder danish topping bonbon cupcake chupa chups. Macaroon carrot cake I love. Cotton candy I love I love. </a:t>
            </a:r>
          </a:p>
        </p:txBody>
      </p:sp>
      <p:sp>
        <p:nvSpPr>
          <p:cNvPr id="47" name="TextBox 46"/>
          <p:cNvSpPr txBox="1"/>
          <p:nvPr/>
        </p:nvSpPr>
        <p:spPr>
          <a:xfrm>
            <a:off x="11425239" y="268529"/>
            <a:ext cx="457777" cy="228600"/>
          </a:xfrm>
          <a:prstGeom prst="rect">
            <a:avLst/>
          </a:prstGeom>
          <a:noFill/>
          <a:ln>
            <a:noFill/>
          </a:ln>
        </p:spPr>
        <p:txBody>
          <a:bodyPr anchor="ctr" rtlCol="0" wrap="square">
            <a:spAutoFit/>
          </a:bodyPr>
          <a:lstStyle/>
          <a:p>
            <a:pPr algn="ctr"/>
            <a:fld id="{9724DD5F-23E9-488A-8B62-A0699693DADE}" type="slidenum">
              <a:rPr b="0" i="0" lang="id-ID" smtClean="0" spc="300" strike="noStrike" sz="900">
                <a:solidFill>
                  <a:schemeClr val="bg1"/>
                </a:solidFill>
                <a:latin charset="0" panose="020b0502020104020203" pitchFamily="34" typeface="Gill Sans MT"/>
                <a:ea charset="0" panose="02000000000000000000" pitchFamily="2" typeface="Roboto Condensed Light"/>
                <a:cs charset="0" panose="020f0902020204030203" pitchFamily="34" typeface="Lato Heavy"/>
              </a:rPr>
              <a:pPr algn="ctr"/>
              <a:t>16</a:t>
            </a:fld>
          </a:p>
        </p:txBody>
      </p:sp>
      <p:cxnSp>
        <p:nvCxnSpPr>
          <p:cNvPr id="48" name="Straight Connector 47"/>
          <p:cNvCxnSpPr/>
          <p:nvPr/>
        </p:nvCxnSpPr>
        <p:spPr>
          <a:xfrm flipH="1">
            <a:off x="6096000" y="304477"/>
            <a:ext cx="0" cy="15670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a:off x="11425238" y="304477"/>
            <a:ext cx="0" cy="156705"/>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725622" y="0"/>
            <a:ext cx="1981280" cy="1981269"/>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28" name="Group 27"/>
          <p:cNvGrpSpPr/>
          <p:nvPr/>
        </p:nvGrpSpPr>
        <p:grpSpPr>
          <a:xfrm>
            <a:off x="67741" y="2118361"/>
            <a:ext cx="699022" cy="1310640"/>
            <a:chOff x="67741" y="2135289"/>
            <a:chExt cx="699022" cy="1310640"/>
          </a:xfrm>
        </p:grpSpPr>
        <p:sp>
          <p:nvSpPr>
            <p:cNvPr id="29" name="Rectangle 28"/>
            <p:cNvSpPr/>
            <p:nvPr/>
          </p:nvSpPr>
          <p:spPr>
            <a:xfrm>
              <a:off x="67741" y="2135289"/>
              <a:ext cx="63410" cy="13106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id-ID">
                <a:solidFill>
                  <a:schemeClr val="tx1"/>
                </a:solidFill>
              </a:endParaRPr>
            </a:p>
          </p:txBody>
        </p:sp>
        <p:sp>
          <p:nvSpPr>
            <p:cNvPr id="30" name="Rectangle 29"/>
            <p:cNvSpPr/>
            <p:nvPr/>
          </p:nvSpPr>
          <p:spPr>
            <a:xfrm>
              <a:off x="226643" y="2135289"/>
              <a:ext cx="63410" cy="13106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id-ID">
                <a:solidFill>
                  <a:schemeClr val="tx1"/>
                </a:solidFill>
              </a:endParaRPr>
            </a:p>
          </p:txBody>
        </p:sp>
        <p:sp>
          <p:nvSpPr>
            <p:cNvPr id="31" name="Rectangle 30"/>
            <p:cNvSpPr/>
            <p:nvPr/>
          </p:nvSpPr>
          <p:spPr>
            <a:xfrm>
              <a:off x="385545" y="2135289"/>
              <a:ext cx="63410" cy="13106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id-ID">
                <a:solidFill>
                  <a:schemeClr val="tx1"/>
                </a:solidFill>
              </a:endParaRPr>
            </a:p>
          </p:txBody>
        </p:sp>
        <p:sp>
          <p:nvSpPr>
            <p:cNvPr id="39" name="Rectangle 38"/>
            <p:cNvSpPr/>
            <p:nvPr/>
          </p:nvSpPr>
          <p:spPr>
            <a:xfrm>
              <a:off x="544448" y="2135289"/>
              <a:ext cx="63410" cy="13106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id-ID">
                <a:solidFill>
                  <a:schemeClr val="tx1"/>
                </a:solidFill>
              </a:endParaRPr>
            </a:p>
          </p:txBody>
        </p:sp>
        <p:sp>
          <p:nvSpPr>
            <p:cNvPr id="40" name="Rectangle 39"/>
            <p:cNvSpPr/>
            <p:nvPr/>
          </p:nvSpPr>
          <p:spPr>
            <a:xfrm>
              <a:off x="703353" y="2135289"/>
              <a:ext cx="63410" cy="13106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id-ID">
                <a:solidFill>
                  <a:schemeClr val="tx1"/>
                </a:solidFill>
              </a:endParaRPr>
            </a:p>
          </p:txBody>
        </p:sp>
      </p:grpSp>
      <p:sp>
        <p:nvSpPr>
          <p:cNvPr id="41" name="TextBox 40"/>
          <p:cNvSpPr txBox="1"/>
          <p:nvPr/>
        </p:nvSpPr>
        <p:spPr>
          <a:xfrm rot="16200000">
            <a:off x="-247461" y="4527342"/>
            <a:ext cx="1552249" cy="335280"/>
          </a:xfrm>
          <a:prstGeom prst="rect">
            <a:avLst/>
          </a:prstGeom>
          <a:noFill/>
        </p:spPr>
        <p:txBody>
          <a:bodyPr rtlCol="0" wrap="square">
            <a:spAutoFit/>
          </a:bodyPr>
          <a:lstStyle/>
          <a:p>
            <a:r>
              <a:rPr b="1" lang="id-ID" sz="1600">
                <a:solidFill>
                  <a:schemeClr val="accent1"/>
                </a:solidFill>
                <a:latin charset="0" panose="02000505000000020004" pitchFamily="2" typeface="Montserrat"/>
                <a:ea charset="0" pitchFamily="2" typeface="Roboto"/>
                <a:cs charset="0" panose="020f0502020204030203" pitchFamily="34" typeface="Lato"/>
              </a:rPr>
              <a:t>Awesome</a:t>
            </a:r>
          </a:p>
        </p:txBody>
      </p:sp>
      <p:sp>
        <p:nvSpPr>
          <p:cNvPr id="42" name="Rectangle 41"/>
          <p:cNvSpPr/>
          <p:nvPr/>
        </p:nvSpPr>
        <p:spPr>
          <a:xfrm>
            <a:off x="293835" y="3445929"/>
            <a:ext cx="472928" cy="472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a:solidFill>
                <a:schemeClr val="tx1"/>
              </a:solidFill>
            </a:endParaRPr>
          </a:p>
        </p:txBody>
      </p:sp>
    </p:spTree>
    <p:extLst>
      <p:ext uri="{BB962C8B-B14F-4D97-AF65-F5344CB8AC3E}">
        <p14:creationId val="4070904767"/>
      </p:ext>
    </p:extLst>
  </p:cSld>
  <p:clrMapOvr>
    <a:masterClrMapping/>
  </p:clrMapOvr>
  <mc:AlternateContent>
    <mc:Choice Requires="p14">
      <p:transition p14:dur="1250" spd="slow">
        <p:randomBar dir="vert"/>
      </p:transition>
    </mc:Choice>
    <mc:Fallback>
      <p:transition spd="slow">
        <p:randomBar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withEffect" presetClass="entr" presetID="2" presetSubtype="4">
                                  <p:stCondLst>
                                    <p:cond delay="0"/>
                                  </p:stCondLst>
                                  <p:childTnLst>
                                    <p:set>
                                      <p:cBhvr>
                                        <p:cTn dur="1" fill="hold" id="6">
                                          <p:stCondLst>
                                            <p:cond delay="0"/>
                                          </p:stCondLst>
                                        </p:cTn>
                                        <p:tgtEl>
                                          <p:spTgt spid="44"/>
                                        </p:tgtEl>
                                        <p:attrNameLst>
                                          <p:attrName>style.visibility</p:attrName>
                                        </p:attrNameLst>
                                      </p:cBhvr>
                                      <p:to>
                                        <p:strVal val="visible"/>
                                      </p:to>
                                    </p:set>
                                    <p:anim calcmode="lin" valueType="num">
                                      <p:cBhvr additive="base">
                                        <p:cTn dur="1000" fill="hold" id="7"/>
                                        <p:tgtEl>
                                          <p:spTgt spid="44"/>
                                        </p:tgtEl>
                                        <p:attrNameLst>
                                          <p:attrName>ppt_x</p:attrName>
                                        </p:attrNameLst>
                                      </p:cBhvr>
                                      <p:tavLst>
                                        <p:tav tm="0">
                                          <p:val>
                                            <p:strVal val="#ppt_x"/>
                                          </p:val>
                                        </p:tav>
                                        <p:tav tm="100000">
                                          <p:val>
                                            <p:strVal val="#ppt_x"/>
                                          </p:val>
                                        </p:tav>
                                      </p:tavLst>
                                    </p:anim>
                                    <p:anim calcmode="lin" valueType="num">
                                      <p:cBhvr additive="base">
                                        <p:cTn dur="1000" fill="hold" id="8"/>
                                        <p:tgtEl>
                                          <p:spTgt spid="44"/>
                                        </p:tgtEl>
                                        <p:attrNameLst>
                                          <p:attrName>ppt_y</p:attrName>
                                        </p:attrNameLst>
                                      </p:cBhvr>
                                      <p:tavLst>
                                        <p:tav tm="0">
                                          <p:val>
                                            <p:strVal val="1+#ppt_h/2"/>
                                          </p:val>
                                        </p:tav>
                                        <p:tav tm="100000">
                                          <p:val>
                                            <p:strVal val="#ppt_y"/>
                                          </p:val>
                                        </p:tav>
                                      </p:tavLst>
                                    </p:anim>
                                  </p:childTnLst>
                                </p:cTn>
                              </p:par>
                              <p:par>
                                <p:cTn decel="100000" fill="hold" grpId="0" id="9" nodeType="withEffect" presetClass="entr" presetID="2" presetSubtype="4">
                                  <p:stCondLst>
                                    <p:cond delay="250"/>
                                  </p:stCondLst>
                                  <p:childTnLst>
                                    <p:set>
                                      <p:cBhvr>
                                        <p:cTn dur="1" fill="hold" id="10">
                                          <p:stCondLst>
                                            <p:cond delay="0"/>
                                          </p:stCondLst>
                                        </p:cTn>
                                        <p:tgtEl>
                                          <p:spTgt spid="45"/>
                                        </p:tgtEl>
                                        <p:attrNameLst>
                                          <p:attrName>style.visibility</p:attrName>
                                        </p:attrNameLst>
                                      </p:cBhvr>
                                      <p:to>
                                        <p:strVal val="visible"/>
                                      </p:to>
                                    </p:set>
                                    <p:anim calcmode="lin" valueType="num">
                                      <p:cBhvr additive="base">
                                        <p:cTn dur="1000" fill="hold" id="11"/>
                                        <p:tgtEl>
                                          <p:spTgt spid="45"/>
                                        </p:tgtEl>
                                        <p:attrNameLst>
                                          <p:attrName>ppt_x</p:attrName>
                                        </p:attrNameLst>
                                      </p:cBhvr>
                                      <p:tavLst>
                                        <p:tav tm="0">
                                          <p:val>
                                            <p:strVal val="#ppt_x"/>
                                          </p:val>
                                        </p:tav>
                                        <p:tav tm="100000">
                                          <p:val>
                                            <p:strVal val="#ppt_x"/>
                                          </p:val>
                                        </p:tav>
                                      </p:tavLst>
                                    </p:anim>
                                    <p:anim calcmode="lin" valueType="num">
                                      <p:cBhvr additive="base">
                                        <p:cTn dur="1000" fill="hold" id="12"/>
                                        <p:tgtEl>
                                          <p:spTgt spid="45"/>
                                        </p:tgtEl>
                                        <p:attrNameLst>
                                          <p:attrName>ppt_y</p:attrName>
                                        </p:attrNameLst>
                                      </p:cBhvr>
                                      <p:tavLst>
                                        <p:tav tm="0">
                                          <p:val>
                                            <p:strVal val="1+#ppt_h/2"/>
                                          </p:val>
                                        </p:tav>
                                        <p:tav tm="100000">
                                          <p:val>
                                            <p:strVal val="#ppt_y"/>
                                          </p:val>
                                        </p:tav>
                                      </p:tavLst>
                                    </p:anim>
                                  </p:childTnLst>
                                </p:cTn>
                              </p:par>
                              <p:par>
                                <p:cTn decel="100000" fill="hold" grpId="0" id="13" nodeType="withEffect" presetClass="entr" presetID="2" presetSubtype="4">
                                  <p:stCondLst>
                                    <p:cond delay="500"/>
                                  </p:stCondLst>
                                  <p:childTnLst>
                                    <p:set>
                                      <p:cBhvr>
                                        <p:cTn dur="1" fill="hold" id="14">
                                          <p:stCondLst>
                                            <p:cond delay="0"/>
                                          </p:stCondLst>
                                        </p:cTn>
                                        <p:tgtEl>
                                          <p:spTgt spid="46"/>
                                        </p:tgtEl>
                                        <p:attrNameLst>
                                          <p:attrName>style.visibility</p:attrName>
                                        </p:attrNameLst>
                                      </p:cBhvr>
                                      <p:to>
                                        <p:strVal val="visible"/>
                                      </p:to>
                                    </p:set>
                                    <p:anim calcmode="lin" valueType="num">
                                      <p:cBhvr additive="base">
                                        <p:cTn dur="1000" fill="hold" id="15"/>
                                        <p:tgtEl>
                                          <p:spTgt spid="46"/>
                                        </p:tgtEl>
                                        <p:attrNameLst>
                                          <p:attrName>ppt_x</p:attrName>
                                        </p:attrNameLst>
                                      </p:cBhvr>
                                      <p:tavLst>
                                        <p:tav tm="0">
                                          <p:val>
                                            <p:strVal val="#ppt_x"/>
                                          </p:val>
                                        </p:tav>
                                        <p:tav tm="100000">
                                          <p:val>
                                            <p:strVal val="#ppt_x"/>
                                          </p:val>
                                        </p:tav>
                                      </p:tavLst>
                                    </p:anim>
                                    <p:anim calcmode="lin" valueType="num">
                                      <p:cBhvr additive="base">
                                        <p:cTn dur="1000" fill="hold" id="16"/>
                                        <p:tgtEl>
                                          <p:spTgt spid="46"/>
                                        </p:tgtEl>
                                        <p:attrNameLst>
                                          <p:attrName>ppt_y</p:attrName>
                                        </p:attrNameLst>
                                      </p:cBhvr>
                                      <p:tavLst>
                                        <p:tav tm="0">
                                          <p:val>
                                            <p:strVal val="1+#ppt_h/2"/>
                                          </p:val>
                                        </p:tav>
                                        <p:tav tm="100000">
                                          <p:val>
                                            <p:strVal val="#ppt_y"/>
                                          </p:val>
                                        </p:tav>
                                      </p:tavLst>
                                    </p:anim>
                                  </p:childTnLst>
                                </p:cTn>
                              </p:par>
                              <p:par>
                                <p:cTn decel="100000" fill="hold" id="17" nodeType="withEffect" presetClass="entr" presetID="2" presetSubtype="8">
                                  <p:stCondLst>
                                    <p:cond delay="750"/>
                                  </p:stCondLst>
                                  <p:childTnLst>
                                    <p:set>
                                      <p:cBhvr>
                                        <p:cTn dur="1" fill="hold" id="18">
                                          <p:stCondLst>
                                            <p:cond delay="0"/>
                                          </p:stCondLst>
                                        </p:cTn>
                                        <p:tgtEl>
                                          <p:spTgt spid="28"/>
                                        </p:tgtEl>
                                        <p:attrNameLst>
                                          <p:attrName>style.visibility</p:attrName>
                                        </p:attrNameLst>
                                      </p:cBhvr>
                                      <p:to>
                                        <p:strVal val="visible"/>
                                      </p:to>
                                    </p:set>
                                    <p:anim calcmode="lin" valueType="num">
                                      <p:cBhvr additive="base">
                                        <p:cTn dur="1000" fill="hold" id="19"/>
                                        <p:tgtEl>
                                          <p:spTgt spid="28"/>
                                        </p:tgtEl>
                                        <p:attrNameLst>
                                          <p:attrName>ppt_x</p:attrName>
                                        </p:attrNameLst>
                                      </p:cBhvr>
                                      <p:tavLst>
                                        <p:tav tm="0">
                                          <p:val>
                                            <p:strVal val="0-#ppt_w/2"/>
                                          </p:val>
                                        </p:tav>
                                        <p:tav tm="100000">
                                          <p:val>
                                            <p:strVal val="#ppt_x"/>
                                          </p:val>
                                        </p:tav>
                                      </p:tavLst>
                                    </p:anim>
                                    <p:anim calcmode="lin" valueType="num">
                                      <p:cBhvr additive="base">
                                        <p:cTn dur="1000" fill="hold" id="20"/>
                                        <p:tgtEl>
                                          <p:spTgt spid="28"/>
                                        </p:tgtEl>
                                        <p:attrNameLst>
                                          <p:attrName>ppt_y</p:attrName>
                                        </p:attrNameLst>
                                      </p:cBhvr>
                                      <p:tavLst>
                                        <p:tav tm="0">
                                          <p:val>
                                            <p:strVal val="#ppt_y"/>
                                          </p:val>
                                        </p:tav>
                                        <p:tav tm="100000">
                                          <p:val>
                                            <p:strVal val="#ppt_y"/>
                                          </p:val>
                                        </p:tav>
                                      </p:tavLst>
                                    </p:anim>
                                  </p:childTnLst>
                                </p:cTn>
                              </p:par>
                              <p:par>
                                <p:cTn decel="100000" fill="hold" grpId="0" id="21" nodeType="withEffect" presetClass="entr" presetID="2" presetSubtype="8">
                                  <p:stCondLst>
                                    <p:cond delay="750"/>
                                  </p:stCondLst>
                                  <p:childTnLst>
                                    <p:set>
                                      <p:cBhvr>
                                        <p:cTn dur="1" fill="hold" id="22">
                                          <p:stCondLst>
                                            <p:cond delay="0"/>
                                          </p:stCondLst>
                                        </p:cTn>
                                        <p:tgtEl>
                                          <p:spTgt spid="42"/>
                                        </p:tgtEl>
                                        <p:attrNameLst>
                                          <p:attrName>style.visibility</p:attrName>
                                        </p:attrNameLst>
                                      </p:cBhvr>
                                      <p:to>
                                        <p:strVal val="visible"/>
                                      </p:to>
                                    </p:set>
                                    <p:anim calcmode="lin" valueType="num">
                                      <p:cBhvr additive="base">
                                        <p:cTn dur="1000" fill="hold" id="23"/>
                                        <p:tgtEl>
                                          <p:spTgt spid="42"/>
                                        </p:tgtEl>
                                        <p:attrNameLst>
                                          <p:attrName>ppt_x</p:attrName>
                                        </p:attrNameLst>
                                      </p:cBhvr>
                                      <p:tavLst>
                                        <p:tav tm="0">
                                          <p:val>
                                            <p:strVal val="0-#ppt_w/2"/>
                                          </p:val>
                                        </p:tav>
                                        <p:tav tm="100000">
                                          <p:val>
                                            <p:strVal val="#ppt_x"/>
                                          </p:val>
                                        </p:tav>
                                      </p:tavLst>
                                    </p:anim>
                                    <p:anim calcmode="lin" valueType="num">
                                      <p:cBhvr additive="base">
                                        <p:cTn dur="1000" fill="hold" id="24"/>
                                        <p:tgtEl>
                                          <p:spTgt spid="42"/>
                                        </p:tgtEl>
                                        <p:attrNameLst>
                                          <p:attrName>ppt_y</p:attrName>
                                        </p:attrNameLst>
                                      </p:cBhvr>
                                      <p:tavLst>
                                        <p:tav tm="0">
                                          <p:val>
                                            <p:strVal val="#ppt_y"/>
                                          </p:val>
                                        </p:tav>
                                        <p:tav tm="100000">
                                          <p:val>
                                            <p:strVal val="#ppt_y"/>
                                          </p:val>
                                        </p:tav>
                                      </p:tavLst>
                                    </p:anim>
                                  </p:childTnLst>
                                </p:cTn>
                              </p:par>
                              <p:par>
                                <p:cTn fill="hold" grpId="0" id="25" nodeType="withEffect" presetClass="entr" presetID="10" presetSubtype="0">
                                  <p:stCondLst>
                                    <p:cond delay="750"/>
                                  </p:stCondLst>
                                  <p:childTnLst>
                                    <p:set>
                                      <p:cBhvr>
                                        <p:cTn dur="1" fill="hold" id="26">
                                          <p:stCondLst>
                                            <p:cond delay="0"/>
                                          </p:stCondLst>
                                        </p:cTn>
                                        <p:tgtEl>
                                          <p:spTgt spid="41"/>
                                        </p:tgtEl>
                                        <p:attrNameLst>
                                          <p:attrName>style.visibility</p:attrName>
                                        </p:attrNameLst>
                                      </p:cBhvr>
                                      <p:to>
                                        <p:strVal val="visible"/>
                                      </p:to>
                                    </p:set>
                                    <p:animEffect filter="fade" transition="in">
                                      <p:cBhvr>
                                        <p:cTn dur="500" id="27"/>
                                        <p:tgtEl>
                                          <p:spTgt spid="4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4"/>
      <p:bldP grpId="0" spid="45"/>
      <p:bldP grpId="0" spid="46"/>
      <p:bldP grpId="0" spid="41"/>
      <p:bldP grpId="0" spid="42"/>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a:extLst>
              <a:ext uri="{FF2B5EF4-FFF2-40B4-BE49-F238E27FC236}">
                <a16:creationId xmlns:a16="http://schemas.microsoft.com/office/drawing/2014/main" id="{BDF92865-61A6-4EBA-B7E7-45A432B73B74}"/>
              </a:ext>
            </a:extLst>
          </p:cNvPr>
          <p:cNvSpPr/>
          <p:nvPr/>
        </p:nvSpPr>
        <p:spPr>
          <a:xfrm>
            <a:off x="4292438" y="1628801"/>
            <a:ext cx="7899562" cy="3600399"/>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5" name="文本框 3">
            <a:extLst>
              <a:ext uri="{FF2B5EF4-FFF2-40B4-BE49-F238E27FC236}">
                <a16:creationId xmlns:a16="http://schemas.microsoft.com/office/drawing/2014/main" id="{3405D234-205E-4947-A707-101588AAAE1F}"/>
              </a:ext>
            </a:extLst>
          </p:cNvPr>
          <p:cNvSpPr txBox="1"/>
          <p:nvPr/>
        </p:nvSpPr>
        <p:spPr>
          <a:xfrm>
            <a:off x="8245678" y="3187133"/>
            <a:ext cx="3266357" cy="978729"/>
          </a:xfrm>
          <a:prstGeom prst="rect">
            <a:avLst/>
          </a:prstGeom>
          <a:noFill/>
        </p:spPr>
        <p:txBody>
          <a:bodyPr wrap="square">
            <a:normAutofit/>
          </a:bodyPr>
          <a:lstStyle/>
          <a:p>
            <a:pPr>
              <a:lnSpc>
                <a:spcPct val="120000"/>
              </a:lnSpc>
            </a:pPr>
            <a:r>
              <a:rPr altLang="en-US" lang="zh-CN" sz="1200">
                <a:solidFill>
                  <a:schemeClr val="bg1"/>
                </a:solidFill>
              </a:rPr>
              <a:t>此部分内容作为文字排版占位显示（建议使用主题字体）</a:t>
            </a:r>
            <a:br>
              <a:rPr altLang="en-US" lang="zh-CN" sz="1200">
                <a:solidFill>
                  <a:schemeClr val="bg1"/>
                </a:solidFill>
              </a:rPr>
            </a:br>
            <a:r>
              <a:rPr altLang="en-US" lang="zh-CN" sz="1200">
                <a:solidFill>
                  <a:schemeClr val="bg1"/>
                </a:solidFill>
              </a:rPr>
              <a:t>如需更改请在（设置形状格式）菜单下（文本选项）中调整</a:t>
            </a:r>
          </a:p>
        </p:txBody>
      </p:sp>
      <p:sp>
        <p:nvSpPr>
          <p:cNvPr id="7" name="文本框 5">
            <a:extLst>
              <a:ext uri="{FF2B5EF4-FFF2-40B4-BE49-F238E27FC236}">
                <a16:creationId xmlns:a16="http://schemas.microsoft.com/office/drawing/2014/main" id="{25747EA4-0601-49B3-91A3-BBE647DFEC26}"/>
              </a:ext>
            </a:extLst>
          </p:cNvPr>
          <p:cNvSpPr txBox="1"/>
          <p:nvPr/>
        </p:nvSpPr>
        <p:spPr>
          <a:xfrm>
            <a:off x="1590438" y="2856180"/>
            <a:ext cx="2369970" cy="498598"/>
          </a:xfrm>
          <a:prstGeom prst="rect">
            <a:avLst/>
          </a:prstGeom>
          <a:noFill/>
        </p:spPr>
        <p:txBody>
          <a:bodyPr wrap="square">
            <a:normAutofit/>
          </a:bodyPr>
          <a:lstStyle/>
          <a:p>
            <a:pPr>
              <a:lnSpc>
                <a:spcPct val="120000"/>
              </a:lnSpc>
            </a:pPr>
            <a:r>
              <a:rPr altLang="en-US" lang="zh-CN" sz="1100"/>
              <a:t>此部分内容作为文字排版占位显示</a:t>
            </a:r>
            <a:br>
              <a:rPr altLang="en-US" lang="zh-CN" sz="1100"/>
            </a:br>
            <a:r>
              <a:rPr altLang="en-US" lang="zh-CN" sz="1100"/>
              <a:t>（建议使用主题字体）</a:t>
            </a:r>
          </a:p>
        </p:txBody>
      </p:sp>
      <p:sp>
        <p:nvSpPr>
          <p:cNvPr id="9" name="文本框 7">
            <a:extLst>
              <a:ext uri="{FF2B5EF4-FFF2-40B4-BE49-F238E27FC236}">
                <a16:creationId xmlns:a16="http://schemas.microsoft.com/office/drawing/2014/main" id="{AC490A6F-9198-44DB-9474-2542784C171F}"/>
              </a:ext>
            </a:extLst>
          </p:cNvPr>
          <p:cNvSpPr txBox="1"/>
          <p:nvPr/>
        </p:nvSpPr>
        <p:spPr>
          <a:xfrm>
            <a:off x="1590437" y="3812676"/>
            <a:ext cx="2369970" cy="498598"/>
          </a:xfrm>
          <a:prstGeom prst="rect">
            <a:avLst/>
          </a:prstGeom>
          <a:noFill/>
        </p:spPr>
        <p:txBody>
          <a:bodyPr wrap="square">
            <a:normAutofit/>
          </a:bodyPr>
          <a:lstStyle/>
          <a:p>
            <a:pPr>
              <a:lnSpc>
                <a:spcPct val="120000"/>
              </a:lnSpc>
            </a:pPr>
            <a:r>
              <a:rPr altLang="en-US" lang="zh-CN" sz="1100"/>
              <a:t>此部分内容作为文字排版占位显示</a:t>
            </a:r>
            <a:br>
              <a:rPr altLang="en-US" lang="zh-CN" sz="1100"/>
            </a:br>
            <a:r>
              <a:rPr altLang="en-US" lang="zh-CN" sz="1100"/>
              <a:t>（建议使用主题字体）</a:t>
            </a:r>
          </a:p>
        </p:txBody>
      </p:sp>
      <p:sp>
        <p:nvSpPr>
          <p:cNvPr id="11" name="文本框 9">
            <a:extLst>
              <a:ext uri="{FF2B5EF4-FFF2-40B4-BE49-F238E27FC236}">
                <a16:creationId xmlns:a16="http://schemas.microsoft.com/office/drawing/2014/main" id="{E882D8AB-1CB8-4E44-AC91-2B96815B0E07}"/>
              </a:ext>
            </a:extLst>
          </p:cNvPr>
          <p:cNvSpPr txBox="1"/>
          <p:nvPr/>
        </p:nvSpPr>
        <p:spPr>
          <a:xfrm>
            <a:off x="1590437" y="4769172"/>
            <a:ext cx="2369970" cy="498598"/>
          </a:xfrm>
          <a:prstGeom prst="rect">
            <a:avLst/>
          </a:prstGeom>
          <a:noFill/>
        </p:spPr>
        <p:txBody>
          <a:bodyPr wrap="square">
            <a:normAutofit/>
          </a:bodyPr>
          <a:lstStyle/>
          <a:p>
            <a:pPr>
              <a:lnSpc>
                <a:spcPct val="120000"/>
              </a:lnSpc>
            </a:pPr>
            <a:r>
              <a:rPr altLang="en-US" lang="zh-CN" sz="1100"/>
              <a:t>此部分内容作为文字排版占位显示</a:t>
            </a:r>
            <a:br>
              <a:rPr altLang="en-US" lang="zh-CN" sz="1100"/>
            </a:br>
            <a:r>
              <a:rPr altLang="en-US" lang="zh-CN" sz="1100"/>
              <a:t>（建议使用主题字体）</a:t>
            </a:r>
          </a:p>
        </p:txBody>
      </p:sp>
      <p:sp>
        <p:nvSpPr>
          <p:cNvPr id="13" name="文本框 11">
            <a:extLst>
              <a:ext uri="{FF2B5EF4-FFF2-40B4-BE49-F238E27FC236}">
                <a16:creationId xmlns:a16="http://schemas.microsoft.com/office/drawing/2014/main" id="{CBF03927-992B-4894-977C-661C2BC19328}"/>
              </a:ext>
            </a:extLst>
          </p:cNvPr>
          <p:cNvSpPr txBox="1"/>
          <p:nvPr/>
        </p:nvSpPr>
        <p:spPr>
          <a:xfrm>
            <a:off x="1590437" y="1881654"/>
            <a:ext cx="2369970" cy="498598"/>
          </a:xfrm>
          <a:prstGeom prst="rect">
            <a:avLst/>
          </a:prstGeom>
          <a:noFill/>
        </p:spPr>
        <p:txBody>
          <a:bodyPr wrap="square">
            <a:normAutofit/>
          </a:bodyPr>
          <a:lstStyle/>
          <a:p>
            <a:pPr>
              <a:lnSpc>
                <a:spcPct val="120000"/>
              </a:lnSpc>
            </a:pPr>
            <a:r>
              <a:rPr altLang="en-US" lang="zh-CN" sz="1100"/>
              <a:t>此部分内容作为文字排版占位显示</a:t>
            </a:r>
            <a:br>
              <a:rPr altLang="en-US" lang="zh-CN" sz="1100"/>
            </a:br>
            <a:r>
              <a:rPr altLang="en-US" lang="zh-CN" sz="1100"/>
              <a:t>（建议使用主题字体）</a:t>
            </a:r>
          </a:p>
        </p:txBody>
      </p:sp>
      <p:sp>
        <p:nvSpPr>
          <p:cNvPr id="14" name="圆角矩形 12">
            <a:extLst>
              <a:ext uri="{FF2B5EF4-FFF2-40B4-BE49-F238E27FC236}">
                <a16:creationId xmlns:a16="http://schemas.microsoft.com/office/drawing/2014/main" id="{3646A2F5-827B-4FE6-B381-A460491B5E06}"/>
              </a:ext>
            </a:extLst>
          </p:cNvPr>
          <p:cNvSpPr/>
          <p:nvPr/>
        </p:nvSpPr>
        <p:spPr>
          <a:xfrm>
            <a:off x="4292438" y="2038042"/>
            <a:ext cx="3846484" cy="2781916"/>
          </a:xfrm>
          <a:prstGeom prst="roundRect">
            <a:avLst>
              <a:gd fmla="val 0" name="adj"/>
            </a:avLst>
          </a:prstGeom>
          <a:blipFill dpi="0" rotWithShape="1">
            <a:blip r:embed="rId3">
              <a:extLst>
                <a:ext uri="{28A0092B-C50C-407E-A947-70E740481C1C}">
                  <a14:useLocalDpi val="0"/>
                </a:ext>
              </a:extLst>
            </a:blip>
            <a:stretch>
              <a:fillRect/>
            </a:stretch>
          </a:blipFill>
          <a:ln algn="ctr" cap="flat" cmpd="sng" w="12700">
            <a:noFill/>
            <a:prstDash val="solid"/>
            <a:miter lim="800000"/>
          </a:ln>
          <a:effectLs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35" name="组合 34">
            <a:extLst>
              <a:ext uri="{FF2B5EF4-FFF2-40B4-BE49-F238E27FC236}">
                <a16:creationId xmlns:a16="http://schemas.microsoft.com/office/drawing/2014/main" id="{EF79E7B8-820F-48F1-965D-2344EA23A463}"/>
              </a:ext>
            </a:extLst>
          </p:cNvPr>
          <p:cNvGrpSpPr/>
          <p:nvPr/>
        </p:nvGrpSpPr>
        <p:grpSpPr>
          <a:xfrm>
            <a:off x="876300" y="2747342"/>
            <a:ext cx="602706" cy="602706"/>
            <a:chOff x="876300" y="2747342"/>
            <a:chExt cx="602706" cy="602706"/>
          </a:xfrm>
        </p:grpSpPr>
        <p:sp>
          <p:nvSpPr>
            <p:cNvPr id="6" name="椭圆 5">
              <a:extLst>
                <a:ext uri="{FF2B5EF4-FFF2-40B4-BE49-F238E27FC236}">
                  <a16:creationId xmlns:a16="http://schemas.microsoft.com/office/drawing/2014/main" id="{27D0805F-E0AC-41A9-BA16-1540C2CEA1B8}"/>
                </a:ext>
              </a:extLst>
            </p:cNvPr>
            <p:cNvSpPr/>
            <p:nvPr/>
          </p:nvSpPr>
          <p:spPr>
            <a:xfrm>
              <a:off x="876300" y="2747342"/>
              <a:ext cx="602706" cy="602706"/>
            </a:xfrm>
            <a:prstGeom prst="ellipse">
              <a:avLst/>
            </a:prstGeom>
            <a:noFill/>
            <a:ln w="38100">
              <a:solidFill>
                <a:srgbClr val="3F434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5" name="任意多边形 17">
              <a:extLst>
                <a:ext uri="{FF2B5EF4-FFF2-40B4-BE49-F238E27FC236}">
                  <a16:creationId xmlns:a16="http://schemas.microsoft.com/office/drawing/2014/main" id="{12A77591-7624-4FF0-AD1F-B7C1176EE135}"/>
                </a:ext>
              </a:extLst>
            </p:cNvPr>
            <p:cNvSpPr/>
            <p:nvPr/>
          </p:nvSpPr>
          <p:spPr>
            <a:xfrm>
              <a:off x="988495" y="2859537"/>
              <a:ext cx="378316" cy="378316"/>
            </a:xfrm>
            <a:custGeom>
              <a:gdLst>
                <a:gd fmla="*/ 157638 w 338138" name="connsiteX0"/>
                <a:gd fmla="*/ 144463 h 338138" name="connsiteY0"/>
                <a:gd fmla="*/ 165544 w 338138" name="connsiteX1"/>
                <a:gd fmla="*/ 148443 h 338138" name="connsiteY1"/>
                <a:gd fmla="*/ 249865 w 338138" name="connsiteX2"/>
                <a:gd fmla="*/ 233341 h 338138" name="connsiteY2"/>
                <a:gd fmla="*/ 280167 w 338138" name="connsiteX3"/>
                <a:gd fmla="*/ 232015 h 338138" name="connsiteY3"/>
                <a:gd fmla="*/ 286755 w 338138" name="connsiteX4"/>
                <a:gd fmla="*/ 234668 h 338138" name="connsiteY4"/>
                <a:gd fmla="*/ 335503 w 338138" name="connsiteX5"/>
                <a:gd fmla="*/ 283750 h 338138" name="connsiteY5"/>
                <a:gd fmla="*/ 338138 w 338138" name="connsiteX6"/>
                <a:gd fmla="*/ 293036 h 338138" name="connsiteY6"/>
                <a:gd fmla="*/ 330233 w 338138" name="connsiteX7"/>
                <a:gd fmla="*/ 298342 h 338138" name="connsiteY7"/>
                <a:gd fmla="*/ 311788 w 338138" name="connsiteX8"/>
                <a:gd fmla="*/ 303648 h 338138" name="connsiteY8"/>
                <a:gd fmla="*/ 303883 w 338138" name="connsiteX9"/>
                <a:gd fmla="*/ 310281 h 338138" name="connsiteY9"/>
                <a:gd fmla="*/ 299930 w 338138" name="connsiteX10"/>
                <a:gd fmla="*/ 331505 h 338138" name="connsiteY10"/>
                <a:gd fmla="*/ 293343 w 338138" name="connsiteX11"/>
                <a:gd fmla="*/ 338138 h 338138" name="connsiteY11"/>
                <a:gd fmla="*/ 290708 w 338138" name="connsiteX12"/>
                <a:gd fmla="*/ 338138 h 338138" name="connsiteY12"/>
                <a:gd fmla="*/ 284120 w 338138" name="connsiteX13"/>
                <a:gd fmla="*/ 335485 h 338138" name="connsiteY13"/>
                <a:gd fmla="*/ 235372 w 338138" name="connsiteX14"/>
                <a:gd fmla="*/ 286403 h 338138" name="connsiteY14"/>
                <a:gd fmla="*/ 232737 w 338138" name="connsiteX15"/>
                <a:gd fmla="*/ 279770 h 338138" name="connsiteY15"/>
                <a:gd fmla="*/ 234054 w 338138" name="connsiteX16"/>
                <a:gd fmla="*/ 249260 h 338138" name="connsiteY16"/>
                <a:gd fmla="*/ 149733 w 338138" name="connsiteX17"/>
                <a:gd fmla="*/ 164361 h 338138" name="connsiteY17"/>
                <a:gd fmla="*/ 149733 w 338138" name="connsiteX18"/>
                <a:gd fmla="*/ 148443 h 338138" name="connsiteY18"/>
                <a:gd fmla="*/ 157638 w 338138" name="connsiteX19"/>
                <a:gd fmla="*/ 144463 h 338138" name="connsiteY19"/>
                <a:gd fmla="*/ 145922 w 338138" name="connsiteX20"/>
                <a:gd fmla="*/ 120650 h 338138" name="connsiteY20"/>
                <a:gd fmla="*/ 169863 w 338138" name="connsiteX21"/>
                <a:gd fmla="*/ 137383 h 338138" name="connsiteY21"/>
                <a:gd fmla="*/ 157893 w 338138" name="connsiteX22"/>
                <a:gd fmla="*/ 133522 h 338138" name="connsiteY22"/>
                <a:gd fmla="*/ 141931 w 338138" name="connsiteX23"/>
                <a:gd fmla="*/ 141245 h 338138" name="connsiteY23"/>
                <a:gd fmla="*/ 137941 w 338138" name="connsiteX24"/>
                <a:gd fmla="*/ 168275 h 338138" name="connsiteY24"/>
                <a:gd fmla="*/ 120650 w 338138" name="connsiteX25"/>
                <a:gd fmla="*/ 145106 h 338138" name="connsiteY25"/>
                <a:gd fmla="*/ 145922 w 338138" name="connsiteX26"/>
                <a:gd fmla="*/ 120650 h 338138" name="connsiteY26"/>
                <a:gd fmla="*/ 146051 w 338138" name="connsiteX27"/>
                <a:gd fmla="*/ 60325 h 338138" name="connsiteY27"/>
                <a:gd fmla="*/ 230188 w 338138" name="connsiteX28"/>
                <a:gd fmla="*/ 145257 h 338138" name="connsiteY28"/>
                <a:gd fmla="*/ 219671 w 338138" name="connsiteX29"/>
                <a:gd fmla="*/ 186395 h 338138" name="connsiteY29"/>
                <a:gd fmla="*/ 193378 w 338138" name="connsiteX30"/>
                <a:gd fmla="*/ 161181 h 338138" name="connsiteY30"/>
                <a:gd fmla="*/ 196007 w 338138" name="connsiteX31"/>
                <a:gd fmla="*/ 145257 h 338138" name="connsiteY31"/>
                <a:gd fmla="*/ 146051 w 338138" name="connsiteX32"/>
                <a:gd fmla="*/ 94828 h 338138" name="connsiteY32"/>
                <a:gd fmla="*/ 96094 w 338138" name="connsiteX33"/>
                <a:gd fmla="*/ 145257 h 338138" name="connsiteY33"/>
                <a:gd fmla="*/ 146051 w 338138" name="connsiteX34"/>
                <a:gd fmla="*/ 195685 h 338138" name="connsiteY34"/>
                <a:gd fmla="*/ 161827 w 338138" name="connsiteX35"/>
                <a:gd fmla="*/ 193031 h 338138" name="connsiteY35"/>
                <a:gd fmla="*/ 188119 w 338138" name="connsiteX36"/>
                <a:gd fmla="*/ 219572 h 338138" name="connsiteY36"/>
                <a:gd fmla="*/ 146051 w 338138" name="connsiteX37"/>
                <a:gd fmla="*/ 230188 h 338138" name="connsiteY37"/>
                <a:gd fmla="*/ 61913 w 338138" name="connsiteX38"/>
                <a:gd fmla="*/ 145257 h 338138" name="connsiteY38"/>
                <a:gd fmla="*/ 146051 w 338138" name="connsiteX39"/>
                <a:gd fmla="*/ 60325 h 338138" name="connsiteY39"/>
                <a:gd fmla="*/ 145257 w 338138" name="connsiteX40"/>
                <a:gd fmla="*/ 0 h 338138" name="connsiteY40"/>
                <a:gd fmla="*/ 290513 w 338138" name="connsiteX41"/>
                <a:gd fmla="*/ 145257 h 338138" name="connsiteY41"/>
                <a:gd fmla="*/ 269385 w 338138" name="connsiteX42"/>
                <a:gd fmla="*/ 221846 h 338138" name="connsiteY42"/>
                <a:gd fmla="*/ 254859 w 338138" name="connsiteX43"/>
                <a:gd fmla="*/ 221846 h 338138" name="connsiteY43"/>
                <a:gd fmla="*/ 239013 w 338138" name="connsiteX44"/>
                <a:gd fmla="*/ 206000 h 338138" name="connsiteY44"/>
                <a:gd fmla="*/ 256180 w 338138" name="connsiteX45"/>
                <a:gd fmla="*/ 145257 h 338138" name="connsiteY45"/>
                <a:gd fmla="*/ 145257 w 338138" name="connsiteX46"/>
                <a:gd fmla="*/ 34333 h 338138" name="connsiteY46"/>
                <a:gd fmla="*/ 34333 w 338138" name="connsiteX47"/>
                <a:gd fmla="*/ 145257 h 338138" name="connsiteY47"/>
                <a:gd fmla="*/ 145257 w 338138" name="connsiteX48"/>
                <a:gd fmla="*/ 256180 h 338138" name="connsiteY48"/>
                <a:gd fmla="*/ 206000 w 338138" name="connsiteX49"/>
                <a:gd fmla="*/ 239013 h 338138" name="connsiteY49"/>
                <a:gd fmla="*/ 221847 w 338138" name="connsiteX50"/>
                <a:gd fmla="*/ 254859 h 338138" name="connsiteY50"/>
                <a:gd fmla="*/ 221847 w 338138" name="connsiteX51"/>
                <a:gd fmla="*/ 269385 h 338138" name="connsiteY51"/>
                <a:gd fmla="*/ 145257 w 338138" name="connsiteX52"/>
                <a:gd fmla="*/ 290513 h 338138" name="connsiteY52"/>
                <a:gd fmla="*/ 0 w 338138" name="connsiteX53"/>
                <a:gd fmla="*/ 145257 h 338138" name="connsiteY53"/>
                <a:gd fmla="*/ 145257 w 338138" name="connsiteX54"/>
                <a:gd fmla="*/ 0 h 338138" name="connsiteY5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b="b" l="l" r="r" t="t"/>
              <a:pathLst>
                <a:path h="338138" w="338138">
                  <a:moveTo>
                    <a:pt x="157638" y="144463"/>
                  </a:moveTo>
                  <a:cubicBezTo>
                    <a:pt x="160273" y="144463"/>
                    <a:pt x="162908" y="145790"/>
                    <a:pt x="165544" y="148443"/>
                  </a:cubicBezTo>
                  <a:cubicBezTo>
                    <a:pt x="165544" y="148443"/>
                    <a:pt x="165544" y="148443"/>
                    <a:pt x="249865" y="233341"/>
                  </a:cubicBezTo>
                  <a:cubicBezTo>
                    <a:pt x="249865" y="233341"/>
                    <a:pt x="249865" y="233341"/>
                    <a:pt x="280167" y="232015"/>
                  </a:cubicBezTo>
                  <a:cubicBezTo>
                    <a:pt x="282803" y="232015"/>
                    <a:pt x="285438" y="233341"/>
                    <a:pt x="286755" y="234668"/>
                  </a:cubicBezTo>
                  <a:cubicBezTo>
                    <a:pt x="286755" y="234668"/>
                    <a:pt x="286755" y="234668"/>
                    <a:pt x="335503" y="283750"/>
                  </a:cubicBezTo>
                  <a:cubicBezTo>
                    <a:pt x="338138" y="286403"/>
                    <a:pt x="338138" y="289056"/>
                    <a:pt x="338138" y="293036"/>
                  </a:cubicBezTo>
                  <a:cubicBezTo>
                    <a:pt x="336821" y="295689"/>
                    <a:pt x="334186" y="298342"/>
                    <a:pt x="330233" y="298342"/>
                  </a:cubicBezTo>
                  <a:cubicBezTo>
                    <a:pt x="330233" y="298342"/>
                    <a:pt x="330233" y="298342"/>
                    <a:pt x="311788" y="303648"/>
                  </a:cubicBezTo>
                  <a:cubicBezTo>
                    <a:pt x="307835" y="303648"/>
                    <a:pt x="305200" y="306301"/>
                    <a:pt x="303883" y="310281"/>
                  </a:cubicBezTo>
                  <a:cubicBezTo>
                    <a:pt x="303883" y="310281"/>
                    <a:pt x="303883" y="310281"/>
                    <a:pt x="299930" y="331505"/>
                  </a:cubicBezTo>
                  <a:cubicBezTo>
                    <a:pt x="298613" y="334158"/>
                    <a:pt x="295978" y="336812"/>
                    <a:pt x="293343" y="338138"/>
                  </a:cubicBezTo>
                  <a:cubicBezTo>
                    <a:pt x="292025" y="338138"/>
                    <a:pt x="292025" y="338138"/>
                    <a:pt x="290708" y="338138"/>
                  </a:cubicBezTo>
                  <a:cubicBezTo>
                    <a:pt x="288073" y="338138"/>
                    <a:pt x="285438" y="336812"/>
                    <a:pt x="284120" y="335485"/>
                  </a:cubicBezTo>
                  <a:cubicBezTo>
                    <a:pt x="284120" y="335485"/>
                    <a:pt x="284120" y="335485"/>
                    <a:pt x="235372" y="286403"/>
                  </a:cubicBezTo>
                  <a:cubicBezTo>
                    <a:pt x="232737" y="283750"/>
                    <a:pt x="232737" y="281097"/>
                    <a:pt x="232737" y="279770"/>
                  </a:cubicBezTo>
                  <a:cubicBezTo>
                    <a:pt x="232737" y="279770"/>
                    <a:pt x="232737" y="279770"/>
                    <a:pt x="234054" y="249260"/>
                  </a:cubicBezTo>
                  <a:cubicBezTo>
                    <a:pt x="234054" y="249260"/>
                    <a:pt x="234054" y="249260"/>
                    <a:pt x="149733" y="164361"/>
                  </a:cubicBezTo>
                  <a:cubicBezTo>
                    <a:pt x="144463" y="159055"/>
                    <a:pt x="144463" y="152422"/>
                    <a:pt x="149733" y="148443"/>
                  </a:cubicBezTo>
                  <a:cubicBezTo>
                    <a:pt x="151051" y="145790"/>
                    <a:pt x="155003" y="144463"/>
                    <a:pt x="157638" y="144463"/>
                  </a:cubicBezTo>
                  <a:close/>
                  <a:moveTo>
                    <a:pt x="145922" y="120650"/>
                  </a:moveTo>
                  <a:cubicBezTo>
                    <a:pt x="157893" y="120650"/>
                    <a:pt x="167203" y="128373"/>
                    <a:pt x="169863" y="137383"/>
                  </a:cubicBezTo>
                  <a:cubicBezTo>
                    <a:pt x="167203" y="134809"/>
                    <a:pt x="161883" y="133522"/>
                    <a:pt x="157893" y="133522"/>
                  </a:cubicBezTo>
                  <a:cubicBezTo>
                    <a:pt x="151242" y="133522"/>
                    <a:pt x="145922" y="136096"/>
                    <a:pt x="141931" y="141245"/>
                  </a:cubicBezTo>
                  <a:cubicBezTo>
                    <a:pt x="133951" y="147680"/>
                    <a:pt x="132620" y="160552"/>
                    <a:pt x="137941" y="168275"/>
                  </a:cubicBezTo>
                  <a:cubicBezTo>
                    <a:pt x="128630" y="165701"/>
                    <a:pt x="120650" y="156691"/>
                    <a:pt x="120650" y="145106"/>
                  </a:cubicBezTo>
                  <a:cubicBezTo>
                    <a:pt x="120650" y="132234"/>
                    <a:pt x="132620" y="120650"/>
                    <a:pt x="145922" y="120650"/>
                  </a:cubicBezTo>
                  <a:close/>
                  <a:moveTo>
                    <a:pt x="146051" y="60325"/>
                  </a:moveTo>
                  <a:cubicBezTo>
                    <a:pt x="192063" y="60325"/>
                    <a:pt x="230188" y="98810"/>
                    <a:pt x="230188" y="145257"/>
                  </a:cubicBezTo>
                  <a:cubicBezTo>
                    <a:pt x="230188" y="159854"/>
                    <a:pt x="226244" y="174452"/>
                    <a:pt x="219671" y="186395"/>
                  </a:cubicBezTo>
                  <a:lnTo>
                    <a:pt x="193378" y="161181"/>
                  </a:lnTo>
                  <a:cubicBezTo>
                    <a:pt x="196007" y="155873"/>
                    <a:pt x="196007" y="150565"/>
                    <a:pt x="196007" y="145257"/>
                  </a:cubicBezTo>
                  <a:cubicBezTo>
                    <a:pt x="196007" y="117388"/>
                    <a:pt x="173658" y="94828"/>
                    <a:pt x="146051" y="94828"/>
                  </a:cubicBezTo>
                  <a:cubicBezTo>
                    <a:pt x="118443" y="94828"/>
                    <a:pt x="96094" y="117388"/>
                    <a:pt x="96094" y="145257"/>
                  </a:cubicBezTo>
                  <a:cubicBezTo>
                    <a:pt x="96094" y="173125"/>
                    <a:pt x="118443" y="195685"/>
                    <a:pt x="146051" y="195685"/>
                  </a:cubicBezTo>
                  <a:cubicBezTo>
                    <a:pt x="151309" y="195685"/>
                    <a:pt x="156568" y="194358"/>
                    <a:pt x="161827" y="193031"/>
                  </a:cubicBezTo>
                  <a:cubicBezTo>
                    <a:pt x="161827" y="193031"/>
                    <a:pt x="161827" y="193031"/>
                    <a:pt x="188119" y="219572"/>
                  </a:cubicBezTo>
                  <a:cubicBezTo>
                    <a:pt x="174973" y="226207"/>
                    <a:pt x="161827" y="230188"/>
                    <a:pt x="146051" y="230188"/>
                  </a:cubicBezTo>
                  <a:cubicBezTo>
                    <a:pt x="100038" y="230188"/>
                    <a:pt x="61913" y="191703"/>
                    <a:pt x="61913" y="145257"/>
                  </a:cubicBezTo>
                  <a:cubicBezTo>
                    <a:pt x="61913" y="98810"/>
                    <a:pt x="100038" y="60325"/>
                    <a:pt x="146051" y="60325"/>
                  </a:cubicBezTo>
                  <a:close/>
                  <a:moveTo>
                    <a:pt x="145257" y="0"/>
                  </a:moveTo>
                  <a:cubicBezTo>
                    <a:pt x="225808" y="0"/>
                    <a:pt x="290513" y="64705"/>
                    <a:pt x="290513" y="145257"/>
                  </a:cubicBezTo>
                  <a:cubicBezTo>
                    <a:pt x="290513" y="172987"/>
                    <a:pt x="282590" y="199398"/>
                    <a:pt x="269385" y="221846"/>
                  </a:cubicBezTo>
                  <a:cubicBezTo>
                    <a:pt x="269385" y="221846"/>
                    <a:pt x="269385" y="221846"/>
                    <a:pt x="254859" y="221846"/>
                  </a:cubicBezTo>
                  <a:cubicBezTo>
                    <a:pt x="254859" y="221846"/>
                    <a:pt x="254859" y="221846"/>
                    <a:pt x="239013" y="206000"/>
                  </a:cubicBezTo>
                  <a:cubicBezTo>
                    <a:pt x="249577" y="188833"/>
                    <a:pt x="256180" y="167705"/>
                    <a:pt x="256180" y="145257"/>
                  </a:cubicBezTo>
                  <a:cubicBezTo>
                    <a:pt x="256180" y="84513"/>
                    <a:pt x="207321" y="34333"/>
                    <a:pt x="145257" y="34333"/>
                  </a:cubicBezTo>
                  <a:cubicBezTo>
                    <a:pt x="84513" y="34333"/>
                    <a:pt x="34333" y="84513"/>
                    <a:pt x="34333" y="145257"/>
                  </a:cubicBezTo>
                  <a:cubicBezTo>
                    <a:pt x="34333" y="207321"/>
                    <a:pt x="84513" y="256180"/>
                    <a:pt x="145257" y="256180"/>
                  </a:cubicBezTo>
                  <a:cubicBezTo>
                    <a:pt x="167705" y="256180"/>
                    <a:pt x="188834" y="249577"/>
                    <a:pt x="206000" y="239013"/>
                  </a:cubicBezTo>
                  <a:cubicBezTo>
                    <a:pt x="206000" y="239013"/>
                    <a:pt x="206000" y="239013"/>
                    <a:pt x="221847" y="254859"/>
                  </a:cubicBezTo>
                  <a:cubicBezTo>
                    <a:pt x="221847" y="254859"/>
                    <a:pt x="221847" y="254859"/>
                    <a:pt x="221847" y="269385"/>
                  </a:cubicBezTo>
                  <a:cubicBezTo>
                    <a:pt x="199398" y="282590"/>
                    <a:pt x="172988" y="290513"/>
                    <a:pt x="145257" y="290513"/>
                  </a:cubicBezTo>
                  <a:cubicBezTo>
                    <a:pt x="64705" y="290513"/>
                    <a:pt x="0" y="225808"/>
                    <a:pt x="0" y="145257"/>
                  </a:cubicBezTo>
                  <a:cubicBezTo>
                    <a:pt x="0" y="64705"/>
                    <a:pt x="64705" y="0"/>
                    <a:pt x="145257" y="0"/>
                  </a:cubicBezTo>
                  <a:close/>
                </a:path>
              </a:pathLst>
            </a:custGeom>
            <a:solidFill>
              <a:schemeClr val="tx2"/>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grpSp>
        <p:nvGrpSpPr>
          <p:cNvPr id="36" name="组合 35">
            <a:extLst>
              <a:ext uri="{FF2B5EF4-FFF2-40B4-BE49-F238E27FC236}">
                <a16:creationId xmlns:a16="http://schemas.microsoft.com/office/drawing/2014/main" id="{FF14FB04-7FD0-4E1C-ACAB-C6F89CBA441A}"/>
              </a:ext>
            </a:extLst>
          </p:cNvPr>
          <p:cNvGrpSpPr/>
          <p:nvPr/>
        </p:nvGrpSpPr>
        <p:grpSpPr>
          <a:xfrm>
            <a:off x="876300" y="3703838"/>
            <a:ext cx="602706" cy="602706"/>
            <a:chOff x="876300" y="3703838"/>
            <a:chExt cx="602706" cy="602706"/>
          </a:xfrm>
        </p:grpSpPr>
        <p:sp>
          <p:nvSpPr>
            <p:cNvPr id="8" name="椭圆 7">
              <a:extLst>
                <a:ext uri="{FF2B5EF4-FFF2-40B4-BE49-F238E27FC236}">
                  <a16:creationId xmlns:a16="http://schemas.microsoft.com/office/drawing/2014/main" id="{57C02349-515F-49A9-9B04-FA530DD7DB5D}"/>
                </a:ext>
              </a:extLst>
            </p:cNvPr>
            <p:cNvSpPr/>
            <p:nvPr/>
          </p:nvSpPr>
          <p:spPr>
            <a:xfrm>
              <a:off x="876300" y="3703838"/>
              <a:ext cx="602706" cy="602706"/>
            </a:xfrm>
            <a:prstGeom prst="ellipse">
              <a:avLst/>
            </a:prstGeom>
            <a:noFill/>
            <a:ln w="38100">
              <a:solidFill>
                <a:srgbClr val="3F434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6" name="任意多边形 18">
              <a:extLst>
                <a:ext uri="{FF2B5EF4-FFF2-40B4-BE49-F238E27FC236}">
                  <a16:creationId xmlns:a16="http://schemas.microsoft.com/office/drawing/2014/main" id="{6C48FD18-B40F-48CB-B54A-61774551DBDA}"/>
                </a:ext>
              </a:extLst>
            </p:cNvPr>
            <p:cNvSpPr/>
            <p:nvPr/>
          </p:nvSpPr>
          <p:spPr>
            <a:xfrm>
              <a:off x="988495" y="3816033"/>
              <a:ext cx="378316" cy="378316"/>
            </a:xfrm>
            <a:custGeom>
              <a:gdLst>
                <a:gd fmla="*/ 157638 w 338138" name="connsiteX0"/>
                <a:gd fmla="*/ 144463 h 338138" name="connsiteY0"/>
                <a:gd fmla="*/ 165544 w 338138" name="connsiteX1"/>
                <a:gd fmla="*/ 148443 h 338138" name="connsiteY1"/>
                <a:gd fmla="*/ 249865 w 338138" name="connsiteX2"/>
                <a:gd fmla="*/ 233341 h 338138" name="connsiteY2"/>
                <a:gd fmla="*/ 280167 w 338138" name="connsiteX3"/>
                <a:gd fmla="*/ 232015 h 338138" name="connsiteY3"/>
                <a:gd fmla="*/ 286755 w 338138" name="connsiteX4"/>
                <a:gd fmla="*/ 234668 h 338138" name="connsiteY4"/>
                <a:gd fmla="*/ 335503 w 338138" name="connsiteX5"/>
                <a:gd fmla="*/ 283750 h 338138" name="connsiteY5"/>
                <a:gd fmla="*/ 338138 w 338138" name="connsiteX6"/>
                <a:gd fmla="*/ 293036 h 338138" name="connsiteY6"/>
                <a:gd fmla="*/ 330233 w 338138" name="connsiteX7"/>
                <a:gd fmla="*/ 298342 h 338138" name="connsiteY7"/>
                <a:gd fmla="*/ 311788 w 338138" name="connsiteX8"/>
                <a:gd fmla="*/ 303648 h 338138" name="connsiteY8"/>
                <a:gd fmla="*/ 303883 w 338138" name="connsiteX9"/>
                <a:gd fmla="*/ 310281 h 338138" name="connsiteY9"/>
                <a:gd fmla="*/ 299930 w 338138" name="connsiteX10"/>
                <a:gd fmla="*/ 331505 h 338138" name="connsiteY10"/>
                <a:gd fmla="*/ 293343 w 338138" name="connsiteX11"/>
                <a:gd fmla="*/ 338138 h 338138" name="connsiteY11"/>
                <a:gd fmla="*/ 290708 w 338138" name="connsiteX12"/>
                <a:gd fmla="*/ 338138 h 338138" name="connsiteY12"/>
                <a:gd fmla="*/ 284120 w 338138" name="connsiteX13"/>
                <a:gd fmla="*/ 335485 h 338138" name="connsiteY13"/>
                <a:gd fmla="*/ 235372 w 338138" name="connsiteX14"/>
                <a:gd fmla="*/ 286403 h 338138" name="connsiteY14"/>
                <a:gd fmla="*/ 232737 w 338138" name="connsiteX15"/>
                <a:gd fmla="*/ 279770 h 338138" name="connsiteY15"/>
                <a:gd fmla="*/ 234054 w 338138" name="connsiteX16"/>
                <a:gd fmla="*/ 249260 h 338138" name="connsiteY16"/>
                <a:gd fmla="*/ 149733 w 338138" name="connsiteX17"/>
                <a:gd fmla="*/ 164361 h 338138" name="connsiteY17"/>
                <a:gd fmla="*/ 149733 w 338138" name="connsiteX18"/>
                <a:gd fmla="*/ 148443 h 338138" name="connsiteY18"/>
                <a:gd fmla="*/ 157638 w 338138" name="connsiteX19"/>
                <a:gd fmla="*/ 144463 h 338138" name="connsiteY19"/>
                <a:gd fmla="*/ 145922 w 338138" name="connsiteX20"/>
                <a:gd fmla="*/ 120650 h 338138" name="connsiteY20"/>
                <a:gd fmla="*/ 169863 w 338138" name="connsiteX21"/>
                <a:gd fmla="*/ 137383 h 338138" name="connsiteY21"/>
                <a:gd fmla="*/ 157893 w 338138" name="connsiteX22"/>
                <a:gd fmla="*/ 133522 h 338138" name="connsiteY22"/>
                <a:gd fmla="*/ 141931 w 338138" name="connsiteX23"/>
                <a:gd fmla="*/ 141245 h 338138" name="connsiteY23"/>
                <a:gd fmla="*/ 137941 w 338138" name="connsiteX24"/>
                <a:gd fmla="*/ 168275 h 338138" name="connsiteY24"/>
                <a:gd fmla="*/ 120650 w 338138" name="connsiteX25"/>
                <a:gd fmla="*/ 145106 h 338138" name="connsiteY25"/>
                <a:gd fmla="*/ 145922 w 338138" name="connsiteX26"/>
                <a:gd fmla="*/ 120650 h 338138" name="connsiteY26"/>
                <a:gd fmla="*/ 146051 w 338138" name="connsiteX27"/>
                <a:gd fmla="*/ 60325 h 338138" name="connsiteY27"/>
                <a:gd fmla="*/ 230188 w 338138" name="connsiteX28"/>
                <a:gd fmla="*/ 145257 h 338138" name="connsiteY28"/>
                <a:gd fmla="*/ 219671 w 338138" name="connsiteX29"/>
                <a:gd fmla="*/ 186395 h 338138" name="connsiteY29"/>
                <a:gd fmla="*/ 193378 w 338138" name="connsiteX30"/>
                <a:gd fmla="*/ 161181 h 338138" name="connsiteY30"/>
                <a:gd fmla="*/ 196007 w 338138" name="connsiteX31"/>
                <a:gd fmla="*/ 145257 h 338138" name="connsiteY31"/>
                <a:gd fmla="*/ 146051 w 338138" name="connsiteX32"/>
                <a:gd fmla="*/ 94828 h 338138" name="connsiteY32"/>
                <a:gd fmla="*/ 96094 w 338138" name="connsiteX33"/>
                <a:gd fmla="*/ 145257 h 338138" name="connsiteY33"/>
                <a:gd fmla="*/ 146051 w 338138" name="connsiteX34"/>
                <a:gd fmla="*/ 195685 h 338138" name="connsiteY34"/>
                <a:gd fmla="*/ 161827 w 338138" name="connsiteX35"/>
                <a:gd fmla="*/ 193031 h 338138" name="connsiteY35"/>
                <a:gd fmla="*/ 188119 w 338138" name="connsiteX36"/>
                <a:gd fmla="*/ 219572 h 338138" name="connsiteY36"/>
                <a:gd fmla="*/ 146051 w 338138" name="connsiteX37"/>
                <a:gd fmla="*/ 230188 h 338138" name="connsiteY37"/>
                <a:gd fmla="*/ 61913 w 338138" name="connsiteX38"/>
                <a:gd fmla="*/ 145257 h 338138" name="connsiteY38"/>
                <a:gd fmla="*/ 146051 w 338138" name="connsiteX39"/>
                <a:gd fmla="*/ 60325 h 338138" name="connsiteY39"/>
                <a:gd fmla="*/ 145257 w 338138" name="connsiteX40"/>
                <a:gd fmla="*/ 0 h 338138" name="connsiteY40"/>
                <a:gd fmla="*/ 290513 w 338138" name="connsiteX41"/>
                <a:gd fmla="*/ 145257 h 338138" name="connsiteY41"/>
                <a:gd fmla="*/ 269385 w 338138" name="connsiteX42"/>
                <a:gd fmla="*/ 221846 h 338138" name="connsiteY42"/>
                <a:gd fmla="*/ 254859 w 338138" name="connsiteX43"/>
                <a:gd fmla="*/ 221846 h 338138" name="connsiteY43"/>
                <a:gd fmla="*/ 239013 w 338138" name="connsiteX44"/>
                <a:gd fmla="*/ 206000 h 338138" name="connsiteY44"/>
                <a:gd fmla="*/ 256180 w 338138" name="connsiteX45"/>
                <a:gd fmla="*/ 145257 h 338138" name="connsiteY45"/>
                <a:gd fmla="*/ 145257 w 338138" name="connsiteX46"/>
                <a:gd fmla="*/ 34333 h 338138" name="connsiteY46"/>
                <a:gd fmla="*/ 34333 w 338138" name="connsiteX47"/>
                <a:gd fmla="*/ 145257 h 338138" name="connsiteY47"/>
                <a:gd fmla="*/ 145257 w 338138" name="connsiteX48"/>
                <a:gd fmla="*/ 256180 h 338138" name="connsiteY48"/>
                <a:gd fmla="*/ 206000 w 338138" name="connsiteX49"/>
                <a:gd fmla="*/ 239013 h 338138" name="connsiteY49"/>
                <a:gd fmla="*/ 221847 w 338138" name="connsiteX50"/>
                <a:gd fmla="*/ 254859 h 338138" name="connsiteY50"/>
                <a:gd fmla="*/ 221847 w 338138" name="connsiteX51"/>
                <a:gd fmla="*/ 269385 h 338138" name="connsiteY51"/>
                <a:gd fmla="*/ 145257 w 338138" name="connsiteX52"/>
                <a:gd fmla="*/ 290513 h 338138" name="connsiteY52"/>
                <a:gd fmla="*/ 0 w 338138" name="connsiteX53"/>
                <a:gd fmla="*/ 145257 h 338138" name="connsiteY53"/>
                <a:gd fmla="*/ 145257 w 338138" name="connsiteX54"/>
                <a:gd fmla="*/ 0 h 338138" name="connsiteY5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b="b" l="l" r="r" t="t"/>
              <a:pathLst>
                <a:path h="338138" w="338138">
                  <a:moveTo>
                    <a:pt x="157638" y="144463"/>
                  </a:moveTo>
                  <a:cubicBezTo>
                    <a:pt x="160273" y="144463"/>
                    <a:pt x="162908" y="145790"/>
                    <a:pt x="165544" y="148443"/>
                  </a:cubicBezTo>
                  <a:cubicBezTo>
                    <a:pt x="165544" y="148443"/>
                    <a:pt x="165544" y="148443"/>
                    <a:pt x="249865" y="233341"/>
                  </a:cubicBezTo>
                  <a:cubicBezTo>
                    <a:pt x="249865" y="233341"/>
                    <a:pt x="249865" y="233341"/>
                    <a:pt x="280167" y="232015"/>
                  </a:cubicBezTo>
                  <a:cubicBezTo>
                    <a:pt x="282803" y="232015"/>
                    <a:pt x="285438" y="233341"/>
                    <a:pt x="286755" y="234668"/>
                  </a:cubicBezTo>
                  <a:cubicBezTo>
                    <a:pt x="286755" y="234668"/>
                    <a:pt x="286755" y="234668"/>
                    <a:pt x="335503" y="283750"/>
                  </a:cubicBezTo>
                  <a:cubicBezTo>
                    <a:pt x="338138" y="286403"/>
                    <a:pt x="338138" y="289056"/>
                    <a:pt x="338138" y="293036"/>
                  </a:cubicBezTo>
                  <a:cubicBezTo>
                    <a:pt x="336821" y="295689"/>
                    <a:pt x="334186" y="298342"/>
                    <a:pt x="330233" y="298342"/>
                  </a:cubicBezTo>
                  <a:cubicBezTo>
                    <a:pt x="330233" y="298342"/>
                    <a:pt x="330233" y="298342"/>
                    <a:pt x="311788" y="303648"/>
                  </a:cubicBezTo>
                  <a:cubicBezTo>
                    <a:pt x="307835" y="303648"/>
                    <a:pt x="305200" y="306301"/>
                    <a:pt x="303883" y="310281"/>
                  </a:cubicBezTo>
                  <a:cubicBezTo>
                    <a:pt x="303883" y="310281"/>
                    <a:pt x="303883" y="310281"/>
                    <a:pt x="299930" y="331505"/>
                  </a:cubicBezTo>
                  <a:cubicBezTo>
                    <a:pt x="298613" y="334158"/>
                    <a:pt x="295978" y="336812"/>
                    <a:pt x="293343" y="338138"/>
                  </a:cubicBezTo>
                  <a:cubicBezTo>
                    <a:pt x="292025" y="338138"/>
                    <a:pt x="292025" y="338138"/>
                    <a:pt x="290708" y="338138"/>
                  </a:cubicBezTo>
                  <a:cubicBezTo>
                    <a:pt x="288073" y="338138"/>
                    <a:pt x="285438" y="336812"/>
                    <a:pt x="284120" y="335485"/>
                  </a:cubicBezTo>
                  <a:cubicBezTo>
                    <a:pt x="284120" y="335485"/>
                    <a:pt x="284120" y="335485"/>
                    <a:pt x="235372" y="286403"/>
                  </a:cubicBezTo>
                  <a:cubicBezTo>
                    <a:pt x="232737" y="283750"/>
                    <a:pt x="232737" y="281097"/>
                    <a:pt x="232737" y="279770"/>
                  </a:cubicBezTo>
                  <a:cubicBezTo>
                    <a:pt x="232737" y="279770"/>
                    <a:pt x="232737" y="279770"/>
                    <a:pt x="234054" y="249260"/>
                  </a:cubicBezTo>
                  <a:cubicBezTo>
                    <a:pt x="234054" y="249260"/>
                    <a:pt x="234054" y="249260"/>
                    <a:pt x="149733" y="164361"/>
                  </a:cubicBezTo>
                  <a:cubicBezTo>
                    <a:pt x="144463" y="159055"/>
                    <a:pt x="144463" y="152422"/>
                    <a:pt x="149733" y="148443"/>
                  </a:cubicBezTo>
                  <a:cubicBezTo>
                    <a:pt x="151051" y="145790"/>
                    <a:pt x="155003" y="144463"/>
                    <a:pt x="157638" y="144463"/>
                  </a:cubicBezTo>
                  <a:close/>
                  <a:moveTo>
                    <a:pt x="145922" y="120650"/>
                  </a:moveTo>
                  <a:cubicBezTo>
                    <a:pt x="157893" y="120650"/>
                    <a:pt x="167203" y="128373"/>
                    <a:pt x="169863" y="137383"/>
                  </a:cubicBezTo>
                  <a:cubicBezTo>
                    <a:pt x="167203" y="134809"/>
                    <a:pt x="161883" y="133522"/>
                    <a:pt x="157893" y="133522"/>
                  </a:cubicBezTo>
                  <a:cubicBezTo>
                    <a:pt x="151242" y="133522"/>
                    <a:pt x="145922" y="136096"/>
                    <a:pt x="141931" y="141245"/>
                  </a:cubicBezTo>
                  <a:cubicBezTo>
                    <a:pt x="133951" y="147680"/>
                    <a:pt x="132620" y="160552"/>
                    <a:pt x="137941" y="168275"/>
                  </a:cubicBezTo>
                  <a:cubicBezTo>
                    <a:pt x="128630" y="165701"/>
                    <a:pt x="120650" y="156691"/>
                    <a:pt x="120650" y="145106"/>
                  </a:cubicBezTo>
                  <a:cubicBezTo>
                    <a:pt x="120650" y="132234"/>
                    <a:pt x="132620" y="120650"/>
                    <a:pt x="145922" y="120650"/>
                  </a:cubicBezTo>
                  <a:close/>
                  <a:moveTo>
                    <a:pt x="146051" y="60325"/>
                  </a:moveTo>
                  <a:cubicBezTo>
                    <a:pt x="192063" y="60325"/>
                    <a:pt x="230188" y="98810"/>
                    <a:pt x="230188" y="145257"/>
                  </a:cubicBezTo>
                  <a:cubicBezTo>
                    <a:pt x="230188" y="159854"/>
                    <a:pt x="226244" y="174452"/>
                    <a:pt x="219671" y="186395"/>
                  </a:cubicBezTo>
                  <a:lnTo>
                    <a:pt x="193378" y="161181"/>
                  </a:lnTo>
                  <a:cubicBezTo>
                    <a:pt x="196007" y="155873"/>
                    <a:pt x="196007" y="150565"/>
                    <a:pt x="196007" y="145257"/>
                  </a:cubicBezTo>
                  <a:cubicBezTo>
                    <a:pt x="196007" y="117388"/>
                    <a:pt x="173658" y="94828"/>
                    <a:pt x="146051" y="94828"/>
                  </a:cubicBezTo>
                  <a:cubicBezTo>
                    <a:pt x="118443" y="94828"/>
                    <a:pt x="96094" y="117388"/>
                    <a:pt x="96094" y="145257"/>
                  </a:cubicBezTo>
                  <a:cubicBezTo>
                    <a:pt x="96094" y="173125"/>
                    <a:pt x="118443" y="195685"/>
                    <a:pt x="146051" y="195685"/>
                  </a:cubicBezTo>
                  <a:cubicBezTo>
                    <a:pt x="151309" y="195685"/>
                    <a:pt x="156568" y="194358"/>
                    <a:pt x="161827" y="193031"/>
                  </a:cubicBezTo>
                  <a:cubicBezTo>
                    <a:pt x="161827" y="193031"/>
                    <a:pt x="161827" y="193031"/>
                    <a:pt x="188119" y="219572"/>
                  </a:cubicBezTo>
                  <a:cubicBezTo>
                    <a:pt x="174973" y="226207"/>
                    <a:pt x="161827" y="230188"/>
                    <a:pt x="146051" y="230188"/>
                  </a:cubicBezTo>
                  <a:cubicBezTo>
                    <a:pt x="100038" y="230188"/>
                    <a:pt x="61913" y="191703"/>
                    <a:pt x="61913" y="145257"/>
                  </a:cubicBezTo>
                  <a:cubicBezTo>
                    <a:pt x="61913" y="98810"/>
                    <a:pt x="100038" y="60325"/>
                    <a:pt x="146051" y="60325"/>
                  </a:cubicBezTo>
                  <a:close/>
                  <a:moveTo>
                    <a:pt x="145257" y="0"/>
                  </a:moveTo>
                  <a:cubicBezTo>
                    <a:pt x="225808" y="0"/>
                    <a:pt x="290513" y="64705"/>
                    <a:pt x="290513" y="145257"/>
                  </a:cubicBezTo>
                  <a:cubicBezTo>
                    <a:pt x="290513" y="172987"/>
                    <a:pt x="282590" y="199398"/>
                    <a:pt x="269385" y="221846"/>
                  </a:cubicBezTo>
                  <a:cubicBezTo>
                    <a:pt x="269385" y="221846"/>
                    <a:pt x="269385" y="221846"/>
                    <a:pt x="254859" y="221846"/>
                  </a:cubicBezTo>
                  <a:cubicBezTo>
                    <a:pt x="254859" y="221846"/>
                    <a:pt x="254859" y="221846"/>
                    <a:pt x="239013" y="206000"/>
                  </a:cubicBezTo>
                  <a:cubicBezTo>
                    <a:pt x="249577" y="188833"/>
                    <a:pt x="256180" y="167705"/>
                    <a:pt x="256180" y="145257"/>
                  </a:cubicBezTo>
                  <a:cubicBezTo>
                    <a:pt x="256180" y="84513"/>
                    <a:pt x="207321" y="34333"/>
                    <a:pt x="145257" y="34333"/>
                  </a:cubicBezTo>
                  <a:cubicBezTo>
                    <a:pt x="84513" y="34333"/>
                    <a:pt x="34333" y="84513"/>
                    <a:pt x="34333" y="145257"/>
                  </a:cubicBezTo>
                  <a:cubicBezTo>
                    <a:pt x="34333" y="207321"/>
                    <a:pt x="84513" y="256180"/>
                    <a:pt x="145257" y="256180"/>
                  </a:cubicBezTo>
                  <a:cubicBezTo>
                    <a:pt x="167705" y="256180"/>
                    <a:pt x="188834" y="249577"/>
                    <a:pt x="206000" y="239013"/>
                  </a:cubicBezTo>
                  <a:cubicBezTo>
                    <a:pt x="206000" y="239013"/>
                    <a:pt x="206000" y="239013"/>
                    <a:pt x="221847" y="254859"/>
                  </a:cubicBezTo>
                  <a:cubicBezTo>
                    <a:pt x="221847" y="254859"/>
                    <a:pt x="221847" y="254859"/>
                    <a:pt x="221847" y="269385"/>
                  </a:cubicBezTo>
                  <a:cubicBezTo>
                    <a:pt x="199398" y="282590"/>
                    <a:pt x="172988" y="290513"/>
                    <a:pt x="145257" y="290513"/>
                  </a:cubicBezTo>
                  <a:cubicBezTo>
                    <a:pt x="64705" y="290513"/>
                    <a:pt x="0" y="225808"/>
                    <a:pt x="0" y="145257"/>
                  </a:cubicBezTo>
                  <a:cubicBezTo>
                    <a:pt x="0" y="64705"/>
                    <a:pt x="64705" y="0"/>
                    <a:pt x="145257" y="0"/>
                  </a:cubicBezTo>
                  <a:close/>
                </a:path>
              </a:pathLst>
            </a:custGeom>
            <a:solidFill>
              <a:schemeClr val="tx2"/>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grpSp>
        <p:nvGrpSpPr>
          <p:cNvPr id="37" name="组合 36">
            <a:extLst>
              <a:ext uri="{FF2B5EF4-FFF2-40B4-BE49-F238E27FC236}">
                <a16:creationId xmlns:a16="http://schemas.microsoft.com/office/drawing/2014/main" id="{7E5EBA34-9A38-478F-9557-9255CD8C79F6}"/>
              </a:ext>
            </a:extLst>
          </p:cNvPr>
          <p:cNvGrpSpPr/>
          <p:nvPr/>
        </p:nvGrpSpPr>
        <p:grpSpPr>
          <a:xfrm>
            <a:off x="876300" y="4660334"/>
            <a:ext cx="602706" cy="602706"/>
            <a:chOff x="876300" y="4660334"/>
            <a:chExt cx="602706" cy="602706"/>
          </a:xfrm>
        </p:grpSpPr>
        <p:sp>
          <p:nvSpPr>
            <p:cNvPr id="10" name="椭圆 9">
              <a:extLst>
                <a:ext uri="{FF2B5EF4-FFF2-40B4-BE49-F238E27FC236}">
                  <a16:creationId xmlns:a16="http://schemas.microsoft.com/office/drawing/2014/main" id="{FFC91D5E-5B13-4EED-A359-FA5DDC42EE57}"/>
                </a:ext>
              </a:extLst>
            </p:cNvPr>
            <p:cNvSpPr/>
            <p:nvPr/>
          </p:nvSpPr>
          <p:spPr>
            <a:xfrm>
              <a:off x="876300" y="4660334"/>
              <a:ext cx="602706" cy="602706"/>
            </a:xfrm>
            <a:prstGeom prst="ellipse">
              <a:avLst/>
            </a:prstGeom>
            <a:noFill/>
            <a:ln w="38100">
              <a:solidFill>
                <a:srgbClr val="3F434F"/>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r>
                <a:rPr lang="en-US">
                  <a:solidFill>
                    <a:schemeClr val="tx1">
                      <a:lumMod val="50000"/>
                      <a:lumOff val="50000"/>
                    </a:schemeClr>
                  </a:solidFill>
                </a:rPr>
                <a:t></a:t>
              </a:r>
            </a:p>
          </p:txBody>
        </p:sp>
        <p:sp>
          <p:nvSpPr>
            <p:cNvPr id="17" name="任意多边形 19">
              <a:extLst>
                <a:ext uri="{FF2B5EF4-FFF2-40B4-BE49-F238E27FC236}">
                  <a16:creationId xmlns:a16="http://schemas.microsoft.com/office/drawing/2014/main" id="{FBE9091D-49DB-4378-9867-6CB985AEB2BD}"/>
                </a:ext>
              </a:extLst>
            </p:cNvPr>
            <p:cNvSpPr/>
            <p:nvPr/>
          </p:nvSpPr>
          <p:spPr>
            <a:xfrm>
              <a:off x="988495" y="4772529"/>
              <a:ext cx="378316" cy="378316"/>
            </a:xfrm>
            <a:custGeom>
              <a:gdLst>
                <a:gd fmla="*/ 157638 w 338138" name="connsiteX0"/>
                <a:gd fmla="*/ 144463 h 338138" name="connsiteY0"/>
                <a:gd fmla="*/ 165544 w 338138" name="connsiteX1"/>
                <a:gd fmla="*/ 148443 h 338138" name="connsiteY1"/>
                <a:gd fmla="*/ 249865 w 338138" name="connsiteX2"/>
                <a:gd fmla="*/ 233341 h 338138" name="connsiteY2"/>
                <a:gd fmla="*/ 280167 w 338138" name="connsiteX3"/>
                <a:gd fmla="*/ 232015 h 338138" name="connsiteY3"/>
                <a:gd fmla="*/ 286755 w 338138" name="connsiteX4"/>
                <a:gd fmla="*/ 234668 h 338138" name="connsiteY4"/>
                <a:gd fmla="*/ 335503 w 338138" name="connsiteX5"/>
                <a:gd fmla="*/ 283750 h 338138" name="connsiteY5"/>
                <a:gd fmla="*/ 338138 w 338138" name="connsiteX6"/>
                <a:gd fmla="*/ 293036 h 338138" name="connsiteY6"/>
                <a:gd fmla="*/ 330233 w 338138" name="connsiteX7"/>
                <a:gd fmla="*/ 298342 h 338138" name="connsiteY7"/>
                <a:gd fmla="*/ 311788 w 338138" name="connsiteX8"/>
                <a:gd fmla="*/ 303648 h 338138" name="connsiteY8"/>
                <a:gd fmla="*/ 303883 w 338138" name="connsiteX9"/>
                <a:gd fmla="*/ 310281 h 338138" name="connsiteY9"/>
                <a:gd fmla="*/ 299930 w 338138" name="connsiteX10"/>
                <a:gd fmla="*/ 331505 h 338138" name="connsiteY10"/>
                <a:gd fmla="*/ 293343 w 338138" name="connsiteX11"/>
                <a:gd fmla="*/ 338138 h 338138" name="connsiteY11"/>
                <a:gd fmla="*/ 290708 w 338138" name="connsiteX12"/>
                <a:gd fmla="*/ 338138 h 338138" name="connsiteY12"/>
                <a:gd fmla="*/ 284120 w 338138" name="connsiteX13"/>
                <a:gd fmla="*/ 335485 h 338138" name="connsiteY13"/>
                <a:gd fmla="*/ 235372 w 338138" name="connsiteX14"/>
                <a:gd fmla="*/ 286403 h 338138" name="connsiteY14"/>
                <a:gd fmla="*/ 232737 w 338138" name="connsiteX15"/>
                <a:gd fmla="*/ 279770 h 338138" name="connsiteY15"/>
                <a:gd fmla="*/ 234054 w 338138" name="connsiteX16"/>
                <a:gd fmla="*/ 249260 h 338138" name="connsiteY16"/>
                <a:gd fmla="*/ 149733 w 338138" name="connsiteX17"/>
                <a:gd fmla="*/ 164361 h 338138" name="connsiteY17"/>
                <a:gd fmla="*/ 149733 w 338138" name="connsiteX18"/>
                <a:gd fmla="*/ 148443 h 338138" name="connsiteY18"/>
                <a:gd fmla="*/ 157638 w 338138" name="connsiteX19"/>
                <a:gd fmla="*/ 144463 h 338138" name="connsiteY19"/>
                <a:gd fmla="*/ 145922 w 338138" name="connsiteX20"/>
                <a:gd fmla="*/ 120650 h 338138" name="connsiteY20"/>
                <a:gd fmla="*/ 169863 w 338138" name="connsiteX21"/>
                <a:gd fmla="*/ 137383 h 338138" name="connsiteY21"/>
                <a:gd fmla="*/ 157893 w 338138" name="connsiteX22"/>
                <a:gd fmla="*/ 133522 h 338138" name="connsiteY22"/>
                <a:gd fmla="*/ 141931 w 338138" name="connsiteX23"/>
                <a:gd fmla="*/ 141245 h 338138" name="connsiteY23"/>
                <a:gd fmla="*/ 137941 w 338138" name="connsiteX24"/>
                <a:gd fmla="*/ 168275 h 338138" name="connsiteY24"/>
                <a:gd fmla="*/ 120650 w 338138" name="connsiteX25"/>
                <a:gd fmla="*/ 145106 h 338138" name="connsiteY25"/>
                <a:gd fmla="*/ 145922 w 338138" name="connsiteX26"/>
                <a:gd fmla="*/ 120650 h 338138" name="connsiteY26"/>
                <a:gd fmla="*/ 146051 w 338138" name="connsiteX27"/>
                <a:gd fmla="*/ 60325 h 338138" name="connsiteY27"/>
                <a:gd fmla="*/ 230188 w 338138" name="connsiteX28"/>
                <a:gd fmla="*/ 145257 h 338138" name="connsiteY28"/>
                <a:gd fmla="*/ 219671 w 338138" name="connsiteX29"/>
                <a:gd fmla="*/ 186395 h 338138" name="connsiteY29"/>
                <a:gd fmla="*/ 193378 w 338138" name="connsiteX30"/>
                <a:gd fmla="*/ 161181 h 338138" name="connsiteY30"/>
                <a:gd fmla="*/ 196007 w 338138" name="connsiteX31"/>
                <a:gd fmla="*/ 145257 h 338138" name="connsiteY31"/>
                <a:gd fmla="*/ 146051 w 338138" name="connsiteX32"/>
                <a:gd fmla="*/ 94828 h 338138" name="connsiteY32"/>
                <a:gd fmla="*/ 96094 w 338138" name="connsiteX33"/>
                <a:gd fmla="*/ 145257 h 338138" name="connsiteY33"/>
                <a:gd fmla="*/ 146051 w 338138" name="connsiteX34"/>
                <a:gd fmla="*/ 195685 h 338138" name="connsiteY34"/>
                <a:gd fmla="*/ 161827 w 338138" name="connsiteX35"/>
                <a:gd fmla="*/ 193031 h 338138" name="connsiteY35"/>
                <a:gd fmla="*/ 188119 w 338138" name="connsiteX36"/>
                <a:gd fmla="*/ 219572 h 338138" name="connsiteY36"/>
                <a:gd fmla="*/ 146051 w 338138" name="connsiteX37"/>
                <a:gd fmla="*/ 230188 h 338138" name="connsiteY37"/>
                <a:gd fmla="*/ 61913 w 338138" name="connsiteX38"/>
                <a:gd fmla="*/ 145257 h 338138" name="connsiteY38"/>
                <a:gd fmla="*/ 146051 w 338138" name="connsiteX39"/>
                <a:gd fmla="*/ 60325 h 338138" name="connsiteY39"/>
                <a:gd fmla="*/ 145257 w 338138" name="connsiteX40"/>
                <a:gd fmla="*/ 0 h 338138" name="connsiteY40"/>
                <a:gd fmla="*/ 290513 w 338138" name="connsiteX41"/>
                <a:gd fmla="*/ 145257 h 338138" name="connsiteY41"/>
                <a:gd fmla="*/ 269385 w 338138" name="connsiteX42"/>
                <a:gd fmla="*/ 221846 h 338138" name="connsiteY42"/>
                <a:gd fmla="*/ 254859 w 338138" name="connsiteX43"/>
                <a:gd fmla="*/ 221846 h 338138" name="connsiteY43"/>
                <a:gd fmla="*/ 239013 w 338138" name="connsiteX44"/>
                <a:gd fmla="*/ 206000 h 338138" name="connsiteY44"/>
                <a:gd fmla="*/ 256180 w 338138" name="connsiteX45"/>
                <a:gd fmla="*/ 145257 h 338138" name="connsiteY45"/>
                <a:gd fmla="*/ 145257 w 338138" name="connsiteX46"/>
                <a:gd fmla="*/ 34333 h 338138" name="connsiteY46"/>
                <a:gd fmla="*/ 34333 w 338138" name="connsiteX47"/>
                <a:gd fmla="*/ 145257 h 338138" name="connsiteY47"/>
                <a:gd fmla="*/ 145257 w 338138" name="connsiteX48"/>
                <a:gd fmla="*/ 256180 h 338138" name="connsiteY48"/>
                <a:gd fmla="*/ 206000 w 338138" name="connsiteX49"/>
                <a:gd fmla="*/ 239013 h 338138" name="connsiteY49"/>
                <a:gd fmla="*/ 221847 w 338138" name="connsiteX50"/>
                <a:gd fmla="*/ 254859 h 338138" name="connsiteY50"/>
                <a:gd fmla="*/ 221847 w 338138" name="connsiteX51"/>
                <a:gd fmla="*/ 269385 h 338138" name="connsiteY51"/>
                <a:gd fmla="*/ 145257 w 338138" name="connsiteX52"/>
                <a:gd fmla="*/ 290513 h 338138" name="connsiteY52"/>
                <a:gd fmla="*/ 0 w 338138" name="connsiteX53"/>
                <a:gd fmla="*/ 145257 h 338138" name="connsiteY53"/>
                <a:gd fmla="*/ 145257 w 338138" name="connsiteX54"/>
                <a:gd fmla="*/ 0 h 338138" name="connsiteY5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b="b" l="l" r="r" t="t"/>
              <a:pathLst>
                <a:path h="338138" w="338138">
                  <a:moveTo>
                    <a:pt x="157638" y="144463"/>
                  </a:moveTo>
                  <a:cubicBezTo>
                    <a:pt x="160273" y="144463"/>
                    <a:pt x="162908" y="145790"/>
                    <a:pt x="165544" y="148443"/>
                  </a:cubicBezTo>
                  <a:cubicBezTo>
                    <a:pt x="165544" y="148443"/>
                    <a:pt x="165544" y="148443"/>
                    <a:pt x="249865" y="233341"/>
                  </a:cubicBezTo>
                  <a:cubicBezTo>
                    <a:pt x="249865" y="233341"/>
                    <a:pt x="249865" y="233341"/>
                    <a:pt x="280167" y="232015"/>
                  </a:cubicBezTo>
                  <a:cubicBezTo>
                    <a:pt x="282803" y="232015"/>
                    <a:pt x="285438" y="233341"/>
                    <a:pt x="286755" y="234668"/>
                  </a:cubicBezTo>
                  <a:cubicBezTo>
                    <a:pt x="286755" y="234668"/>
                    <a:pt x="286755" y="234668"/>
                    <a:pt x="335503" y="283750"/>
                  </a:cubicBezTo>
                  <a:cubicBezTo>
                    <a:pt x="338138" y="286403"/>
                    <a:pt x="338138" y="289056"/>
                    <a:pt x="338138" y="293036"/>
                  </a:cubicBezTo>
                  <a:cubicBezTo>
                    <a:pt x="336821" y="295689"/>
                    <a:pt x="334186" y="298342"/>
                    <a:pt x="330233" y="298342"/>
                  </a:cubicBezTo>
                  <a:cubicBezTo>
                    <a:pt x="330233" y="298342"/>
                    <a:pt x="330233" y="298342"/>
                    <a:pt x="311788" y="303648"/>
                  </a:cubicBezTo>
                  <a:cubicBezTo>
                    <a:pt x="307835" y="303648"/>
                    <a:pt x="305200" y="306301"/>
                    <a:pt x="303883" y="310281"/>
                  </a:cubicBezTo>
                  <a:cubicBezTo>
                    <a:pt x="303883" y="310281"/>
                    <a:pt x="303883" y="310281"/>
                    <a:pt x="299930" y="331505"/>
                  </a:cubicBezTo>
                  <a:cubicBezTo>
                    <a:pt x="298613" y="334158"/>
                    <a:pt x="295978" y="336812"/>
                    <a:pt x="293343" y="338138"/>
                  </a:cubicBezTo>
                  <a:cubicBezTo>
                    <a:pt x="292025" y="338138"/>
                    <a:pt x="292025" y="338138"/>
                    <a:pt x="290708" y="338138"/>
                  </a:cubicBezTo>
                  <a:cubicBezTo>
                    <a:pt x="288073" y="338138"/>
                    <a:pt x="285438" y="336812"/>
                    <a:pt x="284120" y="335485"/>
                  </a:cubicBezTo>
                  <a:cubicBezTo>
                    <a:pt x="284120" y="335485"/>
                    <a:pt x="284120" y="335485"/>
                    <a:pt x="235372" y="286403"/>
                  </a:cubicBezTo>
                  <a:cubicBezTo>
                    <a:pt x="232737" y="283750"/>
                    <a:pt x="232737" y="281097"/>
                    <a:pt x="232737" y="279770"/>
                  </a:cubicBezTo>
                  <a:cubicBezTo>
                    <a:pt x="232737" y="279770"/>
                    <a:pt x="232737" y="279770"/>
                    <a:pt x="234054" y="249260"/>
                  </a:cubicBezTo>
                  <a:cubicBezTo>
                    <a:pt x="234054" y="249260"/>
                    <a:pt x="234054" y="249260"/>
                    <a:pt x="149733" y="164361"/>
                  </a:cubicBezTo>
                  <a:cubicBezTo>
                    <a:pt x="144463" y="159055"/>
                    <a:pt x="144463" y="152422"/>
                    <a:pt x="149733" y="148443"/>
                  </a:cubicBezTo>
                  <a:cubicBezTo>
                    <a:pt x="151051" y="145790"/>
                    <a:pt x="155003" y="144463"/>
                    <a:pt x="157638" y="144463"/>
                  </a:cubicBezTo>
                  <a:close/>
                  <a:moveTo>
                    <a:pt x="145922" y="120650"/>
                  </a:moveTo>
                  <a:cubicBezTo>
                    <a:pt x="157893" y="120650"/>
                    <a:pt x="167203" y="128373"/>
                    <a:pt x="169863" y="137383"/>
                  </a:cubicBezTo>
                  <a:cubicBezTo>
                    <a:pt x="167203" y="134809"/>
                    <a:pt x="161883" y="133522"/>
                    <a:pt x="157893" y="133522"/>
                  </a:cubicBezTo>
                  <a:cubicBezTo>
                    <a:pt x="151242" y="133522"/>
                    <a:pt x="145922" y="136096"/>
                    <a:pt x="141931" y="141245"/>
                  </a:cubicBezTo>
                  <a:cubicBezTo>
                    <a:pt x="133951" y="147680"/>
                    <a:pt x="132620" y="160552"/>
                    <a:pt x="137941" y="168275"/>
                  </a:cubicBezTo>
                  <a:cubicBezTo>
                    <a:pt x="128630" y="165701"/>
                    <a:pt x="120650" y="156691"/>
                    <a:pt x="120650" y="145106"/>
                  </a:cubicBezTo>
                  <a:cubicBezTo>
                    <a:pt x="120650" y="132234"/>
                    <a:pt x="132620" y="120650"/>
                    <a:pt x="145922" y="120650"/>
                  </a:cubicBezTo>
                  <a:close/>
                  <a:moveTo>
                    <a:pt x="146051" y="60325"/>
                  </a:moveTo>
                  <a:cubicBezTo>
                    <a:pt x="192063" y="60325"/>
                    <a:pt x="230188" y="98810"/>
                    <a:pt x="230188" y="145257"/>
                  </a:cubicBezTo>
                  <a:cubicBezTo>
                    <a:pt x="230188" y="159854"/>
                    <a:pt x="226244" y="174452"/>
                    <a:pt x="219671" y="186395"/>
                  </a:cubicBezTo>
                  <a:lnTo>
                    <a:pt x="193378" y="161181"/>
                  </a:lnTo>
                  <a:cubicBezTo>
                    <a:pt x="196007" y="155873"/>
                    <a:pt x="196007" y="150565"/>
                    <a:pt x="196007" y="145257"/>
                  </a:cubicBezTo>
                  <a:cubicBezTo>
                    <a:pt x="196007" y="117388"/>
                    <a:pt x="173658" y="94828"/>
                    <a:pt x="146051" y="94828"/>
                  </a:cubicBezTo>
                  <a:cubicBezTo>
                    <a:pt x="118443" y="94828"/>
                    <a:pt x="96094" y="117388"/>
                    <a:pt x="96094" y="145257"/>
                  </a:cubicBezTo>
                  <a:cubicBezTo>
                    <a:pt x="96094" y="173125"/>
                    <a:pt x="118443" y="195685"/>
                    <a:pt x="146051" y="195685"/>
                  </a:cubicBezTo>
                  <a:cubicBezTo>
                    <a:pt x="151309" y="195685"/>
                    <a:pt x="156568" y="194358"/>
                    <a:pt x="161827" y="193031"/>
                  </a:cubicBezTo>
                  <a:cubicBezTo>
                    <a:pt x="161827" y="193031"/>
                    <a:pt x="161827" y="193031"/>
                    <a:pt x="188119" y="219572"/>
                  </a:cubicBezTo>
                  <a:cubicBezTo>
                    <a:pt x="174973" y="226207"/>
                    <a:pt x="161827" y="230188"/>
                    <a:pt x="146051" y="230188"/>
                  </a:cubicBezTo>
                  <a:cubicBezTo>
                    <a:pt x="100038" y="230188"/>
                    <a:pt x="61913" y="191703"/>
                    <a:pt x="61913" y="145257"/>
                  </a:cubicBezTo>
                  <a:cubicBezTo>
                    <a:pt x="61913" y="98810"/>
                    <a:pt x="100038" y="60325"/>
                    <a:pt x="146051" y="60325"/>
                  </a:cubicBezTo>
                  <a:close/>
                  <a:moveTo>
                    <a:pt x="145257" y="0"/>
                  </a:moveTo>
                  <a:cubicBezTo>
                    <a:pt x="225808" y="0"/>
                    <a:pt x="290513" y="64705"/>
                    <a:pt x="290513" y="145257"/>
                  </a:cubicBezTo>
                  <a:cubicBezTo>
                    <a:pt x="290513" y="172987"/>
                    <a:pt x="282590" y="199398"/>
                    <a:pt x="269385" y="221846"/>
                  </a:cubicBezTo>
                  <a:cubicBezTo>
                    <a:pt x="269385" y="221846"/>
                    <a:pt x="269385" y="221846"/>
                    <a:pt x="254859" y="221846"/>
                  </a:cubicBezTo>
                  <a:cubicBezTo>
                    <a:pt x="254859" y="221846"/>
                    <a:pt x="254859" y="221846"/>
                    <a:pt x="239013" y="206000"/>
                  </a:cubicBezTo>
                  <a:cubicBezTo>
                    <a:pt x="249577" y="188833"/>
                    <a:pt x="256180" y="167705"/>
                    <a:pt x="256180" y="145257"/>
                  </a:cubicBezTo>
                  <a:cubicBezTo>
                    <a:pt x="256180" y="84513"/>
                    <a:pt x="207321" y="34333"/>
                    <a:pt x="145257" y="34333"/>
                  </a:cubicBezTo>
                  <a:cubicBezTo>
                    <a:pt x="84513" y="34333"/>
                    <a:pt x="34333" y="84513"/>
                    <a:pt x="34333" y="145257"/>
                  </a:cubicBezTo>
                  <a:cubicBezTo>
                    <a:pt x="34333" y="207321"/>
                    <a:pt x="84513" y="256180"/>
                    <a:pt x="145257" y="256180"/>
                  </a:cubicBezTo>
                  <a:cubicBezTo>
                    <a:pt x="167705" y="256180"/>
                    <a:pt x="188834" y="249577"/>
                    <a:pt x="206000" y="239013"/>
                  </a:cubicBezTo>
                  <a:cubicBezTo>
                    <a:pt x="206000" y="239013"/>
                    <a:pt x="206000" y="239013"/>
                    <a:pt x="221847" y="254859"/>
                  </a:cubicBezTo>
                  <a:cubicBezTo>
                    <a:pt x="221847" y="254859"/>
                    <a:pt x="221847" y="254859"/>
                    <a:pt x="221847" y="269385"/>
                  </a:cubicBezTo>
                  <a:cubicBezTo>
                    <a:pt x="199398" y="282590"/>
                    <a:pt x="172988" y="290513"/>
                    <a:pt x="145257" y="290513"/>
                  </a:cubicBezTo>
                  <a:cubicBezTo>
                    <a:pt x="64705" y="290513"/>
                    <a:pt x="0" y="225808"/>
                    <a:pt x="0" y="145257"/>
                  </a:cubicBezTo>
                  <a:cubicBezTo>
                    <a:pt x="0" y="64705"/>
                    <a:pt x="64705" y="0"/>
                    <a:pt x="145257" y="0"/>
                  </a:cubicBezTo>
                  <a:close/>
                </a:path>
              </a:pathLst>
            </a:custGeom>
            <a:solidFill>
              <a:schemeClr val="tx2"/>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r>
                <a:rPr lang="en-US">
                  <a:solidFill>
                    <a:schemeClr val="tx1">
                      <a:lumMod val="50000"/>
                      <a:lumOff val="50000"/>
                    </a:schemeClr>
                  </a:solidFill>
                </a:rPr>
                <a:t></a:t>
              </a:r>
            </a:p>
          </p:txBody>
        </p:sp>
      </p:grpSp>
      <p:grpSp>
        <p:nvGrpSpPr>
          <p:cNvPr id="34" name="组合 33">
            <a:extLst>
              <a:ext uri="{FF2B5EF4-FFF2-40B4-BE49-F238E27FC236}">
                <a16:creationId xmlns:a16="http://schemas.microsoft.com/office/drawing/2014/main" id="{550F1197-3650-41CB-B718-4FB31F02AAE6}"/>
              </a:ext>
            </a:extLst>
          </p:cNvPr>
          <p:cNvGrpSpPr/>
          <p:nvPr/>
        </p:nvGrpSpPr>
        <p:grpSpPr>
          <a:xfrm>
            <a:off x="876300" y="1772816"/>
            <a:ext cx="602706" cy="602706"/>
            <a:chOff x="876300" y="1772816"/>
            <a:chExt cx="602706" cy="602706"/>
          </a:xfrm>
        </p:grpSpPr>
        <p:sp>
          <p:nvSpPr>
            <p:cNvPr id="12" name="椭圆 11">
              <a:extLst>
                <a:ext uri="{FF2B5EF4-FFF2-40B4-BE49-F238E27FC236}">
                  <a16:creationId xmlns:a16="http://schemas.microsoft.com/office/drawing/2014/main" id="{96B3B6E3-DA03-4272-A1A5-D779F2580B60}"/>
                </a:ext>
              </a:extLst>
            </p:cNvPr>
            <p:cNvSpPr/>
            <p:nvPr/>
          </p:nvSpPr>
          <p:spPr>
            <a:xfrm>
              <a:off x="876300" y="1772816"/>
              <a:ext cx="602706" cy="602706"/>
            </a:xfrm>
            <a:prstGeom prst="ellipse">
              <a:avLst/>
            </a:prstGeom>
            <a:noFill/>
            <a:ln w="38100">
              <a:solidFill>
                <a:srgbClr val="3F434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8" name="任意多边形 20">
              <a:extLst>
                <a:ext uri="{FF2B5EF4-FFF2-40B4-BE49-F238E27FC236}">
                  <a16:creationId xmlns:a16="http://schemas.microsoft.com/office/drawing/2014/main" id="{ACD8C997-E087-4E1B-8486-5E41BFC8E3A6}"/>
                </a:ext>
              </a:extLst>
            </p:cNvPr>
            <p:cNvSpPr/>
            <p:nvPr/>
          </p:nvSpPr>
          <p:spPr>
            <a:xfrm>
              <a:off x="988495" y="1885011"/>
              <a:ext cx="378316" cy="378316"/>
            </a:xfrm>
            <a:custGeom>
              <a:gdLst>
                <a:gd fmla="*/ 157638 w 338138" name="connsiteX0"/>
                <a:gd fmla="*/ 144463 h 338138" name="connsiteY0"/>
                <a:gd fmla="*/ 165544 w 338138" name="connsiteX1"/>
                <a:gd fmla="*/ 148443 h 338138" name="connsiteY1"/>
                <a:gd fmla="*/ 249865 w 338138" name="connsiteX2"/>
                <a:gd fmla="*/ 233341 h 338138" name="connsiteY2"/>
                <a:gd fmla="*/ 280167 w 338138" name="connsiteX3"/>
                <a:gd fmla="*/ 232015 h 338138" name="connsiteY3"/>
                <a:gd fmla="*/ 286755 w 338138" name="connsiteX4"/>
                <a:gd fmla="*/ 234668 h 338138" name="connsiteY4"/>
                <a:gd fmla="*/ 335503 w 338138" name="connsiteX5"/>
                <a:gd fmla="*/ 283750 h 338138" name="connsiteY5"/>
                <a:gd fmla="*/ 338138 w 338138" name="connsiteX6"/>
                <a:gd fmla="*/ 293036 h 338138" name="connsiteY6"/>
                <a:gd fmla="*/ 330233 w 338138" name="connsiteX7"/>
                <a:gd fmla="*/ 298342 h 338138" name="connsiteY7"/>
                <a:gd fmla="*/ 311788 w 338138" name="connsiteX8"/>
                <a:gd fmla="*/ 303648 h 338138" name="connsiteY8"/>
                <a:gd fmla="*/ 303883 w 338138" name="connsiteX9"/>
                <a:gd fmla="*/ 310281 h 338138" name="connsiteY9"/>
                <a:gd fmla="*/ 299930 w 338138" name="connsiteX10"/>
                <a:gd fmla="*/ 331505 h 338138" name="connsiteY10"/>
                <a:gd fmla="*/ 293343 w 338138" name="connsiteX11"/>
                <a:gd fmla="*/ 338138 h 338138" name="connsiteY11"/>
                <a:gd fmla="*/ 290708 w 338138" name="connsiteX12"/>
                <a:gd fmla="*/ 338138 h 338138" name="connsiteY12"/>
                <a:gd fmla="*/ 284120 w 338138" name="connsiteX13"/>
                <a:gd fmla="*/ 335485 h 338138" name="connsiteY13"/>
                <a:gd fmla="*/ 235372 w 338138" name="connsiteX14"/>
                <a:gd fmla="*/ 286403 h 338138" name="connsiteY14"/>
                <a:gd fmla="*/ 232737 w 338138" name="connsiteX15"/>
                <a:gd fmla="*/ 279770 h 338138" name="connsiteY15"/>
                <a:gd fmla="*/ 234054 w 338138" name="connsiteX16"/>
                <a:gd fmla="*/ 249260 h 338138" name="connsiteY16"/>
                <a:gd fmla="*/ 149733 w 338138" name="connsiteX17"/>
                <a:gd fmla="*/ 164361 h 338138" name="connsiteY17"/>
                <a:gd fmla="*/ 149733 w 338138" name="connsiteX18"/>
                <a:gd fmla="*/ 148443 h 338138" name="connsiteY18"/>
                <a:gd fmla="*/ 157638 w 338138" name="connsiteX19"/>
                <a:gd fmla="*/ 144463 h 338138" name="connsiteY19"/>
                <a:gd fmla="*/ 145922 w 338138" name="connsiteX20"/>
                <a:gd fmla="*/ 120650 h 338138" name="connsiteY20"/>
                <a:gd fmla="*/ 169863 w 338138" name="connsiteX21"/>
                <a:gd fmla="*/ 137383 h 338138" name="connsiteY21"/>
                <a:gd fmla="*/ 157893 w 338138" name="connsiteX22"/>
                <a:gd fmla="*/ 133522 h 338138" name="connsiteY22"/>
                <a:gd fmla="*/ 141931 w 338138" name="connsiteX23"/>
                <a:gd fmla="*/ 141245 h 338138" name="connsiteY23"/>
                <a:gd fmla="*/ 137941 w 338138" name="connsiteX24"/>
                <a:gd fmla="*/ 168275 h 338138" name="connsiteY24"/>
                <a:gd fmla="*/ 120650 w 338138" name="connsiteX25"/>
                <a:gd fmla="*/ 145106 h 338138" name="connsiteY25"/>
                <a:gd fmla="*/ 145922 w 338138" name="connsiteX26"/>
                <a:gd fmla="*/ 120650 h 338138" name="connsiteY26"/>
                <a:gd fmla="*/ 146051 w 338138" name="connsiteX27"/>
                <a:gd fmla="*/ 60325 h 338138" name="connsiteY27"/>
                <a:gd fmla="*/ 230188 w 338138" name="connsiteX28"/>
                <a:gd fmla="*/ 145257 h 338138" name="connsiteY28"/>
                <a:gd fmla="*/ 219671 w 338138" name="connsiteX29"/>
                <a:gd fmla="*/ 186395 h 338138" name="connsiteY29"/>
                <a:gd fmla="*/ 193378 w 338138" name="connsiteX30"/>
                <a:gd fmla="*/ 161181 h 338138" name="connsiteY30"/>
                <a:gd fmla="*/ 196007 w 338138" name="connsiteX31"/>
                <a:gd fmla="*/ 145257 h 338138" name="connsiteY31"/>
                <a:gd fmla="*/ 146051 w 338138" name="connsiteX32"/>
                <a:gd fmla="*/ 94828 h 338138" name="connsiteY32"/>
                <a:gd fmla="*/ 96094 w 338138" name="connsiteX33"/>
                <a:gd fmla="*/ 145257 h 338138" name="connsiteY33"/>
                <a:gd fmla="*/ 146051 w 338138" name="connsiteX34"/>
                <a:gd fmla="*/ 195685 h 338138" name="connsiteY34"/>
                <a:gd fmla="*/ 161827 w 338138" name="connsiteX35"/>
                <a:gd fmla="*/ 193031 h 338138" name="connsiteY35"/>
                <a:gd fmla="*/ 188119 w 338138" name="connsiteX36"/>
                <a:gd fmla="*/ 219572 h 338138" name="connsiteY36"/>
                <a:gd fmla="*/ 146051 w 338138" name="connsiteX37"/>
                <a:gd fmla="*/ 230188 h 338138" name="connsiteY37"/>
                <a:gd fmla="*/ 61913 w 338138" name="connsiteX38"/>
                <a:gd fmla="*/ 145257 h 338138" name="connsiteY38"/>
                <a:gd fmla="*/ 146051 w 338138" name="connsiteX39"/>
                <a:gd fmla="*/ 60325 h 338138" name="connsiteY39"/>
                <a:gd fmla="*/ 145257 w 338138" name="connsiteX40"/>
                <a:gd fmla="*/ 0 h 338138" name="connsiteY40"/>
                <a:gd fmla="*/ 290513 w 338138" name="connsiteX41"/>
                <a:gd fmla="*/ 145257 h 338138" name="connsiteY41"/>
                <a:gd fmla="*/ 269385 w 338138" name="connsiteX42"/>
                <a:gd fmla="*/ 221846 h 338138" name="connsiteY42"/>
                <a:gd fmla="*/ 254859 w 338138" name="connsiteX43"/>
                <a:gd fmla="*/ 221846 h 338138" name="connsiteY43"/>
                <a:gd fmla="*/ 239013 w 338138" name="connsiteX44"/>
                <a:gd fmla="*/ 206000 h 338138" name="connsiteY44"/>
                <a:gd fmla="*/ 256180 w 338138" name="connsiteX45"/>
                <a:gd fmla="*/ 145257 h 338138" name="connsiteY45"/>
                <a:gd fmla="*/ 145257 w 338138" name="connsiteX46"/>
                <a:gd fmla="*/ 34333 h 338138" name="connsiteY46"/>
                <a:gd fmla="*/ 34333 w 338138" name="connsiteX47"/>
                <a:gd fmla="*/ 145257 h 338138" name="connsiteY47"/>
                <a:gd fmla="*/ 145257 w 338138" name="connsiteX48"/>
                <a:gd fmla="*/ 256180 h 338138" name="connsiteY48"/>
                <a:gd fmla="*/ 206000 w 338138" name="connsiteX49"/>
                <a:gd fmla="*/ 239013 h 338138" name="connsiteY49"/>
                <a:gd fmla="*/ 221847 w 338138" name="connsiteX50"/>
                <a:gd fmla="*/ 254859 h 338138" name="connsiteY50"/>
                <a:gd fmla="*/ 221847 w 338138" name="connsiteX51"/>
                <a:gd fmla="*/ 269385 h 338138" name="connsiteY51"/>
                <a:gd fmla="*/ 145257 w 338138" name="connsiteX52"/>
                <a:gd fmla="*/ 290513 h 338138" name="connsiteY52"/>
                <a:gd fmla="*/ 0 w 338138" name="connsiteX53"/>
                <a:gd fmla="*/ 145257 h 338138" name="connsiteY53"/>
                <a:gd fmla="*/ 145257 w 338138" name="connsiteX54"/>
                <a:gd fmla="*/ 0 h 338138" name="connsiteY5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b="b" l="l" r="r" t="t"/>
              <a:pathLst>
                <a:path h="338138" w="338138">
                  <a:moveTo>
                    <a:pt x="157638" y="144463"/>
                  </a:moveTo>
                  <a:cubicBezTo>
                    <a:pt x="160273" y="144463"/>
                    <a:pt x="162908" y="145790"/>
                    <a:pt x="165544" y="148443"/>
                  </a:cubicBezTo>
                  <a:cubicBezTo>
                    <a:pt x="165544" y="148443"/>
                    <a:pt x="165544" y="148443"/>
                    <a:pt x="249865" y="233341"/>
                  </a:cubicBezTo>
                  <a:cubicBezTo>
                    <a:pt x="249865" y="233341"/>
                    <a:pt x="249865" y="233341"/>
                    <a:pt x="280167" y="232015"/>
                  </a:cubicBezTo>
                  <a:cubicBezTo>
                    <a:pt x="282803" y="232015"/>
                    <a:pt x="285438" y="233341"/>
                    <a:pt x="286755" y="234668"/>
                  </a:cubicBezTo>
                  <a:cubicBezTo>
                    <a:pt x="286755" y="234668"/>
                    <a:pt x="286755" y="234668"/>
                    <a:pt x="335503" y="283750"/>
                  </a:cubicBezTo>
                  <a:cubicBezTo>
                    <a:pt x="338138" y="286403"/>
                    <a:pt x="338138" y="289056"/>
                    <a:pt x="338138" y="293036"/>
                  </a:cubicBezTo>
                  <a:cubicBezTo>
                    <a:pt x="336821" y="295689"/>
                    <a:pt x="334186" y="298342"/>
                    <a:pt x="330233" y="298342"/>
                  </a:cubicBezTo>
                  <a:cubicBezTo>
                    <a:pt x="330233" y="298342"/>
                    <a:pt x="330233" y="298342"/>
                    <a:pt x="311788" y="303648"/>
                  </a:cubicBezTo>
                  <a:cubicBezTo>
                    <a:pt x="307835" y="303648"/>
                    <a:pt x="305200" y="306301"/>
                    <a:pt x="303883" y="310281"/>
                  </a:cubicBezTo>
                  <a:cubicBezTo>
                    <a:pt x="303883" y="310281"/>
                    <a:pt x="303883" y="310281"/>
                    <a:pt x="299930" y="331505"/>
                  </a:cubicBezTo>
                  <a:cubicBezTo>
                    <a:pt x="298613" y="334158"/>
                    <a:pt x="295978" y="336812"/>
                    <a:pt x="293343" y="338138"/>
                  </a:cubicBezTo>
                  <a:cubicBezTo>
                    <a:pt x="292025" y="338138"/>
                    <a:pt x="292025" y="338138"/>
                    <a:pt x="290708" y="338138"/>
                  </a:cubicBezTo>
                  <a:cubicBezTo>
                    <a:pt x="288073" y="338138"/>
                    <a:pt x="285438" y="336812"/>
                    <a:pt x="284120" y="335485"/>
                  </a:cubicBezTo>
                  <a:cubicBezTo>
                    <a:pt x="284120" y="335485"/>
                    <a:pt x="284120" y="335485"/>
                    <a:pt x="235372" y="286403"/>
                  </a:cubicBezTo>
                  <a:cubicBezTo>
                    <a:pt x="232737" y="283750"/>
                    <a:pt x="232737" y="281097"/>
                    <a:pt x="232737" y="279770"/>
                  </a:cubicBezTo>
                  <a:cubicBezTo>
                    <a:pt x="232737" y="279770"/>
                    <a:pt x="232737" y="279770"/>
                    <a:pt x="234054" y="249260"/>
                  </a:cubicBezTo>
                  <a:cubicBezTo>
                    <a:pt x="234054" y="249260"/>
                    <a:pt x="234054" y="249260"/>
                    <a:pt x="149733" y="164361"/>
                  </a:cubicBezTo>
                  <a:cubicBezTo>
                    <a:pt x="144463" y="159055"/>
                    <a:pt x="144463" y="152422"/>
                    <a:pt x="149733" y="148443"/>
                  </a:cubicBezTo>
                  <a:cubicBezTo>
                    <a:pt x="151051" y="145790"/>
                    <a:pt x="155003" y="144463"/>
                    <a:pt x="157638" y="144463"/>
                  </a:cubicBezTo>
                  <a:close/>
                  <a:moveTo>
                    <a:pt x="145922" y="120650"/>
                  </a:moveTo>
                  <a:cubicBezTo>
                    <a:pt x="157893" y="120650"/>
                    <a:pt x="167203" y="128373"/>
                    <a:pt x="169863" y="137383"/>
                  </a:cubicBezTo>
                  <a:cubicBezTo>
                    <a:pt x="167203" y="134809"/>
                    <a:pt x="161883" y="133522"/>
                    <a:pt x="157893" y="133522"/>
                  </a:cubicBezTo>
                  <a:cubicBezTo>
                    <a:pt x="151242" y="133522"/>
                    <a:pt x="145922" y="136096"/>
                    <a:pt x="141931" y="141245"/>
                  </a:cubicBezTo>
                  <a:cubicBezTo>
                    <a:pt x="133951" y="147680"/>
                    <a:pt x="132620" y="160552"/>
                    <a:pt x="137941" y="168275"/>
                  </a:cubicBezTo>
                  <a:cubicBezTo>
                    <a:pt x="128630" y="165701"/>
                    <a:pt x="120650" y="156691"/>
                    <a:pt x="120650" y="145106"/>
                  </a:cubicBezTo>
                  <a:cubicBezTo>
                    <a:pt x="120650" y="132234"/>
                    <a:pt x="132620" y="120650"/>
                    <a:pt x="145922" y="120650"/>
                  </a:cubicBezTo>
                  <a:close/>
                  <a:moveTo>
                    <a:pt x="146051" y="60325"/>
                  </a:moveTo>
                  <a:cubicBezTo>
                    <a:pt x="192063" y="60325"/>
                    <a:pt x="230188" y="98810"/>
                    <a:pt x="230188" y="145257"/>
                  </a:cubicBezTo>
                  <a:cubicBezTo>
                    <a:pt x="230188" y="159854"/>
                    <a:pt x="226244" y="174452"/>
                    <a:pt x="219671" y="186395"/>
                  </a:cubicBezTo>
                  <a:lnTo>
                    <a:pt x="193378" y="161181"/>
                  </a:lnTo>
                  <a:cubicBezTo>
                    <a:pt x="196007" y="155873"/>
                    <a:pt x="196007" y="150565"/>
                    <a:pt x="196007" y="145257"/>
                  </a:cubicBezTo>
                  <a:cubicBezTo>
                    <a:pt x="196007" y="117388"/>
                    <a:pt x="173658" y="94828"/>
                    <a:pt x="146051" y="94828"/>
                  </a:cubicBezTo>
                  <a:cubicBezTo>
                    <a:pt x="118443" y="94828"/>
                    <a:pt x="96094" y="117388"/>
                    <a:pt x="96094" y="145257"/>
                  </a:cubicBezTo>
                  <a:cubicBezTo>
                    <a:pt x="96094" y="173125"/>
                    <a:pt x="118443" y="195685"/>
                    <a:pt x="146051" y="195685"/>
                  </a:cubicBezTo>
                  <a:cubicBezTo>
                    <a:pt x="151309" y="195685"/>
                    <a:pt x="156568" y="194358"/>
                    <a:pt x="161827" y="193031"/>
                  </a:cubicBezTo>
                  <a:cubicBezTo>
                    <a:pt x="161827" y="193031"/>
                    <a:pt x="161827" y="193031"/>
                    <a:pt x="188119" y="219572"/>
                  </a:cubicBezTo>
                  <a:cubicBezTo>
                    <a:pt x="174973" y="226207"/>
                    <a:pt x="161827" y="230188"/>
                    <a:pt x="146051" y="230188"/>
                  </a:cubicBezTo>
                  <a:cubicBezTo>
                    <a:pt x="100038" y="230188"/>
                    <a:pt x="61913" y="191703"/>
                    <a:pt x="61913" y="145257"/>
                  </a:cubicBezTo>
                  <a:cubicBezTo>
                    <a:pt x="61913" y="98810"/>
                    <a:pt x="100038" y="60325"/>
                    <a:pt x="146051" y="60325"/>
                  </a:cubicBezTo>
                  <a:close/>
                  <a:moveTo>
                    <a:pt x="145257" y="0"/>
                  </a:moveTo>
                  <a:cubicBezTo>
                    <a:pt x="225808" y="0"/>
                    <a:pt x="290513" y="64705"/>
                    <a:pt x="290513" y="145257"/>
                  </a:cubicBezTo>
                  <a:cubicBezTo>
                    <a:pt x="290513" y="172987"/>
                    <a:pt x="282590" y="199398"/>
                    <a:pt x="269385" y="221846"/>
                  </a:cubicBezTo>
                  <a:cubicBezTo>
                    <a:pt x="269385" y="221846"/>
                    <a:pt x="269385" y="221846"/>
                    <a:pt x="254859" y="221846"/>
                  </a:cubicBezTo>
                  <a:cubicBezTo>
                    <a:pt x="254859" y="221846"/>
                    <a:pt x="254859" y="221846"/>
                    <a:pt x="239013" y="206000"/>
                  </a:cubicBezTo>
                  <a:cubicBezTo>
                    <a:pt x="249577" y="188833"/>
                    <a:pt x="256180" y="167705"/>
                    <a:pt x="256180" y="145257"/>
                  </a:cubicBezTo>
                  <a:cubicBezTo>
                    <a:pt x="256180" y="84513"/>
                    <a:pt x="207321" y="34333"/>
                    <a:pt x="145257" y="34333"/>
                  </a:cubicBezTo>
                  <a:cubicBezTo>
                    <a:pt x="84513" y="34333"/>
                    <a:pt x="34333" y="84513"/>
                    <a:pt x="34333" y="145257"/>
                  </a:cubicBezTo>
                  <a:cubicBezTo>
                    <a:pt x="34333" y="207321"/>
                    <a:pt x="84513" y="256180"/>
                    <a:pt x="145257" y="256180"/>
                  </a:cubicBezTo>
                  <a:cubicBezTo>
                    <a:pt x="167705" y="256180"/>
                    <a:pt x="188834" y="249577"/>
                    <a:pt x="206000" y="239013"/>
                  </a:cubicBezTo>
                  <a:cubicBezTo>
                    <a:pt x="206000" y="239013"/>
                    <a:pt x="206000" y="239013"/>
                    <a:pt x="221847" y="254859"/>
                  </a:cubicBezTo>
                  <a:cubicBezTo>
                    <a:pt x="221847" y="254859"/>
                    <a:pt x="221847" y="254859"/>
                    <a:pt x="221847" y="269385"/>
                  </a:cubicBezTo>
                  <a:cubicBezTo>
                    <a:pt x="199398" y="282590"/>
                    <a:pt x="172988" y="290513"/>
                    <a:pt x="145257" y="290513"/>
                  </a:cubicBezTo>
                  <a:cubicBezTo>
                    <a:pt x="64705" y="290513"/>
                    <a:pt x="0" y="225808"/>
                    <a:pt x="0" y="145257"/>
                  </a:cubicBezTo>
                  <a:cubicBezTo>
                    <a:pt x="0" y="64705"/>
                    <a:pt x="64705" y="0"/>
                    <a:pt x="145257" y="0"/>
                  </a:cubicBezTo>
                  <a:close/>
                </a:path>
              </a:pathLst>
            </a:custGeom>
            <a:solidFill>
              <a:schemeClr val="tx2"/>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sp>
        <p:nvSpPr>
          <p:cNvPr id="19" name="文本框 21">
            <a:extLst>
              <a:ext uri="{FF2B5EF4-FFF2-40B4-BE49-F238E27FC236}">
                <a16:creationId xmlns:a16="http://schemas.microsoft.com/office/drawing/2014/main" id="{2503DC5C-CC80-41AD-A768-67EAAFF1E083}"/>
              </a:ext>
            </a:extLst>
          </p:cNvPr>
          <p:cNvSpPr txBox="1"/>
          <p:nvPr/>
        </p:nvSpPr>
        <p:spPr>
          <a:xfrm>
            <a:off x="8245678" y="2708920"/>
            <a:ext cx="3266357" cy="338554"/>
          </a:xfrm>
          <a:prstGeom prst="rect">
            <a:avLst/>
          </a:prstGeom>
          <a:noFill/>
        </p:spPr>
        <p:txBody>
          <a:bodyPr wrap="none">
            <a:normAutofit/>
          </a:bodyPr>
          <a:lstStyle/>
          <a:p>
            <a:pPr algn="just"/>
            <a:r>
              <a:rPr altLang="en-US" b="1" lang="zh-CN" sz="1600">
                <a:solidFill>
                  <a:schemeClr val="bg1"/>
                </a:solidFill>
              </a:rPr>
              <a:t>标题文本预设</a:t>
            </a:r>
          </a:p>
        </p:txBody>
      </p:sp>
      <p:sp>
        <p:nvSpPr>
          <p:cNvPr id="25" name="矩形 24">
            <a:extLst>
              <a:ext uri="{FF2B5EF4-FFF2-40B4-BE49-F238E27FC236}">
                <a16:creationId xmlns:a16="http://schemas.microsoft.com/office/drawing/2014/main" id="{05E5F798-EE28-4FB1-9A3F-4BE091AF95CA}"/>
              </a:ext>
            </a:extLst>
          </p:cNvPr>
          <p:cNvSpPr/>
          <p:nvPr/>
        </p:nvSpPr>
        <p:spPr>
          <a:xfrm>
            <a:off x="0" y="0"/>
            <a:ext cx="2567608" cy="108000"/>
          </a:xfrm>
          <a:prstGeom prst="rect">
            <a:avLst/>
          </a:prstGeom>
          <a:solidFill>
            <a:srgbClr val="3F434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矩形 25">
            <a:extLst>
              <a:ext uri="{FF2B5EF4-FFF2-40B4-BE49-F238E27FC236}">
                <a16:creationId xmlns:a16="http://schemas.microsoft.com/office/drawing/2014/main" id="{CD26DE6B-893A-49B3-8215-67D4CBE1D332}"/>
              </a:ext>
            </a:extLst>
          </p:cNvPr>
          <p:cNvSpPr/>
          <p:nvPr/>
        </p:nvSpPr>
        <p:spPr>
          <a:xfrm>
            <a:off x="9624392" y="6750000"/>
            <a:ext cx="2567608" cy="108000"/>
          </a:xfrm>
          <a:prstGeom prst="rect">
            <a:avLst/>
          </a:prstGeom>
          <a:solidFill>
            <a:srgbClr val="3F434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3632189526"/>
      </p:ext>
    </p:extLst>
  </p:cSld>
  <p:clrMapOvr>
    <a:masterClrMapping/>
  </p:clrMapOvr>
  <mc:AlternateContent>
    <mc:Choice Requires="p14">
      <p:transition p14:dur="1250" spd="slow">
        <p:randomBar dir="vert"/>
      </p:transition>
    </mc:Choice>
    <mc:Fallback>
      <p:transition spd="slow">
        <p:randomBar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14"/>
                                        </p:tgtEl>
                                        <p:attrNameLst>
                                          <p:attrName>style.visibility</p:attrName>
                                        </p:attrNameLst>
                                      </p:cBhvr>
                                      <p:to>
                                        <p:strVal val="visible"/>
                                      </p:to>
                                    </p:set>
                                    <p:anim calcmode="lin" valueType="num">
                                      <p:cBhvr>
                                        <p:cTn dur="500" fill="hold" id="7"/>
                                        <p:tgtEl>
                                          <p:spTgt spid="14"/>
                                        </p:tgtEl>
                                        <p:attrNameLst>
                                          <p:attrName>ppt_w</p:attrName>
                                        </p:attrNameLst>
                                      </p:cBhvr>
                                      <p:tavLst>
                                        <p:tav tm="0">
                                          <p:val>
                                            <p:fltVal val="0"/>
                                          </p:val>
                                        </p:tav>
                                        <p:tav tm="100000">
                                          <p:val>
                                            <p:strVal val="#ppt_w"/>
                                          </p:val>
                                        </p:tav>
                                      </p:tavLst>
                                    </p:anim>
                                    <p:anim calcmode="lin" valueType="num">
                                      <p:cBhvr>
                                        <p:cTn dur="500" fill="hold" id="8"/>
                                        <p:tgtEl>
                                          <p:spTgt spid="14"/>
                                        </p:tgtEl>
                                        <p:attrNameLst>
                                          <p:attrName>ppt_h</p:attrName>
                                        </p:attrNameLst>
                                      </p:cBhvr>
                                      <p:tavLst>
                                        <p:tav tm="0">
                                          <p:val>
                                            <p:fltVal val="0"/>
                                          </p:val>
                                        </p:tav>
                                        <p:tav tm="100000">
                                          <p:val>
                                            <p:strVal val="#ppt_h"/>
                                          </p:val>
                                        </p:tav>
                                      </p:tavLst>
                                    </p:anim>
                                    <p:animEffect filter="fade" transition="in">
                                      <p:cBhvr>
                                        <p:cTn dur="500" id="9"/>
                                        <p:tgtEl>
                                          <p:spTgt spid="14"/>
                                        </p:tgtEl>
                                      </p:cBhvr>
                                    </p:animEffect>
                                  </p:childTnLst>
                                </p:cTn>
                              </p:par>
                              <p:par>
                                <p:cTn fill="hold" grpId="0" id="10" nodeType="withEffect" presetClass="entr" presetID="22" presetSubtype="8">
                                  <p:stCondLst>
                                    <p:cond delay="0"/>
                                  </p:stCondLst>
                                  <p:childTnLst>
                                    <p:set>
                                      <p:cBhvr>
                                        <p:cTn dur="1" fill="hold" id="11">
                                          <p:stCondLst>
                                            <p:cond delay="0"/>
                                          </p:stCondLst>
                                        </p:cTn>
                                        <p:tgtEl>
                                          <p:spTgt spid="25"/>
                                        </p:tgtEl>
                                        <p:attrNameLst>
                                          <p:attrName>style.visibility</p:attrName>
                                        </p:attrNameLst>
                                      </p:cBhvr>
                                      <p:to>
                                        <p:strVal val="visible"/>
                                      </p:to>
                                    </p:set>
                                    <p:animEffect filter="wipe(left)" transition="in">
                                      <p:cBhvr>
                                        <p:cTn dur="500" id="12"/>
                                        <p:tgtEl>
                                          <p:spTgt spid="25"/>
                                        </p:tgtEl>
                                      </p:cBhvr>
                                    </p:animEffect>
                                  </p:childTnLst>
                                </p:cTn>
                              </p:par>
                              <p:par>
                                <p:cTn fill="hold" grpId="0" id="13" nodeType="withEffect" presetClass="entr" presetID="22" presetSubtype="2">
                                  <p:stCondLst>
                                    <p:cond delay="0"/>
                                  </p:stCondLst>
                                  <p:childTnLst>
                                    <p:set>
                                      <p:cBhvr>
                                        <p:cTn dur="1" fill="hold" id="14">
                                          <p:stCondLst>
                                            <p:cond delay="0"/>
                                          </p:stCondLst>
                                        </p:cTn>
                                        <p:tgtEl>
                                          <p:spTgt spid="26"/>
                                        </p:tgtEl>
                                        <p:attrNameLst>
                                          <p:attrName>style.visibility</p:attrName>
                                        </p:attrNameLst>
                                      </p:cBhvr>
                                      <p:to>
                                        <p:strVal val="visible"/>
                                      </p:to>
                                    </p:set>
                                    <p:animEffect filter="wipe(right)" transition="in">
                                      <p:cBhvr>
                                        <p:cTn dur="500" id="15"/>
                                        <p:tgtEl>
                                          <p:spTgt spid="26"/>
                                        </p:tgtEl>
                                      </p:cBhvr>
                                    </p:animEffect>
                                  </p:childTnLst>
                                </p:cTn>
                              </p:par>
                            </p:childTnLst>
                          </p:cTn>
                        </p:par>
                        <p:par>
                          <p:cTn fill="hold" id="16" nodeType="afterGroup">
                            <p:stCondLst>
                              <p:cond delay="500"/>
                            </p:stCondLst>
                            <p:childTnLst>
                              <p:par>
                                <p:cTn fill="hold" grpId="0" id="17" nodeType="afterEffect" presetClass="entr" presetID="42" presetSubtype="0">
                                  <p:stCondLst>
                                    <p:cond delay="0"/>
                                  </p:stCondLst>
                                  <p:childTnLst>
                                    <p:set>
                                      <p:cBhvr>
                                        <p:cTn dur="1" fill="hold" id="18">
                                          <p:stCondLst>
                                            <p:cond delay="0"/>
                                          </p:stCondLst>
                                        </p:cTn>
                                        <p:tgtEl>
                                          <p:spTgt spid="19"/>
                                        </p:tgtEl>
                                        <p:attrNameLst>
                                          <p:attrName>style.visibility</p:attrName>
                                        </p:attrNameLst>
                                      </p:cBhvr>
                                      <p:to>
                                        <p:strVal val="visible"/>
                                      </p:to>
                                    </p:set>
                                    <p:animEffect filter="fade" transition="in">
                                      <p:cBhvr>
                                        <p:cTn dur="500" id="19"/>
                                        <p:tgtEl>
                                          <p:spTgt spid="19"/>
                                        </p:tgtEl>
                                      </p:cBhvr>
                                    </p:animEffect>
                                    <p:anim calcmode="lin" valueType="num">
                                      <p:cBhvr>
                                        <p:cTn dur="500" fill="hold" id="20"/>
                                        <p:tgtEl>
                                          <p:spTgt spid="19"/>
                                        </p:tgtEl>
                                        <p:attrNameLst>
                                          <p:attrName>ppt_x</p:attrName>
                                        </p:attrNameLst>
                                      </p:cBhvr>
                                      <p:tavLst>
                                        <p:tav tm="0">
                                          <p:val>
                                            <p:strVal val="#ppt_x"/>
                                          </p:val>
                                        </p:tav>
                                        <p:tav tm="100000">
                                          <p:val>
                                            <p:strVal val="#ppt_x"/>
                                          </p:val>
                                        </p:tav>
                                      </p:tavLst>
                                    </p:anim>
                                    <p:anim calcmode="lin" valueType="num">
                                      <p:cBhvr>
                                        <p:cTn dur="500" fill="hold" id="21"/>
                                        <p:tgtEl>
                                          <p:spTgt spid="19"/>
                                        </p:tgtEl>
                                        <p:attrNameLst>
                                          <p:attrName>ppt_y</p:attrName>
                                        </p:attrNameLst>
                                      </p:cBhvr>
                                      <p:tavLst>
                                        <p:tav tm="0">
                                          <p:val>
                                            <p:strVal val="#ppt_y+.1"/>
                                          </p:val>
                                        </p:tav>
                                        <p:tav tm="100000">
                                          <p:val>
                                            <p:strVal val="#ppt_y"/>
                                          </p:val>
                                        </p:tav>
                                      </p:tavLst>
                                    </p:anim>
                                  </p:childTnLst>
                                </p:cTn>
                              </p:par>
                              <p:par>
                                <p:cTn fill="hold" grpId="0" id="22" nodeType="withEffect" presetClass="entr" presetID="47" presetSubtype="0">
                                  <p:stCondLst>
                                    <p:cond delay="0"/>
                                  </p:stCondLst>
                                  <p:childTnLst>
                                    <p:set>
                                      <p:cBhvr>
                                        <p:cTn dur="1" fill="hold" id="23">
                                          <p:stCondLst>
                                            <p:cond delay="0"/>
                                          </p:stCondLst>
                                        </p:cTn>
                                        <p:tgtEl>
                                          <p:spTgt spid="5"/>
                                        </p:tgtEl>
                                        <p:attrNameLst>
                                          <p:attrName>style.visibility</p:attrName>
                                        </p:attrNameLst>
                                      </p:cBhvr>
                                      <p:to>
                                        <p:strVal val="visible"/>
                                      </p:to>
                                    </p:set>
                                    <p:animEffect filter="fade" transition="in">
                                      <p:cBhvr>
                                        <p:cTn dur="500" id="24"/>
                                        <p:tgtEl>
                                          <p:spTgt spid="5"/>
                                        </p:tgtEl>
                                      </p:cBhvr>
                                    </p:animEffect>
                                    <p:anim calcmode="lin" valueType="num">
                                      <p:cBhvr>
                                        <p:cTn dur="500" fill="hold" id="25"/>
                                        <p:tgtEl>
                                          <p:spTgt spid="5"/>
                                        </p:tgtEl>
                                        <p:attrNameLst>
                                          <p:attrName>ppt_x</p:attrName>
                                        </p:attrNameLst>
                                      </p:cBhvr>
                                      <p:tavLst>
                                        <p:tav tm="0">
                                          <p:val>
                                            <p:strVal val="#ppt_x"/>
                                          </p:val>
                                        </p:tav>
                                        <p:tav tm="100000">
                                          <p:val>
                                            <p:strVal val="#ppt_x"/>
                                          </p:val>
                                        </p:tav>
                                      </p:tavLst>
                                    </p:anim>
                                    <p:anim calcmode="lin" valueType="num">
                                      <p:cBhvr>
                                        <p:cTn dur="500" fill="hold" id="26"/>
                                        <p:tgtEl>
                                          <p:spTgt spid="5"/>
                                        </p:tgtEl>
                                        <p:attrNameLst>
                                          <p:attrName>ppt_y</p:attrName>
                                        </p:attrNameLst>
                                      </p:cBhvr>
                                      <p:tavLst>
                                        <p:tav tm="0">
                                          <p:val>
                                            <p:strVal val="#ppt_y-.1"/>
                                          </p:val>
                                        </p:tav>
                                        <p:tav tm="100000">
                                          <p:val>
                                            <p:strVal val="#ppt_y"/>
                                          </p:val>
                                        </p:tav>
                                      </p:tavLst>
                                    </p:anim>
                                  </p:childTnLst>
                                </p:cTn>
                              </p:par>
                            </p:childTnLst>
                          </p:cTn>
                        </p:par>
                        <p:par>
                          <p:cTn fill="hold" id="27" nodeType="afterGroup">
                            <p:stCondLst>
                              <p:cond delay="1000"/>
                            </p:stCondLst>
                            <p:childTnLst>
                              <p:par>
                                <p:cTn decel="100000" fill="hold" id="28" nodeType="afterEffect" presetClass="entr" presetID="49" presetSubtype="0">
                                  <p:stCondLst>
                                    <p:cond delay="0"/>
                                  </p:stCondLst>
                                  <p:childTnLst>
                                    <p:set>
                                      <p:cBhvr>
                                        <p:cTn dur="1" fill="hold" id="29">
                                          <p:stCondLst>
                                            <p:cond delay="0"/>
                                          </p:stCondLst>
                                        </p:cTn>
                                        <p:tgtEl>
                                          <p:spTgt spid="35"/>
                                        </p:tgtEl>
                                        <p:attrNameLst>
                                          <p:attrName>style.visibility</p:attrName>
                                        </p:attrNameLst>
                                      </p:cBhvr>
                                      <p:to>
                                        <p:strVal val="visible"/>
                                      </p:to>
                                    </p:set>
                                    <p:anim calcmode="lin" valueType="num">
                                      <p:cBhvr>
                                        <p:cTn dur="500" fill="hold" id="30"/>
                                        <p:tgtEl>
                                          <p:spTgt spid="35"/>
                                        </p:tgtEl>
                                        <p:attrNameLst>
                                          <p:attrName>ppt_w</p:attrName>
                                        </p:attrNameLst>
                                      </p:cBhvr>
                                      <p:tavLst>
                                        <p:tav tm="0">
                                          <p:val>
                                            <p:fltVal val="0"/>
                                          </p:val>
                                        </p:tav>
                                        <p:tav tm="100000">
                                          <p:val>
                                            <p:strVal val="#ppt_w"/>
                                          </p:val>
                                        </p:tav>
                                      </p:tavLst>
                                    </p:anim>
                                    <p:anim calcmode="lin" valueType="num">
                                      <p:cBhvr>
                                        <p:cTn dur="500" fill="hold" id="31"/>
                                        <p:tgtEl>
                                          <p:spTgt spid="35"/>
                                        </p:tgtEl>
                                        <p:attrNameLst>
                                          <p:attrName>ppt_h</p:attrName>
                                        </p:attrNameLst>
                                      </p:cBhvr>
                                      <p:tavLst>
                                        <p:tav tm="0">
                                          <p:val>
                                            <p:fltVal val="0"/>
                                          </p:val>
                                        </p:tav>
                                        <p:tav tm="100000">
                                          <p:val>
                                            <p:strVal val="#ppt_h"/>
                                          </p:val>
                                        </p:tav>
                                      </p:tavLst>
                                    </p:anim>
                                    <p:anim calcmode="lin" valueType="num">
                                      <p:cBhvr>
                                        <p:cTn dur="500" fill="hold" id="32"/>
                                        <p:tgtEl>
                                          <p:spTgt spid="35"/>
                                        </p:tgtEl>
                                        <p:attrNameLst>
                                          <p:attrName>style.rotation</p:attrName>
                                        </p:attrNameLst>
                                      </p:cBhvr>
                                      <p:tavLst>
                                        <p:tav tm="0">
                                          <p:val>
                                            <p:fltVal val="360"/>
                                          </p:val>
                                        </p:tav>
                                        <p:tav tm="100000">
                                          <p:val>
                                            <p:fltVal val="0"/>
                                          </p:val>
                                        </p:tav>
                                      </p:tavLst>
                                    </p:anim>
                                    <p:animEffect filter="fade" transition="in">
                                      <p:cBhvr>
                                        <p:cTn dur="500" id="33"/>
                                        <p:tgtEl>
                                          <p:spTgt spid="35"/>
                                        </p:tgtEl>
                                      </p:cBhvr>
                                    </p:animEffect>
                                  </p:childTnLst>
                                </p:cTn>
                              </p:par>
                              <p:par>
                                <p:cTn decel="100000" fill="hold" id="34" nodeType="withEffect" presetClass="entr" presetID="49" presetSubtype="0">
                                  <p:stCondLst>
                                    <p:cond delay="0"/>
                                  </p:stCondLst>
                                  <p:childTnLst>
                                    <p:set>
                                      <p:cBhvr>
                                        <p:cTn dur="1" fill="hold" id="35">
                                          <p:stCondLst>
                                            <p:cond delay="0"/>
                                          </p:stCondLst>
                                        </p:cTn>
                                        <p:tgtEl>
                                          <p:spTgt spid="36"/>
                                        </p:tgtEl>
                                        <p:attrNameLst>
                                          <p:attrName>style.visibility</p:attrName>
                                        </p:attrNameLst>
                                      </p:cBhvr>
                                      <p:to>
                                        <p:strVal val="visible"/>
                                      </p:to>
                                    </p:set>
                                    <p:anim calcmode="lin" valueType="num">
                                      <p:cBhvr>
                                        <p:cTn dur="500" fill="hold" id="36"/>
                                        <p:tgtEl>
                                          <p:spTgt spid="36"/>
                                        </p:tgtEl>
                                        <p:attrNameLst>
                                          <p:attrName>ppt_w</p:attrName>
                                        </p:attrNameLst>
                                      </p:cBhvr>
                                      <p:tavLst>
                                        <p:tav tm="0">
                                          <p:val>
                                            <p:fltVal val="0"/>
                                          </p:val>
                                        </p:tav>
                                        <p:tav tm="100000">
                                          <p:val>
                                            <p:strVal val="#ppt_w"/>
                                          </p:val>
                                        </p:tav>
                                      </p:tavLst>
                                    </p:anim>
                                    <p:anim calcmode="lin" valueType="num">
                                      <p:cBhvr>
                                        <p:cTn dur="500" fill="hold" id="37"/>
                                        <p:tgtEl>
                                          <p:spTgt spid="36"/>
                                        </p:tgtEl>
                                        <p:attrNameLst>
                                          <p:attrName>ppt_h</p:attrName>
                                        </p:attrNameLst>
                                      </p:cBhvr>
                                      <p:tavLst>
                                        <p:tav tm="0">
                                          <p:val>
                                            <p:fltVal val="0"/>
                                          </p:val>
                                        </p:tav>
                                        <p:tav tm="100000">
                                          <p:val>
                                            <p:strVal val="#ppt_h"/>
                                          </p:val>
                                        </p:tav>
                                      </p:tavLst>
                                    </p:anim>
                                    <p:anim calcmode="lin" valueType="num">
                                      <p:cBhvr>
                                        <p:cTn dur="500" fill="hold" id="38"/>
                                        <p:tgtEl>
                                          <p:spTgt spid="36"/>
                                        </p:tgtEl>
                                        <p:attrNameLst>
                                          <p:attrName>style.rotation</p:attrName>
                                        </p:attrNameLst>
                                      </p:cBhvr>
                                      <p:tavLst>
                                        <p:tav tm="0">
                                          <p:val>
                                            <p:fltVal val="360"/>
                                          </p:val>
                                        </p:tav>
                                        <p:tav tm="100000">
                                          <p:val>
                                            <p:fltVal val="0"/>
                                          </p:val>
                                        </p:tav>
                                      </p:tavLst>
                                    </p:anim>
                                    <p:animEffect filter="fade" transition="in">
                                      <p:cBhvr>
                                        <p:cTn dur="500" id="39"/>
                                        <p:tgtEl>
                                          <p:spTgt spid="36"/>
                                        </p:tgtEl>
                                      </p:cBhvr>
                                    </p:animEffect>
                                  </p:childTnLst>
                                </p:cTn>
                              </p:par>
                              <p:par>
                                <p:cTn decel="100000" fill="hold" id="40" nodeType="withEffect" presetClass="entr" presetID="49" presetSubtype="0">
                                  <p:stCondLst>
                                    <p:cond delay="0"/>
                                  </p:stCondLst>
                                  <p:childTnLst>
                                    <p:set>
                                      <p:cBhvr>
                                        <p:cTn dur="1" fill="hold" id="41">
                                          <p:stCondLst>
                                            <p:cond delay="0"/>
                                          </p:stCondLst>
                                        </p:cTn>
                                        <p:tgtEl>
                                          <p:spTgt spid="37"/>
                                        </p:tgtEl>
                                        <p:attrNameLst>
                                          <p:attrName>style.visibility</p:attrName>
                                        </p:attrNameLst>
                                      </p:cBhvr>
                                      <p:to>
                                        <p:strVal val="visible"/>
                                      </p:to>
                                    </p:set>
                                    <p:anim calcmode="lin" valueType="num">
                                      <p:cBhvr>
                                        <p:cTn dur="500" fill="hold" id="42"/>
                                        <p:tgtEl>
                                          <p:spTgt spid="37"/>
                                        </p:tgtEl>
                                        <p:attrNameLst>
                                          <p:attrName>ppt_w</p:attrName>
                                        </p:attrNameLst>
                                      </p:cBhvr>
                                      <p:tavLst>
                                        <p:tav tm="0">
                                          <p:val>
                                            <p:fltVal val="0"/>
                                          </p:val>
                                        </p:tav>
                                        <p:tav tm="100000">
                                          <p:val>
                                            <p:strVal val="#ppt_w"/>
                                          </p:val>
                                        </p:tav>
                                      </p:tavLst>
                                    </p:anim>
                                    <p:anim calcmode="lin" valueType="num">
                                      <p:cBhvr>
                                        <p:cTn dur="500" fill="hold" id="43"/>
                                        <p:tgtEl>
                                          <p:spTgt spid="37"/>
                                        </p:tgtEl>
                                        <p:attrNameLst>
                                          <p:attrName>ppt_h</p:attrName>
                                        </p:attrNameLst>
                                      </p:cBhvr>
                                      <p:tavLst>
                                        <p:tav tm="0">
                                          <p:val>
                                            <p:fltVal val="0"/>
                                          </p:val>
                                        </p:tav>
                                        <p:tav tm="100000">
                                          <p:val>
                                            <p:strVal val="#ppt_h"/>
                                          </p:val>
                                        </p:tav>
                                      </p:tavLst>
                                    </p:anim>
                                    <p:anim calcmode="lin" valueType="num">
                                      <p:cBhvr>
                                        <p:cTn dur="500" fill="hold" id="44"/>
                                        <p:tgtEl>
                                          <p:spTgt spid="37"/>
                                        </p:tgtEl>
                                        <p:attrNameLst>
                                          <p:attrName>style.rotation</p:attrName>
                                        </p:attrNameLst>
                                      </p:cBhvr>
                                      <p:tavLst>
                                        <p:tav tm="0">
                                          <p:val>
                                            <p:fltVal val="360"/>
                                          </p:val>
                                        </p:tav>
                                        <p:tav tm="100000">
                                          <p:val>
                                            <p:fltVal val="0"/>
                                          </p:val>
                                        </p:tav>
                                      </p:tavLst>
                                    </p:anim>
                                    <p:animEffect filter="fade" transition="in">
                                      <p:cBhvr>
                                        <p:cTn dur="500" id="45"/>
                                        <p:tgtEl>
                                          <p:spTgt spid="37"/>
                                        </p:tgtEl>
                                      </p:cBhvr>
                                    </p:animEffect>
                                  </p:childTnLst>
                                </p:cTn>
                              </p:par>
                              <p:par>
                                <p:cTn decel="100000" fill="hold" id="46" nodeType="withEffect" presetClass="entr" presetID="49" presetSubtype="0">
                                  <p:stCondLst>
                                    <p:cond delay="0"/>
                                  </p:stCondLst>
                                  <p:childTnLst>
                                    <p:set>
                                      <p:cBhvr>
                                        <p:cTn dur="1" fill="hold" id="47">
                                          <p:stCondLst>
                                            <p:cond delay="0"/>
                                          </p:stCondLst>
                                        </p:cTn>
                                        <p:tgtEl>
                                          <p:spTgt spid="34"/>
                                        </p:tgtEl>
                                        <p:attrNameLst>
                                          <p:attrName>style.visibility</p:attrName>
                                        </p:attrNameLst>
                                      </p:cBhvr>
                                      <p:to>
                                        <p:strVal val="visible"/>
                                      </p:to>
                                    </p:set>
                                    <p:anim calcmode="lin" valueType="num">
                                      <p:cBhvr>
                                        <p:cTn dur="500" fill="hold" id="48"/>
                                        <p:tgtEl>
                                          <p:spTgt spid="34"/>
                                        </p:tgtEl>
                                        <p:attrNameLst>
                                          <p:attrName>ppt_w</p:attrName>
                                        </p:attrNameLst>
                                      </p:cBhvr>
                                      <p:tavLst>
                                        <p:tav tm="0">
                                          <p:val>
                                            <p:fltVal val="0"/>
                                          </p:val>
                                        </p:tav>
                                        <p:tav tm="100000">
                                          <p:val>
                                            <p:strVal val="#ppt_w"/>
                                          </p:val>
                                        </p:tav>
                                      </p:tavLst>
                                    </p:anim>
                                    <p:anim calcmode="lin" valueType="num">
                                      <p:cBhvr>
                                        <p:cTn dur="500" fill="hold" id="49"/>
                                        <p:tgtEl>
                                          <p:spTgt spid="34"/>
                                        </p:tgtEl>
                                        <p:attrNameLst>
                                          <p:attrName>ppt_h</p:attrName>
                                        </p:attrNameLst>
                                      </p:cBhvr>
                                      <p:tavLst>
                                        <p:tav tm="0">
                                          <p:val>
                                            <p:fltVal val="0"/>
                                          </p:val>
                                        </p:tav>
                                        <p:tav tm="100000">
                                          <p:val>
                                            <p:strVal val="#ppt_h"/>
                                          </p:val>
                                        </p:tav>
                                      </p:tavLst>
                                    </p:anim>
                                    <p:anim calcmode="lin" valueType="num">
                                      <p:cBhvr>
                                        <p:cTn dur="500" fill="hold" id="50"/>
                                        <p:tgtEl>
                                          <p:spTgt spid="34"/>
                                        </p:tgtEl>
                                        <p:attrNameLst>
                                          <p:attrName>style.rotation</p:attrName>
                                        </p:attrNameLst>
                                      </p:cBhvr>
                                      <p:tavLst>
                                        <p:tav tm="0">
                                          <p:val>
                                            <p:fltVal val="360"/>
                                          </p:val>
                                        </p:tav>
                                        <p:tav tm="100000">
                                          <p:val>
                                            <p:fltVal val="0"/>
                                          </p:val>
                                        </p:tav>
                                      </p:tavLst>
                                    </p:anim>
                                    <p:animEffect filter="fade" transition="in">
                                      <p:cBhvr>
                                        <p:cTn dur="500" id="51"/>
                                        <p:tgtEl>
                                          <p:spTgt spid="34"/>
                                        </p:tgtEl>
                                      </p:cBhvr>
                                    </p:animEffect>
                                  </p:childTnLst>
                                </p:cTn>
                              </p:par>
                            </p:childTnLst>
                          </p:cTn>
                        </p:par>
                        <p:par>
                          <p:cTn fill="hold" id="52" nodeType="afterGroup">
                            <p:stCondLst>
                              <p:cond delay="1500"/>
                            </p:stCondLst>
                            <p:childTnLst>
                              <p:par>
                                <p:cTn fill="hold" grpId="0" id="53" nodeType="afterEffect" presetClass="entr" presetID="2" presetSubtype="4">
                                  <p:stCondLst>
                                    <p:cond delay="0"/>
                                  </p:stCondLst>
                                  <p:childTnLst>
                                    <p:set>
                                      <p:cBhvr>
                                        <p:cTn dur="1" fill="hold" id="54">
                                          <p:stCondLst>
                                            <p:cond delay="0"/>
                                          </p:stCondLst>
                                        </p:cTn>
                                        <p:tgtEl>
                                          <p:spTgt spid="13"/>
                                        </p:tgtEl>
                                        <p:attrNameLst>
                                          <p:attrName>style.visibility</p:attrName>
                                        </p:attrNameLst>
                                      </p:cBhvr>
                                      <p:to>
                                        <p:strVal val="visible"/>
                                      </p:to>
                                    </p:set>
                                    <p:anim calcmode="lin" valueType="num">
                                      <p:cBhvr additive="base">
                                        <p:cTn dur="500" fill="hold" id="55"/>
                                        <p:tgtEl>
                                          <p:spTgt spid="13"/>
                                        </p:tgtEl>
                                        <p:attrNameLst>
                                          <p:attrName>ppt_x</p:attrName>
                                        </p:attrNameLst>
                                      </p:cBhvr>
                                      <p:tavLst>
                                        <p:tav tm="0">
                                          <p:val>
                                            <p:strVal val="#ppt_x"/>
                                          </p:val>
                                        </p:tav>
                                        <p:tav tm="100000">
                                          <p:val>
                                            <p:strVal val="#ppt_x"/>
                                          </p:val>
                                        </p:tav>
                                      </p:tavLst>
                                    </p:anim>
                                    <p:anim calcmode="lin" valueType="num">
                                      <p:cBhvr additive="base">
                                        <p:cTn dur="500" fill="hold" id="56"/>
                                        <p:tgtEl>
                                          <p:spTgt spid="13"/>
                                        </p:tgtEl>
                                        <p:attrNameLst>
                                          <p:attrName>ppt_y</p:attrName>
                                        </p:attrNameLst>
                                      </p:cBhvr>
                                      <p:tavLst>
                                        <p:tav tm="0">
                                          <p:val>
                                            <p:strVal val="1+#ppt_h/2"/>
                                          </p:val>
                                        </p:tav>
                                        <p:tav tm="100000">
                                          <p:val>
                                            <p:strVal val="#ppt_y"/>
                                          </p:val>
                                        </p:tav>
                                      </p:tavLst>
                                    </p:anim>
                                  </p:childTnLst>
                                </p:cTn>
                              </p:par>
                              <p:par>
                                <p:cTn fill="hold" grpId="0" id="57" nodeType="withEffect" presetClass="entr" presetID="2" presetSubtype="4">
                                  <p:stCondLst>
                                    <p:cond delay="0"/>
                                  </p:stCondLst>
                                  <p:childTnLst>
                                    <p:set>
                                      <p:cBhvr>
                                        <p:cTn dur="1" fill="hold" id="58">
                                          <p:stCondLst>
                                            <p:cond delay="0"/>
                                          </p:stCondLst>
                                        </p:cTn>
                                        <p:tgtEl>
                                          <p:spTgt spid="7"/>
                                        </p:tgtEl>
                                        <p:attrNameLst>
                                          <p:attrName>style.visibility</p:attrName>
                                        </p:attrNameLst>
                                      </p:cBhvr>
                                      <p:to>
                                        <p:strVal val="visible"/>
                                      </p:to>
                                    </p:set>
                                    <p:anim calcmode="lin" valueType="num">
                                      <p:cBhvr additive="base">
                                        <p:cTn dur="500" fill="hold" id="59"/>
                                        <p:tgtEl>
                                          <p:spTgt spid="7"/>
                                        </p:tgtEl>
                                        <p:attrNameLst>
                                          <p:attrName>ppt_x</p:attrName>
                                        </p:attrNameLst>
                                      </p:cBhvr>
                                      <p:tavLst>
                                        <p:tav tm="0">
                                          <p:val>
                                            <p:strVal val="#ppt_x"/>
                                          </p:val>
                                        </p:tav>
                                        <p:tav tm="100000">
                                          <p:val>
                                            <p:strVal val="#ppt_x"/>
                                          </p:val>
                                        </p:tav>
                                      </p:tavLst>
                                    </p:anim>
                                    <p:anim calcmode="lin" valueType="num">
                                      <p:cBhvr additive="base">
                                        <p:cTn dur="500" fill="hold" id="60"/>
                                        <p:tgtEl>
                                          <p:spTgt spid="7"/>
                                        </p:tgtEl>
                                        <p:attrNameLst>
                                          <p:attrName>ppt_y</p:attrName>
                                        </p:attrNameLst>
                                      </p:cBhvr>
                                      <p:tavLst>
                                        <p:tav tm="0">
                                          <p:val>
                                            <p:strVal val="1+#ppt_h/2"/>
                                          </p:val>
                                        </p:tav>
                                        <p:tav tm="100000">
                                          <p:val>
                                            <p:strVal val="#ppt_y"/>
                                          </p:val>
                                        </p:tav>
                                      </p:tavLst>
                                    </p:anim>
                                  </p:childTnLst>
                                </p:cTn>
                              </p:par>
                              <p:par>
                                <p:cTn fill="hold" grpId="0" id="61" nodeType="withEffect" presetClass="entr" presetID="2" presetSubtype="4">
                                  <p:stCondLst>
                                    <p:cond delay="0"/>
                                  </p:stCondLst>
                                  <p:childTnLst>
                                    <p:set>
                                      <p:cBhvr>
                                        <p:cTn dur="1" fill="hold" id="62">
                                          <p:stCondLst>
                                            <p:cond delay="0"/>
                                          </p:stCondLst>
                                        </p:cTn>
                                        <p:tgtEl>
                                          <p:spTgt spid="9"/>
                                        </p:tgtEl>
                                        <p:attrNameLst>
                                          <p:attrName>style.visibility</p:attrName>
                                        </p:attrNameLst>
                                      </p:cBhvr>
                                      <p:to>
                                        <p:strVal val="visible"/>
                                      </p:to>
                                    </p:set>
                                    <p:anim calcmode="lin" valueType="num">
                                      <p:cBhvr additive="base">
                                        <p:cTn dur="500" fill="hold" id="63"/>
                                        <p:tgtEl>
                                          <p:spTgt spid="9"/>
                                        </p:tgtEl>
                                        <p:attrNameLst>
                                          <p:attrName>ppt_x</p:attrName>
                                        </p:attrNameLst>
                                      </p:cBhvr>
                                      <p:tavLst>
                                        <p:tav tm="0">
                                          <p:val>
                                            <p:strVal val="#ppt_x"/>
                                          </p:val>
                                        </p:tav>
                                        <p:tav tm="100000">
                                          <p:val>
                                            <p:strVal val="#ppt_x"/>
                                          </p:val>
                                        </p:tav>
                                      </p:tavLst>
                                    </p:anim>
                                    <p:anim calcmode="lin" valueType="num">
                                      <p:cBhvr additive="base">
                                        <p:cTn dur="500" fill="hold" id="64"/>
                                        <p:tgtEl>
                                          <p:spTgt spid="9"/>
                                        </p:tgtEl>
                                        <p:attrNameLst>
                                          <p:attrName>ppt_y</p:attrName>
                                        </p:attrNameLst>
                                      </p:cBhvr>
                                      <p:tavLst>
                                        <p:tav tm="0">
                                          <p:val>
                                            <p:strVal val="1+#ppt_h/2"/>
                                          </p:val>
                                        </p:tav>
                                        <p:tav tm="100000">
                                          <p:val>
                                            <p:strVal val="#ppt_y"/>
                                          </p:val>
                                        </p:tav>
                                      </p:tavLst>
                                    </p:anim>
                                  </p:childTnLst>
                                </p:cTn>
                              </p:par>
                              <p:par>
                                <p:cTn fill="hold" grpId="0" id="65" nodeType="withEffect" presetClass="entr" presetID="2" presetSubtype="4">
                                  <p:stCondLst>
                                    <p:cond delay="0"/>
                                  </p:stCondLst>
                                  <p:childTnLst>
                                    <p:set>
                                      <p:cBhvr>
                                        <p:cTn dur="1" fill="hold" id="66">
                                          <p:stCondLst>
                                            <p:cond delay="0"/>
                                          </p:stCondLst>
                                        </p:cTn>
                                        <p:tgtEl>
                                          <p:spTgt spid="11"/>
                                        </p:tgtEl>
                                        <p:attrNameLst>
                                          <p:attrName>style.visibility</p:attrName>
                                        </p:attrNameLst>
                                      </p:cBhvr>
                                      <p:to>
                                        <p:strVal val="visible"/>
                                      </p:to>
                                    </p:set>
                                    <p:anim calcmode="lin" valueType="num">
                                      <p:cBhvr additive="base">
                                        <p:cTn dur="500" fill="hold" id="67"/>
                                        <p:tgtEl>
                                          <p:spTgt spid="11"/>
                                        </p:tgtEl>
                                        <p:attrNameLst>
                                          <p:attrName>ppt_x</p:attrName>
                                        </p:attrNameLst>
                                      </p:cBhvr>
                                      <p:tavLst>
                                        <p:tav tm="0">
                                          <p:val>
                                            <p:strVal val="#ppt_x"/>
                                          </p:val>
                                        </p:tav>
                                        <p:tav tm="100000">
                                          <p:val>
                                            <p:strVal val="#ppt_x"/>
                                          </p:val>
                                        </p:tav>
                                      </p:tavLst>
                                    </p:anim>
                                    <p:anim calcmode="lin" valueType="num">
                                      <p:cBhvr additive="base">
                                        <p:cTn dur="500" fill="hold" id="68"/>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7"/>
      <p:bldP grpId="0" spid="9"/>
      <p:bldP grpId="0" spid="11"/>
      <p:bldP grpId="0" spid="13"/>
      <p:bldP grpId="0" spid="14"/>
      <p:bldP grpId="0" spid="19"/>
      <p:bldP grpId="0" spid="25"/>
      <p:bldP grpId="0" spid="26"/>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p:cNvSpPr/>
          <p:nvPr/>
        </p:nvSpPr>
        <p:spPr>
          <a:xfrm>
            <a:off x="683895" y="798195"/>
            <a:ext cx="7471410" cy="5260975"/>
          </a:xfrm>
          <a:prstGeom prst="rect">
            <a:avLst/>
          </a:prstGeom>
          <a:blipFill rotWithShape="1">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矩形 4"/>
          <p:cNvSpPr/>
          <p:nvPr/>
        </p:nvSpPr>
        <p:spPr>
          <a:xfrm>
            <a:off x="8300720" y="798830"/>
            <a:ext cx="3195955" cy="526034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2050" name="日历"/>
          <p:cNvSpPr/>
          <p:nvPr/>
        </p:nvSpPr>
        <p:spPr bwMode="auto">
          <a:xfrm>
            <a:off x="9441815" y="1418590"/>
            <a:ext cx="914400" cy="914400"/>
          </a:xfrm>
          <a:custGeom>
            <a:gdLst>
              <a:gd fmla="*/ 179947 w 3280" name="T0"/>
              <a:gd fmla="*/ 1800397 h 3280" name="T1"/>
              <a:gd fmla="*/ 0 w 3280" name="T2"/>
              <a:gd fmla="*/ 792065 h 3280" name="T3"/>
              <a:gd fmla="*/ 108078 w 3280" name="T4"/>
              <a:gd fmla="*/ 1512224 h 3280" name="T5"/>
              <a:gd fmla="*/ 1475783 w 3280" name="T6"/>
              <a:gd fmla="*/ 1692263 h 3280" name="T7"/>
              <a:gd fmla="*/ 1688647 w 3280" name="T8"/>
              <a:gd fmla="*/ 792065 h 3280" name="T9"/>
              <a:gd fmla="*/ 1799468 w 3280" name="T10"/>
              <a:gd fmla="*/ 1620357 h 3280" name="T11"/>
              <a:gd fmla="*/ 1395685 w 3280" name="T12"/>
              <a:gd fmla="*/ 1228442 h 3280" name="T13"/>
              <a:gd fmla="*/ 1385261 w 3280" name="T14"/>
              <a:gd fmla="*/ 1390916 h 3280" name="T15"/>
              <a:gd fmla="*/ 1182821 w 3280" name="T16"/>
              <a:gd fmla="*/ 1485876 h 3280" name="T17"/>
              <a:gd fmla="*/ 986964 w 3280" name="T18"/>
              <a:gd fmla="*/ 1414519 h 3280" name="T19"/>
              <a:gd fmla="*/ 1100528 w 3280" name="T20"/>
              <a:gd fmla="*/ 1305288 h 3280" name="T21"/>
              <a:gd fmla="*/ 1178981 w 3280" name="T22"/>
              <a:gd fmla="*/ 1389819 h 3280" name="T23"/>
              <a:gd fmla="*/ 1252496 w 3280" name="T24"/>
              <a:gd fmla="*/ 1304739 h 3280" name="T25"/>
              <a:gd fmla="*/ 1177335 w 3280" name="T26"/>
              <a:gd fmla="*/ 1221855 h 3280" name="T27"/>
              <a:gd fmla="*/ 1134543 w 3280" name="T28"/>
              <a:gd fmla="*/ 1118661 h 3280" name="T29"/>
              <a:gd fmla="*/ 1206412 w 3280" name="T30"/>
              <a:gd fmla="*/ 1101096 h 3280" name="T31"/>
              <a:gd fmla="*/ 1211349 w 3280" name="T32"/>
              <a:gd fmla="*/ 1012723 h 3280" name="T33"/>
              <a:gd fmla="*/ 1124119 w 3280" name="T34"/>
              <a:gd fmla="*/ 1013821 h 3280" name="T35"/>
              <a:gd fmla="*/ 951304 w 3280" name="T36"/>
              <a:gd fmla="*/ 1046206 h 3280" name="T37"/>
              <a:gd fmla="*/ 1171849 w 3280" name="T38"/>
              <a:gd fmla="*/ 899101 h 3280" name="T39"/>
              <a:gd fmla="*/ 1381969 w 3280" name="T40"/>
              <a:gd fmla="*/ 1044560 h 3280" name="T41"/>
              <a:gd fmla="*/ 1301323 w 3280" name="T42"/>
              <a:gd fmla="*/ 1163671 h 3280" name="T43"/>
              <a:gd fmla="*/ 1395685 w 3280" name="T44"/>
              <a:gd fmla="*/ 1228442 h 3280" name="T45"/>
              <a:gd fmla="*/ 387873 w 3280" name="T46"/>
              <a:gd fmla="*/ 1475996 h 3280" name="T47"/>
              <a:gd fmla="*/ 591959 w 3280" name="T48"/>
              <a:gd fmla="*/ 1198801 h 3280" name="T49"/>
              <a:gd fmla="*/ 699488 w 3280" name="T50"/>
              <a:gd fmla="*/ 1069809 h 3280" name="T51"/>
              <a:gd fmla="*/ 632557 w 3280" name="T52"/>
              <a:gd fmla="*/ 1007234 h 3280" name="T53"/>
              <a:gd fmla="*/ 557396 w 3280" name="T54"/>
              <a:gd fmla="*/ 1078591 h 3280" name="T55"/>
              <a:gd fmla="*/ 433957 w 3280" name="T56"/>
              <a:gd fmla="*/ 976496 h 3280" name="T57"/>
              <a:gd fmla="*/ 628168 w 3280" name="T58"/>
              <a:gd fmla="*/ 899101 h 3280" name="T59"/>
              <a:gd fmla="*/ 830059 w 3280" name="T60"/>
              <a:gd fmla="*/ 976496 h 3280" name="T61"/>
              <a:gd fmla="*/ 826219 w 3280" name="T62"/>
              <a:gd fmla="*/ 1163671 h 3280" name="T63"/>
              <a:gd fmla="*/ 652307 w 3280" name="T64"/>
              <a:gd fmla="*/ 1312972 h 3280" name="T65"/>
              <a:gd fmla="*/ 860782 w 3280" name="T66"/>
              <a:gd fmla="*/ 1347553 h 3280" name="T67"/>
              <a:gd fmla="*/ 0 w 3280" name="T68"/>
              <a:gd fmla="*/ 323852 h 3280" name="T69"/>
              <a:gd fmla="*/ 252364 w 3280" name="T70"/>
              <a:gd fmla="*/ 143812 h 3280" name="T71"/>
              <a:gd fmla="*/ 396102 w 3280" name="T72"/>
              <a:gd fmla="*/ 647704 h 3280" name="T73"/>
              <a:gd fmla="*/ 539840 w 3280" name="T74"/>
              <a:gd fmla="*/ 143812 h 3280" name="T75"/>
              <a:gd fmla="*/ 1259628 w 3280" name="T76"/>
              <a:gd fmla="*/ 503892 h 3280" name="T77"/>
              <a:gd fmla="*/ 1547652 w 3280" name="T78"/>
              <a:gd fmla="*/ 503892 h 3280" name="T79"/>
              <a:gd fmla="*/ 1619521 w 3280" name="T80"/>
              <a:gd fmla="*/ 143812 h 3280" name="T81"/>
              <a:gd fmla="*/ 1799468 w 3280" name="T82"/>
              <a:gd fmla="*/ 720159 h 3280" name="T83"/>
              <a:gd fmla="*/ 0 w 3280" name="T84"/>
              <a:gd fmla="*/ 323852 h 3280" name="T85"/>
              <a:gd fmla="*/ 1295836 w 3280" name="T86"/>
              <a:gd fmla="*/ 467664 h 3280" name="T87"/>
              <a:gd fmla="*/ 1403914 w 3280" name="T88"/>
              <a:gd fmla="*/ 0 h 3280" name="T89"/>
              <a:gd fmla="*/ 1511443 w 3280" name="T90"/>
              <a:gd fmla="*/ 467664 h 3280" name="T91"/>
              <a:gd fmla="*/ 396102 w 3280" name="T92"/>
              <a:gd fmla="*/ 575798 h 3280" name="T93"/>
              <a:gd fmla="*/ 288025 w 3280" name="T94"/>
              <a:gd fmla="*/ 108134 h 3280" name="T95"/>
              <a:gd fmla="*/ 504180 w 3280" name="T96"/>
              <a:gd fmla="*/ 108134 h 3280" name="T97"/>
              <a:gd fmla="*/ 396102 w 3280" name="T98"/>
              <a:gd fmla="*/ 575798 h 3280"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b="b" l="0" r="r" t="0"/>
            <a:pathLst>
              <a:path h="3280" w="3280">
                <a:moveTo>
                  <a:pt x="2952" y="3280"/>
                </a:moveTo>
                <a:cubicBezTo>
                  <a:pt x="328" y="3280"/>
                  <a:pt x="328" y="3280"/>
                  <a:pt x="328" y="3280"/>
                </a:cubicBezTo>
                <a:cubicBezTo>
                  <a:pt x="147" y="3280"/>
                  <a:pt x="0" y="3133"/>
                  <a:pt x="0" y="2952"/>
                </a:cubicBezTo>
                <a:cubicBezTo>
                  <a:pt x="0" y="1443"/>
                  <a:pt x="0" y="1443"/>
                  <a:pt x="0" y="1443"/>
                </a:cubicBezTo>
                <a:cubicBezTo>
                  <a:pt x="203" y="1443"/>
                  <a:pt x="203" y="1443"/>
                  <a:pt x="203" y="1443"/>
                </a:cubicBezTo>
                <a:cubicBezTo>
                  <a:pt x="202" y="2013"/>
                  <a:pt x="197" y="2755"/>
                  <a:pt x="197" y="2755"/>
                </a:cubicBezTo>
                <a:cubicBezTo>
                  <a:pt x="197" y="2936"/>
                  <a:pt x="410" y="3083"/>
                  <a:pt x="591" y="3083"/>
                </a:cubicBezTo>
                <a:cubicBezTo>
                  <a:pt x="2690" y="3083"/>
                  <a:pt x="2690" y="3083"/>
                  <a:pt x="2690" y="3083"/>
                </a:cubicBezTo>
                <a:cubicBezTo>
                  <a:pt x="2871" y="3083"/>
                  <a:pt x="3083" y="2936"/>
                  <a:pt x="3083" y="2755"/>
                </a:cubicBezTo>
                <a:cubicBezTo>
                  <a:pt x="3083" y="2755"/>
                  <a:pt x="3079" y="1996"/>
                  <a:pt x="3078" y="1443"/>
                </a:cubicBezTo>
                <a:cubicBezTo>
                  <a:pt x="3280" y="1443"/>
                  <a:pt x="3280" y="1443"/>
                  <a:pt x="3280" y="1443"/>
                </a:cubicBezTo>
                <a:cubicBezTo>
                  <a:pt x="3280" y="2952"/>
                  <a:pt x="3280" y="2952"/>
                  <a:pt x="3280" y="2952"/>
                </a:cubicBezTo>
                <a:cubicBezTo>
                  <a:pt x="3280" y="3133"/>
                  <a:pt x="3133" y="3280"/>
                  <a:pt x="2952" y="3280"/>
                </a:cubicBezTo>
                <a:close/>
                <a:moveTo>
                  <a:pt x="2544" y="2238"/>
                </a:moveTo>
                <a:cubicBezTo>
                  <a:pt x="2562" y="2272"/>
                  <a:pt x="2572" y="2313"/>
                  <a:pt x="2572" y="2361"/>
                </a:cubicBezTo>
                <a:cubicBezTo>
                  <a:pt x="2572" y="2422"/>
                  <a:pt x="2556" y="2479"/>
                  <a:pt x="2525" y="2534"/>
                </a:cubicBezTo>
                <a:cubicBezTo>
                  <a:pt x="2493" y="2590"/>
                  <a:pt x="2448" y="2632"/>
                  <a:pt x="2389" y="2662"/>
                </a:cubicBezTo>
                <a:cubicBezTo>
                  <a:pt x="2330" y="2692"/>
                  <a:pt x="2252" y="2707"/>
                  <a:pt x="2156" y="2707"/>
                </a:cubicBezTo>
                <a:cubicBezTo>
                  <a:pt x="2062" y="2707"/>
                  <a:pt x="1987" y="2696"/>
                  <a:pt x="1933" y="2674"/>
                </a:cubicBezTo>
                <a:cubicBezTo>
                  <a:pt x="1879" y="2651"/>
                  <a:pt x="1834" y="2619"/>
                  <a:pt x="1799" y="2577"/>
                </a:cubicBezTo>
                <a:cubicBezTo>
                  <a:pt x="1764" y="2534"/>
                  <a:pt x="1738" y="2481"/>
                  <a:pt x="1719" y="2416"/>
                </a:cubicBezTo>
                <a:cubicBezTo>
                  <a:pt x="2006" y="2378"/>
                  <a:pt x="2006" y="2378"/>
                  <a:pt x="2006" y="2378"/>
                </a:cubicBezTo>
                <a:cubicBezTo>
                  <a:pt x="2017" y="2436"/>
                  <a:pt x="2034" y="2476"/>
                  <a:pt x="2058" y="2498"/>
                </a:cubicBezTo>
                <a:cubicBezTo>
                  <a:pt x="2082" y="2521"/>
                  <a:pt x="2112" y="2532"/>
                  <a:pt x="2149" y="2532"/>
                </a:cubicBezTo>
                <a:cubicBezTo>
                  <a:pt x="2187" y="2532"/>
                  <a:pt x="2219" y="2518"/>
                  <a:pt x="2245" y="2490"/>
                </a:cubicBezTo>
                <a:cubicBezTo>
                  <a:pt x="2270" y="2461"/>
                  <a:pt x="2283" y="2424"/>
                  <a:pt x="2283" y="2377"/>
                </a:cubicBezTo>
                <a:cubicBezTo>
                  <a:pt x="2283" y="2329"/>
                  <a:pt x="2271" y="2292"/>
                  <a:pt x="2246" y="2265"/>
                </a:cubicBezTo>
                <a:cubicBezTo>
                  <a:pt x="2221" y="2239"/>
                  <a:pt x="2188" y="2226"/>
                  <a:pt x="2146" y="2226"/>
                </a:cubicBezTo>
                <a:cubicBezTo>
                  <a:pt x="2123" y="2226"/>
                  <a:pt x="2092" y="2232"/>
                  <a:pt x="2053" y="2243"/>
                </a:cubicBezTo>
                <a:cubicBezTo>
                  <a:pt x="2068" y="2038"/>
                  <a:pt x="2068" y="2038"/>
                  <a:pt x="2068" y="2038"/>
                </a:cubicBezTo>
                <a:cubicBezTo>
                  <a:pt x="2084" y="2040"/>
                  <a:pt x="2096" y="2042"/>
                  <a:pt x="2105" y="2042"/>
                </a:cubicBezTo>
                <a:cubicBezTo>
                  <a:pt x="2142" y="2042"/>
                  <a:pt x="2174" y="2030"/>
                  <a:pt x="2199" y="2006"/>
                </a:cubicBezTo>
                <a:cubicBezTo>
                  <a:pt x="2224" y="1982"/>
                  <a:pt x="2237" y="1953"/>
                  <a:pt x="2237" y="1920"/>
                </a:cubicBezTo>
                <a:cubicBezTo>
                  <a:pt x="2237" y="1889"/>
                  <a:pt x="2227" y="1864"/>
                  <a:pt x="2208" y="1845"/>
                </a:cubicBezTo>
                <a:cubicBezTo>
                  <a:pt x="2190" y="1826"/>
                  <a:pt x="2164" y="1817"/>
                  <a:pt x="2131" y="1817"/>
                </a:cubicBezTo>
                <a:cubicBezTo>
                  <a:pt x="2097" y="1817"/>
                  <a:pt x="2070" y="1827"/>
                  <a:pt x="2049" y="1847"/>
                </a:cubicBezTo>
                <a:cubicBezTo>
                  <a:pt x="2027" y="1868"/>
                  <a:pt x="2013" y="1904"/>
                  <a:pt x="2006" y="1955"/>
                </a:cubicBezTo>
                <a:cubicBezTo>
                  <a:pt x="1734" y="1906"/>
                  <a:pt x="1734" y="1906"/>
                  <a:pt x="1734" y="1906"/>
                </a:cubicBezTo>
                <a:cubicBezTo>
                  <a:pt x="1757" y="1820"/>
                  <a:pt x="1800" y="1753"/>
                  <a:pt x="1864" y="1708"/>
                </a:cubicBezTo>
                <a:cubicBezTo>
                  <a:pt x="1928" y="1662"/>
                  <a:pt x="2019" y="1638"/>
                  <a:pt x="2136" y="1638"/>
                </a:cubicBezTo>
                <a:cubicBezTo>
                  <a:pt x="2271" y="1638"/>
                  <a:pt x="2369" y="1664"/>
                  <a:pt x="2429" y="1714"/>
                </a:cubicBezTo>
                <a:cubicBezTo>
                  <a:pt x="2489" y="1764"/>
                  <a:pt x="2519" y="1827"/>
                  <a:pt x="2519" y="1903"/>
                </a:cubicBezTo>
                <a:cubicBezTo>
                  <a:pt x="2519" y="1948"/>
                  <a:pt x="2507" y="1989"/>
                  <a:pt x="2483" y="2025"/>
                </a:cubicBezTo>
                <a:cubicBezTo>
                  <a:pt x="2458" y="2061"/>
                  <a:pt x="2421" y="2092"/>
                  <a:pt x="2372" y="2120"/>
                </a:cubicBezTo>
                <a:cubicBezTo>
                  <a:pt x="2412" y="2130"/>
                  <a:pt x="2442" y="2141"/>
                  <a:pt x="2464" y="2154"/>
                </a:cubicBezTo>
                <a:cubicBezTo>
                  <a:pt x="2498" y="2175"/>
                  <a:pt x="2524" y="2203"/>
                  <a:pt x="2544" y="2238"/>
                </a:cubicBezTo>
                <a:close/>
                <a:moveTo>
                  <a:pt x="1569" y="2689"/>
                </a:moveTo>
                <a:cubicBezTo>
                  <a:pt x="707" y="2689"/>
                  <a:pt x="707" y="2689"/>
                  <a:pt x="707" y="2689"/>
                </a:cubicBezTo>
                <a:cubicBezTo>
                  <a:pt x="717" y="2604"/>
                  <a:pt x="747" y="2524"/>
                  <a:pt x="797" y="2449"/>
                </a:cubicBezTo>
                <a:cubicBezTo>
                  <a:pt x="847" y="2374"/>
                  <a:pt x="941" y="2286"/>
                  <a:pt x="1079" y="2184"/>
                </a:cubicBezTo>
                <a:cubicBezTo>
                  <a:pt x="1163" y="2121"/>
                  <a:pt x="1217" y="2074"/>
                  <a:pt x="1240" y="2042"/>
                </a:cubicBezTo>
                <a:cubicBezTo>
                  <a:pt x="1264" y="2009"/>
                  <a:pt x="1275" y="1978"/>
                  <a:pt x="1275" y="1949"/>
                </a:cubicBezTo>
                <a:cubicBezTo>
                  <a:pt x="1275" y="1918"/>
                  <a:pt x="1264" y="1891"/>
                  <a:pt x="1241" y="1869"/>
                </a:cubicBezTo>
                <a:cubicBezTo>
                  <a:pt x="1217" y="1846"/>
                  <a:pt x="1188" y="1835"/>
                  <a:pt x="1153" y="1835"/>
                </a:cubicBezTo>
                <a:cubicBezTo>
                  <a:pt x="1116" y="1835"/>
                  <a:pt x="1086" y="1847"/>
                  <a:pt x="1063" y="1869"/>
                </a:cubicBezTo>
                <a:cubicBezTo>
                  <a:pt x="1040" y="1893"/>
                  <a:pt x="1024" y="1907"/>
                  <a:pt x="1016" y="1965"/>
                </a:cubicBezTo>
                <a:cubicBezTo>
                  <a:pt x="729" y="1968"/>
                  <a:pt x="729" y="1968"/>
                  <a:pt x="729" y="1968"/>
                </a:cubicBezTo>
                <a:cubicBezTo>
                  <a:pt x="740" y="1887"/>
                  <a:pt x="761" y="1824"/>
                  <a:pt x="791" y="1779"/>
                </a:cubicBezTo>
                <a:cubicBezTo>
                  <a:pt x="821" y="1734"/>
                  <a:pt x="863" y="1699"/>
                  <a:pt x="918" y="1675"/>
                </a:cubicBezTo>
                <a:cubicBezTo>
                  <a:pt x="972" y="1651"/>
                  <a:pt x="1048" y="1638"/>
                  <a:pt x="1145" y="1638"/>
                </a:cubicBezTo>
                <a:cubicBezTo>
                  <a:pt x="1246" y="1638"/>
                  <a:pt x="1325" y="1650"/>
                  <a:pt x="1381" y="1673"/>
                </a:cubicBezTo>
                <a:cubicBezTo>
                  <a:pt x="1437" y="1696"/>
                  <a:pt x="1481" y="1731"/>
                  <a:pt x="1513" y="1779"/>
                </a:cubicBezTo>
                <a:cubicBezTo>
                  <a:pt x="1545" y="1827"/>
                  <a:pt x="1561" y="1880"/>
                  <a:pt x="1561" y="1939"/>
                </a:cubicBezTo>
                <a:cubicBezTo>
                  <a:pt x="1561" y="2002"/>
                  <a:pt x="1543" y="2062"/>
                  <a:pt x="1506" y="2120"/>
                </a:cubicBezTo>
                <a:cubicBezTo>
                  <a:pt x="1469" y="2177"/>
                  <a:pt x="1402" y="2240"/>
                  <a:pt x="1305" y="2309"/>
                </a:cubicBezTo>
                <a:cubicBezTo>
                  <a:pt x="1247" y="2348"/>
                  <a:pt x="1209" y="2376"/>
                  <a:pt x="1189" y="2392"/>
                </a:cubicBezTo>
                <a:cubicBezTo>
                  <a:pt x="1170" y="2408"/>
                  <a:pt x="1147" y="2429"/>
                  <a:pt x="1120" y="2455"/>
                </a:cubicBezTo>
                <a:cubicBezTo>
                  <a:pt x="1569" y="2455"/>
                  <a:pt x="1569" y="2455"/>
                  <a:pt x="1569" y="2455"/>
                </a:cubicBezTo>
                <a:lnTo>
                  <a:pt x="1569" y="2689"/>
                </a:lnTo>
                <a:close/>
                <a:moveTo>
                  <a:pt x="0" y="590"/>
                </a:moveTo>
                <a:cubicBezTo>
                  <a:pt x="0" y="409"/>
                  <a:pt x="147" y="262"/>
                  <a:pt x="328" y="262"/>
                </a:cubicBezTo>
                <a:cubicBezTo>
                  <a:pt x="460" y="262"/>
                  <a:pt x="460" y="262"/>
                  <a:pt x="460" y="262"/>
                </a:cubicBezTo>
                <a:cubicBezTo>
                  <a:pt x="460" y="918"/>
                  <a:pt x="460" y="918"/>
                  <a:pt x="460" y="918"/>
                </a:cubicBezTo>
                <a:cubicBezTo>
                  <a:pt x="460" y="1063"/>
                  <a:pt x="577" y="1180"/>
                  <a:pt x="722" y="1180"/>
                </a:cubicBezTo>
                <a:cubicBezTo>
                  <a:pt x="867" y="1180"/>
                  <a:pt x="984" y="1063"/>
                  <a:pt x="984" y="918"/>
                </a:cubicBezTo>
                <a:cubicBezTo>
                  <a:pt x="984" y="262"/>
                  <a:pt x="984" y="262"/>
                  <a:pt x="984" y="262"/>
                </a:cubicBezTo>
                <a:cubicBezTo>
                  <a:pt x="2296" y="262"/>
                  <a:pt x="2296" y="262"/>
                  <a:pt x="2296" y="262"/>
                </a:cubicBezTo>
                <a:cubicBezTo>
                  <a:pt x="2296" y="918"/>
                  <a:pt x="2296" y="918"/>
                  <a:pt x="2296" y="918"/>
                </a:cubicBezTo>
                <a:cubicBezTo>
                  <a:pt x="2296" y="1063"/>
                  <a:pt x="2414" y="1180"/>
                  <a:pt x="2559" y="1180"/>
                </a:cubicBezTo>
                <a:cubicBezTo>
                  <a:pt x="2703" y="1180"/>
                  <a:pt x="2821" y="1063"/>
                  <a:pt x="2821" y="918"/>
                </a:cubicBezTo>
                <a:cubicBezTo>
                  <a:pt x="2821" y="262"/>
                  <a:pt x="2821" y="262"/>
                  <a:pt x="2821" y="262"/>
                </a:cubicBezTo>
                <a:cubicBezTo>
                  <a:pt x="2952" y="262"/>
                  <a:pt x="2952" y="262"/>
                  <a:pt x="2952" y="262"/>
                </a:cubicBezTo>
                <a:cubicBezTo>
                  <a:pt x="3133" y="262"/>
                  <a:pt x="3280" y="409"/>
                  <a:pt x="3280" y="590"/>
                </a:cubicBezTo>
                <a:cubicBezTo>
                  <a:pt x="3280" y="1312"/>
                  <a:pt x="3280" y="1312"/>
                  <a:pt x="3280" y="1312"/>
                </a:cubicBezTo>
                <a:cubicBezTo>
                  <a:pt x="1876" y="1312"/>
                  <a:pt x="1575" y="1312"/>
                  <a:pt x="0" y="1312"/>
                </a:cubicBezTo>
                <a:lnTo>
                  <a:pt x="0" y="590"/>
                </a:lnTo>
                <a:close/>
                <a:moveTo>
                  <a:pt x="2559" y="1049"/>
                </a:moveTo>
                <a:cubicBezTo>
                  <a:pt x="2450" y="1049"/>
                  <a:pt x="2362" y="961"/>
                  <a:pt x="2362" y="852"/>
                </a:cubicBezTo>
                <a:cubicBezTo>
                  <a:pt x="2362" y="197"/>
                  <a:pt x="2362" y="197"/>
                  <a:pt x="2362" y="197"/>
                </a:cubicBezTo>
                <a:cubicBezTo>
                  <a:pt x="2362" y="88"/>
                  <a:pt x="2450" y="0"/>
                  <a:pt x="2559" y="0"/>
                </a:cubicBezTo>
                <a:cubicBezTo>
                  <a:pt x="2667" y="0"/>
                  <a:pt x="2755" y="88"/>
                  <a:pt x="2755" y="197"/>
                </a:cubicBezTo>
                <a:cubicBezTo>
                  <a:pt x="2755" y="852"/>
                  <a:pt x="2755" y="852"/>
                  <a:pt x="2755" y="852"/>
                </a:cubicBezTo>
                <a:cubicBezTo>
                  <a:pt x="2755" y="961"/>
                  <a:pt x="2667" y="1049"/>
                  <a:pt x="2559" y="1049"/>
                </a:cubicBezTo>
                <a:close/>
                <a:moveTo>
                  <a:pt x="722" y="1049"/>
                </a:moveTo>
                <a:cubicBezTo>
                  <a:pt x="613" y="1049"/>
                  <a:pt x="525" y="961"/>
                  <a:pt x="525" y="852"/>
                </a:cubicBezTo>
                <a:cubicBezTo>
                  <a:pt x="525" y="197"/>
                  <a:pt x="525" y="197"/>
                  <a:pt x="525" y="197"/>
                </a:cubicBezTo>
                <a:cubicBezTo>
                  <a:pt x="525" y="88"/>
                  <a:pt x="613" y="0"/>
                  <a:pt x="722" y="0"/>
                </a:cubicBezTo>
                <a:cubicBezTo>
                  <a:pt x="831" y="0"/>
                  <a:pt x="919" y="88"/>
                  <a:pt x="919" y="197"/>
                </a:cubicBezTo>
                <a:cubicBezTo>
                  <a:pt x="919" y="852"/>
                  <a:pt x="919" y="852"/>
                  <a:pt x="919" y="852"/>
                </a:cubicBezTo>
                <a:cubicBezTo>
                  <a:pt x="919" y="961"/>
                  <a:pt x="831" y="1049"/>
                  <a:pt x="722" y="1049"/>
                </a:cubicBezTo>
                <a:close/>
              </a:path>
            </a:pathLst>
          </a:custGeom>
          <a:solidFill>
            <a:schemeClr val="bg1">
              <a:alpha val="70000"/>
            </a:schemeClr>
          </a:solidFill>
          <a:ln>
            <a:noFill/>
          </a:ln>
          <a:extLst/>
        </p:spPr>
        <p:txBody>
          <a:bodyPr anchor="ctr" anchorCtr="1"/>
          <a:lstStyle>
            <a:defPPr>
              <a:defRPr lang="zh-CN"/>
            </a:defPPr>
            <a:lvl1pPr algn="l" eaLnBrk="0" fontAlgn="base" hangingPunct="0" rtl="0">
              <a:spcBef>
                <a:spcPct val="0"/>
              </a:spcBef>
              <a:spcAft>
                <a:spcPct val="0"/>
              </a:spcAft>
              <a:defRPr kern="1200">
                <a:solidFill>
                  <a:schemeClr val="tx1"/>
                </a:solidFill>
                <a:latin panose="020f050202020403020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panose="020f050202020403020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panose="020f050202020403020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panose="020f050202020403020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panose="020f0502020204030204" typeface="Calibri"/>
                <a:ea charset="-122" panose="02010600030101010101" pitchFamily="2" typeface="宋体"/>
                <a:cs typeface="+mn-cs"/>
              </a:defRPr>
            </a:lvl5pPr>
            <a:lvl6pPr algn="l" defTabSz="914400" eaLnBrk="1" hangingPunct="1" latinLnBrk="0" marL="2286000" rtl="0">
              <a:defRPr kern="1200">
                <a:solidFill>
                  <a:schemeClr val="tx1"/>
                </a:solidFill>
                <a:latin panose="020f0502020204030204" typeface="Calibri"/>
                <a:ea charset="-122" panose="02010600030101010101" pitchFamily="2" typeface="宋体"/>
                <a:cs typeface="+mn-cs"/>
              </a:defRPr>
            </a:lvl6pPr>
            <a:lvl7pPr algn="l" defTabSz="914400" eaLnBrk="1" hangingPunct="1" latinLnBrk="0" marL="2743200" rtl="0">
              <a:defRPr kern="1200">
                <a:solidFill>
                  <a:schemeClr val="tx1"/>
                </a:solidFill>
                <a:latin panose="020f0502020204030204" typeface="Calibri"/>
                <a:ea charset="-122" panose="02010600030101010101" pitchFamily="2" typeface="宋体"/>
                <a:cs typeface="+mn-cs"/>
              </a:defRPr>
            </a:lvl7pPr>
            <a:lvl8pPr algn="l" defTabSz="914400" eaLnBrk="1" hangingPunct="1" latinLnBrk="0" marL="3200400" rtl="0">
              <a:defRPr kern="1200">
                <a:solidFill>
                  <a:schemeClr val="tx1"/>
                </a:solidFill>
                <a:latin panose="020f0502020204030204" typeface="Calibri"/>
                <a:ea charset="-122" panose="02010600030101010101" pitchFamily="2" typeface="宋体"/>
                <a:cs typeface="+mn-cs"/>
              </a:defRPr>
            </a:lvl8pPr>
            <a:lvl9pPr algn="l" defTabSz="914400" eaLnBrk="1" hangingPunct="1" latinLnBrk="0" marL="3657600" rtl="0">
              <a:defRPr kern="1200">
                <a:solidFill>
                  <a:schemeClr val="tx1"/>
                </a:solidFill>
                <a:latin panose="020f0502020204030204" typeface="Calibri"/>
                <a:ea charset="-122" panose="02010600030101010101" pitchFamily="2" typeface="宋体"/>
                <a:cs typeface="+mn-cs"/>
              </a:defRPr>
            </a:lvl9pPr>
          </a:lstStyle>
          <a:p>
            <a:endParaRPr altLang="en-US" lang="zh-CN">
              <a:solidFill>
                <a:schemeClr val="bg1"/>
              </a:solidFill>
            </a:endParaRPr>
          </a:p>
        </p:txBody>
      </p:sp>
      <p:sp>
        <p:nvSpPr>
          <p:cNvPr id="16" name="文本框 15"/>
          <p:cNvSpPr txBox="1"/>
          <p:nvPr/>
        </p:nvSpPr>
        <p:spPr>
          <a:xfrm>
            <a:off x="8413751" y="3083560"/>
            <a:ext cx="2971165" cy="237744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fontAlgn="auto">
              <a:lnSpc>
                <a:spcPct val="150000"/>
              </a:lnSpc>
            </a:pPr>
            <a:r>
              <a:rPr altLang="en-US" lang="zh-CN" sz="1000">
                <a:solidFill>
                  <a:schemeClr val="bg1"/>
                </a:solidFill>
                <a:latin charset="-122" panose="02010600040101010101" typeface="华文细黑"/>
                <a:ea charset="-122" panose="02010600040101010101" typeface="华文细黑"/>
                <a:sym typeface="+mn-ea"/>
              </a:rPr>
              <a:t>I love you more than I've ever loved any woman. And I've waited longer for you than I've waited for any woman.</a:t>
            </a:r>
          </a:p>
          <a:p>
            <a:pPr algn="ctr" fontAlgn="auto">
              <a:lnSpc>
                <a:spcPct val="150000"/>
              </a:lnSpc>
            </a:pPr>
            <a:endParaRPr altLang="en-US" lang="zh-CN" sz="1000">
              <a:solidFill>
                <a:schemeClr val="bg1"/>
              </a:solidFill>
              <a:latin charset="-122" panose="02010600040101010101" typeface="华文细黑"/>
              <a:ea charset="-122" panose="02010600040101010101" typeface="华文细黑"/>
              <a:sym typeface="+mn-ea"/>
            </a:endParaRPr>
          </a:p>
          <a:p>
            <a:pPr algn="ctr" fontAlgn="auto">
              <a:lnSpc>
                <a:spcPct val="150000"/>
              </a:lnSpc>
            </a:pPr>
            <a:r>
              <a:rPr altLang="en-US" lang="zh-CN" sz="1000">
                <a:solidFill>
                  <a:schemeClr val="bg1"/>
                </a:solidFill>
                <a:latin charset="-122" panose="02010600040101010101" typeface="华文细黑"/>
                <a:ea charset="-122" panose="02010600040101010101" typeface="华文细黑"/>
                <a:sym typeface="+mn-ea"/>
              </a:rPr>
              <a:t>I love you more than I've ever loved any woman. And I've waited longer for you than I've waited for any woman.I love you more than I've ever loved any woman. And I've waited longer for you than I've waited for any woman.</a:t>
            </a:r>
          </a:p>
        </p:txBody>
      </p:sp>
      <p:sp>
        <p:nvSpPr>
          <p:cNvPr id="10" name="文本框 9"/>
          <p:cNvSpPr txBox="1"/>
          <p:nvPr/>
        </p:nvSpPr>
        <p:spPr>
          <a:xfrm>
            <a:off x="8414385" y="2562860"/>
            <a:ext cx="2969895" cy="384048"/>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lnSpc>
                <a:spcPct val="120000"/>
              </a:lnSpc>
            </a:pPr>
            <a:r>
              <a:rPr altLang="en-US" b="1" lang="zh-CN" sz="1600">
                <a:solidFill>
                  <a:schemeClr val="bg1"/>
                </a:solidFill>
                <a:latin charset="-122" panose="02010600040101010101" typeface="华文细黑"/>
                <a:ea charset="-122" panose="02010600040101010101" typeface="华文细黑"/>
                <a:sym typeface="+mn-ea"/>
              </a:rPr>
              <a:t>点此替换文本</a:t>
            </a:r>
          </a:p>
        </p:txBody>
      </p:sp>
    </p:spTree>
    <p:extLst>
      <p:ext uri="{BB962C8B-B14F-4D97-AF65-F5344CB8AC3E}">
        <p14:creationId val="450735477"/>
      </p:ext>
    </p:extLst>
  </p:cSld>
  <p:clrMapOvr>
    <a:masterClrMapping/>
  </p:clrMapOvr>
  <mc:AlternateContent>
    <mc:Choice Requires="p14">
      <p:transition p14:dur="1250" spd="slow">
        <p:randomBar dir="vert"/>
      </p:transition>
    </mc:Choice>
    <mc:Fallback>
      <p:transition spd="slow">
        <p:randomBar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8" presetSubtype="6">
                                  <p:stCondLst>
                                    <p:cond delay="0"/>
                                  </p:stCondLst>
                                  <p:childTnLst>
                                    <p:set>
                                      <p:cBhvr>
                                        <p:cTn dur="1" fill="hold" id="6">
                                          <p:stCondLst>
                                            <p:cond delay="0"/>
                                          </p:stCondLst>
                                        </p:cTn>
                                        <p:tgtEl>
                                          <p:spTgt spid="4"/>
                                        </p:tgtEl>
                                        <p:attrNameLst>
                                          <p:attrName>style.visibility</p:attrName>
                                        </p:attrNameLst>
                                      </p:cBhvr>
                                      <p:to>
                                        <p:strVal val="visible"/>
                                      </p:to>
                                    </p:set>
                                    <p:animEffect filter="strips(downRight)" transition="in">
                                      <p:cBhvr>
                                        <p:cTn dur="1000" id="7"/>
                                        <p:tgtEl>
                                          <p:spTgt spid="4"/>
                                        </p:tgtEl>
                                      </p:cBhvr>
                                    </p:animEffect>
                                  </p:childTnLst>
                                </p:cTn>
                              </p:par>
                            </p:childTnLst>
                          </p:cTn>
                        </p:par>
                        <p:par>
                          <p:cTn fill="hold" id="8" nodeType="afterGroup">
                            <p:stCondLst>
                              <p:cond delay="1000"/>
                            </p:stCondLst>
                            <p:childTnLst>
                              <p:par>
                                <p:cTn fill="hold" grpId="0" id="9" nodeType="afterEffect" presetClass="entr" presetID="42" presetSubtype="0">
                                  <p:stCondLst>
                                    <p:cond delay="0"/>
                                  </p:stCondLst>
                                  <p:childTnLst>
                                    <p:set>
                                      <p:cBhvr>
                                        <p:cTn dur="1" fill="hold" id="10">
                                          <p:stCondLst>
                                            <p:cond delay="0"/>
                                          </p:stCondLst>
                                        </p:cTn>
                                        <p:tgtEl>
                                          <p:spTgt spid="5"/>
                                        </p:tgtEl>
                                        <p:attrNameLst>
                                          <p:attrName>style.visibility</p:attrName>
                                        </p:attrNameLst>
                                      </p:cBhvr>
                                      <p:to>
                                        <p:strVal val="visible"/>
                                      </p:to>
                                    </p:set>
                                    <p:animEffect filter="fade" transition="in">
                                      <p:cBhvr>
                                        <p:cTn dur="1000" id="11"/>
                                        <p:tgtEl>
                                          <p:spTgt spid="5"/>
                                        </p:tgtEl>
                                      </p:cBhvr>
                                    </p:animEffect>
                                    <p:anim calcmode="lin" valueType="num">
                                      <p:cBhvr>
                                        <p:cTn dur="1000" fill="hold" id="12"/>
                                        <p:tgtEl>
                                          <p:spTgt spid="5"/>
                                        </p:tgtEl>
                                        <p:attrNameLst>
                                          <p:attrName>ppt_x</p:attrName>
                                        </p:attrNameLst>
                                      </p:cBhvr>
                                      <p:tavLst>
                                        <p:tav tm="0">
                                          <p:val>
                                            <p:strVal val="#ppt_x"/>
                                          </p:val>
                                        </p:tav>
                                        <p:tav tm="100000">
                                          <p:val>
                                            <p:strVal val="#ppt_x"/>
                                          </p:val>
                                        </p:tav>
                                      </p:tavLst>
                                    </p:anim>
                                    <p:anim calcmode="lin" valueType="num">
                                      <p:cBhvr>
                                        <p:cTn dur="1000" fill="hold" id="13"/>
                                        <p:tgtEl>
                                          <p:spTgt spid="5"/>
                                        </p:tgtEl>
                                        <p:attrNameLst>
                                          <p:attrName>ppt_y</p:attrName>
                                        </p:attrNameLst>
                                      </p:cBhvr>
                                      <p:tavLst>
                                        <p:tav tm="0">
                                          <p:val>
                                            <p:strVal val="#ppt_y+.1"/>
                                          </p:val>
                                        </p:tav>
                                        <p:tav tm="100000">
                                          <p:val>
                                            <p:strVal val="#ppt_y"/>
                                          </p:val>
                                        </p:tav>
                                      </p:tavLst>
                                    </p:anim>
                                  </p:childTnLst>
                                </p:cTn>
                              </p:par>
                            </p:childTnLst>
                          </p:cTn>
                        </p:par>
                        <p:par>
                          <p:cTn fill="hold" id="14" nodeType="afterGroup">
                            <p:stCondLst>
                              <p:cond delay="2000"/>
                            </p:stCondLst>
                            <p:childTnLst>
                              <p:par>
                                <p:cTn fill="hold" grpId="0" id="15" nodeType="afterEffect" presetClass="entr" presetID="53" presetSubtype="0">
                                  <p:stCondLst>
                                    <p:cond delay="0"/>
                                  </p:stCondLst>
                                  <p:childTnLst>
                                    <p:set>
                                      <p:cBhvr>
                                        <p:cTn dur="1" fill="hold" id="16">
                                          <p:stCondLst>
                                            <p:cond delay="0"/>
                                          </p:stCondLst>
                                        </p:cTn>
                                        <p:tgtEl>
                                          <p:spTgt spid="2050"/>
                                        </p:tgtEl>
                                        <p:attrNameLst>
                                          <p:attrName>style.visibility</p:attrName>
                                        </p:attrNameLst>
                                      </p:cBhvr>
                                      <p:to>
                                        <p:strVal val="visible"/>
                                      </p:to>
                                    </p:set>
                                    <p:anim calcmode="lin" valueType="num">
                                      <p:cBhvr>
                                        <p:cTn dur="500" fill="hold" id="17"/>
                                        <p:tgtEl>
                                          <p:spTgt spid="2050"/>
                                        </p:tgtEl>
                                        <p:attrNameLst>
                                          <p:attrName>ppt_w</p:attrName>
                                        </p:attrNameLst>
                                      </p:cBhvr>
                                      <p:tavLst>
                                        <p:tav tm="0">
                                          <p:val>
                                            <p:fltVal val="0"/>
                                          </p:val>
                                        </p:tav>
                                        <p:tav tm="100000">
                                          <p:val>
                                            <p:strVal val="#ppt_w"/>
                                          </p:val>
                                        </p:tav>
                                      </p:tavLst>
                                    </p:anim>
                                    <p:anim calcmode="lin" valueType="num">
                                      <p:cBhvr>
                                        <p:cTn dur="500" fill="hold" id="18"/>
                                        <p:tgtEl>
                                          <p:spTgt spid="2050"/>
                                        </p:tgtEl>
                                        <p:attrNameLst>
                                          <p:attrName>ppt_h</p:attrName>
                                        </p:attrNameLst>
                                      </p:cBhvr>
                                      <p:tavLst>
                                        <p:tav tm="0">
                                          <p:val>
                                            <p:fltVal val="0"/>
                                          </p:val>
                                        </p:tav>
                                        <p:tav tm="100000">
                                          <p:val>
                                            <p:strVal val="#ppt_h"/>
                                          </p:val>
                                        </p:tav>
                                      </p:tavLst>
                                    </p:anim>
                                    <p:animEffect filter="fade" transition="in">
                                      <p:cBhvr>
                                        <p:cTn dur="500" id="19"/>
                                        <p:tgtEl>
                                          <p:spTgt spid="2050"/>
                                        </p:tgtEl>
                                      </p:cBhvr>
                                    </p:animEffect>
                                  </p:childTnLst>
                                </p:cTn>
                              </p:par>
                            </p:childTnLst>
                          </p:cTn>
                        </p:par>
                        <p:par>
                          <p:cTn fill="hold" id="20" nodeType="afterGroup">
                            <p:stCondLst>
                              <p:cond delay="2500"/>
                            </p:stCondLst>
                            <p:childTnLst>
                              <p:par>
                                <p:cTn fill="hold" grpId="0" id="21" nodeType="afterEffect" presetClass="entr" presetID="22" presetSubtype="8">
                                  <p:stCondLst>
                                    <p:cond delay="0"/>
                                  </p:stCondLst>
                                  <p:childTnLst>
                                    <p:set>
                                      <p:cBhvr>
                                        <p:cTn dur="1" fill="hold" id="22">
                                          <p:stCondLst>
                                            <p:cond delay="0"/>
                                          </p:stCondLst>
                                        </p:cTn>
                                        <p:tgtEl>
                                          <p:spTgt spid="10"/>
                                        </p:tgtEl>
                                        <p:attrNameLst>
                                          <p:attrName>style.visibility</p:attrName>
                                        </p:attrNameLst>
                                      </p:cBhvr>
                                      <p:to>
                                        <p:strVal val="visible"/>
                                      </p:to>
                                    </p:set>
                                    <p:animEffect filter="wipe(left)" transition="in">
                                      <p:cBhvr>
                                        <p:cTn dur="500" id="23"/>
                                        <p:tgtEl>
                                          <p:spTgt spid="10"/>
                                        </p:tgtEl>
                                      </p:cBhvr>
                                    </p:animEffect>
                                  </p:childTnLst>
                                </p:cTn>
                              </p:par>
                            </p:childTnLst>
                          </p:cTn>
                        </p:par>
                        <p:par>
                          <p:cTn fill="hold" id="24" nodeType="afterGroup">
                            <p:stCondLst>
                              <p:cond delay="3000"/>
                            </p:stCondLst>
                            <p:childTnLst>
                              <p:par>
                                <p:cTn fill="hold" grpId="1" id="25" nodeType="afterEffect" presetClass="entr" presetID="14" presetSubtype="5">
                                  <p:stCondLst>
                                    <p:cond delay="0"/>
                                  </p:stCondLst>
                                  <p:childTnLst>
                                    <p:set>
                                      <p:cBhvr>
                                        <p:cTn dur="1" fill="hold" id="26">
                                          <p:stCondLst>
                                            <p:cond delay="0"/>
                                          </p:stCondLst>
                                        </p:cTn>
                                        <p:tgtEl>
                                          <p:spTgt spid="16"/>
                                        </p:tgtEl>
                                        <p:attrNameLst>
                                          <p:attrName>style.visibility</p:attrName>
                                        </p:attrNameLst>
                                      </p:cBhvr>
                                      <p:to>
                                        <p:strVal val="visible"/>
                                      </p:to>
                                    </p:set>
                                    <p:animEffect filter="randombar(vertical)" transition="in">
                                      <p:cBhvr>
                                        <p:cTn dur="500" id="27"/>
                                        <p:tgtEl>
                                          <p:spTgt spid="1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2050"/>
      <p:bldP grpId="1" spid="16"/>
      <p:bldP grpId="0" spid="10"/>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p:cNvSpPr/>
          <p:nvPr/>
        </p:nvSpPr>
        <p:spPr>
          <a:xfrm>
            <a:off x="740228" y="0"/>
            <a:ext cx="5355771"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typeface="华文黑体"/>
              <a:ea charset="-122" typeface="华文黑体"/>
            </a:endParaRPr>
          </a:p>
        </p:txBody>
      </p:sp>
      <p:sp>
        <p:nvSpPr>
          <p:cNvPr id="6" name="文本框 5"/>
          <p:cNvSpPr txBox="1"/>
          <p:nvPr/>
        </p:nvSpPr>
        <p:spPr>
          <a:xfrm>
            <a:off x="1544310" y="1157582"/>
            <a:ext cx="4305299" cy="1066800"/>
          </a:xfrm>
          <a:prstGeom prst="rect">
            <a:avLst/>
          </a:prstGeom>
          <a:noFill/>
        </p:spPr>
        <p:txBody>
          <a:bodyPr rtlCol="0" wrap="square">
            <a:spAutoFit/>
          </a:bodyPr>
          <a:lstStyle/>
          <a:p>
            <a:r>
              <a:rPr altLang="zh-CN" lang="en-US" sz="3200">
                <a:solidFill>
                  <a:schemeClr val="bg1"/>
                </a:solidFill>
                <a:latin charset="-122" typeface="华文黑体"/>
                <a:ea charset="-122" typeface="华文黑体"/>
              </a:rPr>
              <a:t>ADD  THE  TITLE  HERE</a:t>
            </a:r>
          </a:p>
        </p:txBody>
      </p:sp>
      <p:sp>
        <p:nvSpPr>
          <p:cNvPr id="7" name="文本框 6"/>
          <p:cNvSpPr txBox="1"/>
          <p:nvPr/>
        </p:nvSpPr>
        <p:spPr>
          <a:xfrm>
            <a:off x="1482272" y="2871480"/>
            <a:ext cx="3632199" cy="969264"/>
          </a:xfrm>
          <a:prstGeom prst="rect">
            <a:avLst/>
          </a:prstGeom>
          <a:noFill/>
        </p:spPr>
        <p:txBody>
          <a:bodyPr rtlCol="0" wrap="square">
            <a:spAutoFit/>
          </a:bodyPr>
          <a:lstStyle/>
          <a:p>
            <a:pPr>
              <a:lnSpc>
                <a:spcPct val="120000"/>
              </a:lnSpc>
            </a:pPr>
            <a:r>
              <a:rPr altLang="zh-CN" lang="en-US" sz="1600">
                <a:solidFill>
                  <a:schemeClr val="bg1"/>
                </a:solidFill>
                <a:latin charset="-122" typeface="华文黑体"/>
                <a:ea charset="-122" typeface="华文黑体"/>
                <a:sym typeface="+mn-ea"/>
              </a:rPr>
              <a:t>Lorem ipsum doloror amet consectetur adipisicing elit sed do eiusmod tempor</a:t>
            </a:r>
          </a:p>
        </p:txBody>
      </p:sp>
      <p:cxnSp>
        <p:nvCxnSpPr>
          <p:cNvPr id="8" name="直接连接符 7"/>
          <p:cNvCxnSpPr/>
          <p:nvPr/>
        </p:nvCxnSpPr>
        <p:spPr>
          <a:xfrm>
            <a:off x="1600002" y="2325960"/>
            <a:ext cx="66966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1482272" y="4606476"/>
            <a:ext cx="3632199" cy="969264"/>
          </a:xfrm>
          <a:prstGeom prst="rect">
            <a:avLst/>
          </a:prstGeom>
          <a:noFill/>
        </p:spPr>
        <p:txBody>
          <a:bodyPr rtlCol="0" wrap="square">
            <a:spAutoFit/>
          </a:bodyPr>
          <a:lstStyle/>
          <a:p>
            <a:pPr>
              <a:lnSpc>
                <a:spcPct val="120000"/>
              </a:lnSpc>
            </a:pPr>
            <a:r>
              <a:rPr altLang="zh-CN" lang="en-US" sz="1600">
                <a:solidFill>
                  <a:schemeClr val="bg1"/>
                </a:solidFill>
                <a:latin charset="-122" typeface="华文黑体"/>
                <a:ea charset="-122" typeface="华文黑体"/>
                <a:sym typeface="+mn-ea"/>
              </a:rPr>
              <a:t>Lorem ipsum doloror amet consectetur adipisicing elit sed do eiusmod tempor</a:t>
            </a:r>
          </a:p>
        </p:txBody>
      </p:sp>
      <p:pic>
        <p:nvPicPr>
          <p:cNvPr id="5" name="图片 4"/>
          <p:cNvPicPr>
            <a:picLocks noChangeAspect="1"/>
          </p:cNvPicPr>
          <p:nvPr/>
        </p:nvPicPr>
        <p:blipFill>
          <a:blip r:embed="rId3">
            <a:extLst>
              <a:ext uri="{BEBA8EAE-BF5A-486C-A8C5-ECC9F3942E4B}">
                <a14:imgProps>
                  <a14:imgLayer xmlns:d3p1="http://schemas.openxmlformats.org/officeDocument/2006/relationships" d3p1:embed="">
                    <a14:imgEffect>
                      <a14:brightnessContrast bright="20000" contrast="-40000"/>
                    </a14:imgEffect>
                  </a14:imgLayer>
                </a14:imgProps>
              </a:ext>
              <a:ext uri="{28A0092B-C50C-407E-A947-70E740481C1C}">
                <a14:useLocalDpi val="0"/>
              </a:ext>
            </a:extLst>
          </a:blip>
          <a:stretch>
            <a:fillRect/>
          </a:stretch>
        </p:blipFill>
        <p:spPr>
          <a:xfrm>
            <a:off x="5687368" y="1603504"/>
            <a:ext cx="5999796" cy="3650992"/>
          </a:xfrm>
          <a:prstGeom prst="rect">
            <a:avLst/>
          </a:prstGeom>
          <a:ln w="28575">
            <a:solidFill>
              <a:schemeClr val="bg1"/>
            </a:solidFill>
          </a:ln>
          <a:effectLst>
            <a:outerShdw algn="tl" blurRad="50800" dir="2700000" dist="38100" rotWithShape="0">
              <a:prstClr val="black">
                <a:alpha val="40000"/>
              </a:prstClr>
            </a:outerShdw>
          </a:effectLst>
        </p:spPr>
      </p:pic>
    </p:spTree>
    <p:extLst>
      <p:ext uri="{BB962C8B-B14F-4D97-AF65-F5344CB8AC3E}">
        <p14:creationId val="2075614904"/>
      </p:ext>
    </p:extLst>
  </p:cSld>
  <p:clrMapOvr>
    <a:masterClrMapping/>
  </p:clrMapOvr>
  <mc:AlternateContent>
    <mc:Choice Requires="p14">
      <p:transition p14:dur="1250" spd="slow">
        <p:randomBar dir="vert"/>
      </p:transition>
    </mc:Choice>
    <mc:Fallback>
      <p:transition spd="slow">
        <p:randomBar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7" presetSubtype="10">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p:cTn dur="500" fill="hold" id="7"/>
                                        <p:tgtEl>
                                          <p:spTgt spid="4"/>
                                        </p:tgtEl>
                                        <p:attrNameLst>
                                          <p:attrName>ppt_w</p:attrName>
                                        </p:attrNameLst>
                                      </p:cBhvr>
                                      <p:tavLst>
                                        <p:tav tm="0">
                                          <p:val>
                                            <p:fltVal val="0"/>
                                          </p:val>
                                        </p:tav>
                                        <p:tav tm="100000">
                                          <p:val>
                                            <p:strVal val="#ppt_w"/>
                                          </p:val>
                                        </p:tav>
                                      </p:tavLst>
                                    </p:anim>
                                    <p:anim calcmode="lin" valueType="num">
                                      <p:cBhvr>
                                        <p:cTn dur="500" fill="hold" id="8"/>
                                        <p:tgtEl>
                                          <p:spTgt spid="4"/>
                                        </p:tgtEl>
                                        <p:attrNameLst>
                                          <p:attrName>ppt_h</p:attrName>
                                        </p:attrNameLst>
                                      </p:cBhvr>
                                      <p:tavLst>
                                        <p:tav tm="0">
                                          <p:val>
                                            <p:strVal val="#ppt_h"/>
                                          </p:val>
                                        </p:tav>
                                        <p:tav tm="100000">
                                          <p:val>
                                            <p:strVal val="#ppt_h"/>
                                          </p:val>
                                        </p:tav>
                                      </p:tavLst>
                                    </p:anim>
                                  </p:childTnLst>
                                </p:cTn>
                              </p:par>
                              <p:par>
                                <p:cTn fill="hold" grpId="0" id="9" nodeType="withEffect" presetClass="entr" presetID="42" presetSubtype="0">
                                  <p:stCondLst>
                                    <p:cond delay="400"/>
                                  </p:stCondLst>
                                  <p:childTnLst>
                                    <p:set>
                                      <p:cBhvr>
                                        <p:cTn dur="1" fill="hold" id="10">
                                          <p:stCondLst>
                                            <p:cond delay="0"/>
                                          </p:stCondLst>
                                        </p:cTn>
                                        <p:tgtEl>
                                          <p:spTgt spid="6"/>
                                        </p:tgtEl>
                                        <p:attrNameLst>
                                          <p:attrName>style.visibility</p:attrName>
                                        </p:attrNameLst>
                                      </p:cBhvr>
                                      <p:to>
                                        <p:strVal val="visible"/>
                                      </p:to>
                                    </p:set>
                                    <p:animEffect filter="fade" transition="in">
                                      <p:cBhvr>
                                        <p:cTn dur="1000" id="11"/>
                                        <p:tgtEl>
                                          <p:spTgt spid="6"/>
                                        </p:tgtEl>
                                      </p:cBhvr>
                                    </p:animEffect>
                                    <p:anim calcmode="lin" valueType="num">
                                      <p:cBhvr>
                                        <p:cTn dur="1000" fill="hold" id="12"/>
                                        <p:tgtEl>
                                          <p:spTgt spid="6"/>
                                        </p:tgtEl>
                                        <p:attrNameLst>
                                          <p:attrName>ppt_x</p:attrName>
                                        </p:attrNameLst>
                                      </p:cBhvr>
                                      <p:tavLst>
                                        <p:tav tm="0">
                                          <p:val>
                                            <p:strVal val="#ppt_x"/>
                                          </p:val>
                                        </p:tav>
                                        <p:tav tm="100000">
                                          <p:val>
                                            <p:strVal val="#ppt_x"/>
                                          </p:val>
                                        </p:tav>
                                      </p:tavLst>
                                    </p:anim>
                                    <p:anim calcmode="lin" valueType="num">
                                      <p:cBhvr>
                                        <p:cTn dur="1000" fill="hold" id="13"/>
                                        <p:tgtEl>
                                          <p:spTgt spid="6"/>
                                        </p:tgtEl>
                                        <p:attrNameLst>
                                          <p:attrName>ppt_y</p:attrName>
                                        </p:attrNameLst>
                                      </p:cBhvr>
                                      <p:tavLst>
                                        <p:tav tm="0">
                                          <p:val>
                                            <p:strVal val="#ppt_y+.1"/>
                                          </p:val>
                                        </p:tav>
                                        <p:tav tm="100000">
                                          <p:val>
                                            <p:strVal val="#ppt_y"/>
                                          </p:val>
                                        </p:tav>
                                      </p:tavLst>
                                    </p:anim>
                                  </p:childTnLst>
                                </p:cTn>
                              </p:par>
                              <p:par>
                                <p:cTn fill="hold" id="14" nodeType="withEffect" presetClass="entr" presetID="42" presetSubtype="0">
                                  <p:stCondLst>
                                    <p:cond delay="500"/>
                                  </p:stCondLst>
                                  <p:childTnLst>
                                    <p:set>
                                      <p:cBhvr>
                                        <p:cTn dur="1" fill="hold" id="15">
                                          <p:stCondLst>
                                            <p:cond delay="0"/>
                                          </p:stCondLst>
                                        </p:cTn>
                                        <p:tgtEl>
                                          <p:spTgt spid="8"/>
                                        </p:tgtEl>
                                        <p:attrNameLst>
                                          <p:attrName>style.visibility</p:attrName>
                                        </p:attrNameLst>
                                      </p:cBhvr>
                                      <p:to>
                                        <p:strVal val="visible"/>
                                      </p:to>
                                    </p:set>
                                    <p:animEffect filter="fade" transition="in">
                                      <p:cBhvr>
                                        <p:cTn dur="1000" id="16"/>
                                        <p:tgtEl>
                                          <p:spTgt spid="8"/>
                                        </p:tgtEl>
                                      </p:cBhvr>
                                    </p:animEffect>
                                    <p:anim calcmode="lin" valueType="num">
                                      <p:cBhvr>
                                        <p:cTn dur="1000" fill="hold" id="17"/>
                                        <p:tgtEl>
                                          <p:spTgt spid="8"/>
                                        </p:tgtEl>
                                        <p:attrNameLst>
                                          <p:attrName>ppt_x</p:attrName>
                                        </p:attrNameLst>
                                      </p:cBhvr>
                                      <p:tavLst>
                                        <p:tav tm="0">
                                          <p:val>
                                            <p:strVal val="#ppt_x"/>
                                          </p:val>
                                        </p:tav>
                                        <p:tav tm="100000">
                                          <p:val>
                                            <p:strVal val="#ppt_x"/>
                                          </p:val>
                                        </p:tav>
                                      </p:tavLst>
                                    </p:anim>
                                    <p:anim calcmode="lin" valueType="num">
                                      <p:cBhvr>
                                        <p:cTn dur="1000" fill="hold" id="18"/>
                                        <p:tgtEl>
                                          <p:spTgt spid="8"/>
                                        </p:tgtEl>
                                        <p:attrNameLst>
                                          <p:attrName>ppt_y</p:attrName>
                                        </p:attrNameLst>
                                      </p:cBhvr>
                                      <p:tavLst>
                                        <p:tav tm="0">
                                          <p:val>
                                            <p:strVal val="#ppt_y+.1"/>
                                          </p:val>
                                        </p:tav>
                                        <p:tav tm="100000">
                                          <p:val>
                                            <p:strVal val="#ppt_y"/>
                                          </p:val>
                                        </p:tav>
                                      </p:tavLst>
                                    </p:anim>
                                  </p:childTnLst>
                                </p:cTn>
                              </p:par>
                              <p:par>
                                <p:cTn fill="hold" grpId="0" id="19" nodeType="withEffect" presetClass="entr" presetID="42" presetSubtype="0">
                                  <p:stCondLst>
                                    <p:cond delay="500"/>
                                  </p:stCondLst>
                                  <p:childTnLst>
                                    <p:set>
                                      <p:cBhvr>
                                        <p:cTn dur="1" fill="hold" id="20">
                                          <p:stCondLst>
                                            <p:cond delay="0"/>
                                          </p:stCondLst>
                                        </p:cTn>
                                        <p:tgtEl>
                                          <p:spTgt spid="7"/>
                                        </p:tgtEl>
                                        <p:attrNameLst>
                                          <p:attrName>style.visibility</p:attrName>
                                        </p:attrNameLst>
                                      </p:cBhvr>
                                      <p:to>
                                        <p:strVal val="visible"/>
                                      </p:to>
                                    </p:set>
                                    <p:animEffect filter="fade" transition="in">
                                      <p:cBhvr>
                                        <p:cTn dur="1000" id="21"/>
                                        <p:tgtEl>
                                          <p:spTgt spid="7"/>
                                        </p:tgtEl>
                                      </p:cBhvr>
                                    </p:animEffect>
                                    <p:anim calcmode="lin" valueType="num">
                                      <p:cBhvr>
                                        <p:cTn dur="1000" fill="hold" id="22"/>
                                        <p:tgtEl>
                                          <p:spTgt spid="7"/>
                                        </p:tgtEl>
                                        <p:attrNameLst>
                                          <p:attrName>ppt_x</p:attrName>
                                        </p:attrNameLst>
                                      </p:cBhvr>
                                      <p:tavLst>
                                        <p:tav tm="0">
                                          <p:val>
                                            <p:strVal val="#ppt_x"/>
                                          </p:val>
                                        </p:tav>
                                        <p:tav tm="100000">
                                          <p:val>
                                            <p:strVal val="#ppt_x"/>
                                          </p:val>
                                        </p:tav>
                                      </p:tavLst>
                                    </p:anim>
                                    <p:anim calcmode="lin" valueType="num">
                                      <p:cBhvr>
                                        <p:cTn dur="1000" fill="hold" id="23"/>
                                        <p:tgtEl>
                                          <p:spTgt spid="7"/>
                                        </p:tgtEl>
                                        <p:attrNameLst>
                                          <p:attrName>ppt_y</p:attrName>
                                        </p:attrNameLst>
                                      </p:cBhvr>
                                      <p:tavLst>
                                        <p:tav tm="0">
                                          <p:val>
                                            <p:strVal val="#ppt_y+.1"/>
                                          </p:val>
                                        </p:tav>
                                        <p:tav tm="100000">
                                          <p:val>
                                            <p:strVal val="#ppt_y"/>
                                          </p:val>
                                        </p:tav>
                                      </p:tavLst>
                                    </p:anim>
                                  </p:childTnLst>
                                </p:cTn>
                              </p:par>
                              <p:par>
                                <p:cTn fill="hold" grpId="0" id="24" nodeType="withEffect" presetClass="entr" presetID="42" presetSubtype="0">
                                  <p:stCondLst>
                                    <p:cond delay="500"/>
                                  </p:stCondLst>
                                  <p:childTnLst>
                                    <p:set>
                                      <p:cBhvr>
                                        <p:cTn dur="1" fill="hold" id="25">
                                          <p:stCondLst>
                                            <p:cond delay="0"/>
                                          </p:stCondLst>
                                        </p:cTn>
                                        <p:tgtEl>
                                          <p:spTgt spid="9"/>
                                        </p:tgtEl>
                                        <p:attrNameLst>
                                          <p:attrName>style.visibility</p:attrName>
                                        </p:attrNameLst>
                                      </p:cBhvr>
                                      <p:to>
                                        <p:strVal val="visible"/>
                                      </p:to>
                                    </p:set>
                                    <p:animEffect filter="fade" transition="in">
                                      <p:cBhvr>
                                        <p:cTn dur="1000" id="26"/>
                                        <p:tgtEl>
                                          <p:spTgt spid="9"/>
                                        </p:tgtEl>
                                      </p:cBhvr>
                                    </p:animEffect>
                                    <p:anim calcmode="lin" valueType="num">
                                      <p:cBhvr>
                                        <p:cTn dur="1000" fill="hold" id="27"/>
                                        <p:tgtEl>
                                          <p:spTgt spid="9"/>
                                        </p:tgtEl>
                                        <p:attrNameLst>
                                          <p:attrName>ppt_x</p:attrName>
                                        </p:attrNameLst>
                                      </p:cBhvr>
                                      <p:tavLst>
                                        <p:tav tm="0">
                                          <p:val>
                                            <p:strVal val="#ppt_x"/>
                                          </p:val>
                                        </p:tav>
                                        <p:tav tm="100000">
                                          <p:val>
                                            <p:strVal val="#ppt_x"/>
                                          </p:val>
                                        </p:tav>
                                      </p:tavLst>
                                    </p:anim>
                                    <p:anim calcmode="lin" valueType="num">
                                      <p:cBhvr>
                                        <p:cTn dur="1000" fill="hold" id="28"/>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6"/>
      <p:bldP grpId="0" spid="7"/>
      <p:bldP grpId="0" spid="9"/>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3" name="矩形 22">
            <a:extLst>
              <a:ext uri="{FF2B5EF4-FFF2-40B4-BE49-F238E27FC236}">
                <a16:creationId xmlns:a16="http://schemas.microsoft.com/office/drawing/2014/main" id="{16133648-95D9-4F78-ADC5-6D998DBDC390}"/>
              </a:ext>
            </a:extLst>
          </p:cNvPr>
          <p:cNvSpPr/>
          <p:nvPr/>
        </p:nvSpPr>
        <p:spPr>
          <a:xfrm>
            <a:off x="0" y="3405448"/>
            <a:ext cx="12192000" cy="3452551"/>
          </a:xfrm>
          <a:prstGeom prst="rect">
            <a:avLst/>
          </a:prstGeom>
          <a:blipFill dpi="0" rotWithShape="1">
            <a:blip r:embed="rId3">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矩形 20">
            <a:extLst>
              <a:ext uri="{FF2B5EF4-FFF2-40B4-BE49-F238E27FC236}">
                <a16:creationId xmlns:a16="http://schemas.microsoft.com/office/drawing/2014/main" id="{0E1B94BB-7264-429F-B7C2-B57EDE11BAED}"/>
              </a:ext>
            </a:extLst>
          </p:cNvPr>
          <p:cNvSpPr/>
          <p:nvPr/>
        </p:nvSpPr>
        <p:spPr>
          <a:xfrm>
            <a:off x="0" y="3414563"/>
            <a:ext cx="12192000" cy="3452551"/>
          </a:xfrm>
          <a:prstGeom prst="rect">
            <a:avLst/>
          </a:prstGeom>
          <a:solidFill>
            <a:schemeClr val="bg2">
              <a:lumMod val="50000"/>
              <a:alpha val="58000"/>
            </a:schemeClr>
          </a:solidFill>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7" name="Group 6"/>
          <p:cNvGrpSpPr/>
          <p:nvPr/>
        </p:nvGrpSpPr>
        <p:grpSpPr>
          <a:xfrm>
            <a:off x="0" y="1965586"/>
            <a:ext cx="1333500" cy="1439862"/>
            <a:chOff x="6493435" y="3390472"/>
            <a:chExt cx="2441407" cy="2632504"/>
          </a:xfrm>
        </p:grpSpPr>
        <p:sp>
          <p:nvSpPr>
            <p:cNvPr id="8" name="Rectangle 7"/>
            <p:cNvSpPr/>
            <p:nvPr/>
          </p:nvSpPr>
          <p:spPr>
            <a:xfrm>
              <a:off x="6493435" y="3390472"/>
              <a:ext cx="85467" cy="263250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id-ID">
                <a:solidFill>
                  <a:schemeClr val="tx1"/>
                </a:solidFill>
              </a:endParaRPr>
            </a:p>
          </p:txBody>
        </p:sp>
        <p:sp>
          <p:nvSpPr>
            <p:cNvPr id="9" name="Rectangle 8"/>
            <p:cNvSpPr/>
            <p:nvPr/>
          </p:nvSpPr>
          <p:spPr>
            <a:xfrm>
              <a:off x="6707611" y="3390472"/>
              <a:ext cx="85467" cy="263250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id-ID">
                <a:solidFill>
                  <a:schemeClr val="tx1"/>
                </a:solidFill>
              </a:endParaRPr>
            </a:p>
          </p:txBody>
        </p:sp>
        <p:sp>
          <p:nvSpPr>
            <p:cNvPr id="10" name="Rectangle 9"/>
            <p:cNvSpPr/>
            <p:nvPr/>
          </p:nvSpPr>
          <p:spPr>
            <a:xfrm>
              <a:off x="6921787" y="3390472"/>
              <a:ext cx="85467" cy="263250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id-ID">
                <a:solidFill>
                  <a:schemeClr val="tx1"/>
                </a:solidFill>
              </a:endParaRPr>
            </a:p>
          </p:txBody>
        </p:sp>
        <p:sp>
          <p:nvSpPr>
            <p:cNvPr id="11" name="Rectangle 10"/>
            <p:cNvSpPr/>
            <p:nvPr/>
          </p:nvSpPr>
          <p:spPr>
            <a:xfrm>
              <a:off x="7135963" y="3390472"/>
              <a:ext cx="85467" cy="263250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id-ID">
                <a:solidFill>
                  <a:schemeClr val="tx1"/>
                </a:solidFill>
              </a:endParaRPr>
            </a:p>
          </p:txBody>
        </p:sp>
        <p:sp>
          <p:nvSpPr>
            <p:cNvPr id="12" name="Rectangle 11"/>
            <p:cNvSpPr/>
            <p:nvPr/>
          </p:nvSpPr>
          <p:spPr>
            <a:xfrm>
              <a:off x="7350139" y="3390472"/>
              <a:ext cx="85467" cy="263250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id-ID">
                <a:solidFill>
                  <a:schemeClr val="tx1"/>
                </a:solidFill>
              </a:endParaRPr>
            </a:p>
          </p:txBody>
        </p:sp>
        <p:sp>
          <p:nvSpPr>
            <p:cNvPr id="13" name="Rectangle 12"/>
            <p:cNvSpPr/>
            <p:nvPr/>
          </p:nvSpPr>
          <p:spPr>
            <a:xfrm>
              <a:off x="7564315" y="3390472"/>
              <a:ext cx="85467" cy="263250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id-ID">
                <a:solidFill>
                  <a:schemeClr val="tx1"/>
                </a:solidFill>
              </a:endParaRPr>
            </a:p>
          </p:txBody>
        </p:sp>
        <p:sp>
          <p:nvSpPr>
            <p:cNvPr id="14" name="Rectangle 13"/>
            <p:cNvSpPr/>
            <p:nvPr/>
          </p:nvSpPr>
          <p:spPr>
            <a:xfrm>
              <a:off x="7778491" y="3390472"/>
              <a:ext cx="85467" cy="263250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id-ID">
                <a:solidFill>
                  <a:schemeClr val="tx1"/>
                </a:solidFill>
              </a:endParaRPr>
            </a:p>
          </p:txBody>
        </p:sp>
        <p:sp>
          <p:nvSpPr>
            <p:cNvPr id="15" name="Rectangle 14"/>
            <p:cNvSpPr/>
            <p:nvPr/>
          </p:nvSpPr>
          <p:spPr>
            <a:xfrm>
              <a:off x="7992667" y="3390472"/>
              <a:ext cx="85467" cy="263250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id-ID">
                <a:solidFill>
                  <a:schemeClr val="tx1"/>
                </a:solidFill>
              </a:endParaRPr>
            </a:p>
          </p:txBody>
        </p:sp>
        <p:sp>
          <p:nvSpPr>
            <p:cNvPr id="16" name="Rectangle 15"/>
            <p:cNvSpPr/>
            <p:nvPr/>
          </p:nvSpPr>
          <p:spPr>
            <a:xfrm>
              <a:off x="8206843" y="3390472"/>
              <a:ext cx="85467" cy="263250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id-ID">
                <a:solidFill>
                  <a:schemeClr val="tx1"/>
                </a:solidFill>
              </a:endParaRPr>
            </a:p>
          </p:txBody>
        </p:sp>
        <p:sp>
          <p:nvSpPr>
            <p:cNvPr id="17" name="Rectangle 16"/>
            <p:cNvSpPr/>
            <p:nvPr/>
          </p:nvSpPr>
          <p:spPr>
            <a:xfrm>
              <a:off x="8421019" y="3390472"/>
              <a:ext cx="85467" cy="263250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id-ID">
                <a:solidFill>
                  <a:schemeClr val="tx1"/>
                </a:solidFill>
              </a:endParaRPr>
            </a:p>
          </p:txBody>
        </p:sp>
        <p:sp>
          <p:nvSpPr>
            <p:cNvPr id="18" name="Rectangle 17"/>
            <p:cNvSpPr/>
            <p:nvPr/>
          </p:nvSpPr>
          <p:spPr>
            <a:xfrm>
              <a:off x="8635195" y="3390472"/>
              <a:ext cx="85467" cy="263250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id-ID">
                <a:solidFill>
                  <a:schemeClr val="tx1"/>
                </a:solidFill>
              </a:endParaRPr>
            </a:p>
          </p:txBody>
        </p:sp>
        <p:sp>
          <p:nvSpPr>
            <p:cNvPr id="19" name="Rectangle 18"/>
            <p:cNvSpPr/>
            <p:nvPr/>
          </p:nvSpPr>
          <p:spPr>
            <a:xfrm>
              <a:off x="8849375" y="3390472"/>
              <a:ext cx="85467" cy="263250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id-ID">
                <a:solidFill>
                  <a:schemeClr val="tx1"/>
                </a:solidFill>
              </a:endParaRPr>
            </a:p>
          </p:txBody>
        </p:sp>
      </p:grpSp>
      <p:sp>
        <p:nvSpPr>
          <p:cNvPr id="38" name="TextBox 37"/>
          <p:cNvSpPr txBox="1"/>
          <p:nvPr/>
        </p:nvSpPr>
        <p:spPr>
          <a:xfrm>
            <a:off x="2960366" y="4838700"/>
            <a:ext cx="7507605" cy="1844040"/>
          </a:xfrm>
          <a:prstGeom prst="rect">
            <a:avLst/>
          </a:prstGeom>
          <a:noFill/>
        </p:spPr>
        <p:txBody>
          <a:bodyPr rtlCol="0" vert="horz" wrap="none">
            <a:spAutoFit/>
          </a:bodyPr>
          <a:lstStyle/>
          <a:p>
            <a:pPr algn="l"/>
            <a:r>
              <a:rPr b="1" lang="en-US" spc="300" sz="11500">
                <a:solidFill>
                  <a:schemeClr val="bg1">
                    <a:alpha val="27000"/>
                  </a:schemeClr>
                </a:solidFill>
                <a:latin charset="0" panose="02000505000000020004" pitchFamily="2" typeface="Montserrat"/>
                <a:ea charset="0" panose="020f0502020204030203" pitchFamily="34" typeface="Lato"/>
                <a:cs charset="0" panose="020f0502020204030203" pitchFamily="34" typeface="Lato"/>
              </a:rPr>
              <a:t>CONTENT</a:t>
            </a:r>
          </a:p>
        </p:txBody>
      </p:sp>
      <p:sp>
        <p:nvSpPr>
          <p:cNvPr id="39" name="TextBox 38"/>
          <p:cNvSpPr txBox="1"/>
          <p:nvPr/>
        </p:nvSpPr>
        <p:spPr>
          <a:xfrm>
            <a:off x="10255647" y="6331808"/>
            <a:ext cx="1619567" cy="228600"/>
          </a:xfrm>
          <a:prstGeom prst="rect">
            <a:avLst/>
          </a:prstGeom>
          <a:noFill/>
        </p:spPr>
        <p:txBody>
          <a:bodyPr rtlCol="0" wrap="none">
            <a:spAutoFit/>
          </a:bodyPr>
          <a:lstStyle/>
          <a:p>
            <a:r>
              <a:rPr lang="en-US" spc="300" sz="900">
                <a:latin charset="0" panose="020b0502020104020203" pitchFamily="34" typeface="Gill Sans MT"/>
                <a:ea charset="0" panose="020b0604020202020204" pitchFamily="34" typeface="Liberation Sans"/>
                <a:cs charset="0" panose="020b0604020202020204" pitchFamily="34" typeface="Liberation Sans"/>
              </a:rPr>
              <a:t>www.website.com</a:t>
            </a:r>
          </a:p>
        </p:txBody>
      </p:sp>
      <p:sp>
        <p:nvSpPr>
          <p:cNvPr id="22" name="文本框 21">
            <a:extLst>
              <a:ext uri="{FF2B5EF4-FFF2-40B4-BE49-F238E27FC236}">
                <a16:creationId xmlns:a16="http://schemas.microsoft.com/office/drawing/2014/main" id="{57729E4E-BC45-42AB-9880-653EE8A63BE5}"/>
              </a:ext>
            </a:extLst>
          </p:cNvPr>
          <p:cNvSpPr txBox="1"/>
          <p:nvPr/>
        </p:nvSpPr>
        <p:spPr>
          <a:xfrm>
            <a:off x="1714500" y="1808355"/>
            <a:ext cx="2230736" cy="822960"/>
          </a:xfrm>
          <a:prstGeom prst="rect">
            <a:avLst/>
          </a:prstGeom>
          <a:noFill/>
        </p:spPr>
        <p:txBody>
          <a:bodyPr rtlCol="0" wrap="square">
            <a:spAutoFit/>
          </a:bodyPr>
          <a:lstStyle/>
          <a:p>
            <a:r>
              <a:rPr altLang="zh-CN" lang="en-US" sz="2400">
                <a:latin charset="-122" panose="01010104010101010101" pitchFamily="2" typeface="时尚中黑简体"/>
                <a:ea charset="-122" panose="01010104010101010101" pitchFamily="2" typeface="时尚中黑简体"/>
              </a:rPr>
              <a:t>01 请输入标题</a:t>
            </a:r>
          </a:p>
        </p:txBody>
      </p:sp>
      <p:sp>
        <p:nvSpPr>
          <p:cNvPr id="26" name="文本框 25">
            <a:extLst>
              <a:ext uri="{FF2B5EF4-FFF2-40B4-BE49-F238E27FC236}">
                <a16:creationId xmlns:a16="http://schemas.microsoft.com/office/drawing/2014/main" id="{DA1D9459-C433-4DCF-A800-C37A9AACD4DF}"/>
              </a:ext>
            </a:extLst>
          </p:cNvPr>
          <p:cNvSpPr txBox="1"/>
          <p:nvPr/>
        </p:nvSpPr>
        <p:spPr>
          <a:xfrm>
            <a:off x="6718300" y="1808354"/>
            <a:ext cx="2230736" cy="822960"/>
          </a:xfrm>
          <a:prstGeom prst="rect">
            <a:avLst/>
          </a:prstGeom>
          <a:noFill/>
        </p:spPr>
        <p:txBody>
          <a:bodyPr rtlCol="0" wrap="square">
            <a:spAutoFit/>
          </a:bodyPr>
          <a:lstStyle/>
          <a:p>
            <a:r>
              <a:rPr altLang="zh-CN" lang="en-US" sz="2400">
                <a:latin charset="-122" panose="01010104010101010101" pitchFamily="2" typeface="时尚中黑简体"/>
                <a:ea charset="-122" panose="01010104010101010101" pitchFamily="2" typeface="时尚中黑简体"/>
              </a:rPr>
              <a:t>03 请输入标题</a:t>
            </a:r>
          </a:p>
        </p:txBody>
      </p:sp>
      <p:sp>
        <p:nvSpPr>
          <p:cNvPr id="27" name="文本框 26">
            <a:extLst>
              <a:ext uri="{FF2B5EF4-FFF2-40B4-BE49-F238E27FC236}">
                <a16:creationId xmlns:a16="http://schemas.microsoft.com/office/drawing/2014/main" id="{4D39626A-76E4-4E4D-951E-7E4A2F5322A1}"/>
              </a:ext>
            </a:extLst>
          </p:cNvPr>
          <p:cNvSpPr txBox="1"/>
          <p:nvPr/>
        </p:nvSpPr>
        <p:spPr>
          <a:xfrm>
            <a:off x="4326236" y="1808355"/>
            <a:ext cx="2230736" cy="822960"/>
          </a:xfrm>
          <a:prstGeom prst="rect">
            <a:avLst/>
          </a:prstGeom>
          <a:noFill/>
        </p:spPr>
        <p:txBody>
          <a:bodyPr rtlCol="0" wrap="square">
            <a:spAutoFit/>
          </a:bodyPr>
          <a:lstStyle/>
          <a:p>
            <a:r>
              <a:rPr altLang="zh-CN" lang="en-US" sz="2400">
                <a:latin charset="-122" panose="01010104010101010101" pitchFamily="2" typeface="时尚中黑简体"/>
                <a:ea charset="-122" panose="01010104010101010101" pitchFamily="2" typeface="时尚中黑简体"/>
              </a:rPr>
              <a:t>02 请输入标题</a:t>
            </a:r>
          </a:p>
        </p:txBody>
      </p:sp>
      <p:sp>
        <p:nvSpPr>
          <p:cNvPr id="29" name="文本框 28">
            <a:extLst>
              <a:ext uri="{FF2B5EF4-FFF2-40B4-BE49-F238E27FC236}">
                <a16:creationId xmlns:a16="http://schemas.microsoft.com/office/drawing/2014/main" id="{5F1DB0F5-BD07-46DA-8016-E6A35333AE8C}"/>
              </a:ext>
            </a:extLst>
          </p:cNvPr>
          <p:cNvSpPr txBox="1"/>
          <p:nvPr/>
        </p:nvSpPr>
        <p:spPr>
          <a:xfrm>
            <a:off x="9560576" y="1799239"/>
            <a:ext cx="2230736" cy="822960"/>
          </a:xfrm>
          <a:prstGeom prst="rect">
            <a:avLst/>
          </a:prstGeom>
          <a:noFill/>
        </p:spPr>
        <p:txBody>
          <a:bodyPr rtlCol="0" wrap="square">
            <a:spAutoFit/>
          </a:bodyPr>
          <a:lstStyle/>
          <a:p>
            <a:r>
              <a:rPr altLang="zh-CN" lang="en-US" sz="2400">
                <a:latin charset="-122" panose="01010104010101010101" pitchFamily="2" typeface="时尚中黑简体"/>
                <a:ea charset="-122" panose="01010104010101010101" pitchFamily="2" typeface="时尚中黑简体"/>
              </a:rPr>
              <a:t>04 请输入标题</a:t>
            </a:r>
          </a:p>
        </p:txBody>
      </p:sp>
    </p:spTree>
    <p:extLst>
      <p:ext uri="{BB962C8B-B14F-4D97-AF65-F5344CB8AC3E}">
        <p14:creationId val="3999052975"/>
      </p:ext>
    </p:extLst>
  </p:cSld>
  <p:clrMapOvr>
    <a:masterClrMapping/>
  </p:clrMapOvr>
  <mc:AlternateContent>
    <mc:Choice Requires="p14">
      <p:transition p14:dur="1250" spd="slow">
        <p:randomBar dir="vert"/>
      </p:transition>
    </mc:Choice>
    <mc:Fallback>
      <p:transition spd="slow">
        <p:randomBar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id="5" nodeType="withEffect" presetClass="entr" presetID="2" presetSubtype="1">
                                  <p:stCondLst>
                                    <p:cond delay="0"/>
                                  </p:stCondLst>
                                  <p:childTnLst>
                                    <p:set>
                                      <p:cBhvr>
                                        <p:cTn dur="1" fill="hold" id="6">
                                          <p:stCondLst>
                                            <p:cond delay="0"/>
                                          </p:stCondLst>
                                        </p:cTn>
                                        <p:tgtEl>
                                          <p:spTgt spid="7"/>
                                        </p:tgtEl>
                                        <p:attrNameLst>
                                          <p:attrName>style.visibility</p:attrName>
                                        </p:attrNameLst>
                                      </p:cBhvr>
                                      <p:to>
                                        <p:strVal val="visible"/>
                                      </p:to>
                                    </p:set>
                                    <p:anim calcmode="lin" valueType="num">
                                      <p:cBhvr additive="base">
                                        <p:cTn dur="750" fill="hold" id="7"/>
                                        <p:tgtEl>
                                          <p:spTgt spid="7"/>
                                        </p:tgtEl>
                                        <p:attrNameLst>
                                          <p:attrName>ppt_x</p:attrName>
                                        </p:attrNameLst>
                                      </p:cBhvr>
                                      <p:tavLst>
                                        <p:tav tm="0">
                                          <p:val>
                                            <p:strVal val="#ppt_x"/>
                                          </p:val>
                                        </p:tav>
                                        <p:tav tm="100000">
                                          <p:val>
                                            <p:strVal val="#ppt_x"/>
                                          </p:val>
                                        </p:tav>
                                      </p:tavLst>
                                    </p:anim>
                                    <p:anim calcmode="lin" valueType="num">
                                      <p:cBhvr additive="base">
                                        <p:cTn dur="750" fill="hold" id="8"/>
                                        <p:tgtEl>
                                          <p:spTgt spid="7"/>
                                        </p:tgtEl>
                                        <p:attrNameLst>
                                          <p:attrName>ppt_y</p:attrName>
                                        </p:attrNameLst>
                                      </p:cBhvr>
                                      <p:tavLst>
                                        <p:tav tm="0">
                                          <p:val>
                                            <p:strVal val="0-#ppt_h/2"/>
                                          </p:val>
                                        </p:tav>
                                        <p:tav tm="100000">
                                          <p:val>
                                            <p:strVal val="#ppt_y"/>
                                          </p:val>
                                        </p:tav>
                                      </p:tavLst>
                                    </p:anim>
                                  </p:childTnLst>
                                </p:cTn>
                              </p:par>
                            </p:childTnLst>
                          </p:cTn>
                        </p:par>
                        <p:par>
                          <p:cTn fill="hold" id="9" nodeType="afterGroup">
                            <p:stCondLst>
                              <p:cond delay="750"/>
                            </p:stCondLst>
                            <p:childTnLst>
                              <p:par>
                                <p:cTn fill="hold" grpId="1" id="10" nodeType="afterEffect" presetClass="entr" presetID="29" presetSubtype="0">
                                  <p:stCondLst>
                                    <p:cond delay="0"/>
                                  </p:stCondLst>
                                  <p:childTnLst>
                                    <p:set>
                                      <p:cBhvr>
                                        <p:cTn dur="1" fill="hold" id="11">
                                          <p:stCondLst>
                                            <p:cond delay="0"/>
                                          </p:stCondLst>
                                        </p:cTn>
                                        <p:tgtEl>
                                          <p:spTgt spid="23"/>
                                        </p:tgtEl>
                                        <p:attrNameLst>
                                          <p:attrName>style.visibility</p:attrName>
                                        </p:attrNameLst>
                                      </p:cBhvr>
                                      <p:to>
                                        <p:strVal val="visible"/>
                                      </p:to>
                                    </p:set>
                                    <p:anim calcmode="lin" valueType="num">
                                      <p:cBhvr>
                                        <p:cTn dur="500" fill="hold" id="12"/>
                                        <p:tgtEl>
                                          <p:spTgt spid="23"/>
                                        </p:tgtEl>
                                        <p:attrNameLst>
                                          <p:attrName>ppt_x</p:attrName>
                                        </p:attrNameLst>
                                      </p:cBhvr>
                                      <p:tavLst>
                                        <p:tav tm="0">
                                          <p:val>
                                            <p:strVal val="#ppt_x-.2"/>
                                          </p:val>
                                        </p:tav>
                                        <p:tav tm="100000">
                                          <p:val>
                                            <p:strVal val="#ppt_x"/>
                                          </p:val>
                                        </p:tav>
                                      </p:tavLst>
                                    </p:anim>
                                    <p:anim calcmode="lin" valueType="num">
                                      <p:cBhvr>
                                        <p:cTn dur="500" fill="hold" id="13"/>
                                        <p:tgtEl>
                                          <p:spTgt spid="23"/>
                                        </p:tgtEl>
                                        <p:attrNameLst>
                                          <p:attrName>ppt_y</p:attrName>
                                        </p:attrNameLst>
                                      </p:cBhvr>
                                      <p:tavLst>
                                        <p:tav tm="0">
                                          <p:val>
                                            <p:strVal val="#ppt_y"/>
                                          </p:val>
                                        </p:tav>
                                        <p:tav tm="100000">
                                          <p:val>
                                            <p:strVal val="#ppt_y"/>
                                          </p:val>
                                        </p:tav>
                                      </p:tavLst>
                                    </p:anim>
                                    <p:animEffect filter="wipe(right)" prLst="gradientSize: 0.1" transition="in">
                                      <p:cBhvr>
                                        <p:cTn dur="500" id="14"/>
                                        <p:tgtEl>
                                          <p:spTgt spid="2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1" spid="23"/>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6" name="图片占位符 5">
            <a:extLst>
              <a:ext uri="{FF2B5EF4-FFF2-40B4-BE49-F238E27FC236}">
                <a16:creationId xmlns:a16="http://schemas.microsoft.com/office/drawing/2014/main" id="{AC00FC01-062A-4A33-8AC2-7C4E277E84F0}"/>
              </a:ext>
            </a:extLst>
          </p:cNvPr>
          <p:cNvPicPr>
            <a:picLocks noChangeAspect="1" noGrp="1"/>
          </p:cNvPicPr>
          <p:nvPr>
            <p:ph idx="10" sz="quarter" type="pic"/>
          </p:nvPr>
        </p:nvPicPr>
        <p:blipFill>
          <a:blip r:embed="rId3">
            <a:extLst>
              <a:ext uri="{28A0092B-C50C-407E-A947-70E740481C1C}">
                <a14:useLocalDpi val="0"/>
              </a:ext>
            </a:extLst>
          </a:blip>
          <a:srcRect l="4403" r="4403"/>
          <a:stretch>
            <a:fillRect/>
          </a:stretch>
        </p:blipFill>
        <p:spPr/>
      </p:pic>
      <p:sp>
        <p:nvSpPr>
          <p:cNvPr id="23" name="Freeform: Shape 22"/>
          <p:cNvSpPr/>
          <p:nvPr/>
        </p:nvSpPr>
        <p:spPr bwMode="auto">
          <a:xfrm flipH="1">
            <a:off x="0" y="3445929"/>
            <a:ext cx="9572978" cy="3412071"/>
          </a:xfrm>
          <a:custGeom>
            <a:gdLst>
              <a:gd fmla="*/ 9572978 w 9572978" name="connsiteX0"/>
              <a:gd fmla="*/ 0 h 3412071" name="connsiteY0"/>
              <a:gd fmla="*/ 5153378 w 9572978" name="connsiteX1"/>
              <a:gd fmla="*/ 0 h 3412071" name="connsiteY1"/>
              <a:gd fmla="*/ 4419600 w 9572978" name="connsiteX2"/>
              <a:gd fmla="*/ 0 h 3412071" name="connsiteY2"/>
              <a:gd fmla="*/ 3417750 w 9572978" name="connsiteX3"/>
              <a:gd fmla="*/ 0 h 3412071" name="connsiteY3"/>
              <a:gd fmla="*/ 0 w 9572978" name="connsiteX4"/>
              <a:gd fmla="*/ 3412071 h 3412071" name="connsiteY4"/>
              <a:gd fmla="*/ 4419600 w 9572978" name="connsiteX5"/>
              <a:gd fmla="*/ 3412071 h 3412071" name="connsiteY5"/>
              <a:gd fmla="*/ 5153378 w 9572978" name="connsiteX6"/>
              <a:gd fmla="*/ 3412071 h 3412071" name="connsiteY6"/>
              <a:gd fmla="*/ 9572978 w 9572978" name="connsiteX7"/>
              <a:gd fmla="*/ 3412071 h 3412071"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3412070" w="9572978">
                <a:moveTo>
                  <a:pt x="9572978" y="0"/>
                </a:moveTo>
                <a:lnTo>
                  <a:pt x="5153378" y="0"/>
                </a:lnTo>
                <a:lnTo>
                  <a:pt x="4419600" y="0"/>
                </a:lnTo>
                <a:lnTo>
                  <a:pt x="3417750" y="0"/>
                </a:lnTo>
                <a:lnTo>
                  <a:pt x="0" y="3412071"/>
                </a:lnTo>
                <a:lnTo>
                  <a:pt x="4419600" y="3412071"/>
                </a:lnTo>
                <a:lnTo>
                  <a:pt x="5153378" y="3412071"/>
                </a:lnTo>
                <a:lnTo>
                  <a:pt x="9572978" y="3412071"/>
                </a:lnTo>
                <a:close/>
              </a:path>
            </a:pathLst>
          </a:custGeom>
          <a:solidFill>
            <a:schemeClr val="tx1">
              <a:alpha val="5000"/>
            </a:schemeClr>
          </a:solidFill>
          <a:ln>
            <a:noFill/>
          </a:ln>
        </p:spPr>
        <p:txBody>
          <a:bodyPr anchor="t" anchorCtr="0" bIns="45720" compatLnSpc="1" lIns="91440" numCol="1" rIns="91440" rtlCol="0" tIns="45720" vert="horz" wrap="square">
            <a:prstTxWarp prst="textNoShape">
              <a:avLst/>
            </a:prstTxWarp>
            <a:noAutofit/>
          </a:bodyPr>
          <a:lstStyle/>
          <a:p>
            <a:pPr algn="ctr"/>
            <a:endParaRPr lang="en-US"/>
          </a:p>
        </p:txBody>
      </p:sp>
      <p:sp>
        <p:nvSpPr>
          <p:cNvPr id="44" name="TextBox 43"/>
          <p:cNvSpPr txBox="1"/>
          <p:nvPr/>
        </p:nvSpPr>
        <p:spPr>
          <a:xfrm>
            <a:off x="1012152" y="3523715"/>
            <a:ext cx="4740104" cy="640080"/>
          </a:xfrm>
          <a:prstGeom prst="rect">
            <a:avLst/>
          </a:prstGeom>
          <a:noFill/>
        </p:spPr>
        <p:txBody>
          <a:bodyPr rtlCol="0" wrap="square">
            <a:spAutoFit/>
          </a:bodyPr>
          <a:lstStyle/>
          <a:p>
            <a:r>
              <a:rPr b="1" lang="en-US" sz="3600">
                <a:latin charset="0" panose="02000505000000020004" pitchFamily="2" typeface="Montserrat"/>
                <a:ea charset="0" pitchFamily="2" typeface="Roboto"/>
                <a:cs charset="0" panose="020f0502020204030203" pitchFamily="34" typeface="Lato"/>
              </a:rPr>
              <a:t>PART FOUR</a:t>
            </a:r>
          </a:p>
        </p:txBody>
      </p:sp>
      <p:sp>
        <p:nvSpPr>
          <p:cNvPr id="45" name="TextBox 44"/>
          <p:cNvSpPr txBox="1"/>
          <p:nvPr/>
        </p:nvSpPr>
        <p:spPr>
          <a:xfrm>
            <a:off x="1012152" y="4730273"/>
            <a:ext cx="1343342" cy="274320"/>
          </a:xfrm>
          <a:prstGeom prst="rect">
            <a:avLst/>
          </a:prstGeom>
          <a:noFill/>
        </p:spPr>
        <p:txBody>
          <a:bodyPr rtlCol="0" wrap="none">
            <a:spAutoFit/>
          </a:bodyPr>
          <a:lstStyle/>
          <a:p>
            <a:r>
              <a:rPr lang="en-US" sz="1200">
                <a:solidFill>
                  <a:schemeClr val="tx1">
                    <a:lumMod val="85000"/>
                    <a:lumOff val="15000"/>
                  </a:schemeClr>
                </a:solidFill>
                <a:latin typeface="+mj-lt"/>
                <a:ea charset="0" panose="020f0502020204030203" pitchFamily="34" typeface="Lato"/>
                <a:cs charset="0" panose="020f0502020204030203" pitchFamily="34" typeface="Lato"/>
              </a:rPr>
              <a:t>Your Subtitle Here</a:t>
            </a:r>
          </a:p>
        </p:txBody>
      </p:sp>
      <p:sp>
        <p:nvSpPr>
          <p:cNvPr id="46" name="Rectangle 45"/>
          <p:cNvSpPr/>
          <p:nvPr/>
        </p:nvSpPr>
        <p:spPr>
          <a:xfrm>
            <a:off x="1012152" y="5071463"/>
            <a:ext cx="4140428" cy="1627632"/>
          </a:xfrm>
          <a:prstGeom prst="rect">
            <a:avLst/>
          </a:prstGeom>
        </p:spPr>
        <p:txBody>
          <a:bodyPr wrap="square">
            <a:spAutoFit/>
          </a:bodyPr>
          <a:lstStyle/>
          <a:p>
            <a:pPr>
              <a:lnSpc>
                <a:spcPct val="120000"/>
              </a:lnSpc>
            </a:pPr>
            <a:r>
              <a:rPr b="1" lang="id-ID" sz="1400">
                <a:solidFill>
                  <a:schemeClr val="tx1">
                    <a:lumMod val="85000"/>
                    <a:lumOff val="15000"/>
                  </a:schemeClr>
                </a:solidFill>
                <a:latin panose="020f0502020204030204" typeface="Calibri"/>
                <a:cs typeface="Calibri"/>
              </a:rPr>
              <a:t>Lollipop lemon drops lollipop muffin, I love pastry jelly biscuit. Halvah I love cake tiramisu jelly-o pudding donut I love. Macaroon pudding liquorice icing candy canes. Chupa chups powder danish topping bonbon cupcake chupa chups. Macaroon carrot cake I love. Cotton candy I love I love. </a:t>
            </a:r>
          </a:p>
        </p:txBody>
      </p:sp>
      <p:sp>
        <p:nvSpPr>
          <p:cNvPr id="47" name="TextBox 46"/>
          <p:cNvSpPr txBox="1"/>
          <p:nvPr/>
        </p:nvSpPr>
        <p:spPr>
          <a:xfrm>
            <a:off x="11425239" y="268529"/>
            <a:ext cx="457777" cy="228600"/>
          </a:xfrm>
          <a:prstGeom prst="rect">
            <a:avLst/>
          </a:prstGeom>
          <a:noFill/>
          <a:ln>
            <a:noFill/>
          </a:ln>
        </p:spPr>
        <p:txBody>
          <a:bodyPr anchor="ctr" rtlCol="0" wrap="square">
            <a:spAutoFit/>
          </a:bodyPr>
          <a:lstStyle/>
          <a:p>
            <a:pPr algn="ctr"/>
            <a:fld id="{1778ACCB-27A5-4D12-9B76-B316016A42AF}" type="slidenum">
              <a:rPr b="0" i="0" lang="id-ID" smtClean="0" spc="300" strike="noStrike" sz="900">
                <a:solidFill>
                  <a:schemeClr val="bg1"/>
                </a:solidFill>
                <a:latin charset="0" panose="020b0502020104020203" pitchFamily="34" typeface="Gill Sans MT"/>
                <a:ea charset="0" panose="02000000000000000000" pitchFamily="2" typeface="Roboto Condensed Light"/>
                <a:cs charset="0" panose="020f0902020204030203" pitchFamily="34" typeface="Lato Heavy"/>
              </a:rPr>
              <a:pPr algn="ctr"/>
              <a:t>20</a:t>
            </a:fld>
          </a:p>
        </p:txBody>
      </p:sp>
      <p:cxnSp>
        <p:nvCxnSpPr>
          <p:cNvPr id="48" name="Straight Connector 47"/>
          <p:cNvCxnSpPr/>
          <p:nvPr/>
        </p:nvCxnSpPr>
        <p:spPr>
          <a:xfrm flipH="1">
            <a:off x="6096000" y="304477"/>
            <a:ext cx="0" cy="15670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a:off x="11425238" y="304477"/>
            <a:ext cx="0" cy="156705"/>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725622" y="0"/>
            <a:ext cx="1981280" cy="1981269"/>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28" name="Group 27"/>
          <p:cNvGrpSpPr/>
          <p:nvPr/>
        </p:nvGrpSpPr>
        <p:grpSpPr>
          <a:xfrm>
            <a:off x="67741" y="2118361"/>
            <a:ext cx="699022" cy="1310640"/>
            <a:chOff x="67741" y="2135289"/>
            <a:chExt cx="699022" cy="1310640"/>
          </a:xfrm>
        </p:grpSpPr>
        <p:sp>
          <p:nvSpPr>
            <p:cNvPr id="29" name="Rectangle 28"/>
            <p:cNvSpPr/>
            <p:nvPr/>
          </p:nvSpPr>
          <p:spPr>
            <a:xfrm>
              <a:off x="67741" y="2135289"/>
              <a:ext cx="63410" cy="13106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id-ID">
                <a:solidFill>
                  <a:schemeClr val="tx1"/>
                </a:solidFill>
              </a:endParaRPr>
            </a:p>
          </p:txBody>
        </p:sp>
        <p:sp>
          <p:nvSpPr>
            <p:cNvPr id="30" name="Rectangle 29"/>
            <p:cNvSpPr/>
            <p:nvPr/>
          </p:nvSpPr>
          <p:spPr>
            <a:xfrm>
              <a:off x="226643" y="2135289"/>
              <a:ext cx="63410" cy="13106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id-ID">
                <a:solidFill>
                  <a:schemeClr val="tx1"/>
                </a:solidFill>
              </a:endParaRPr>
            </a:p>
          </p:txBody>
        </p:sp>
        <p:sp>
          <p:nvSpPr>
            <p:cNvPr id="31" name="Rectangle 30"/>
            <p:cNvSpPr/>
            <p:nvPr/>
          </p:nvSpPr>
          <p:spPr>
            <a:xfrm>
              <a:off x="385545" y="2135289"/>
              <a:ext cx="63410" cy="13106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id-ID">
                <a:solidFill>
                  <a:schemeClr val="tx1"/>
                </a:solidFill>
              </a:endParaRPr>
            </a:p>
          </p:txBody>
        </p:sp>
        <p:sp>
          <p:nvSpPr>
            <p:cNvPr id="39" name="Rectangle 38"/>
            <p:cNvSpPr/>
            <p:nvPr/>
          </p:nvSpPr>
          <p:spPr>
            <a:xfrm>
              <a:off x="544448" y="2135289"/>
              <a:ext cx="63410" cy="13106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id-ID">
                <a:solidFill>
                  <a:schemeClr val="tx1"/>
                </a:solidFill>
              </a:endParaRPr>
            </a:p>
          </p:txBody>
        </p:sp>
        <p:sp>
          <p:nvSpPr>
            <p:cNvPr id="40" name="Rectangle 39"/>
            <p:cNvSpPr/>
            <p:nvPr/>
          </p:nvSpPr>
          <p:spPr>
            <a:xfrm>
              <a:off x="703353" y="2135289"/>
              <a:ext cx="63410" cy="13106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id-ID">
                <a:solidFill>
                  <a:schemeClr val="tx1"/>
                </a:solidFill>
              </a:endParaRPr>
            </a:p>
          </p:txBody>
        </p:sp>
      </p:grpSp>
      <p:sp>
        <p:nvSpPr>
          <p:cNvPr id="41" name="TextBox 40"/>
          <p:cNvSpPr txBox="1"/>
          <p:nvPr/>
        </p:nvSpPr>
        <p:spPr>
          <a:xfrm rot="16200000">
            <a:off x="-247461" y="4527342"/>
            <a:ext cx="1552249" cy="335280"/>
          </a:xfrm>
          <a:prstGeom prst="rect">
            <a:avLst/>
          </a:prstGeom>
          <a:noFill/>
        </p:spPr>
        <p:txBody>
          <a:bodyPr rtlCol="0" wrap="square">
            <a:spAutoFit/>
          </a:bodyPr>
          <a:lstStyle/>
          <a:p>
            <a:r>
              <a:rPr b="1" lang="id-ID" sz="1600">
                <a:solidFill>
                  <a:schemeClr val="accent1"/>
                </a:solidFill>
                <a:latin charset="0" panose="02000505000000020004" pitchFamily="2" typeface="Montserrat"/>
                <a:ea charset="0" pitchFamily="2" typeface="Roboto"/>
                <a:cs charset="0" panose="020f0502020204030203" pitchFamily="34" typeface="Lato"/>
              </a:rPr>
              <a:t>Awesome</a:t>
            </a:r>
          </a:p>
        </p:txBody>
      </p:sp>
      <p:sp>
        <p:nvSpPr>
          <p:cNvPr id="42" name="Rectangle 41"/>
          <p:cNvSpPr/>
          <p:nvPr/>
        </p:nvSpPr>
        <p:spPr>
          <a:xfrm>
            <a:off x="293835" y="3445929"/>
            <a:ext cx="472928" cy="472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a:solidFill>
                <a:schemeClr val="tx1"/>
              </a:solidFill>
            </a:endParaRPr>
          </a:p>
        </p:txBody>
      </p:sp>
    </p:spTree>
    <p:extLst>
      <p:ext uri="{BB962C8B-B14F-4D97-AF65-F5344CB8AC3E}">
        <p14:creationId val="786104229"/>
      </p:ext>
    </p:extLst>
  </p:cSld>
  <p:clrMapOvr>
    <a:masterClrMapping/>
  </p:clrMapOvr>
  <mc:AlternateContent>
    <mc:Choice Requires="p14">
      <p:transition p14:dur="1250" spd="slow">
        <p:randomBar dir="vert"/>
      </p:transition>
    </mc:Choice>
    <mc:Fallback>
      <p:transition spd="slow">
        <p:randomBar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withEffect" presetClass="entr" presetID="2" presetSubtype="4">
                                  <p:stCondLst>
                                    <p:cond delay="0"/>
                                  </p:stCondLst>
                                  <p:childTnLst>
                                    <p:set>
                                      <p:cBhvr>
                                        <p:cTn dur="1" fill="hold" id="6">
                                          <p:stCondLst>
                                            <p:cond delay="0"/>
                                          </p:stCondLst>
                                        </p:cTn>
                                        <p:tgtEl>
                                          <p:spTgt spid="44"/>
                                        </p:tgtEl>
                                        <p:attrNameLst>
                                          <p:attrName>style.visibility</p:attrName>
                                        </p:attrNameLst>
                                      </p:cBhvr>
                                      <p:to>
                                        <p:strVal val="visible"/>
                                      </p:to>
                                    </p:set>
                                    <p:anim calcmode="lin" valueType="num">
                                      <p:cBhvr additive="base">
                                        <p:cTn dur="1000" fill="hold" id="7"/>
                                        <p:tgtEl>
                                          <p:spTgt spid="44"/>
                                        </p:tgtEl>
                                        <p:attrNameLst>
                                          <p:attrName>ppt_x</p:attrName>
                                        </p:attrNameLst>
                                      </p:cBhvr>
                                      <p:tavLst>
                                        <p:tav tm="0">
                                          <p:val>
                                            <p:strVal val="#ppt_x"/>
                                          </p:val>
                                        </p:tav>
                                        <p:tav tm="100000">
                                          <p:val>
                                            <p:strVal val="#ppt_x"/>
                                          </p:val>
                                        </p:tav>
                                      </p:tavLst>
                                    </p:anim>
                                    <p:anim calcmode="lin" valueType="num">
                                      <p:cBhvr additive="base">
                                        <p:cTn dur="1000" fill="hold" id="8"/>
                                        <p:tgtEl>
                                          <p:spTgt spid="44"/>
                                        </p:tgtEl>
                                        <p:attrNameLst>
                                          <p:attrName>ppt_y</p:attrName>
                                        </p:attrNameLst>
                                      </p:cBhvr>
                                      <p:tavLst>
                                        <p:tav tm="0">
                                          <p:val>
                                            <p:strVal val="1+#ppt_h/2"/>
                                          </p:val>
                                        </p:tav>
                                        <p:tav tm="100000">
                                          <p:val>
                                            <p:strVal val="#ppt_y"/>
                                          </p:val>
                                        </p:tav>
                                      </p:tavLst>
                                    </p:anim>
                                  </p:childTnLst>
                                </p:cTn>
                              </p:par>
                              <p:par>
                                <p:cTn decel="100000" fill="hold" grpId="0" id="9" nodeType="withEffect" presetClass="entr" presetID="2" presetSubtype="4">
                                  <p:stCondLst>
                                    <p:cond delay="250"/>
                                  </p:stCondLst>
                                  <p:childTnLst>
                                    <p:set>
                                      <p:cBhvr>
                                        <p:cTn dur="1" fill="hold" id="10">
                                          <p:stCondLst>
                                            <p:cond delay="0"/>
                                          </p:stCondLst>
                                        </p:cTn>
                                        <p:tgtEl>
                                          <p:spTgt spid="45"/>
                                        </p:tgtEl>
                                        <p:attrNameLst>
                                          <p:attrName>style.visibility</p:attrName>
                                        </p:attrNameLst>
                                      </p:cBhvr>
                                      <p:to>
                                        <p:strVal val="visible"/>
                                      </p:to>
                                    </p:set>
                                    <p:anim calcmode="lin" valueType="num">
                                      <p:cBhvr additive="base">
                                        <p:cTn dur="1000" fill="hold" id="11"/>
                                        <p:tgtEl>
                                          <p:spTgt spid="45"/>
                                        </p:tgtEl>
                                        <p:attrNameLst>
                                          <p:attrName>ppt_x</p:attrName>
                                        </p:attrNameLst>
                                      </p:cBhvr>
                                      <p:tavLst>
                                        <p:tav tm="0">
                                          <p:val>
                                            <p:strVal val="#ppt_x"/>
                                          </p:val>
                                        </p:tav>
                                        <p:tav tm="100000">
                                          <p:val>
                                            <p:strVal val="#ppt_x"/>
                                          </p:val>
                                        </p:tav>
                                      </p:tavLst>
                                    </p:anim>
                                    <p:anim calcmode="lin" valueType="num">
                                      <p:cBhvr additive="base">
                                        <p:cTn dur="1000" fill="hold" id="12"/>
                                        <p:tgtEl>
                                          <p:spTgt spid="45"/>
                                        </p:tgtEl>
                                        <p:attrNameLst>
                                          <p:attrName>ppt_y</p:attrName>
                                        </p:attrNameLst>
                                      </p:cBhvr>
                                      <p:tavLst>
                                        <p:tav tm="0">
                                          <p:val>
                                            <p:strVal val="1+#ppt_h/2"/>
                                          </p:val>
                                        </p:tav>
                                        <p:tav tm="100000">
                                          <p:val>
                                            <p:strVal val="#ppt_y"/>
                                          </p:val>
                                        </p:tav>
                                      </p:tavLst>
                                    </p:anim>
                                  </p:childTnLst>
                                </p:cTn>
                              </p:par>
                              <p:par>
                                <p:cTn decel="100000" fill="hold" grpId="0" id="13" nodeType="withEffect" presetClass="entr" presetID="2" presetSubtype="4">
                                  <p:stCondLst>
                                    <p:cond delay="500"/>
                                  </p:stCondLst>
                                  <p:childTnLst>
                                    <p:set>
                                      <p:cBhvr>
                                        <p:cTn dur="1" fill="hold" id="14">
                                          <p:stCondLst>
                                            <p:cond delay="0"/>
                                          </p:stCondLst>
                                        </p:cTn>
                                        <p:tgtEl>
                                          <p:spTgt spid="46"/>
                                        </p:tgtEl>
                                        <p:attrNameLst>
                                          <p:attrName>style.visibility</p:attrName>
                                        </p:attrNameLst>
                                      </p:cBhvr>
                                      <p:to>
                                        <p:strVal val="visible"/>
                                      </p:to>
                                    </p:set>
                                    <p:anim calcmode="lin" valueType="num">
                                      <p:cBhvr additive="base">
                                        <p:cTn dur="1000" fill="hold" id="15"/>
                                        <p:tgtEl>
                                          <p:spTgt spid="46"/>
                                        </p:tgtEl>
                                        <p:attrNameLst>
                                          <p:attrName>ppt_x</p:attrName>
                                        </p:attrNameLst>
                                      </p:cBhvr>
                                      <p:tavLst>
                                        <p:tav tm="0">
                                          <p:val>
                                            <p:strVal val="#ppt_x"/>
                                          </p:val>
                                        </p:tav>
                                        <p:tav tm="100000">
                                          <p:val>
                                            <p:strVal val="#ppt_x"/>
                                          </p:val>
                                        </p:tav>
                                      </p:tavLst>
                                    </p:anim>
                                    <p:anim calcmode="lin" valueType="num">
                                      <p:cBhvr additive="base">
                                        <p:cTn dur="1000" fill="hold" id="16"/>
                                        <p:tgtEl>
                                          <p:spTgt spid="46"/>
                                        </p:tgtEl>
                                        <p:attrNameLst>
                                          <p:attrName>ppt_y</p:attrName>
                                        </p:attrNameLst>
                                      </p:cBhvr>
                                      <p:tavLst>
                                        <p:tav tm="0">
                                          <p:val>
                                            <p:strVal val="1+#ppt_h/2"/>
                                          </p:val>
                                        </p:tav>
                                        <p:tav tm="100000">
                                          <p:val>
                                            <p:strVal val="#ppt_y"/>
                                          </p:val>
                                        </p:tav>
                                      </p:tavLst>
                                    </p:anim>
                                  </p:childTnLst>
                                </p:cTn>
                              </p:par>
                              <p:par>
                                <p:cTn decel="100000" fill="hold" id="17" nodeType="withEffect" presetClass="entr" presetID="2" presetSubtype="8">
                                  <p:stCondLst>
                                    <p:cond delay="750"/>
                                  </p:stCondLst>
                                  <p:childTnLst>
                                    <p:set>
                                      <p:cBhvr>
                                        <p:cTn dur="1" fill="hold" id="18">
                                          <p:stCondLst>
                                            <p:cond delay="0"/>
                                          </p:stCondLst>
                                        </p:cTn>
                                        <p:tgtEl>
                                          <p:spTgt spid="28"/>
                                        </p:tgtEl>
                                        <p:attrNameLst>
                                          <p:attrName>style.visibility</p:attrName>
                                        </p:attrNameLst>
                                      </p:cBhvr>
                                      <p:to>
                                        <p:strVal val="visible"/>
                                      </p:to>
                                    </p:set>
                                    <p:anim calcmode="lin" valueType="num">
                                      <p:cBhvr additive="base">
                                        <p:cTn dur="1000" fill="hold" id="19"/>
                                        <p:tgtEl>
                                          <p:spTgt spid="28"/>
                                        </p:tgtEl>
                                        <p:attrNameLst>
                                          <p:attrName>ppt_x</p:attrName>
                                        </p:attrNameLst>
                                      </p:cBhvr>
                                      <p:tavLst>
                                        <p:tav tm="0">
                                          <p:val>
                                            <p:strVal val="0-#ppt_w/2"/>
                                          </p:val>
                                        </p:tav>
                                        <p:tav tm="100000">
                                          <p:val>
                                            <p:strVal val="#ppt_x"/>
                                          </p:val>
                                        </p:tav>
                                      </p:tavLst>
                                    </p:anim>
                                    <p:anim calcmode="lin" valueType="num">
                                      <p:cBhvr additive="base">
                                        <p:cTn dur="1000" fill="hold" id="20"/>
                                        <p:tgtEl>
                                          <p:spTgt spid="28"/>
                                        </p:tgtEl>
                                        <p:attrNameLst>
                                          <p:attrName>ppt_y</p:attrName>
                                        </p:attrNameLst>
                                      </p:cBhvr>
                                      <p:tavLst>
                                        <p:tav tm="0">
                                          <p:val>
                                            <p:strVal val="#ppt_y"/>
                                          </p:val>
                                        </p:tav>
                                        <p:tav tm="100000">
                                          <p:val>
                                            <p:strVal val="#ppt_y"/>
                                          </p:val>
                                        </p:tav>
                                      </p:tavLst>
                                    </p:anim>
                                  </p:childTnLst>
                                </p:cTn>
                              </p:par>
                              <p:par>
                                <p:cTn decel="100000" fill="hold" grpId="0" id="21" nodeType="withEffect" presetClass="entr" presetID="2" presetSubtype="8">
                                  <p:stCondLst>
                                    <p:cond delay="750"/>
                                  </p:stCondLst>
                                  <p:childTnLst>
                                    <p:set>
                                      <p:cBhvr>
                                        <p:cTn dur="1" fill="hold" id="22">
                                          <p:stCondLst>
                                            <p:cond delay="0"/>
                                          </p:stCondLst>
                                        </p:cTn>
                                        <p:tgtEl>
                                          <p:spTgt spid="42"/>
                                        </p:tgtEl>
                                        <p:attrNameLst>
                                          <p:attrName>style.visibility</p:attrName>
                                        </p:attrNameLst>
                                      </p:cBhvr>
                                      <p:to>
                                        <p:strVal val="visible"/>
                                      </p:to>
                                    </p:set>
                                    <p:anim calcmode="lin" valueType="num">
                                      <p:cBhvr additive="base">
                                        <p:cTn dur="1000" fill="hold" id="23"/>
                                        <p:tgtEl>
                                          <p:spTgt spid="42"/>
                                        </p:tgtEl>
                                        <p:attrNameLst>
                                          <p:attrName>ppt_x</p:attrName>
                                        </p:attrNameLst>
                                      </p:cBhvr>
                                      <p:tavLst>
                                        <p:tav tm="0">
                                          <p:val>
                                            <p:strVal val="0-#ppt_w/2"/>
                                          </p:val>
                                        </p:tav>
                                        <p:tav tm="100000">
                                          <p:val>
                                            <p:strVal val="#ppt_x"/>
                                          </p:val>
                                        </p:tav>
                                      </p:tavLst>
                                    </p:anim>
                                    <p:anim calcmode="lin" valueType="num">
                                      <p:cBhvr additive="base">
                                        <p:cTn dur="1000" fill="hold" id="24"/>
                                        <p:tgtEl>
                                          <p:spTgt spid="42"/>
                                        </p:tgtEl>
                                        <p:attrNameLst>
                                          <p:attrName>ppt_y</p:attrName>
                                        </p:attrNameLst>
                                      </p:cBhvr>
                                      <p:tavLst>
                                        <p:tav tm="0">
                                          <p:val>
                                            <p:strVal val="#ppt_y"/>
                                          </p:val>
                                        </p:tav>
                                        <p:tav tm="100000">
                                          <p:val>
                                            <p:strVal val="#ppt_y"/>
                                          </p:val>
                                        </p:tav>
                                      </p:tavLst>
                                    </p:anim>
                                  </p:childTnLst>
                                </p:cTn>
                              </p:par>
                              <p:par>
                                <p:cTn fill="hold" grpId="0" id="25" nodeType="withEffect" presetClass="entr" presetID="10" presetSubtype="0">
                                  <p:stCondLst>
                                    <p:cond delay="750"/>
                                  </p:stCondLst>
                                  <p:childTnLst>
                                    <p:set>
                                      <p:cBhvr>
                                        <p:cTn dur="1" fill="hold" id="26">
                                          <p:stCondLst>
                                            <p:cond delay="0"/>
                                          </p:stCondLst>
                                        </p:cTn>
                                        <p:tgtEl>
                                          <p:spTgt spid="41"/>
                                        </p:tgtEl>
                                        <p:attrNameLst>
                                          <p:attrName>style.visibility</p:attrName>
                                        </p:attrNameLst>
                                      </p:cBhvr>
                                      <p:to>
                                        <p:strVal val="visible"/>
                                      </p:to>
                                    </p:set>
                                    <p:animEffect filter="fade" transition="in">
                                      <p:cBhvr>
                                        <p:cTn dur="500" id="27"/>
                                        <p:tgtEl>
                                          <p:spTgt spid="4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4"/>
      <p:bldP grpId="0" spid="45"/>
      <p:bldP grpId="0" spid="46"/>
      <p:bldP grpId="0" spid="41"/>
      <p:bldP grpId="0" spid="42"/>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文本框 4"/>
          <p:cNvSpPr txBox="1"/>
          <p:nvPr/>
        </p:nvSpPr>
        <p:spPr>
          <a:xfrm>
            <a:off x="5292022" y="324893"/>
            <a:ext cx="1126156" cy="365760"/>
          </a:xfrm>
          <a:prstGeom prst="rect">
            <a:avLst/>
          </a:prstGeom>
          <a:noFill/>
        </p:spPr>
        <p:txBody>
          <a:bodyPr rtlCol="0" wrap="square">
            <a:spAutoFit/>
          </a:bodyPr>
          <a:lstStyle/>
          <a:p>
            <a:r>
              <a:rPr altLang="en-US" lang="zh-CN">
                <a:solidFill>
                  <a:schemeClr val="bg1"/>
                </a:solidFill>
                <a:latin charset="-122" typeface="华文黑体"/>
                <a:ea charset="-122" typeface="华文黑体"/>
              </a:rPr>
              <a:t>项目简介</a:t>
            </a:r>
          </a:p>
        </p:txBody>
      </p:sp>
      <p:sp>
        <p:nvSpPr>
          <p:cNvPr id="7" name="文本框 6"/>
          <p:cNvSpPr txBox="1"/>
          <p:nvPr/>
        </p:nvSpPr>
        <p:spPr>
          <a:xfrm>
            <a:off x="7003360" y="324893"/>
            <a:ext cx="1126156" cy="365760"/>
          </a:xfrm>
          <a:prstGeom prst="rect">
            <a:avLst/>
          </a:prstGeom>
          <a:noFill/>
        </p:spPr>
        <p:txBody>
          <a:bodyPr rtlCol="0" wrap="square">
            <a:spAutoFit/>
          </a:bodyPr>
          <a:lstStyle/>
          <a:p>
            <a:r>
              <a:rPr altLang="en-US" lang="zh-CN">
                <a:solidFill>
                  <a:schemeClr val="bg1"/>
                </a:solidFill>
                <a:latin charset="-122" typeface="华文黑体"/>
                <a:ea charset="-122" typeface="华文黑体"/>
              </a:rPr>
              <a:t>市场前景</a:t>
            </a:r>
          </a:p>
        </p:txBody>
      </p:sp>
      <p:sp>
        <p:nvSpPr>
          <p:cNvPr id="8" name="文本框 7"/>
          <p:cNvSpPr txBox="1"/>
          <p:nvPr/>
        </p:nvSpPr>
        <p:spPr>
          <a:xfrm>
            <a:off x="8714695" y="324893"/>
            <a:ext cx="1126156" cy="365760"/>
          </a:xfrm>
          <a:prstGeom prst="rect">
            <a:avLst/>
          </a:prstGeom>
          <a:noFill/>
        </p:spPr>
        <p:txBody>
          <a:bodyPr rtlCol="0" wrap="square">
            <a:spAutoFit/>
          </a:bodyPr>
          <a:lstStyle/>
          <a:p>
            <a:r>
              <a:rPr altLang="en-US" lang="zh-CN">
                <a:solidFill>
                  <a:schemeClr val="bg1"/>
                </a:solidFill>
                <a:latin charset="-122" typeface="华文黑体"/>
                <a:ea charset="-122" typeface="华文黑体"/>
              </a:rPr>
              <a:t>产品计划</a:t>
            </a:r>
          </a:p>
        </p:txBody>
      </p:sp>
      <p:sp>
        <p:nvSpPr>
          <p:cNvPr id="9" name="文本框 8"/>
          <p:cNvSpPr txBox="1"/>
          <p:nvPr/>
        </p:nvSpPr>
        <p:spPr>
          <a:xfrm>
            <a:off x="10426031" y="324893"/>
            <a:ext cx="1126156" cy="365760"/>
          </a:xfrm>
          <a:prstGeom prst="rect">
            <a:avLst/>
          </a:prstGeom>
          <a:noFill/>
        </p:spPr>
        <p:txBody>
          <a:bodyPr rtlCol="0" wrap="square">
            <a:spAutoFit/>
          </a:bodyPr>
          <a:lstStyle/>
          <a:p>
            <a:r>
              <a:rPr altLang="en-US" lang="zh-CN">
                <a:solidFill>
                  <a:schemeClr val="bg1"/>
                </a:solidFill>
                <a:latin charset="-122" typeface="华文黑体"/>
                <a:ea charset="-122" typeface="华文黑体"/>
              </a:rPr>
              <a:t>预算报告</a:t>
            </a:r>
          </a:p>
        </p:txBody>
      </p:sp>
      <p:sp>
        <p:nvSpPr>
          <p:cNvPr id="10" name="矩形 9"/>
          <p:cNvSpPr/>
          <p:nvPr/>
        </p:nvSpPr>
        <p:spPr>
          <a:xfrm>
            <a:off x="823227" y="868679"/>
            <a:ext cx="110423" cy="10634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charset="-122" typeface="华文黑体"/>
              <a:ea charset="-122" typeface="华文黑体"/>
            </a:endParaRPr>
          </a:p>
        </p:txBody>
      </p:sp>
      <p:sp>
        <p:nvSpPr>
          <p:cNvPr id="12" name="矩形 11"/>
          <p:cNvSpPr/>
          <p:nvPr/>
        </p:nvSpPr>
        <p:spPr>
          <a:xfrm>
            <a:off x="823227" y="3471419"/>
            <a:ext cx="110423" cy="10634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charset="-122" typeface="华文黑体"/>
              <a:ea charset="-122" typeface="华文黑体"/>
            </a:endParaRPr>
          </a:p>
        </p:txBody>
      </p:sp>
      <p:sp>
        <p:nvSpPr>
          <p:cNvPr id="13" name="矩形 12"/>
          <p:cNvSpPr/>
          <p:nvPr/>
        </p:nvSpPr>
        <p:spPr>
          <a:xfrm>
            <a:off x="823227" y="4772789"/>
            <a:ext cx="110423" cy="10634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charset="-122" typeface="华文黑体"/>
              <a:ea charset="-122" typeface="华文黑体"/>
            </a:endParaRPr>
          </a:p>
        </p:txBody>
      </p:sp>
      <p:cxnSp>
        <p:nvCxnSpPr>
          <p:cNvPr id="15" name="直接连接符 14"/>
          <p:cNvCxnSpPr/>
          <p:nvPr/>
        </p:nvCxnSpPr>
        <p:spPr>
          <a:xfrm>
            <a:off x="4408371" y="849428"/>
            <a:ext cx="7143817" cy="19251"/>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文本框 15"/>
          <p:cNvSpPr txBox="1"/>
          <p:nvPr/>
        </p:nvSpPr>
        <p:spPr>
          <a:xfrm>
            <a:off x="3734602" y="3471419"/>
            <a:ext cx="4687503" cy="457200"/>
          </a:xfrm>
          <a:prstGeom prst="rect">
            <a:avLst/>
          </a:prstGeom>
          <a:noFill/>
        </p:spPr>
        <p:txBody>
          <a:bodyPr rtlCol="0" wrap="square">
            <a:spAutoFit/>
          </a:bodyPr>
          <a:lstStyle/>
          <a:p>
            <a:pPr algn="dist"/>
            <a:r>
              <a:rPr altLang="en-US" lang="zh-CN" sz="2400">
                <a:solidFill>
                  <a:schemeClr val="bg1"/>
                </a:solidFill>
                <a:latin charset="-122" typeface="华文黑体"/>
                <a:ea charset="-122" typeface="华文黑体"/>
              </a:rPr>
              <a:t>ADD YOUR TEXT HERE</a:t>
            </a:r>
          </a:p>
        </p:txBody>
      </p:sp>
      <p:sp>
        <p:nvSpPr>
          <p:cNvPr id="17" name="文本框 16"/>
          <p:cNvSpPr txBox="1"/>
          <p:nvPr/>
        </p:nvSpPr>
        <p:spPr>
          <a:xfrm>
            <a:off x="5062888" y="4350211"/>
            <a:ext cx="2066223" cy="365760"/>
          </a:xfrm>
          <a:prstGeom prst="rect">
            <a:avLst/>
          </a:prstGeom>
          <a:noFill/>
        </p:spPr>
        <p:txBody>
          <a:bodyPr rtlCol="0" wrap="square">
            <a:spAutoFit/>
          </a:bodyPr>
          <a:lstStyle/>
          <a:p>
            <a:pPr algn="ctr"/>
            <a:r>
              <a:rPr altLang="en-US" lang="zh-CN">
                <a:solidFill>
                  <a:schemeClr val="bg1"/>
                </a:solidFill>
                <a:latin charset="-122" typeface="华文黑体"/>
                <a:ea charset="-122" typeface="华文黑体"/>
              </a:rPr>
              <a:t>汇报人：萌萌队</a:t>
            </a:r>
          </a:p>
        </p:txBody>
      </p:sp>
      <p:sp>
        <p:nvSpPr>
          <p:cNvPr id="2" name="矩形 1"/>
          <p:cNvSpPr/>
          <p:nvPr/>
        </p:nvSpPr>
        <p:spPr>
          <a:xfrm>
            <a:off x="755850" y="3702251"/>
            <a:ext cx="8331000" cy="2502497"/>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typeface="华文黑体"/>
              <a:ea charset="-122" typeface="华文黑体"/>
            </a:endParaRPr>
          </a:p>
        </p:txBody>
      </p:sp>
      <p:grpSp>
        <p:nvGrpSpPr>
          <p:cNvPr id="18" name="组合 17"/>
          <p:cNvGrpSpPr/>
          <p:nvPr/>
        </p:nvGrpSpPr>
        <p:grpSpPr>
          <a:xfrm>
            <a:off x="792407" y="675130"/>
            <a:ext cx="5876362" cy="974703"/>
            <a:chOff x="792407" y="675130"/>
            <a:chExt cx="5876362" cy="974703"/>
          </a:xfrm>
        </p:grpSpPr>
        <p:sp>
          <p:nvSpPr>
            <p:cNvPr id="19" name="文本框 18"/>
            <p:cNvSpPr txBox="1"/>
            <p:nvPr/>
          </p:nvSpPr>
          <p:spPr>
            <a:xfrm>
              <a:off x="792407" y="675130"/>
              <a:ext cx="4861956" cy="579120"/>
            </a:xfrm>
            <a:prstGeom prst="rect">
              <a:avLst/>
            </a:prstGeom>
            <a:noFill/>
          </p:spPr>
          <p:txBody>
            <a:bodyPr rtlCol="0" wrap="square">
              <a:spAutoFit/>
            </a:bodyPr>
            <a:lstStyle/>
            <a:p>
              <a:r>
                <a:rPr altLang="en-US" lang="zh-CN" sz="3200">
                  <a:solidFill>
                    <a:srgbClr val="3F434F"/>
                  </a:solidFill>
                  <a:latin charset="-122" typeface="华文黑体"/>
                  <a:ea charset="-122" typeface="华文黑体"/>
                </a:rPr>
                <a:t>点击添加标题</a:t>
              </a:r>
            </a:p>
          </p:txBody>
        </p:sp>
        <p:cxnSp>
          <p:nvCxnSpPr>
            <p:cNvPr id="20" name="直接连接符 19"/>
            <p:cNvCxnSpPr/>
            <p:nvPr/>
          </p:nvCxnSpPr>
          <p:spPr>
            <a:xfrm>
              <a:off x="849444" y="1649833"/>
              <a:ext cx="1400270" cy="0"/>
            </a:xfrm>
            <a:prstGeom prst="line">
              <a:avLst/>
            </a:prstGeom>
            <a:ln w="76200">
              <a:solidFill>
                <a:schemeClr val="tx2"/>
              </a:solidFill>
              <a:prstDash val="solid"/>
            </a:ln>
          </p:spPr>
          <p:style>
            <a:lnRef idx="1">
              <a:schemeClr val="accent1"/>
            </a:lnRef>
            <a:fillRef idx="0">
              <a:schemeClr val="accent1"/>
            </a:fillRef>
            <a:effectRef idx="0">
              <a:schemeClr val="accent1"/>
            </a:effectRef>
            <a:fontRef idx="minor">
              <a:schemeClr val="tx1"/>
            </a:fontRef>
          </p:style>
        </p:cxnSp>
        <p:sp>
          <p:nvSpPr>
            <p:cNvPr id="21" name="文本框 20"/>
            <p:cNvSpPr txBox="1"/>
            <p:nvPr/>
          </p:nvSpPr>
          <p:spPr>
            <a:xfrm>
              <a:off x="800435" y="1192437"/>
              <a:ext cx="5868334" cy="310896"/>
            </a:xfrm>
            <a:prstGeom prst="rect">
              <a:avLst/>
            </a:prstGeom>
            <a:noFill/>
          </p:spPr>
          <p:txBody>
            <a:bodyPr rtlCol="0" wrap="square">
              <a:spAutoFit/>
            </a:bodyPr>
            <a:lstStyle/>
            <a:p>
              <a:pPr>
                <a:lnSpc>
                  <a:spcPct val="120000"/>
                </a:lnSpc>
              </a:pPr>
              <a:r>
                <a:rPr altLang="zh-CN" lang="en-US" sz="1200">
                  <a:latin charset="-122" typeface="华文黑体"/>
                  <a:ea charset="-122" typeface="华文黑体"/>
                  <a:sym typeface="+mn-ea"/>
                </a:rPr>
                <a:t>Lorem ipsum doloror amet consectetur adipisicing elit sed do eiusmod</a:t>
              </a:r>
            </a:p>
          </p:txBody>
        </p:sp>
      </p:grpSp>
      <p:sp>
        <p:nvSpPr>
          <p:cNvPr id="22" name="文本框 21"/>
          <p:cNvSpPr txBox="1"/>
          <p:nvPr/>
        </p:nvSpPr>
        <p:spPr>
          <a:xfrm>
            <a:off x="709065" y="2387846"/>
            <a:ext cx="5146035" cy="1078992"/>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ct val="120000"/>
              </a:lnSpc>
            </a:pPr>
            <a:r>
              <a:rPr altLang="zh-CN" lang="en-US">
                <a:latin charset="-122" typeface="华文黑体"/>
                <a:ea charset="-122" typeface="华文黑体"/>
                <a:sym typeface="+mn-ea"/>
              </a:rPr>
              <a:t>Lorem ipsum doloror amet consectetur adipisicing elit sed do eiusmod temporLorem ipsum </a:t>
            </a:r>
          </a:p>
        </p:txBody>
      </p:sp>
      <p:sp>
        <p:nvSpPr>
          <p:cNvPr id="25" name="矩形 24"/>
          <p:cNvSpPr/>
          <p:nvPr/>
        </p:nvSpPr>
        <p:spPr>
          <a:xfrm>
            <a:off x="755850" y="4561609"/>
            <a:ext cx="3766139" cy="859536"/>
          </a:xfrm>
          <a:prstGeom prst="rect">
            <a:avLst/>
          </a:prstGeom>
        </p:spPr>
        <p:txBody>
          <a:bodyPr wrap="square">
            <a:spAutoFit/>
          </a:bodyPr>
          <a:lstStyle/>
          <a:p>
            <a:pPr>
              <a:lnSpc>
                <a:spcPct val="120000"/>
              </a:lnSpc>
            </a:pPr>
            <a:r>
              <a:rPr altLang="zh-CN" lang="en-US" sz="1400">
                <a:solidFill>
                  <a:schemeClr val="bg1"/>
                </a:solidFill>
                <a:latin charset="-122" typeface="华文黑体"/>
                <a:ea charset="-122" typeface="华文黑体"/>
                <a:sym typeface="+mn-ea"/>
              </a:rPr>
              <a:t>Lorem ipsum doloror amet consectetur adipisicing elit sed do eiusmod temporLorem ipsum </a:t>
            </a:r>
          </a:p>
        </p:txBody>
      </p:sp>
      <p:pic>
        <p:nvPicPr>
          <p:cNvPr id="23" name="PA_图片 22"/>
          <p:cNvPicPr>
            <a:picLocks noChangeAspect="1"/>
          </p:cNvPicPr>
          <p:nvPr>
            <p:custDataLst>
              <p:tags r:id="rId4"/>
            </p:custDataLst>
          </p:nvPr>
        </p:nvPicPr>
        <p:blipFill>
          <a:blip r:embed="rId3">
            <a:extLst>
              <a:ext uri="{28A0092B-C50C-407E-A947-70E740481C1C}">
                <a14:useLocalDpi val="0"/>
              </a:ext>
            </a:extLst>
          </a:blip>
          <a:stretch>
            <a:fillRect/>
          </a:stretch>
        </p:blipFill>
        <p:spPr>
          <a:xfrm>
            <a:off x="6729074" y="1630782"/>
            <a:ext cx="5228854" cy="3493667"/>
          </a:xfrm>
          <a:prstGeom prst="rect">
            <a:avLst/>
          </a:prstGeom>
          <a:ln w="28575">
            <a:solidFill>
              <a:schemeClr val="bg1"/>
            </a:solidFill>
          </a:ln>
          <a:effectLst>
            <a:outerShdw algn="tl" blurRad="50800" dir="2700000" dist="38100" rotWithShape="0">
              <a:prstClr val="black">
                <a:alpha val="40000"/>
              </a:prstClr>
            </a:outerShdw>
          </a:effectLst>
        </p:spPr>
      </p:pic>
    </p:spTree>
    <p:extLst>
      <p:ext uri="{BB962C8B-B14F-4D97-AF65-F5344CB8AC3E}">
        <p14:creationId val="3430110130"/>
      </p:ext>
    </p:extLst>
  </p:cSld>
  <p:clrMapOvr>
    <a:masterClrMapping/>
  </p:clrMapOvr>
  <mc:AlternateContent>
    <mc:Choice Requires="p14">
      <p:transition p14:dur="1250" spd="slow">
        <p:randomBar dir="vert"/>
      </p:transition>
    </mc:Choice>
    <mc:Fallback>
      <p:transition spd="slow">
        <p:randomBar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2"/>
                                        </p:tgtEl>
                                        <p:attrNameLst>
                                          <p:attrName>style.visibility</p:attrName>
                                        </p:attrNameLst>
                                      </p:cBhvr>
                                      <p:to>
                                        <p:strVal val="visible"/>
                                      </p:to>
                                    </p:set>
                                    <p:animEffect filter="wipe(left)" transition="in">
                                      <p:cBhvr>
                                        <p:cTn dur="1300" id="7"/>
                                        <p:tgtEl>
                                          <p:spTgt spid="2"/>
                                        </p:tgtEl>
                                      </p:cBhvr>
                                    </p:animEffect>
                                  </p:childTnLst>
                                </p:cTn>
                              </p:par>
                              <p:par>
                                <p:cTn fill="hold" grpId="0" id="8" nodeType="withEffect" presetClass="entr" presetID="22" presetSubtype="8">
                                  <p:stCondLst>
                                    <p:cond delay="500"/>
                                  </p:stCondLst>
                                  <p:childTnLst>
                                    <p:set>
                                      <p:cBhvr>
                                        <p:cTn dur="1" fill="hold" id="9">
                                          <p:stCondLst>
                                            <p:cond delay="0"/>
                                          </p:stCondLst>
                                        </p:cTn>
                                        <p:tgtEl>
                                          <p:spTgt spid="25"/>
                                        </p:tgtEl>
                                        <p:attrNameLst>
                                          <p:attrName>style.visibility</p:attrName>
                                        </p:attrNameLst>
                                      </p:cBhvr>
                                      <p:to>
                                        <p:strVal val="visible"/>
                                      </p:to>
                                    </p:set>
                                    <p:animEffect filter="wipe(left)" transition="in">
                                      <p:cBhvr>
                                        <p:cTn dur="1100" id="10"/>
                                        <p:tgtEl>
                                          <p:spTgt spid="25"/>
                                        </p:tgtEl>
                                      </p:cBhvr>
                                    </p:animEffect>
                                  </p:childTnLst>
                                </p:cTn>
                              </p:par>
                              <p:par>
                                <p:cTn fill="hold" grpId="0" id="11" nodeType="withEffect" presetClass="entr" presetID="22" presetSubtype="2">
                                  <p:stCondLst>
                                    <p:cond delay="1000"/>
                                  </p:stCondLst>
                                  <p:childTnLst>
                                    <p:set>
                                      <p:cBhvr>
                                        <p:cTn dur="1" fill="hold" id="12">
                                          <p:stCondLst>
                                            <p:cond delay="0"/>
                                          </p:stCondLst>
                                        </p:cTn>
                                        <p:tgtEl>
                                          <p:spTgt spid="22"/>
                                        </p:tgtEl>
                                        <p:attrNameLst>
                                          <p:attrName>style.visibility</p:attrName>
                                        </p:attrNameLst>
                                      </p:cBhvr>
                                      <p:to>
                                        <p:strVal val="visible"/>
                                      </p:to>
                                    </p:set>
                                    <p:animEffect filter="wipe(right)" transition="in">
                                      <p:cBhvr>
                                        <p:cTn dur="1000" id="13"/>
                                        <p:tgtEl>
                                          <p:spTgt spid="22"/>
                                        </p:tgtEl>
                                      </p:cBhvr>
                                    </p:animEffect>
                                  </p:childTnLst>
                                </p:cTn>
                              </p:par>
                              <p:par>
                                <p:cTn fill="hold" id="14" nodeType="withEffect" presetClass="entr" presetID="22" presetSubtype="8">
                                  <p:stCondLst>
                                    <p:cond delay="1500"/>
                                  </p:stCondLst>
                                  <p:childTnLst>
                                    <p:set>
                                      <p:cBhvr>
                                        <p:cTn dur="1" fill="hold" id="15">
                                          <p:stCondLst>
                                            <p:cond delay="0"/>
                                          </p:stCondLst>
                                        </p:cTn>
                                        <p:tgtEl>
                                          <p:spTgt spid="18"/>
                                        </p:tgtEl>
                                        <p:attrNameLst>
                                          <p:attrName>style.visibility</p:attrName>
                                        </p:attrNameLst>
                                      </p:cBhvr>
                                      <p:to>
                                        <p:strVal val="visible"/>
                                      </p:to>
                                    </p:set>
                                    <p:animEffect filter="wipe(left)" transition="in">
                                      <p:cBhvr>
                                        <p:cTn dur="1100" id="16"/>
                                        <p:tgtEl>
                                          <p:spTgt spid="1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22"/>
      <p:bldP grpId="0" spid="25"/>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p:cNvSpPr/>
          <p:nvPr/>
        </p:nvSpPr>
        <p:spPr>
          <a:xfrm>
            <a:off x="6209030" y="1878330"/>
            <a:ext cx="2493645" cy="1692910"/>
          </a:xfrm>
          <a:prstGeom prst="rect">
            <a:avLst/>
          </a:prstGeom>
          <a:blipFill rotWithShape="1">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矩形 4"/>
          <p:cNvSpPr/>
          <p:nvPr/>
        </p:nvSpPr>
        <p:spPr>
          <a:xfrm>
            <a:off x="8939530" y="1878330"/>
            <a:ext cx="2493645" cy="1692910"/>
          </a:xfrm>
          <a:prstGeom prst="rect">
            <a:avLst/>
          </a:prstGeom>
          <a:blipFill rotWithShape="1">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5"/>
          <p:cNvSpPr/>
          <p:nvPr/>
        </p:nvSpPr>
        <p:spPr>
          <a:xfrm>
            <a:off x="3485515" y="1878330"/>
            <a:ext cx="2493645" cy="1692910"/>
          </a:xfrm>
          <a:prstGeom prst="rect">
            <a:avLst/>
          </a:prstGeom>
          <a:blipFill rotWithShape="1">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矩形 6"/>
          <p:cNvSpPr/>
          <p:nvPr/>
        </p:nvSpPr>
        <p:spPr>
          <a:xfrm>
            <a:off x="753745" y="1878330"/>
            <a:ext cx="2493645" cy="1692910"/>
          </a:xfrm>
          <a:prstGeom prst="rect">
            <a:avLst/>
          </a:prstGeom>
          <a:blipFill rotWithShape="1">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文本框 15"/>
          <p:cNvSpPr txBox="1"/>
          <p:nvPr/>
        </p:nvSpPr>
        <p:spPr>
          <a:xfrm>
            <a:off x="753745" y="3841115"/>
            <a:ext cx="2494280" cy="169164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fontAlgn="auto">
              <a:lnSpc>
                <a:spcPct val="150000"/>
              </a:lnSpc>
            </a:pPr>
            <a:r>
              <a:rPr altLang="en-US" lang="zh-CN" sz="1000">
                <a:solidFill>
                  <a:srgbClr val="353535"/>
                </a:solidFill>
                <a:latin charset="-122" panose="02010600040101010101" typeface="华文细黑"/>
                <a:ea charset="-122" panose="02010600040101010101" typeface="华文细黑"/>
                <a:sym typeface="+mn-ea"/>
              </a:rPr>
              <a:t>I love you more than I've ever loved any woman. And I've waited longer for you than I've waited for any woman.I love you more than I've ever loved any woman. And I've waited longer for you than I've waited for any woman.</a:t>
            </a:r>
          </a:p>
        </p:txBody>
      </p:sp>
      <p:sp>
        <p:nvSpPr>
          <p:cNvPr id="8" name="文本框 7"/>
          <p:cNvSpPr txBox="1"/>
          <p:nvPr/>
        </p:nvSpPr>
        <p:spPr>
          <a:xfrm>
            <a:off x="3484880" y="3841115"/>
            <a:ext cx="2494280" cy="169164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fontAlgn="auto">
              <a:lnSpc>
                <a:spcPct val="150000"/>
              </a:lnSpc>
            </a:pPr>
            <a:r>
              <a:rPr altLang="en-US" lang="zh-CN" sz="1000">
                <a:solidFill>
                  <a:srgbClr val="353535"/>
                </a:solidFill>
                <a:latin charset="-122" panose="02010600040101010101" typeface="华文细黑"/>
                <a:ea charset="-122" panose="02010600040101010101" typeface="华文细黑"/>
                <a:sym typeface="+mn-ea"/>
              </a:rPr>
              <a:t>I love you more than I've ever loved any woman. And I've waited longer for you than I've waited for any woman.I love you more than I've ever loved any woman. And I've waited longer for you than I've waited for any woman.</a:t>
            </a:r>
          </a:p>
        </p:txBody>
      </p:sp>
      <p:sp>
        <p:nvSpPr>
          <p:cNvPr id="9" name="文本框 8"/>
          <p:cNvSpPr txBox="1"/>
          <p:nvPr/>
        </p:nvSpPr>
        <p:spPr>
          <a:xfrm>
            <a:off x="6208395" y="3841115"/>
            <a:ext cx="2494280" cy="169164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fontAlgn="auto">
              <a:lnSpc>
                <a:spcPct val="150000"/>
              </a:lnSpc>
            </a:pPr>
            <a:r>
              <a:rPr altLang="en-US" lang="zh-CN" sz="1000">
                <a:solidFill>
                  <a:srgbClr val="353535"/>
                </a:solidFill>
                <a:latin charset="-122" panose="02010600040101010101" typeface="华文细黑"/>
                <a:ea charset="-122" panose="02010600040101010101" typeface="华文细黑"/>
                <a:sym typeface="+mn-ea"/>
              </a:rPr>
              <a:t>I love you more than I've ever loved any woman. And I've waited longer for you than I've waited for any woman.I love you more than I've ever loved any woman. And I've waited longer for you than I've waited for any woman.</a:t>
            </a:r>
          </a:p>
        </p:txBody>
      </p:sp>
      <p:sp>
        <p:nvSpPr>
          <p:cNvPr id="10" name="文本框 9"/>
          <p:cNvSpPr txBox="1"/>
          <p:nvPr/>
        </p:nvSpPr>
        <p:spPr>
          <a:xfrm>
            <a:off x="8938895" y="3841115"/>
            <a:ext cx="2494280" cy="169164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fontAlgn="auto">
              <a:lnSpc>
                <a:spcPct val="150000"/>
              </a:lnSpc>
            </a:pPr>
            <a:r>
              <a:rPr altLang="en-US" lang="zh-CN" sz="1000">
                <a:solidFill>
                  <a:srgbClr val="353535"/>
                </a:solidFill>
                <a:latin charset="-122" panose="02010600040101010101" typeface="华文细黑"/>
                <a:ea charset="-122" panose="02010600040101010101" typeface="华文细黑"/>
                <a:sym typeface="+mn-ea"/>
              </a:rPr>
              <a:t>I love you more than I've ever loved any woman. And I've waited longer for you than I've waited for any woman.I love you more than I've ever loved any woman. And I've waited longer for you than I've waited for any woman.</a:t>
            </a:r>
          </a:p>
        </p:txBody>
      </p:sp>
      <p:sp>
        <p:nvSpPr>
          <p:cNvPr id="15" name="文本框 14"/>
          <p:cNvSpPr txBox="1"/>
          <p:nvPr/>
        </p:nvSpPr>
        <p:spPr>
          <a:xfrm>
            <a:off x="4490720" y="497840"/>
            <a:ext cx="3211195" cy="530352"/>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lnSpc>
                <a:spcPct val="120000"/>
              </a:lnSpc>
            </a:pPr>
            <a:r>
              <a:rPr altLang="en-US" b="1" lang="zh-CN" sz="2400">
                <a:solidFill>
                  <a:schemeClr val="tx1"/>
                </a:solidFill>
                <a:latin charset="-122" panose="02010600040101010101" typeface="华文细黑"/>
                <a:ea charset="-122" panose="02010600040101010101" typeface="华文细黑"/>
                <a:sym typeface="+mn-ea"/>
              </a:rPr>
              <a:t>点此替换文本</a:t>
            </a:r>
          </a:p>
        </p:txBody>
      </p:sp>
    </p:spTree>
    <p:extLst>
      <p:ext uri="{BB962C8B-B14F-4D97-AF65-F5344CB8AC3E}">
        <p14:creationId val="1296508224"/>
      </p:ext>
    </p:extLst>
  </p:cSld>
  <p:clrMapOvr>
    <a:masterClrMapping/>
  </p:clrMapOvr>
  <mc:AlternateContent>
    <mc:Choice Requires="p14">
      <p:transition p14:dur="1250" spd="slow">
        <p:randomBar dir="vert"/>
      </p:transition>
    </mc:Choice>
    <mc:Fallback>
      <p:transition spd="slow">
        <p:randomBar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15"/>
                                        </p:tgtEl>
                                        <p:attrNameLst>
                                          <p:attrName>style.visibility</p:attrName>
                                        </p:attrNameLst>
                                      </p:cBhvr>
                                      <p:to>
                                        <p:strVal val="visible"/>
                                      </p:to>
                                    </p:set>
                                    <p:animEffect filter="wipe(left)" transition="in">
                                      <p:cBhvr>
                                        <p:cTn dur="500" id="7"/>
                                        <p:tgtEl>
                                          <p:spTgt spid="15"/>
                                        </p:tgtEl>
                                      </p:cBhvr>
                                    </p:animEffect>
                                  </p:childTnLst>
                                </p:cTn>
                              </p:par>
                            </p:childTnLst>
                          </p:cTn>
                        </p:par>
                        <p:par>
                          <p:cTn fill="hold" id="8" nodeType="afterGroup">
                            <p:stCondLst>
                              <p:cond delay="500"/>
                            </p:stCondLst>
                            <p:childTnLst>
                              <p:par>
                                <p:cTn fill="hold" grpId="0" id="9" nodeType="afterEffect" presetClass="entr" presetID="29" presetSubtype="0">
                                  <p:stCondLst>
                                    <p:cond delay="0"/>
                                  </p:stCondLst>
                                  <p:childTnLst>
                                    <p:set>
                                      <p:cBhvr>
                                        <p:cTn dur="1" fill="hold" id="10">
                                          <p:stCondLst>
                                            <p:cond delay="0"/>
                                          </p:stCondLst>
                                        </p:cTn>
                                        <p:tgtEl>
                                          <p:spTgt spid="7"/>
                                        </p:tgtEl>
                                        <p:attrNameLst>
                                          <p:attrName>style.visibility</p:attrName>
                                        </p:attrNameLst>
                                      </p:cBhvr>
                                      <p:to>
                                        <p:strVal val="visible"/>
                                      </p:to>
                                    </p:set>
                                    <p:anim calcmode="lin" valueType="num">
                                      <p:cBhvr>
                                        <p:cTn dur="500" fill="hold" id="11"/>
                                        <p:tgtEl>
                                          <p:spTgt spid="7"/>
                                        </p:tgtEl>
                                        <p:attrNameLst>
                                          <p:attrName>ppt_x</p:attrName>
                                        </p:attrNameLst>
                                      </p:cBhvr>
                                      <p:tavLst>
                                        <p:tav tm="0">
                                          <p:val>
                                            <p:strVal val="#ppt_x-.2"/>
                                          </p:val>
                                        </p:tav>
                                        <p:tav tm="100000">
                                          <p:val>
                                            <p:strVal val="#ppt_x"/>
                                          </p:val>
                                        </p:tav>
                                      </p:tavLst>
                                    </p:anim>
                                    <p:anim calcmode="lin" valueType="num">
                                      <p:cBhvr>
                                        <p:cTn dur="500" fill="hold" id="12"/>
                                        <p:tgtEl>
                                          <p:spTgt spid="7"/>
                                        </p:tgtEl>
                                        <p:attrNameLst>
                                          <p:attrName>ppt_y</p:attrName>
                                        </p:attrNameLst>
                                      </p:cBhvr>
                                      <p:tavLst>
                                        <p:tav tm="0">
                                          <p:val>
                                            <p:strVal val="#ppt_y"/>
                                          </p:val>
                                        </p:tav>
                                        <p:tav tm="100000">
                                          <p:val>
                                            <p:strVal val="#ppt_y"/>
                                          </p:val>
                                        </p:tav>
                                      </p:tavLst>
                                    </p:anim>
                                    <p:animEffect filter="wipe(right)" prLst="gradientSize: 0.1" transition="in">
                                      <p:cBhvr>
                                        <p:cTn dur="500" id="13"/>
                                        <p:tgtEl>
                                          <p:spTgt spid="7"/>
                                        </p:tgtEl>
                                      </p:cBhvr>
                                    </p:animEffect>
                                  </p:childTnLst>
                                </p:cTn>
                              </p:par>
                            </p:childTnLst>
                          </p:cTn>
                        </p:par>
                        <p:par>
                          <p:cTn fill="hold" id="14" nodeType="afterGroup">
                            <p:stCondLst>
                              <p:cond delay="1000"/>
                            </p:stCondLst>
                            <p:childTnLst>
                              <p:par>
                                <p:cTn fill="hold" grpId="1" id="15" nodeType="afterEffect" presetClass="entr" presetID="14" presetSubtype="5">
                                  <p:stCondLst>
                                    <p:cond delay="0"/>
                                  </p:stCondLst>
                                  <p:childTnLst>
                                    <p:set>
                                      <p:cBhvr>
                                        <p:cTn dur="1" fill="hold" id="16">
                                          <p:stCondLst>
                                            <p:cond delay="0"/>
                                          </p:stCondLst>
                                        </p:cTn>
                                        <p:tgtEl>
                                          <p:spTgt spid="16"/>
                                        </p:tgtEl>
                                        <p:attrNameLst>
                                          <p:attrName>style.visibility</p:attrName>
                                        </p:attrNameLst>
                                      </p:cBhvr>
                                      <p:to>
                                        <p:strVal val="visible"/>
                                      </p:to>
                                    </p:set>
                                    <p:animEffect filter="randombar(vertical)" transition="in">
                                      <p:cBhvr>
                                        <p:cTn dur="500" id="17"/>
                                        <p:tgtEl>
                                          <p:spTgt spid="16"/>
                                        </p:tgtEl>
                                      </p:cBhvr>
                                    </p:animEffect>
                                  </p:childTnLst>
                                </p:cTn>
                              </p:par>
                            </p:childTnLst>
                          </p:cTn>
                        </p:par>
                        <p:par>
                          <p:cTn fill="hold" id="18" nodeType="afterGroup">
                            <p:stCondLst>
                              <p:cond delay="1500"/>
                            </p:stCondLst>
                            <p:childTnLst>
                              <p:par>
                                <p:cTn fill="hold" grpId="0" id="19" nodeType="afterEffect" presetClass="entr" presetID="42" presetSubtype="0">
                                  <p:stCondLst>
                                    <p:cond delay="0"/>
                                  </p:stCondLst>
                                  <p:childTnLst>
                                    <p:set>
                                      <p:cBhvr>
                                        <p:cTn dur="1" fill="hold" id="20">
                                          <p:stCondLst>
                                            <p:cond delay="0"/>
                                          </p:stCondLst>
                                        </p:cTn>
                                        <p:tgtEl>
                                          <p:spTgt spid="6"/>
                                        </p:tgtEl>
                                        <p:attrNameLst>
                                          <p:attrName>style.visibility</p:attrName>
                                        </p:attrNameLst>
                                      </p:cBhvr>
                                      <p:to>
                                        <p:strVal val="visible"/>
                                      </p:to>
                                    </p:set>
                                    <p:animEffect filter="fade" transition="in">
                                      <p:cBhvr>
                                        <p:cTn dur="500" id="21"/>
                                        <p:tgtEl>
                                          <p:spTgt spid="6"/>
                                        </p:tgtEl>
                                      </p:cBhvr>
                                    </p:animEffect>
                                    <p:anim calcmode="lin" valueType="num">
                                      <p:cBhvr>
                                        <p:cTn dur="500" fill="hold" id="22"/>
                                        <p:tgtEl>
                                          <p:spTgt spid="6"/>
                                        </p:tgtEl>
                                        <p:attrNameLst>
                                          <p:attrName>ppt_x</p:attrName>
                                        </p:attrNameLst>
                                      </p:cBhvr>
                                      <p:tavLst>
                                        <p:tav tm="0">
                                          <p:val>
                                            <p:strVal val="#ppt_x"/>
                                          </p:val>
                                        </p:tav>
                                        <p:tav tm="100000">
                                          <p:val>
                                            <p:strVal val="#ppt_x"/>
                                          </p:val>
                                        </p:tav>
                                      </p:tavLst>
                                    </p:anim>
                                    <p:anim calcmode="lin" valueType="num">
                                      <p:cBhvr>
                                        <p:cTn dur="500" fill="hold" id="23"/>
                                        <p:tgtEl>
                                          <p:spTgt spid="6"/>
                                        </p:tgtEl>
                                        <p:attrNameLst>
                                          <p:attrName>ppt_y</p:attrName>
                                        </p:attrNameLst>
                                      </p:cBhvr>
                                      <p:tavLst>
                                        <p:tav tm="0">
                                          <p:val>
                                            <p:strVal val="#ppt_y+.1"/>
                                          </p:val>
                                        </p:tav>
                                        <p:tav tm="100000">
                                          <p:val>
                                            <p:strVal val="#ppt_y"/>
                                          </p:val>
                                        </p:tav>
                                      </p:tavLst>
                                    </p:anim>
                                  </p:childTnLst>
                                </p:cTn>
                              </p:par>
                            </p:childTnLst>
                          </p:cTn>
                        </p:par>
                        <p:par>
                          <p:cTn fill="hold" id="24" nodeType="afterGroup">
                            <p:stCondLst>
                              <p:cond delay="2000"/>
                            </p:stCondLst>
                            <p:childTnLst>
                              <p:par>
                                <p:cTn fill="hold" grpId="1" id="25" nodeType="afterEffect" presetClass="entr" presetID="14" presetSubtype="5">
                                  <p:stCondLst>
                                    <p:cond delay="0"/>
                                  </p:stCondLst>
                                  <p:childTnLst>
                                    <p:set>
                                      <p:cBhvr>
                                        <p:cTn dur="1" fill="hold" id="26">
                                          <p:stCondLst>
                                            <p:cond delay="0"/>
                                          </p:stCondLst>
                                        </p:cTn>
                                        <p:tgtEl>
                                          <p:spTgt spid="8"/>
                                        </p:tgtEl>
                                        <p:attrNameLst>
                                          <p:attrName>style.visibility</p:attrName>
                                        </p:attrNameLst>
                                      </p:cBhvr>
                                      <p:to>
                                        <p:strVal val="visible"/>
                                      </p:to>
                                    </p:set>
                                    <p:animEffect filter="randombar(vertical)" transition="in">
                                      <p:cBhvr>
                                        <p:cTn dur="500" id="27"/>
                                        <p:tgtEl>
                                          <p:spTgt spid="8"/>
                                        </p:tgtEl>
                                      </p:cBhvr>
                                    </p:animEffect>
                                  </p:childTnLst>
                                </p:cTn>
                              </p:par>
                            </p:childTnLst>
                          </p:cTn>
                        </p:par>
                        <p:par>
                          <p:cTn fill="hold" id="28" nodeType="afterGroup">
                            <p:stCondLst>
                              <p:cond delay="2500"/>
                            </p:stCondLst>
                            <p:childTnLst>
                              <p:par>
                                <p:cTn fill="hold" grpId="0" id="29" nodeType="afterEffect" presetClass="entr" presetID="22" presetSubtype="8">
                                  <p:stCondLst>
                                    <p:cond delay="0"/>
                                  </p:stCondLst>
                                  <p:childTnLst>
                                    <p:set>
                                      <p:cBhvr>
                                        <p:cTn dur="1" fill="hold" id="30">
                                          <p:stCondLst>
                                            <p:cond delay="0"/>
                                          </p:stCondLst>
                                        </p:cTn>
                                        <p:tgtEl>
                                          <p:spTgt spid="4"/>
                                        </p:tgtEl>
                                        <p:attrNameLst>
                                          <p:attrName>style.visibility</p:attrName>
                                        </p:attrNameLst>
                                      </p:cBhvr>
                                      <p:to>
                                        <p:strVal val="visible"/>
                                      </p:to>
                                    </p:set>
                                    <p:animEffect filter="wipe(left)" transition="in">
                                      <p:cBhvr>
                                        <p:cTn dur="500" id="31"/>
                                        <p:tgtEl>
                                          <p:spTgt spid="4"/>
                                        </p:tgtEl>
                                      </p:cBhvr>
                                    </p:animEffect>
                                  </p:childTnLst>
                                </p:cTn>
                              </p:par>
                            </p:childTnLst>
                          </p:cTn>
                        </p:par>
                        <p:par>
                          <p:cTn fill="hold" id="32" nodeType="afterGroup">
                            <p:stCondLst>
                              <p:cond delay="3000"/>
                            </p:stCondLst>
                            <p:childTnLst>
                              <p:par>
                                <p:cTn fill="hold" grpId="1" id="33" nodeType="afterEffect" presetClass="entr" presetID="14" presetSubtype="5">
                                  <p:stCondLst>
                                    <p:cond delay="0"/>
                                  </p:stCondLst>
                                  <p:childTnLst>
                                    <p:set>
                                      <p:cBhvr>
                                        <p:cTn dur="1" fill="hold" id="34">
                                          <p:stCondLst>
                                            <p:cond delay="0"/>
                                          </p:stCondLst>
                                        </p:cTn>
                                        <p:tgtEl>
                                          <p:spTgt spid="9"/>
                                        </p:tgtEl>
                                        <p:attrNameLst>
                                          <p:attrName>style.visibility</p:attrName>
                                        </p:attrNameLst>
                                      </p:cBhvr>
                                      <p:to>
                                        <p:strVal val="visible"/>
                                      </p:to>
                                    </p:set>
                                    <p:animEffect filter="randombar(vertical)" transition="in">
                                      <p:cBhvr>
                                        <p:cTn dur="500" id="35"/>
                                        <p:tgtEl>
                                          <p:spTgt spid="9"/>
                                        </p:tgtEl>
                                      </p:cBhvr>
                                    </p:animEffect>
                                  </p:childTnLst>
                                </p:cTn>
                              </p:par>
                            </p:childTnLst>
                          </p:cTn>
                        </p:par>
                        <p:par>
                          <p:cTn fill="hold" id="36" nodeType="afterGroup">
                            <p:stCondLst>
                              <p:cond delay="3500"/>
                            </p:stCondLst>
                            <p:childTnLst>
                              <p:par>
                                <p:cTn fill="hold" grpId="0" id="37" nodeType="afterEffect" presetClass="entr" presetID="53" presetSubtype="0">
                                  <p:stCondLst>
                                    <p:cond delay="0"/>
                                  </p:stCondLst>
                                  <p:childTnLst>
                                    <p:set>
                                      <p:cBhvr>
                                        <p:cTn dur="1" fill="hold" id="38">
                                          <p:stCondLst>
                                            <p:cond delay="0"/>
                                          </p:stCondLst>
                                        </p:cTn>
                                        <p:tgtEl>
                                          <p:spTgt spid="5"/>
                                        </p:tgtEl>
                                        <p:attrNameLst>
                                          <p:attrName>style.visibility</p:attrName>
                                        </p:attrNameLst>
                                      </p:cBhvr>
                                      <p:to>
                                        <p:strVal val="visible"/>
                                      </p:to>
                                    </p:set>
                                    <p:anim calcmode="lin" valueType="num">
                                      <p:cBhvr>
                                        <p:cTn dur="500" fill="hold" id="39"/>
                                        <p:tgtEl>
                                          <p:spTgt spid="5"/>
                                        </p:tgtEl>
                                        <p:attrNameLst>
                                          <p:attrName>ppt_w</p:attrName>
                                        </p:attrNameLst>
                                      </p:cBhvr>
                                      <p:tavLst>
                                        <p:tav tm="0">
                                          <p:val>
                                            <p:fltVal val="0"/>
                                          </p:val>
                                        </p:tav>
                                        <p:tav tm="100000">
                                          <p:val>
                                            <p:strVal val="#ppt_w"/>
                                          </p:val>
                                        </p:tav>
                                      </p:tavLst>
                                    </p:anim>
                                    <p:anim calcmode="lin" valueType="num">
                                      <p:cBhvr>
                                        <p:cTn dur="500" fill="hold" id="40"/>
                                        <p:tgtEl>
                                          <p:spTgt spid="5"/>
                                        </p:tgtEl>
                                        <p:attrNameLst>
                                          <p:attrName>ppt_h</p:attrName>
                                        </p:attrNameLst>
                                      </p:cBhvr>
                                      <p:tavLst>
                                        <p:tav tm="0">
                                          <p:val>
                                            <p:fltVal val="0"/>
                                          </p:val>
                                        </p:tav>
                                        <p:tav tm="100000">
                                          <p:val>
                                            <p:strVal val="#ppt_h"/>
                                          </p:val>
                                        </p:tav>
                                      </p:tavLst>
                                    </p:anim>
                                    <p:animEffect filter="fade" transition="in">
                                      <p:cBhvr>
                                        <p:cTn dur="500" id="41"/>
                                        <p:tgtEl>
                                          <p:spTgt spid="5"/>
                                        </p:tgtEl>
                                      </p:cBhvr>
                                    </p:animEffect>
                                  </p:childTnLst>
                                </p:cTn>
                              </p:par>
                            </p:childTnLst>
                          </p:cTn>
                        </p:par>
                        <p:par>
                          <p:cTn fill="hold" id="42" nodeType="afterGroup">
                            <p:stCondLst>
                              <p:cond delay="4000"/>
                            </p:stCondLst>
                            <p:childTnLst>
                              <p:par>
                                <p:cTn fill="hold" grpId="1" id="43" nodeType="afterEffect" presetClass="entr" presetID="14" presetSubtype="5">
                                  <p:stCondLst>
                                    <p:cond delay="0"/>
                                  </p:stCondLst>
                                  <p:childTnLst>
                                    <p:set>
                                      <p:cBhvr>
                                        <p:cTn dur="1" fill="hold" id="44">
                                          <p:stCondLst>
                                            <p:cond delay="0"/>
                                          </p:stCondLst>
                                        </p:cTn>
                                        <p:tgtEl>
                                          <p:spTgt spid="10"/>
                                        </p:tgtEl>
                                        <p:attrNameLst>
                                          <p:attrName>style.visibility</p:attrName>
                                        </p:attrNameLst>
                                      </p:cBhvr>
                                      <p:to>
                                        <p:strVal val="visible"/>
                                      </p:to>
                                    </p:set>
                                    <p:animEffect filter="randombar(vertical)" transition="in">
                                      <p:cBhvr>
                                        <p:cTn dur="500" id="45"/>
                                        <p:tgtEl>
                                          <p:spTgt spid="1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6"/>
      <p:bldP grpId="0" spid="7"/>
      <p:bldP grpId="1" spid="16"/>
      <p:bldP grpId="1" spid="8"/>
      <p:bldP grpId="1" spid="9"/>
      <p:bldP grpId="1" spid="10"/>
      <p:bldP grpId="0" spid="15"/>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5" name="图片占位符 5"/>
          <p:cNvPicPr>
            <a:picLocks noChangeAspect="1"/>
          </p:cNvPicPr>
          <p:nvPr/>
        </p:nvPicPr>
        <p:blipFill>
          <a:blip r:embed="rId3">
            <a:extLst>
              <a:ext uri="{28A0092B-C50C-407E-A947-70E740481C1C}">
                <a14:useLocalDpi val="0"/>
              </a:ext>
            </a:extLst>
          </a:blip>
          <a:stretch>
            <a:fillRect/>
          </a:stretch>
        </p:blipFill>
        <p:spPr>
          <a:xfrm>
            <a:off x="1154112" y="2336826"/>
            <a:ext cx="2048256" cy="2044438"/>
          </a:xfrm>
          <a:prstGeom prst="rect">
            <a:avLst/>
          </a:prstGeom>
        </p:spPr>
      </p:pic>
      <p:pic>
        <p:nvPicPr>
          <p:cNvPr id="16" name="图片占位符 6"/>
          <p:cNvPicPr>
            <a:picLocks noChangeAspect="1"/>
          </p:cNvPicPr>
          <p:nvPr/>
        </p:nvPicPr>
        <p:blipFill>
          <a:blip r:embed="rId4">
            <a:extLst>
              <a:ext uri="{28A0092B-C50C-407E-A947-70E740481C1C}">
                <a14:useLocalDpi val="0"/>
              </a:ext>
            </a:extLst>
          </a:blip>
          <a:stretch>
            <a:fillRect/>
          </a:stretch>
        </p:blipFill>
        <p:spPr>
          <a:xfrm>
            <a:off x="3265487" y="2336826"/>
            <a:ext cx="2048256" cy="2044438"/>
          </a:xfrm>
          <a:prstGeom prst="rect">
            <a:avLst/>
          </a:prstGeom>
        </p:spPr>
      </p:pic>
      <p:pic>
        <p:nvPicPr>
          <p:cNvPr id="17" name="图片占位符 8"/>
          <p:cNvPicPr>
            <a:picLocks noChangeAspect="1"/>
          </p:cNvPicPr>
          <p:nvPr/>
        </p:nvPicPr>
        <p:blipFill>
          <a:blip r:embed="rId5">
            <a:extLst>
              <a:ext uri="{28A0092B-C50C-407E-A947-70E740481C1C}">
                <a14:useLocalDpi val="0"/>
              </a:ext>
            </a:extLst>
          </a:blip>
          <a:stretch>
            <a:fillRect/>
          </a:stretch>
        </p:blipFill>
        <p:spPr>
          <a:xfrm>
            <a:off x="5378449" y="2336826"/>
            <a:ext cx="2048256" cy="2044438"/>
          </a:xfrm>
          <a:prstGeom prst="rect">
            <a:avLst/>
          </a:prstGeom>
        </p:spPr>
      </p:pic>
      <p:sp>
        <p:nvSpPr>
          <p:cNvPr id="26" name="Rectangle 56"/>
          <p:cNvSpPr/>
          <p:nvPr/>
        </p:nvSpPr>
        <p:spPr>
          <a:xfrm>
            <a:off x="1090635" y="4555900"/>
            <a:ext cx="2047875" cy="1737360"/>
          </a:xfrm>
          <a:prstGeom prst="rect">
            <a:avLst/>
          </a:prstGeom>
        </p:spPr>
        <p:txBody>
          <a:bodyPr wrap="square">
            <a:spAutoFit/>
          </a:bodyPr>
          <a:lstStyle/>
          <a:p>
            <a:r>
              <a:rPr b="1" lang="en-US" sz="1200">
                <a:solidFill>
                  <a:schemeClr val="tx1">
                    <a:lumMod val="75000"/>
                    <a:lumOff val="25000"/>
                  </a:schemeClr>
                </a:solidFill>
                <a:ea charset="0" pitchFamily="2" typeface="Roboto"/>
              </a:rPr>
              <a:t>READY TO BUSINESS</a:t>
            </a:r>
          </a:p>
          <a:p>
            <a:endParaRPr b="1" lang="en-US" sz="1200">
              <a:solidFill>
                <a:schemeClr val="tx1">
                  <a:lumMod val="75000"/>
                  <a:lumOff val="25000"/>
                </a:schemeClr>
              </a:solidFill>
              <a:ea charset="0" pitchFamily="2" typeface="Roboto"/>
            </a:endParaRPr>
          </a:p>
          <a:p>
            <a:r>
              <a:rPr b="1" lang="en-US" sz="1200">
                <a:solidFill>
                  <a:schemeClr val="tx1">
                    <a:lumMod val="75000"/>
                    <a:lumOff val="25000"/>
                  </a:schemeClr>
                </a:solidFill>
                <a:ea charset="0" pitchFamily="2" typeface="Roboto"/>
              </a:rPr>
              <a:t>Proactively customize highly efficient results whereas functional action items Proactively customize highly efficient results whereas functional action items</a:t>
            </a:r>
          </a:p>
        </p:txBody>
      </p:sp>
      <p:sp>
        <p:nvSpPr>
          <p:cNvPr id="27" name="Rectangle 57"/>
          <p:cNvSpPr/>
          <p:nvPr/>
        </p:nvSpPr>
        <p:spPr>
          <a:xfrm>
            <a:off x="3201988" y="4553045"/>
            <a:ext cx="2047875" cy="1737360"/>
          </a:xfrm>
          <a:prstGeom prst="rect">
            <a:avLst/>
          </a:prstGeom>
        </p:spPr>
        <p:txBody>
          <a:bodyPr wrap="square">
            <a:spAutoFit/>
          </a:bodyPr>
          <a:lstStyle/>
          <a:p>
            <a:r>
              <a:rPr b="1" lang="en-US" sz="1200">
                <a:solidFill>
                  <a:schemeClr val="tx1">
                    <a:lumMod val="75000"/>
                    <a:lumOff val="25000"/>
                  </a:schemeClr>
                </a:solidFill>
                <a:ea charset="0" pitchFamily="2" typeface="Roboto"/>
              </a:rPr>
              <a:t>READY TO SUCCESS</a:t>
            </a:r>
          </a:p>
          <a:p>
            <a:endParaRPr b="1" lang="en-US" sz="1200">
              <a:solidFill>
                <a:schemeClr val="tx1">
                  <a:lumMod val="75000"/>
                  <a:lumOff val="25000"/>
                </a:schemeClr>
              </a:solidFill>
              <a:ea charset="0" pitchFamily="2" typeface="Roboto"/>
            </a:endParaRPr>
          </a:p>
          <a:p>
            <a:r>
              <a:rPr b="1" lang="en-US" sz="1200">
                <a:solidFill>
                  <a:schemeClr val="tx1">
                    <a:lumMod val="75000"/>
                    <a:lumOff val="25000"/>
                  </a:schemeClr>
                </a:solidFill>
                <a:ea charset="0" pitchFamily="2" typeface="Roboto"/>
              </a:rPr>
              <a:t>Proactively customize highly efficient results whereas functional action items Proactively customize highly efficient results whereas functional action items</a:t>
            </a:r>
          </a:p>
        </p:txBody>
      </p:sp>
      <p:sp>
        <p:nvSpPr>
          <p:cNvPr id="28" name="Rectangle 58"/>
          <p:cNvSpPr/>
          <p:nvPr/>
        </p:nvSpPr>
        <p:spPr>
          <a:xfrm>
            <a:off x="5313342" y="4553045"/>
            <a:ext cx="2047875" cy="1737360"/>
          </a:xfrm>
          <a:prstGeom prst="rect">
            <a:avLst/>
          </a:prstGeom>
        </p:spPr>
        <p:txBody>
          <a:bodyPr wrap="square">
            <a:spAutoFit/>
          </a:bodyPr>
          <a:lstStyle/>
          <a:p>
            <a:r>
              <a:rPr b="1" lang="en-US" sz="1200">
                <a:solidFill>
                  <a:schemeClr val="tx1">
                    <a:lumMod val="75000"/>
                    <a:lumOff val="25000"/>
                  </a:schemeClr>
                </a:solidFill>
                <a:ea charset="0" pitchFamily="2" typeface="Roboto"/>
              </a:rPr>
              <a:t>READY TO CREATIVE</a:t>
            </a:r>
          </a:p>
          <a:p>
            <a:endParaRPr b="1" lang="en-US" sz="1200">
              <a:solidFill>
                <a:schemeClr val="tx1">
                  <a:lumMod val="75000"/>
                  <a:lumOff val="25000"/>
                </a:schemeClr>
              </a:solidFill>
              <a:ea charset="0" pitchFamily="2" typeface="Roboto"/>
            </a:endParaRPr>
          </a:p>
          <a:p>
            <a:r>
              <a:rPr b="1" lang="en-US" sz="1200">
                <a:solidFill>
                  <a:schemeClr val="tx1">
                    <a:lumMod val="75000"/>
                    <a:lumOff val="25000"/>
                  </a:schemeClr>
                </a:solidFill>
                <a:ea charset="0" pitchFamily="2" typeface="Roboto"/>
              </a:rPr>
              <a:t>Proactively customize highly efficient results whereas functional action items Proactively customize highly efficient results whereas functional action items</a:t>
            </a:r>
          </a:p>
        </p:txBody>
      </p:sp>
      <p:sp>
        <p:nvSpPr>
          <p:cNvPr id="36" name="文本框 35"/>
          <p:cNvSpPr txBox="1"/>
          <p:nvPr/>
        </p:nvSpPr>
        <p:spPr>
          <a:xfrm>
            <a:off x="3120571" y="475040"/>
            <a:ext cx="5950858" cy="871728"/>
          </a:xfrm>
          <a:prstGeom prst="rect">
            <a:avLst/>
          </a:prstGeom>
          <a:noFill/>
        </p:spPr>
        <p:txBody>
          <a:bodyPr rtlCol="0" wrap="square">
            <a:spAutoFit/>
          </a:bodyPr>
          <a:lstStyle/>
          <a:p>
            <a:pPr algn="ctr">
              <a:lnSpc>
                <a:spcPct val="80000"/>
              </a:lnSpc>
            </a:pPr>
            <a:r>
              <a:rPr altLang="zh-CN" lang="en-US" sz="3200">
                <a:solidFill>
                  <a:schemeClr val="tx1">
                    <a:lumMod val="75000"/>
                    <a:lumOff val="25000"/>
                  </a:schemeClr>
                </a:solidFill>
              </a:rPr>
              <a:t>FASHION PORTFOLIO FOR THREE</a:t>
            </a:r>
          </a:p>
        </p:txBody>
      </p:sp>
      <p:grpSp>
        <p:nvGrpSpPr>
          <p:cNvPr id="3" name="组合 2"/>
          <p:cNvGrpSpPr/>
          <p:nvPr/>
        </p:nvGrpSpPr>
        <p:grpSpPr>
          <a:xfrm>
            <a:off x="6996223" y="1473200"/>
            <a:ext cx="5195777" cy="2913443"/>
            <a:chOff x="6996223" y="1473200"/>
            <a:chExt cx="5195777" cy="2913443"/>
          </a:xfrm>
          <a:solidFill>
            <a:srgbClr val="7F7F7F"/>
          </a:solidFill>
        </p:grpSpPr>
        <p:sp>
          <p:nvSpPr>
            <p:cNvPr id="18" name="Rectangle 1"/>
            <p:cNvSpPr/>
            <p:nvPr/>
          </p:nvSpPr>
          <p:spPr>
            <a:xfrm>
              <a:off x="6996223" y="1473200"/>
              <a:ext cx="5195777" cy="2743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37" name="直角三角形 36"/>
            <p:cNvSpPr/>
            <p:nvPr/>
          </p:nvSpPr>
          <p:spPr>
            <a:xfrm rot="10800000">
              <a:off x="6996223" y="4216400"/>
              <a:ext cx="430482" cy="17024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38" name="TextBox 16"/>
          <p:cNvSpPr txBox="1"/>
          <p:nvPr/>
        </p:nvSpPr>
        <p:spPr>
          <a:xfrm>
            <a:off x="7359509" y="1944922"/>
            <a:ext cx="4577080" cy="518160"/>
          </a:xfrm>
          <a:prstGeom prst="rect">
            <a:avLst/>
          </a:prstGeom>
          <a:noFill/>
        </p:spPr>
        <p:txBody>
          <a:bodyPr rtlCol="0" wrap="none">
            <a:spAutoFit/>
          </a:bodyPr>
          <a:lstStyle/>
          <a:p>
            <a:r>
              <a:rPr lang="en-US" sz="2800">
                <a:solidFill>
                  <a:schemeClr val="bg1"/>
                </a:solidFill>
                <a:latin charset="0" panose="02060503040505020203" pitchFamily="18" typeface="Chaparral Pro"/>
              </a:rPr>
              <a:t>Pictures say a million words</a:t>
            </a:r>
          </a:p>
        </p:txBody>
      </p:sp>
      <p:sp>
        <p:nvSpPr>
          <p:cNvPr id="39" name="TextBox 17"/>
          <p:cNvSpPr txBox="1"/>
          <p:nvPr/>
        </p:nvSpPr>
        <p:spPr>
          <a:xfrm>
            <a:off x="7388081" y="2481261"/>
            <a:ext cx="4514539" cy="1264920"/>
          </a:xfrm>
          <a:prstGeom prst="rect">
            <a:avLst/>
          </a:prstGeom>
          <a:noFill/>
        </p:spPr>
        <p:txBody>
          <a:bodyPr rtlCol="0" wrap="square">
            <a:spAutoFit/>
          </a:bodyPr>
          <a:lstStyle/>
          <a:p>
            <a:pPr>
              <a:lnSpc>
                <a:spcPct val="110000"/>
              </a:lnSpc>
            </a:pPr>
            <a:r>
              <a:rPr altLang="zh-CN" lang="en-US" sz="1400">
                <a:solidFill>
                  <a:schemeClr val="bg1"/>
                </a:solidFill>
              </a:rPr>
              <a:t>Lorem Ipsum has been the industry's standard dummy text ever since the 1500s. Fusce som libero topi sombrero bikinan meksiko when an unknown printer took a galley of type and scrambled it to make a type specimen book. </a:t>
            </a:r>
          </a:p>
        </p:txBody>
      </p:sp>
      <p:grpSp>
        <p:nvGrpSpPr>
          <p:cNvPr id="41" name="组合 40"/>
          <p:cNvGrpSpPr/>
          <p:nvPr/>
        </p:nvGrpSpPr>
        <p:grpSpPr>
          <a:xfrm>
            <a:off x="0" y="2338387"/>
            <a:ext cx="1090635" cy="2048256"/>
            <a:chOff x="0" y="2338387"/>
            <a:chExt cx="1090635" cy="2048256"/>
          </a:xfrm>
          <a:solidFill>
            <a:srgbClr val="7F7F7F"/>
          </a:solidFill>
        </p:grpSpPr>
        <p:sp>
          <p:nvSpPr>
            <p:cNvPr id="23" name="Rectangle 35"/>
            <p:cNvSpPr/>
            <p:nvPr/>
          </p:nvSpPr>
          <p:spPr>
            <a:xfrm>
              <a:off x="0" y="2338387"/>
              <a:ext cx="1090635" cy="20482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40" name="Shape 8480"/>
            <p:cNvSpPr/>
            <p:nvPr/>
          </p:nvSpPr>
          <p:spPr>
            <a:xfrm>
              <a:off x="345292" y="3185975"/>
              <a:ext cx="400050" cy="353080"/>
            </a:xfrm>
            <a:custGeom>
              <a:cxnLst>
                <a:cxn ang="0">
                  <a:pos x="wd2" y="hd2"/>
                </a:cxn>
                <a:cxn ang="5400000">
                  <a:pos x="wd2" y="hd2"/>
                </a:cxn>
                <a:cxn ang="10800000">
                  <a:pos x="wd2" y="hd2"/>
                </a:cxn>
                <a:cxn ang="16200000">
                  <a:pos x="wd2" y="hd2"/>
                </a:cxn>
              </a:cxnLst>
              <a:rect b="b" l="0" r="r" t="0"/>
              <a:pathLst>
                <a:path extrusionOk="0" h="21600" w="21600">
                  <a:moveTo>
                    <a:pt x="5409" y="6912"/>
                  </a:moveTo>
                  <a:cubicBezTo>
                    <a:pt x="5409" y="7132"/>
                    <a:pt x="5373" y="7354"/>
                    <a:pt x="5303" y="7555"/>
                  </a:cubicBezTo>
                  <a:cubicBezTo>
                    <a:pt x="5161" y="7957"/>
                    <a:pt x="4948" y="8238"/>
                    <a:pt x="4593" y="8419"/>
                  </a:cubicBezTo>
                  <a:cubicBezTo>
                    <a:pt x="4416" y="8520"/>
                    <a:pt x="4185" y="8580"/>
                    <a:pt x="3973" y="8580"/>
                  </a:cubicBezTo>
                  <a:cubicBezTo>
                    <a:pt x="3175" y="8580"/>
                    <a:pt x="2518" y="7836"/>
                    <a:pt x="2518" y="6933"/>
                  </a:cubicBezTo>
                  <a:cubicBezTo>
                    <a:pt x="2518" y="6028"/>
                    <a:pt x="3175" y="5284"/>
                    <a:pt x="3973" y="5284"/>
                  </a:cubicBezTo>
                  <a:cubicBezTo>
                    <a:pt x="4753" y="5284"/>
                    <a:pt x="5409" y="6008"/>
                    <a:pt x="5409" y="6912"/>
                  </a:cubicBezTo>
                  <a:cubicBezTo>
                    <a:pt x="5409" y="6912"/>
                    <a:pt x="5409" y="6912"/>
                    <a:pt x="5409" y="6912"/>
                  </a:cubicBezTo>
                  <a:close/>
                  <a:moveTo>
                    <a:pt x="8300" y="13181"/>
                  </a:moveTo>
                  <a:cubicBezTo>
                    <a:pt x="8300" y="12397"/>
                    <a:pt x="8867" y="11774"/>
                    <a:pt x="9541" y="11774"/>
                  </a:cubicBezTo>
                  <a:lnTo>
                    <a:pt x="11847" y="11774"/>
                  </a:lnTo>
                  <a:cubicBezTo>
                    <a:pt x="12537" y="11774"/>
                    <a:pt x="13088" y="12418"/>
                    <a:pt x="13088" y="13181"/>
                  </a:cubicBezTo>
                  <a:lnTo>
                    <a:pt x="13088" y="15793"/>
                  </a:lnTo>
                  <a:cubicBezTo>
                    <a:pt x="13088" y="16577"/>
                    <a:pt x="12520" y="17199"/>
                    <a:pt x="11847" y="17199"/>
                  </a:cubicBezTo>
                  <a:lnTo>
                    <a:pt x="9541" y="17199"/>
                  </a:lnTo>
                  <a:cubicBezTo>
                    <a:pt x="8850" y="17199"/>
                    <a:pt x="8300" y="16557"/>
                    <a:pt x="8300" y="15793"/>
                  </a:cubicBezTo>
                  <a:cubicBezTo>
                    <a:pt x="8300" y="15793"/>
                    <a:pt x="8300" y="13181"/>
                    <a:pt x="8300" y="13181"/>
                  </a:cubicBezTo>
                  <a:close/>
                  <a:moveTo>
                    <a:pt x="10640" y="2813"/>
                  </a:moveTo>
                  <a:cubicBezTo>
                    <a:pt x="11439" y="2813"/>
                    <a:pt x="12094" y="3556"/>
                    <a:pt x="12094" y="4461"/>
                  </a:cubicBezTo>
                  <a:cubicBezTo>
                    <a:pt x="12094" y="5364"/>
                    <a:pt x="11439" y="6109"/>
                    <a:pt x="10640" y="6109"/>
                  </a:cubicBezTo>
                  <a:cubicBezTo>
                    <a:pt x="9842" y="6109"/>
                    <a:pt x="9186" y="5386"/>
                    <a:pt x="9186" y="4461"/>
                  </a:cubicBezTo>
                  <a:cubicBezTo>
                    <a:pt x="9186" y="3536"/>
                    <a:pt x="9842" y="2813"/>
                    <a:pt x="10640" y="2813"/>
                  </a:cubicBezTo>
                  <a:cubicBezTo>
                    <a:pt x="10640" y="2813"/>
                    <a:pt x="10640" y="2813"/>
                    <a:pt x="10640" y="2813"/>
                  </a:cubicBezTo>
                  <a:close/>
                  <a:moveTo>
                    <a:pt x="0" y="6933"/>
                  </a:moveTo>
                  <a:cubicBezTo>
                    <a:pt x="0" y="9404"/>
                    <a:pt x="1791" y="11393"/>
                    <a:pt x="3955" y="11393"/>
                  </a:cubicBezTo>
                  <a:cubicBezTo>
                    <a:pt x="4150" y="11393"/>
                    <a:pt x="4381" y="11373"/>
                    <a:pt x="4558" y="11332"/>
                  </a:cubicBezTo>
                  <a:lnTo>
                    <a:pt x="4558" y="20455"/>
                  </a:lnTo>
                  <a:cubicBezTo>
                    <a:pt x="4558" y="21118"/>
                    <a:pt x="4983" y="21600"/>
                    <a:pt x="5586" y="21600"/>
                  </a:cubicBezTo>
                  <a:lnTo>
                    <a:pt x="15961" y="21600"/>
                  </a:lnTo>
                  <a:cubicBezTo>
                    <a:pt x="16546" y="21600"/>
                    <a:pt x="16989" y="21118"/>
                    <a:pt x="16989" y="20455"/>
                  </a:cubicBezTo>
                  <a:lnTo>
                    <a:pt x="16989" y="17059"/>
                  </a:lnTo>
                  <a:lnTo>
                    <a:pt x="19809" y="20093"/>
                  </a:lnTo>
                  <a:cubicBezTo>
                    <a:pt x="20482" y="20816"/>
                    <a:pt x="21600" y="20274"/>
                    <a:pt x="21600" y="19229"/>
                  </a:cubicBezTo>
                  <a:lnTo>
                    <a:pt x="21600" y="9946"/>
                  </a:lnTo>
                  <a:cubicBezTo>
                    <a:pt x="21600" y="8881"/>
                    <a:pt x="20482" y="8339"/>
                    <a:pt x="19809" y="9083"/>
                  </a:cubicBezTo>
                  <a:lnTo>
                    <a:pt x="16989" y="12115"/>
                  </a:lnTo>
                  <a:lnTo>
                    <a:pt x="16989" y="8720"/>
                  </a:lnTo>
                  <a:cubicBezTo>
                    <a:pt x="16989" y="8057"/>
                    <a:pt x="16546" y="7555"/>
                    <a:pt x="15961" y="7555"/>
                  </a:cubicBezTo>
                  <a:lnTo>
                    <a:pt x="13514" y="7555"/>
                  </a:lnTo>
                  <a:cubicBezTo>
                    <a:pt x="14169" y="6751"/>
                    <a:pt x="14578" y="5666"/>
                    <a:pt x="14578" y="4480"/>
                  </a:cubicBezTo>
                  <a:cubicBezTo>
                    <a:pt x="14578" y="2009"/>
                    <a:pt x="12805" y="0"/>
                    <a:pt x="10640" y="0"/>
                  </a:cubicBezTo>
                  <a:cubicBezTo>
                    <a:pt x="8672" y="0"/>
                    <a:pt x="7041" y="1647"/>
                    <a:pt x="6738" y="3798"/>
                  </a:cubicBezTo>
                  <a:cubicBezTo>
                    <a:pt x="6030" y="2974"/>
                    <a:pt x="5036" y="2472"/>
                    <a:pt x="3937" y="2472"/>
                  </a:cubicBezTo>
                  <a:cubicBezTo>
                    <a:pt x="1774" y="2472"/>
                    <a:pt x="0" y="4461"/>
                    <a:pt x="0" y="6933"/>
                  </a:cubicBezTo>
                  <a:cubicBezTo>
                    <a:pt x="0" y="6933"/>
                    <a:pt x="0" y="6933"/>
                    <a:pt x="0" y="6933"/>
                  </a:cubicBezTo>
                  <a:close/>
                </a:path>
              </a:pathLst>
            </a:custGeom>
            <a:grpFill/>
            <a:ln cap="flat" w="12700">
              <a:noFill/>
              <a:miter lim="400000"/>
            </a:ln>
            <a:effectLst/>
          </p:spPr>
          <p:txBody>
            <a:bodyPr anchor="ctr" bIns="38100" lIns="38100" numCol="1" rIns="38100" tIns="38100" wrap="square">
              <a:noAutofit/>
            </a:bodyPr>
            <a:lstStyle/>
            <a:p>
              <a:pPr defTabSz="457200" lvl="0">
                <a:defRPr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a:latin charset="0" pitchFamily="34" typeface="Calibri"/>
              </a:endParaRPr>
            </a:p>
          </p:txBody>
        </p:sp>
      </p:grpSp>
      <p:sp>
        <p:nvSpPr>
          <p:cNvPr id="42" name="Freeform 71"/>
          <p:cNvSpPr>
            <a:spLocks noEditPoints="1"/>
          </p:cNvSpPr>
          <p:nvPr/>
        </p:nvSpPr>
        <p:spPr bwMode="auto">
          <a:xfrm flipH="1">
            <a:off x="8565704" y="1396821"/>
            <a:ext cx="3770985" cy="3209163"/>
          </a:xfrm>
          <a:custGeom>
            <a:gdLst>
              <a:gd fmla="*/ 881 w 1104" name="T0"/>
              <a:gd fmla="*/ 119 h 938" name="T1"/>
              <a:gd fmla="*/ 834 w 1104" name="T2"/>
              <a:gd fmla="*/ 182 h 938" name="T3"/>
              <a:gd fmla="*/ 513 w 1104" name="T4"/>
              <a:gd fmla="*/ 191 h 938" name="T5"/>
              <a:gd fmla="*/ 17 w 1104" name="T6"/>
              <a:gd fmla="*/ 1 h 938" name="T7"/>
              <a:gd fmla="*/ 16 w 1104" name="T8"/>
              <a:gd fmla="*/ 2 h 938" name="T9"/>
              <a:gd fmla="*/ 135 w 1104" name="T10"/>
              <a:gd fmla="*/ 137 h 938" name="T11"/>
              <a:gd fmla="*/ 37 w 1104" name="T12"/>
              <a:gd fmla="*/ 496 h 938" name="T13"/>
              <a:gd fmla="*/ 502 w 1104" name="T14"/>
              <a:gd fmla="*/ 210 h 938" name="T15"/>
              <a:gd fmla="*/ 250 w 1104" name="T16"/>
              <a:gd fmla="*/ 509 h 938" name="T17"/>
              <a:gd fmla="*/ 1 w 1104" name="T18"/>
              <a:gd fmla="*/ 735 h 938" name="T19"/>
              <a:gd fmla="*/ 250 w 1104" name="T20"/>
              <a:gd fmla="*/ 770 h 938" name="T21"/>
              <a:gd fmla="*/ 823 w 1104" name="T22"/>
              <a:gd fmla="*/ 938 h 938" name="T23"/>
              <a:gd fmla="*/ 262 w 1104" name="T24"/>
              <a:gd fmla="*/ 525 h 938" name="T25"/>
              <a:gd fmla="*/ 554 w 1104" name="T26"/>
              <a:gd fmla="*/ 682 h 938" name="T27"/>
              <a:gd fmla="*/ 802 w 1104" name="T28"/>
              <a:gd fmla="*/ 802 h 938" name="T29"/>
              <a:gd fmla="*/ 1091 w 1104" name="T30"/>
              <a:gd fmla="*/ 488 h 938" name="T31"/>
              <a:gd fmla="*/ 763 w 1104" name="T32"/>
              <a:gd fmla="*/ 319 h 938" name="T33"/>
              <a:gd fmla="*/ 780 w 1104" name="T34"/>
              <a:gd fmla="*/ 288 h 938" name="T35"/>
              <a:gd fmla="*/ 855 w 1104" name="T36"/>
              <a:gd fmla="*/ 444 h 938" name="T37"/>
              <a:gd fmla="*/ 857 w 1104" name="T38"/>
              <a:gd fmla="*/ 437 h 938" name="T39"/>
              <a:gd fmla="*/ 761 w 1104" name="T40"/>
              <a:gd fmla="*/ 319 h 938" name="T41"/>
              <a:gd fmla="*/ 760 w 1104" name="T42"/>
              <a:gd fmla="*/ 320 h 938" name="T43"/>
              <a:gd fmla="*/ 760 w 1104" name="T44"/>
              <a:gd fmla="*/ 320 h 938" name="T45"/>
              <a:gd fmla="*/ 742 w 1104" name="T46"/>
              <a:gd fmla="*/ 311 h 938" name="T47"/>
              <a:gd fmla="*/ 524 w 1104" name="T48"/>
              <a:gd fmla="*/ 211 h 938" name="T49"/>
              <a:gd fmla="*/ 493 w 1104" name="T50"/>
              <a:gd fmla="*/ 228 h 938" name="T51"/>
              <a:gd fmla="*/ 739 w 1104" name="T52"/>
              <a:gd fmla="*/ 356 h 938" name="T53"/>
              <a:gd fmla="*/ 260 w 1104" name="T54"/>
              <a:gd fmla="*/ 514 h 938" name="T55"/>
              <a:gd fmla="*/ 855 w 1104" name="T56"/>
              <a:gd fmla="*/ 445 h 938" name="T57"/>
              <a:gd fmla="*/ 858 w 1104" name="T58"/>
              <a:gd fmla="*/ 435 h 938" name="T59"/>
              <a:gd fmla="*/ 1079 w 1104" name="T60"/>
              <a:gd fmla="*/ 475 h 938" name="T61"/>
              <a:gd fmla="*/ 863 w 1104" name="T62"/>
              <a:gd fmla="*/ 131 h 938" name="T63"/>
              <a:gd fmla="*/ 1083 w 1104" name="T64"/>
              <a:gd fmla="*/ 465 h 938" name="T65"/>
              <a:gd fmla="*/ 773 w 1104" name="T66"/>
              <a:gd fmla="*/ 286 h 938" name="T67"/>
              <a:gd fmla="*/ 525 w 1104" name="T68"/>
              <a:gd fmla="*/ 207 h 938" name="T69"/>
              <a:gd fmla="*/ 833 w 1104" name="T70"/>
              <a:gd fmla="*/ 184 h 938" name="T71"/>
              <a:gd fmla="*/ 161 w 1104" name="T72"/>
              <a:gd fmla="*/ 139 h 938" name="T73"/>
              <a:gd fmla="*/ 19 w 1104" name="T74"/>
              <a:gd fmla="*/ 4 h 938" name="T75"/>
              <a:gd fmla="*/ 145 w 1104" name="T76"/>
              <a:gd fmla="*/ 150 h 938" name="T77"/>
              <a:gd fmla="*/ 500 w 1104" name="T78"/>
              <a:gd fmla="*/ 204 h 938" name="T79"/>
              <a:gd fmla="*/ 239 w 1104" name="T80"/>
              <a:gd fmla="*/ 528 h 938" name="T81"/>
              <a:gd fmla="*/ 237 w 1104" name="T82"/>
              <a:gd fmla="*/ 755 h 938" name="T83"/>
              <a:gd fmla="*/ 262 w 1104" name="T84"/>
              <a:gd fmla="*/ 759 h 938" name="T85"/>
              <a:gd fmla="*/ 261 w 1104" name="T86"/>
              <a:gd fmla="*/ 527 h 938" name="T87"/>
              <a:gd fmla="*/ 262 w 1104" name="T88"/>
              <a:gd fmla="*/ 517 h 938" name="T89"/>
              <a:gd fmla="*/ 543 w 1104" name="T90"/>
              <a:gd fmla="*/ 663 h 938" name="T91"/>
              <a:gd fmla="*/ 566 w 1104" name="T92"/>
              <a:gd fmla="*/ 675 h 938" name="T93"/>
              <a:gd fmla="*/ 1080 w 1104" name="T94"/>
              <a:gd fmla="*/ 480 h 938"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938" w="1104">
                <a:moveTo>
                  <a:pt x="1091" y="462"/>
                </a:moveTo>
                <a:cubicBezTo>
                  <a:pt x="1089" y="462"/>
                  <a:pt x="1087" y="463"/>
                  <a:pt x="1085" y="464"/>
                </a:cubicBezTo>
                <a:cubicBezTo>
                  <a:pt x="875" y="130"/>
                  <a:pt x="875" y="130"/>
                  <a:pt x="875" y="130"/>
                </a:cubicBezTo>
                <a:cubicBezTo>
                  <a:pt x="879" y="127"/>
                  <a:pt x="881" y="123"/>
                  <a:pt x="881" y="119"/>
                </a:cubicBezTo>
                <a:cubicBezTo>
                  <a:pt x="881" y="112"/>
                  <a:pt x="875" y="106"/>
                  <a:pt x="868" y="106"/>
                </a:cubicBezTo>
                <a:cubicBezTo>
                  <a:pt x="861" y="106"/>
                  <a:pt x="855" y="112"/>
                  <a:pt x="855" y="119"/>
                </a:cubicBezTo>
                <a:cubicBezTo>
                  <a:pt x="855" y="124"/>
                  <a:pt x="858" y="128"/>
                  <a:pt x="861" y="130"/>
                </a:cubicBezTo>
                <a:cubicBezTo>
                  <a:pt x="834" y="182"/>
                  <a:pt x="834" y="182"/>
                  <a:pt x="834" y="182"/>
                </a:cubicBezTo>
                <a:cubicBezTo>
                  <a:pt x="674" y="1"/>
                  <a:pt x="674" y="1"/>
                  <a:pt x="674" y="1"/>
                </a:cubicBezTo>
                <a:cubicBezTo>
                  <a:pt x="673" y="0"/>
                  <a:pt x="673" y="0"/>
                  <a:pt x="673" y="0"/>
                </a:cubicBezTo>
                <a:cubicBezTo>
                  <a:pt x="520" y="193"/>
                  <a:pt x="520" y="193"/>
                  <a:pt x="520" y="193"/>
                </a:cubicBezTo>
                <a:cubicBezTo>
                  <a:pt x="518" y="192"/>
                  <a:pt x="516" y="191"/>
                  <a:pt x="513" y="191"/>
                </a:cubicBezTo>
                <a:cubicBezTo>
                  <a:pt x="509" y="191"/>
                  <a:pt x="505" y="194"/>
                  <a:pt x="502" y="197"/>
                </a:cubicBezTo>
                <a:cubicBezTo>
                  <a:pt x="17" y="1"/>
                  <a:pt x="17" y="1"/>
                  <a:pt x="17" y="1"/>
                </a:cubicBezTo>
                <a:cubicBezTo>
                  <a:pt x="17" y="1"/>
                  <a:pt x="17" y="1"/>
                  <a:pt x="17" y="1"/>
                </a:cubicBezTo>
                <a:cubicBezTo>
                  <a:pt x="17" y="1"/>
                  <a:pt x="17" y="1"/>
                  <a:pt x="17" y="1"/>
                </a:cubicBezTo>
                <a:cubicBezTo>
                  <a:pt x="16" y="1"/>
                  <a:pt x="16" y="1"/>
                  <a:pt x="16" y="1"/>
                </a:cubicBezTo>
                <a:cubicBezTo>
                  <a:pt x="16" y="1"/>
                  <a:pt x="16" y="1"/>
                  <a:pt x="16" y="1"/>
                </a:cubicBezTo>
                <a:cubicBezTo>
                  <a:pt x="16" y="2"/>
                  <a:pt x="16" y="2"/>
                  <a:pt x="16" y="2"/>
                </a:cubicBezTo>
                <a:cubicBezTo>
                  <a:pt x="16" y="2"/>
                  <a:pt x="16" y="2"/>
                  <a:pt x="16" y="2"/>
                </a:cubicBezTo>
                <a:cubicBezTo>
                  <a:pt x="16" y="2"/>
                  <a:pt x="16" y="2"/>
                  <a:pt x="16" y="2"/>
                </a:cubicBezTo>
                <a:cubicBezTo>
                  <a:pt x="16" y="2"/>
                  <a:pt x="16" y="2"/>
                  <a:pt x="16" y="2"/>
                </a:cubicBezTo>
                <a:cubicBezTo>
                  <a:pt x="138" y="129"/>
                  <a:pt x="138" y="129"/>
                  <a:pt x="138" y="129"/>
                </a:cubicBezTo>
                <a:cubicBezTo>
                  <a:pt x="136" y="131"/>
                  <a:pt x="135" y="134"/>
                  <a:pt x="135" y="137"/>
                </a:cubicBezTo>
                <a:cubicBezTo>
                  <a:pt x="135" y="143"/>
                  <a:pt x="139" y="147"/>
                  <a:pt x="144" y="149"/>
                </a:cubicBezTo>
                <a:cubicBezTo>
                  <a:pt x="52" y="484"/>
                  <a:pt x="52" y="484"/>
                  <a:pt x="52" y="484"/>
                </a:cubicBezTo>
                <a:cubicBezTo>
                  <a:pt x="52" y="484"/>
                  <a:pt x="51" y="483"/>
                  <a:pt x="50" y="483"/>
                </a:cubicBezTo>
                <a:cubicBezTo>
                  <a:pt x="43" y="483"/>
                  <a:pt x="37" y="489"/>
                  <a:pt x="37" y="496"/>
                </a:cubicBezTo>
                <a:cubicBezTo>
                  <a:pt x="37" y="503"/>
                  <a:pt x="43" y="509"/>
                  <a:pt x="50" y="509"/>
                </a:cubicBezTo>
                <a:cubicBezTo>
                  <a:pt x="57" y="509"/>
                  <a:pt x="63" y="503"/>
                  <a:pt x="63" y="496"/>
                </a:cubicBezTo>
                <a:cubicBezTo>
                  <a:pt x="63" y="494"/>
                  <a:pt x="62" y="492"/>
                  <a:pt x="61" y="490"/>
                </a:cubicBezTo>
                <a:cubicBezTo>
                  <a:pt x="502" y="210"/>
                  <a:pt x="502" y="210"/>
                  <a:pt x="502" y="210"/>
                </a:cubicBezTo>
                <a:cubicBezTo>
                  <a:pt x="503" y="211"/>
                  <a:pt x="503" y="212"/>
                  <a:pt x="504" y="213"/>
                </a:cubicBezTo>
                <a:cubicBezTo>
                  <a:pt x="495" y="224"/>
                  <a:pt x="495" y="224"/>
                  <a:pt x="495" y="224"/>
                </a:cubicBezTo>
                <a:cubicBezTo>
                  <a:pt x="255" y="510"/>
                  <a:pt x="255" y="510"/>
                  <a:pt x="255" y="510"/>
                </a:cubicBezTo>
                <a:cubicBezTo>
                  <a:pt x="254" y="509"/>
                  <a:pt x="252" y="509"/>
                  <a:pt x="250" y="509"/>
                </a:cubicBezTo>
                <a:cubicBezTo>
                  <a:pt x="243" y="509"/>
                  <a:pt x="237" y="514"/>
                  <a:pt x="237" y="521"/>
                </a:cubicBezTo>
                <a:cubicBezTo>
                  <a:pt x="237" y="523"/>
                  <a:pt x="238" y="525"/>
                  <a:pt x="238" y="527"/>
                </a:cubicBezTo>
                <a:cubicBezTo>
                  <a:pt x="0" y="735"/>
                  <a:pt x="0" y="735"/>
                  <a:pt x="0" y="735"/>
                </a:cubicBezTo>
                <a:cubicBezTo>
                  <a:pt x="1" y="735"/>
                  <a:pt x="1" y="735"/>
                  <a:pt x="1" y="735"/>
                </a:cubicBezTo>
                <a:cubicBezTo>
                  <a:pt x="1" y="736"/>
                  <a:pt x="1" y="736"/>
                  <a:pt x="1" y="736"/>
                </a:cubicBezTo>
                <a:cubicBezTo>
                  <a:pt x="237" y="756"/>
                  <a:pt x="237" y="756"/>
                  <a:pt x="237" y="756"/>
                </a:cubicBezTo>
                <a:cubicBezTo>
                  <a:pt x="237" y="756"/>
                  <a:pt x="237" y="757"/>
                  <a:pt x="237" y="757"/>
                </a:cubicBezTo>
                <a:cubicBezTo>
                  <a:pt x="237" y="764"/>
                  <a:pt x="243" y="770"/>
                  <a:pt x="250" y="770"/>
                </a:cubicBezTo>
                <a:cubicBezTo>
                  <a:pt x="256" y="770"/>
                  <a:pt x="260" y="766"/>
                  <a:pt x="262" y="760"/>
                </a:cubicBezTo>
                <a:cubicBezTo>
                  <a:pt x="810" y="923"/>
                  <a:pt x="810" y="923"/>
                  <a:pt x="810" y="923"/>
                </a:cubicBezTo>
                <a:cubicBezTo>
                  <a:pt x="810" y="924"/>
                  <a:pt x="810" y="924"/>
                  <a:pt x="810" y="925"/>
                </a:cubicBezTo>
                <a:cubicBezTo>
                  <a:pt x="810" y="932"/>
                  <a:pt x="816" y="938"/>
                  <a:pt x="823" y="938"/>
                </a:cubicBezTo>
                <a:cubicBezTo>
                  <a:pt x="830" y="938"/>
                  <a:pt x="835" y="932"/>
                  <a:pt x="835" y="925"/>
                </a:cubicBezTo>
                <a:cubicBezTo>
                  <a:pt x="835" y="918"/>
                  <a:pt x="830" y="912"/>
                  <a:pt x="823" y="912"/>
                </a:cubicBezTo>
                <a:cubicBezTo>
                  <a:pt x="818" y="912"/>
                  <a:pt x="814" y="915"/>
                  <a:pt x="811" y="919"/>
                </a:cubicBezTo>
                <a:cubicBezTo>
                  <a:pt x="262" y="525"/>
                  <a:pt x="262" y="525"/>
                  <a:pt x="262" y="525"/>
                </a:cubicBezTo>
                <a:cubicBezTo>
                  <a:pt x="262" y="525"/>
                  <a:pt x="262" y="525"/>
                  <a:pt x="262" y="525"/>
                </a:cubicBezTo>
                <a:cubicBezTo>
                  <a:pt x="542" y="665"/>
                  <a:pt x="542" y="665"/>
                  <a:pt x="542" y="665"/>
                </a:cubicBezTo>
                <a:cubicBezTo>
                  <a:pt x="542" y="666"/>
                  <a:pt x="541" y="668"/>
                  <a:pt x="541" y="670"/>
                </a:cubicBezTo>
                <a:cubicBezTo>
                  <a:pt x="541" y="677"/>
                  <a:pt x="547" y="682"/>
                  <a:pt x="554" y="682"/>
                </a:cubicBezTo>
                <a:cubicBezTo>
                  <a:pt x="559" y="682"/>
                  <a:pt x="563" y="680"/>
                  <a:pt x="565" y="676"/>
                </a:cubicBezTo>
                <a:cubicBezTo>
                  <a:pt x="791" y="784"/>
                  <a:pt x="791" y="784"/>
                  <a:pt x="791" y="784"/>
                </a:cubicBezTo>
                <a:cubicBezTo>
                  <a:pt x="790" y="785"/>
                  <a:pt x="790" y="787"/>
                  <a:pt x="790" y="789"/>
                </a:cubicBezTo>
                <a:cubicBezTo>
                  <a:pt x="790" y="796"/>
                  <a:pt x="795" y="802"/>
                  <a:pt x="802" y="802"/>
                </a:cubicBezTo>
                <a:cubicBezTo>
                  <a:pt x="809" y="802"/>
                  <a:pt x="815" y="796"/>
                  <a:pt x="815" y="789"/>
                </a:cubicBezTo>
                <a:cubicBezTo>
                  <a:pt x="815" y="786"/>
                  <a:pt x="814" y="784"/>
                  <a:pt x="813" y="782"/>
                </a:cubicBezTo>
                <a:cubicBezTo>
                  <a:pt x="1083" y="485"/>
                  <a:pt x="1083" y="485"/>
                  <a:pt x="1083" y="485"/>
                </a:cubicBezTo>
                <a:cubicBezTo>
                  <a:pt x="1085" y="487"/>
                  <a:pt x="1088" y="488"/>
                  <a:pt x="1091" y="488"/>
                </a:cubicBezTo>
                <a:cubicBezTo>
                  <a:pt x="1098" y="488"/>
                  <a:pt x="1104" y="482"/>
                  <a:pt x="1104" y="475"/>
                </a:cubicBezTo>
                <a:cubicBezTo>
                  <a:pt x="1104" y="468"/>
                  <a:pt x="1098" y="462"/>
                  <a:pt x="1091" y="462"/>
                </a:cubicBezTo>
                <a:close/>
                <a:moveTo>
                  <a:pt x="1080" y="469"/>
                </a:moveTo>
                <a:cubicBezTo>
                  <a:pt x="763" y="319"/>
                  <a:pt x="763" y="319"/>
                  <a:pt x="763" y="319"/>
                </a:cubicBezTo>
                <a:cubicBezTo>
                  <a:pt x="768" y="310"/>
                  <a:pt x="768" y="310"/>
                  <a:pt x="768" y="310"/>
                </a:cubicBezTo>
                <a:cubicBezTo>
                  <a:pt x="769" y="311"/>
                  <a:pt x="771" y="312"/>
                  <a:pt x="773" y="312"/>
                </a:cubicBezTo>
                <a:cubicBezTo>
                  <a:pt x="781" y="312"/>
                  <a:pt x="786" y="306"/>
                  <a:pt x="786" y="299"/>
                </a:cubicBezTo>
                <a:cubicBezTo>
                  <a:pt x="786" y="295"/>
                  <a:pt x="784" y="291"/>
                  <a:pt x="780" y="288"/>
                </a:cubicBezTo>
                <a:cubicBezTo>
                  <a:pt x="834" y="185"/>
                  <a:pt x="834" y="185"/>
                  <a:pt x="834" y="185"/>
                </a:cubicBezTo>
                <a:cubicBezTo>
                  <a:pt x="1082" y="466"/>
                  <a:pt x="1082" y="466"/>
                  <a:pt x="1082" y="466"/>
                </a:cubicBezTo>
                <a:cubicBezTo>
                  <a:pt x="1081" y="467"/>
                  <a:pt x="1081" y="468"/>
                  <a:pt x="1080" y="469"/>
                </a:cubicBezTo>
                <a:close/>
                <a:moveTo>
                  <a:pt x="855" y="444"/>
                </a:moveTo>
                <a:cubicBezTo>
                  <a:pt x="676" y="465"/>
                  <a:pt x="676" y="465"/>
                  <a:pt x="676" y="465"/>
                </a:cubicBezTo>
                <a:cubicBezTo>
                  <a:pt x="703" y="420"/>
                  <a:pt x="703" y="420"/>
                  <a:pt x="703" y="420"/>
                </a:cubicBezTo>
                <a:cubicBezTo>
                  <a:pt x="740" y="357"/>
                  <a:pt x="740" y="357"/>
                  <a:pt x="740" y="357"/>
                </a:cubicBezTo>
                <a:cubicBezTo>
                  <a:pt x="857" y="437"/>
                  <a:pt x="857" y="437"/>
                  <a:pt x="857" y="437"/>
                </a:cubicBezTo>
                <a:cubicBezTo>
                  <a:pt x="856" y="438"/>
                  <a:pt x="855" y="441"/>
                  <a:pt x="855" y="443"/>
                </a:cubicBezTo>
                <a:cubicBezTo>
                  <a:pt x="855" y="443"/>
                  <a:pt x="855" y="444"/>
                  <a:pt x="855" y="444"/>
                </a:cubicBezTo>
                <a:close/>
                <a:moveTo>
                  <a:pt x="766" y="310"/>
                </a:moveTo>
                <a:cubicBezTo>
                  <a:pt x="761" y="319"/>
                  <a:pt x="761" y="319"/>
                  <a:pt x="761" y="319"/>
                </a:cubicBezTo>
                <a:cubicBezTo>
                  <a:pt x="746" y="311"/>
                  <a:pt x="746" y="311"/>
                  <a:pt x="746" y="311"/>
                </a:cubicBezTo>
                <a:cubicBezTo>
                  <a:pt x="762" y="305"/>
                  <a:pt x="762" y="305"/>
                  <a:pt x="762" y="305"/>
                </a:cubicBezTo>
                <a:cubicBezTo>
                  <a:pt x="763" y="307"/>
                  <a:pt x="764" y="308"/>
                  <a:pt x="766" y="310"/>
                </a:cubicBezTo>
                <a:close/>
                <a:moveTo>
                  <a:pt x="760" y="320"/>
                </a:moveTo>
                <a:cubicBezTo>
                  <a:pt x="740" y="355"/>
                  <a:pt x="740" y="355"/>
                  <a:pt x="740" y="355"/>
                </a:cubicBezTo>
                <a:cubicBezTo>
                  <a:pt x="702" y="330"/>
                  <a:pt x="702" y="330"/>
                  <a:pt x="702" y="330"/>
                </a:cubicBezTo>
                <a:cubicBezTo>
                  <a:pt x="744" y="312"/>
                  <a:pt x="744" y="312"/>
                  <a:pt x="744" y="312"/>
                </a:cubicBezTo>
                <a:lnTo>
                  <a:pt x="760" y="320"/>
                </a:lnTo>
                <a:close/>
                <a:moveTo>
                  <a:pt x="701" y="329"/>
                </a:moveTo>
                <a:cubicBezTo>
                  <a:pt x="525" y="209"/>
                  <a:pt x="525" y="209"/>
                  <a:pt x="525" y="209"/>
                </a:cubicBezTo>
                <a:cubicBezTo>
                  <a:pt x="525" y="209"/>
                  <a:pt x="525" y="209"/>
                  <a:pt x="525" y="209"/>
                </a:cubicBezTo>
                <a:cubicBezTo>
                  <a:pt x="742" y="311"/>
                  <a:pt x="742" y="311"/>
                  <a:pt x="742" y="311"/>
                </a:cubicBezTo>
                <a:lnTo>
                  <a:pt x="701" y="329"/>
                </a:lnTo>
                <a:close/>
                <a:moveTo>
                  <a:pt x="505" y="214"/>
                </a:moveTo>
                <a:cubicBezTo>
                  <a:pt x="507" y="215"/>
                  <a:pt x="510" y="217"/>
                  <a:pt x="513" y="217"/>
                </a:cubicBezTo>
                <a:cubicBezTo>
                  <a:pt x="518" y="217"/>
                  <a:pt x="522" y="214"/>
                  <a:pt x="524" y="211"/>
                </a:cubicBezTo>
                <a:cubicBezTo>
                  <a:pt x="699" y="329"/>
                  <a:pt x="699" y="329"/>
                  <a:pt x="699" y="329"/>
                </a:cubicBezTo>
                <a:cubicBezTo>
                  <a:pt x="259" y="513"/>
                  <a:pt x="259" y="513"/>
                  <a:pt x="259" y="513"/>
                </a:cubicBezTo>
                <a:cubicBezTo>
                  <a:pt x="259" y="512"/>
                  <a:pt x="258" y="511"/>
                  <a:pt x="257" y="511"/>
                </a:cubicBezTo>
                <a:cubicBezTo>
                  <a:pt x="493" y="228"/>
                  <a:pt x="493" y="228"/>
                  <a:pt x="493" y="228"/>
                </a:cubicBezTo>
                <a:lnTo>
                  <a:pt x="505" y="214"/>
                </a:lnTo>
                <a:close/>
                <a:moveTo>
                  <a:pt x="260" y="514"/>
                </a:moveTo>
                <a:cubicBezTo>
                  <a:pt x="701" y="330"/>
                  <a:pt x="701" y="330"/>
                  <a:pt x="701" y="330"/>
                </a:cubicBezTo>
                <a:cubicBezTo>
                  <a:pt x="739" y="356"/>
                  <a:pt x="739" y="356"/>
                  <a:pt x="739" y="356"/>
                </a:cubicBezTo>
                <a:cubicBezTo>
                  <a:pt x="701" y="420"/>
                  <a:pt x="701" y="420"/>
                  <a:pt x="701" y="420"/>
                </a:cubicBezTo>
                <a:cubicBezTo>
                  <a:pt x="674" y="466"/>
                  <a:pt x="674" y="466"/>
                  <a:pt x="674" y="466"/>
                </a:cubicBezTo>
                <a:cubicBezTo>
                  <a:pt x="261" y="515"/>
                  <a:pt x="261" y="515"/>
                  <a:pt x="261" y="515"/>
                </a:cubicBezTo>
                <a:cubicBezTo>
                  <a:pt x="261" y="515"/>
                  <a:pt x="261" y="514"/>
                  <a:pt x="260" y="514"/>
                </a:cubicBezTo>
                <a:close/>
                <a:moveTo>
                  <a:pt x="566" y="665"/>
                </a:moveTo>
                <a:cubicBezTo>
                  <a:pt x="565" y="662"/>
                  <a:pt x="563" y="661"/>
                  <a:pt x="562" y="659"/>
                </a:cubicBezTo>
                <a:cubicBezTo>
                  <a:pt x="675" y="467"/>
                  <a:pt x="675" y="467"/>
                  <a:pt x="675" y="467"/>
                </a:cubicBezTo>
                <a:cubicBezTo>
                  <a:pt x="855" y="445"/>
                  <a:pt x="855" y="445"/>
                  <a:pt x="855" y="445"/>
                </a:cubicBezTo>
                <a:cubicBezTo>
                  <a:pt x="857" y="451"/>
                  <a:pt x="862" y="456"/>
                  <a:pt x="868" y="456"/>
                </a:cubicBezTo>
                <a:cubicBezTo>
                  <a:pt x="875" y="456"/>
                  <a:pt x="881" y="450"/>
                  <a:pt x="881" y="443"/>
                </a:cubicBezTo>
                <a:cubicBezTo>
                  <a:pt x="881" y="436"/>
                  <a:pt x="875" y="430"/>
                  <a:pt x="868" y="430"/>
                </a:cubicBezTo>
                <a:cubicBezTo>
                  <a:pt x="864" y="430"/>
                  <a:pt x="860" y="432"/>
                  <a:pt x="858" y="435"/>
                </a:cubicBezTo>
                <a:cubicBezTo>
                  <a:pt x="741" y="356"/>
                  <a:pt x="741" y="356"/>
                  <a:pt x="741" y="356"/>
                </a:cubicBezTo>
                <a:cubicBezTo>
                  <a:pt x="762" y="320"/>
                  <a:pt x="762" y="320"/>
                  <a:pt x="762" y="320"/>
                </a:cubicBezTo>
                <a:cubicBezTo>
                  <a:pt x="1080" y="470"/>
                  <a:pt x="1080" y="470"/>
                  <a:pt x="1080" y="470"/>
                </a:cubicBezTo>
                <a:cubicBezTo>
                  <a:pt x="1079" y="472"/>
                  <a:pt x="1079" y="473"/>
                  <a:pt x="1079" y="475"/>
                </a:cubicBezTo>
                <a:cubicBezTo>
                  <a:pt x="1079" y="476"/>
                  <a:pt x="1079" y="477"/>
                  <a:pt x="1079" y="479"/>
                </a:cubicBezTo>
                <a:cubicBezTo>
                  <a:pt x="786" y="585"/>
                  <a:pt x="786" y="585"/>
                  <a:pt x="786" y="585"/>
                </a:cubicBezTo>
                <a:lnTo>
                  <a:pt x="566" y="665"/>
                </a:lnTo>
                <a:close/>
                <a:moveTo>
                  <a:pt x="863" y="131"/>
                </a:moveTo>
                <a:cubicBezTo>
                  <a:pt x="864" y="132"/>
                  <a:pt x="866" y="132"/>
                  <a:pt x="868" y="132"/>
                </a:cubicBezTo>
                <a:cubicBezTo>
                  <a:pt x="870" y="132"/>
                  <a:pt x="872" y="131"/>
                  <a:pt x="874" y="130"/>
                </a:cubicBezTo>
                <a:cubicBezTo>
                  <a:pt x="1084" y="465"/>
                  <a:pt x="1084" y="465"/>
                  <a:pt x="1084" y="465"/>
                </a:cubicBezTo>
                <a:cubicBezTo>
                  <a:pt x="1084" y="465"/>
                  <a:pt x="1084" y="465"/>
                  <a:pt x="1083" y="465"/>
                </a:cubicBezTo>
                <a:cubicBezTo>
                  <a:pt x="835" y="184"/>
                  <a:pt x="835" y="184"/>
                  <a:pt x="835" y="184"/>
                </a:cubicBezTo>
                <a:lnTo>
                  <a:pt x="863" y="131"/>
                </a:lnTo>
                <a:close/>
                <a:moveTo>
                  <a:pt x="779" y="288"/>
                </a:moveTo>
                <a:cubicBezTo>
                  <a:pt x="777" y="287"/>
                  <a:pt x="775" y="286"/>
                  <a:pt x="773" y="286"/>
                </a:cubicBezTo>
                <a:cubicBezTo>
                  <a:pt x="766" y="286"/>
                  <a:pt x="761" y="292"/>
                  <a:pt x="761" y="299"/>
                </a:cubicBezTo>
                <a:cubicBezTo>
                  <a:pt x="761" y="301"/>
                  <a:pt x="761" y="302"/>
                  <a:pt x="761" y="303"/>
                </a:cubicBezTo>
                <a:cubicBezTo>
                  <a:pt x="744" y="311"/>
                  <a:pt x="744" y="311"/>
                  <a:pt x="744" y="311"/>
                </a:cubicBezTo>
                <a:cubicBezTo>
                  <a:pt x="525" y="207"/>
                  <a:pt x="525" y="207"/>
                  <a:pt x="525" y="207"/>
                </a:cubicBezTo>
                <a:cubicBezTo>
                  <a:pt x="526" y="206"/>
                  <a:pt x="526" y="205"/>
                  <a:pt x="526" y="204"/>
                </a:cubicBezTo>
                <a:cubicBezTo>
                  <a:pt x="526" y="200"/>
                  <a:pt x="524" y="196"/>
                  <a:pt x="521" y="194"/>
                </a:cubicBezTo>
                <a:cubicBezTo>
                  <a:pt x="673" y="2"/>
                  <a:pt x="673" y="2"/>
                  <a:pt x="673" y="2"/>
                </a:cubicBezTo>
                <a:cubicBezTo>
                  <a:pt x="833" y="184"/>
                  <a:pt x="833" y="184"/>
                  <a:pt x="833" y="184"/>
                </a:cubicBezTo>
                <a:lnTo>
                  <a:pt x="779" y="288"/>
                </a:lnTo>
                <a:close/>
                <a:moveTo>
                  <a:pt x="502" y="199"/>
                </a:moveTo>
                <a:cubicBezTo>
                  <a:pt x="502" y="199"/>
                  <a:pt x="501" y="199"/>
                  <a:pt x="501" y="200"/>
                </a:cubicBezTo>
                <a:cubicBezTo>
                  <a:pt x="161" y="139"/>
                  <a:pt x="161" y="139"/>
                  <a:pt x="161" y="139"/>
                </a:cubicBezTo>
                <a:cubicBezTo>
                  <a:pt x="161" y="138"/>
                  <a:pt x="161" y="138"/>
                  <a:pt x="161" y="137"/>
                </a:cubicBezTo>
                <a:cubicBezTo>
                  <a:pt x="161" y="130"/>
                  <a:pt x="155" y="124"/>
                  <a:pt x="148" y="124"/>
                </a:cubicBezTo>
                <a:cubicBezTo>
                  <a:pt x="145" y="124"/>
                  <a:pt x="142" y="126"/>
                  <a:pt x="139" y="128"/>
                </a:cubicBezTo>
                <a:cubicBezTo>
                  <a:pt x="19" y="4"/>
                  <a:pt x="19" y="4"/>
                  <a:pt x="19" y="4"/>
                </a:cubicBezTo>
                <a:lnTo>
                  <a:pt x="502" y="199"/>
                </a:lnTo>
                <a:close/>
                <a:moveTo>
                  <a:pt x="61" y="489"/>
                </a:moveTo>
                <a:cubicBezTo>
                  <a:pt x="59" y="487"/>
                  <a:pt x="57" y="485"/>
                  <a:pt x="54" y="484"/>
                </a:cubicBezTo>
                <a:cubicBezTo>
                  <a:pt x="145" y="150"/>
                  <a:pt x="145" y="150"/>
                  <a:pt x="145" y="150"/>
                </a:cubicBezTo>
                <a:cubicBezTo>
                  <a:pt x="146" y="150"/>
                  <a:pt x="147" y="150"/>
                  <a:pt x="148" y="150"/>
                </a:cubicBezTo>
                <a:cubicBezTo>
                  <a:pt x="154" y="150"/>
                  <a:pt x="159" y="146"/>
                  <a:pt x="160" y="140"/>
                </a:cubicBezTo>
                <a:cubicBezTo>
                  <a:pt x="501" y="201"/>
                  <a:pt x="501" y="201"/>
                  <a:pt x="501" y="201"/>
                </a:cubicBezTo>
                <a:cubicBezTo>
                  <a:pt x="501" y="202"/>
                  <a:pt x="500" y="203"/>
                  <a:pt x="500" y="204"/>
                </a:cubicBezTo>
                <a:cubicBezTo>
                  <a:pt x="500" y="206"/>
                  <a:pt x="501" y="208"/>
                  <a:pt x="502" y="209"/>
                </a:cubicBezTo>
                <a:lnTo>
                  <a:pt x="61" y="489"/>
                </a:lnTo>
                <a:close/>
                <a:moveTo>
                  <a:pt x="2" y="735"/>
                </a:moveTo>
                <a:cubicBezTo>
                  <a:pt x="239" y="528"/>
                  <a:pt x="239" y="528"/>
                  <a:pt x="239" y="528"/>
                </a:cubicBezTo>
                <a:cubicBezTo>
                  <a:pt x="241" y="531"/>
                  <a:pt x="245" y="534"/>
                  <a:pt x="249" y="534"/>
                </a:cubicBezTo>
                <a:cubicBezTo>
                  <a:pt x="252" y="744"/>
                  <a:pt x="252" y="744"/>
                  <a:pt x="252" y="744"/>
                </a:cubicBezTo>
                <a:cubicBezTo>
                  <a:pt x="251" y="744"/>
                  <a:pt x="251" y="744"/>
                  <a:pt x="250" y="744"/>
                </a:cubicBezTo>
                <a:cubicBezTo>
                  <a:pt x="244" y="744"/>
                  <a:pt x="238" y="749"/>
                  <a:pt x="237" y="755"/>
                </a:cubicBezTo>
                <a:lnTo>
                  <a:pt x="2" y="735"/>
                </a:lnTo>
                <a:close/>
                <a:moveTo>
                  <a:pt x="811" y="920"/>
                </a:moveTo>
                <a:cubicBezTo>
                  <a:pt x="811" y="921"/>
                  <a:pt x="810" y="921"/>
                  <a:pt x="810" y="922"/>
                </a:cubicBezTo>
                <a:cubicBezTo>
                  <a:pt x="262" y="759"/>
                  <a:pt x="262" y="759"/>
                  <a:pt x="262" y="759"/>
                </a:cubicBezTo>
                <a:cubicBezTo>
                  <a:pt x="263" y="758"/>
                  <a:pt x="263" y="758"/>
                  <a:pt x="263" y="757"/>
                </a:cubicBezTo>
                <a:cubicBezTo>
                  <a:pt x="263" y="751"/>
                  <a:pt x="259" y="746"/>
                  <a:pt x="253" y="744"/>
                </a:cubicBezTo>
                <a:cubicBezTo>
                  <a:pt x="251" y="534"/>
                  <a:pt x="251" y="534"/>
                  <a:pt x="251" y="534"/>
                </a:cubicBezTo>
                <a:cubicBezTo>
                  <a:pt x="255" y="534"/>
                  <a:pt x="259" y="531"/>
                  <a:pt x="261" y="527"/>
                </a:cubicBezTo>
                <a:lnTo>
                  <a:pt x="811" y="920"/>
                </a:lnTo>
                <a:close/>
                <a:moveTo>
                  <a:pt x="263" y="523"/>
                </a:moveTo>
                <a:cubicBezTo>
                  <a:pt x="263" y="522"/>
                  <a:pt x="263" y="522"/>
                  <a:pt x="263" y="521"/>
                </a:cubicBezTo>
                <a:cubicBezTo>
                  <a:pt x="263" y="520"/>
                  <a:pt x="262" y="518"/>
                  <a:pt x="262" y="517"/>
                </a:cubicBezTo>
                <a:cubicBezTo>
                  <a:pt x="673" y="467"/>
                  <a:pt x="673" y="467"/>
                  <a:pt x="673" y="467"/>
                </a:cubicBezTo>
                <a:cubicBezTo>
                  <a:pt x="560" y="658"/>
                  <a:pt x="560" y="658"/>
                  <a:pt x="560" y="658"/>
                </a:cubicBezTo>
                <a:cubicBezTo>
                  <a:pt x="558" y="657"/>
                  <a:pt x="556" y="657"/>
                  <a:pt x="554" y="657"/>
                </a:cubicBezTo>
                <a:cubicBezTo>
                  <a:pt x="549" y="657"/>
                  <a:pt x="545" y="660"/>
                  <a:pt x="543" y="663"/>
                </a:cubicBezTo>
                <a:lnTo>
                  <a:pt x="263" y="523"/>
                </a:lnTo>
                <a:close/>
                <a:moveTo>
                  <a:pt x="802" y="777"/>
                </a:moveTo>
                <a:cubicBezTo>
                  <a:pt x="798" y="777"/>
                  <a:pt x="794" y="779"/>
                  <a:pt x="792" y="782"/>
                </a:cubicBezTo>
                <a:cubicBezTo>
                  <a:pt x="566" y="675"/>
                  <a:pt x="566" y="675"/>
                  <a:pt x="566" y="675"/>
                </a:cubicBezTo>
                <a:cubicBezTo>
                  <a:pt x="567" y="673"/>
                  <a:pt x="567" y="671"/>
                  <a:pt x="567" y="670"/>
                </a:cubicBezTo>
                <a:cubicBezTo>
                  <a:pt x="567" y="668"/>
                  <a:pt x="567" y="667"/>
                  <a:pt x="566" y="666"/>
                </a:cubicBezTo>
                <a:cubicBezTo>
                  <a:pt x="777" y="590"/>
                  <a:pt x="777" y="590"/>
                  <a:pt x="777" y="590"/>
                </a:cubicBezTo>
                <a:cubicBezTo>
                  <a:pt x="1080" y="480"/>
                  <a:pt x="1080" y="480"/>
                  <a:pt x="1080" y="480"/>
                </a:cubicBezTo>
                <a:cubicBezTo>
                  <a:pt x="1080" y="481"/>
                  <a:pt x="1081" y="483"/>
                  <a:pt x="1082" y="484"/>
                </a:cubicBezTo>
                <a:cubicBezTo>
                  <a:pt x="812" y="781"/>
                  <a:pt x="812" y="781"/>
                  <a:pt x="812" y="781"/>
                </a:cubicBezTo>
                <a:cubicBezTo>
                  <a:pt x="809" y="778"/>
                  <a:pt x="806" y="777"/>
                  <a:pt x="802" y="777"/>
                </a:cubicBezTo>
                <a:close/>
              </a:path>
            </a:pathLst>
          </a:custGeom>
          <a:solidFill>
            <a:schemeClr val="bg1">
              <a:alpha val="27000"/>
            </a:schemeClr>
          </a:solidFill>
          <a:ln>
            <a:noFill/>
          </a:ln>
        </p:spPr>
        <p:txBody>
          <a:bodyPr anchor="t" anchorCtr="0" bIns="45720" compatLnSpc="1" lIns="91440" numCol="1" rIns="91440" tIns="45720" vert="horz" wrap="square">
            <a:prstTxWarp prst="textNoShape">
              <a:avLst/>
            </a:prstTxWarp>
          </a:bodyPr>
          <a:lstStyle/>
          <a:p>
            <a:endParaRPr lang="id-ID"/>
          </a:p>
        </p:txBody>
      </p:sp>
      <p:sp>
        <p:nvSpPr>
          <p:cNvPr id="21" name="TextBox 12"/>
          <p:cNvSpPr txBox="1"/>
          <p:nvPr/>
        </p:nvSpPr>
        <p:spPr>
          <a:xfrm>
            <a:off x="7952979" y="1473200"/>
            <a:ext cx="597218" cy="228600"/>
          </a:xfrm>
          <a:prstGeom prst="rect">
            <a:avLst/>
          </a:prstGeom>
          <a:solidFill>
            <a:schemeClr val="tx1">
              <a:lumMod val="75000"/>
              <a:lumOff val="25000"/>
            </a:schemeClr>
          </a:solidFill>
        </p:spPr>
        <p:txBody>
          <a:bodyPr rtlCol="0" wrap="none">
            <a:spAutoFit/>
          </a:bodyPr>
          <a:lstStyle/>
          <a:p>
            <a:r>
              <a:rPr b="1" lang="en-US" sz="900">
                <a:solidFill>
                  <a:schemeClr val="bg1"/>
                </a:solidFill>
              </a:rPr>
              <a:t>Page 01</a:t>
            </a:r>
          </a:p>
        </p:txBody>
      </p:sp>
      <p:sp>
        <p:nvSpPr>
          <p:cNvPr id="60" name="矩形 59">
            <a:extLst>
              <a:ext uri="{FF2B5EF4-FFF2-40B4-BE49-F238E27FC236}">
                <a16:creationId xmlns:a16="http://schemas.microsoft.com/office/drawing/2014/main" id="{41C3B69F-6BCC-45E5-B7BD-9295F3852078}"/>
              </a:ext>
            </a:extLst>
          </p:cNvPr>
          <p:cNvSpPr/>
          <p:nvPr/>
        </p:nvSpPr>
        <p:spPr>
          <a:xfrm>
            <a:off x="8420100" y="6155787"/>
            <a:ext cx="3771900" cy="9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3067076911"/>
      </p:ext>
    </p:extLst>
  </p:cSld>
  <p:clrMapOvr>
    <a:masterClrMapping/>
  </p:clrMapOvr>
  <mc:AlternateContent>
    <mc:Choice Requires="p14">
      <p:transition p14:dur="1250" spd="slow">
        <p:randomBar dir="vert"/>
      </p:transition>
    </mc:Choice>
    <mc:Fallback>
      <p:transition spd="slow">
        <p:randomBar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withEffect" presetClass="entr" presetID="2" presetSubtype="1">
                                  <p:stCondLst>
                                    <p:cond delay="0"/>
                                  </p:stCondLst>
                                  <p:childTnLst>
                                    <p:set>
                                      <p:cBhvr>
                                        <p:cTn dur="1" fill="hold" id="6">
                                          <p:stCondLst>
                                            <p:cond delay="0"/>
                                          </p:stCondLst>
                                        </p:cTn>
                                        <p:tgtEl>
                                          <p:spTgt spid="36"/>
                                        </p:tgtEl>
                                        <p:attrNameLst>
                                          <p:attrName>style.visibility</p:attrName>
                                        </p:attrNameLst>
                                      </p:cBhvr>
                                      <p:to>
                                        <p:strVal val="visible"/>
                                      </p:to>
                                    </p:set>
                                    <p:anim calcmode="lin" valueType="num">
                                      <p:cBhvr additive="base">
                                        <p:cTn dur="500" fill="hold" id="7"/>
                                        <p:tgtEl>
                                          <p:spTgt spid="36"/>
                                        </p:tgtEl>
                                        <p:attrNameLst>
                                          <p:attrName>ppt_x</p:attrName>
                                        </p:attrNameLst>
                                      </p:cBhvr>
                                      <p:tavLst>
                                        <p:tav tm="0">
                                          <p:val>
                                            <p:strVal val="#ppt_x"/>
                                          </p:val>
                                        </p:tav>
                                        <p:tav tm="100000">
                                          <p:val>
                                            <p:strVal val="#ppt_x"/>
                                          </p:val>
                                        </p:tav>
                                      </p:tavLst>
                                    </p:anim>
                                    <p:anim calcmode="lin" valueType="num">
                                      <p:cBhvr additive="base">
                                        <p:cTn dur="500" fill="hold" id="8"/>
                                        <p:tgtEl>
                                          <p:spTgt spid="36"/>
                                        </p:tgtEl>
                                        <p:attrNameLst>
                                          <p:attrName>ppt_y</p:attrName>
                                        </p:attrNameLst>
                                      </p:cBhvr>
                                      <p:tavLst>
                                        <p:tav tm="0">
                                          <p:val>
                                            <p:strVal val="0-#ppt_h/2"/>
                                          </p:val>
                                        </p:tav>
                                        <p:tav tm="100000">
                                          <p:val>
                                            <p:strVal val="#ppt_y"/>
                                          </p:val>
                                        </p:tav>
                                      </p:tavLst>
                                    </p:anim>
                                  </p:childTnLst>
                                </p:cTn>
                              </p:par>
                            </p:childTnLst>
                          </p:cTn>
                        </p:par>
                        <p:par>
                          <p:cTn fill="hold" id="9" nodeType="afterGroup">
                            <p:stCondLst>
                              <p:cond delay="500"/>
                            </p:stCondLst>
                            <p:childTnLst>
                              <p:par>
                                <p:cTn fill="hold" id="10" nodeType="afterEffect" presetClass="entr" presetID="22" presetSubtype="8">
                                  <p:stCondLst>
                                    <p:cond delay="0"/>
                                  </p:stCondLst>
                                  <p:childTnLst>
                                    <p:set>
                                      <p:cBhvr>
                                        <p:cTn dur="1" fill="hold" id="11">
                                          <p:stCondLst>
                                            <p:cond delay="0"/>
                                          </p:stCondLst>
                                        </p:cTn>
                                        <p:tgtEl>
                                          <p:spTgt spid="41"/>
                                        </p:tgtEl>
                                        <p:attrNameLst>
                                          <p:attrName>style.visibility</p:attrName>
                                        </p:attrNameLst>
                                      </p:cBhvr>
                                      <p:to>
                                        <p:strVal val="visible"/>
                                      </p:to>
                                    </p:set>
                                    <p:animEffect filter="wipe(left)" transition="in">
                                      <p:cBhvr>
                                        <p:cTn dur="500" id="12"/>
                                        <p:tgtEl>
                                          <p:spTgt spid="41"/>
                                        </p:tgtEl>
                                      </p:cBhvr>
                                    </p:animEffect>
                                  </p:childTnLst>
                                </p:cTn>
                              </p:par>
                            </p:childTnLst>
                          </p:cTn>
                        </p:par>
                        <p:par>
                          <p:cTn fill="hold" id="13" nodeType="afterGroup">
                            <p:stCondLst>
                              <p:cond delay="1000"/>
                            </p:stCondLst>
                            <p:childTnLst>
                              <p:par>
                                <p:cTn fill="hold" id="14" nodeType="afterEffect" presetClass="entr" presetID="3" presetSubtype="5">
                                  <p:stCondLst>
                                    <p:cond delay="0"/>
                                  </p:stCondLst>
                                  <p:childTnLst>
                                    <p:set>
                                      <p:cBhvr>
                                        <p:cTn dur="1" fill="hold" id="15">
                                          <p:stCondLst>
                                            <p:cond delay="0"/>
                                          </p:stCondLst>
                                        </p:cTn>
                                        <p:tgtEl>
                                          <p:spTgt spid="15"/>
                                        </p:tgtEl>
                                        <p:attrNameLst>
                                          <p:attrName>style.visibility</p:attrName>
                                        </p:attrNameLst>
                                      </p:cBhvr>
                                      <p:to>
                                        <p:strVal val="visible"/>
                                      </p:to>
                                    </p:set>
                                    <p:animEffect filter="blinds(vertical)" transition="in">
                                      <p:cBhvr>
                                        <p:cTn dur="500" id="16"/>
                                        <p:tgtEl>
                                          <p:spTgt spid="15"/>
                                        </p:tgtEl>
                                      </p:cBhvr>
                                    </p:animEffect>
                                  </p:childTnLst>
                                </p:cTn>
                              </p:par>
                            </p:childTnLst>
                          </p:cTn>
                        </p:par>
                        <p:par>
                          <p:cTn fill="hold" id="17" nodeType="afterGroup">
                            <p:stCondLst>
                              <p:cond delay="1500"/>
                            </p:stCondLst>
                            <p:childTnLst>
                              <p:par>
                                <p:cTn fill="hold" grpId="0" id="18" nodeType="afterEffect" presetClass="entr" presetID="12" presetSubtype="1">
                                  <p:stCondLst>
                                    <p:cond delay="0"/>
                                  </p:stCondLst>
                                  <p:childTnLst>
                                    <p:set>
                                      <p:cBhvr>
                                        <p:cTn dur="1" fill="hold" id="19">
                                          <p:stCondLst>
                                            <p:cond delay="0"/>
                                          </p:stCondLst>
                                        </p:cTn>
                                        <p:tgtEl>
                                          <p:spTgt spid="26"/>
                                        </p:tgtEl>
                                        <p:attrNameLst>
                                          <p:attrName>style.visibility</p:attrName>
                                        </p:attrNameLst>
                                      </p:cBhvr>
                                      <p:to>
                                        <p:strVal val="visible"/>
                                      </p:to>
                                    </p:set>
                                    <p:anim calcmode="lin" valueType="num">
                                      <p:cBhvr additive="base">
                                        <p:cTn dur="500" id="20"/>
                                        <p:tgtEl>
                                          <p:spTgt spid="26"/>
                                        </p:tgtEl>
                                        <p:attrNameLst>
                                          <p:attrName>ppt_y</p:attrName>
                                        </p:attrNameLst>
                                      </p:cBhvr>
                                      <p:tavLst>
                                        <p:tav tm="0">
                                          <p:val>
                                            <p:strVal val="#ppt_y-#ppt_h*1.125000"/>
                                          </p:val>
                                        </p:tav>
                                        <p:tav tm="100000">
                                          <p:val>
                                            <p:strVal val="#ppt_y"/>
                                          </p:val>
                                        </p:tav>
                                      </p:tavLst>
                                    </p:anim>
                                    <p:animEffect filter="wipe(down)" transition="in">
                                      <p:cBhvr>
                                        <p:cTn dur="500" id="21"/>
                                        <p:tgtEl>
                                          <p:spTgt spid="26"/>
                                        </p:tgtEl>
                                      </p:cBhvr>
                                    </p:animEffect>
                                  </p:childTnLst>
                                </p:cTn>
                              </p:par>
                            </p:childTnLst>
                          </p:cTn>
                        </p:par>
                        <p:par>
                          <p:cTn fill="hold" id="22" nodeType="afterGroup">
                            <p:stCondLst>
                              <p:cond delay="2000"/>
                            </p:stCondLst>
                            <p:childTnLst>
                              <p:par>
                                <p:cTn fill="hold" id="23" nodeType="afterEffect" presetClass="entr" presetID="3" presetSubtype="5">
                                  <p:stCondLst>
                                    <p:cond delay="0"/>
                                  </p:stCondLst>
                                  <p:childTnLst>
                                    <p:set>
                                      <p:cBhvr>
                                        <p:cTn dur="1" fill="hold" id="24">
                                          <p:stCondLst>
                                            <p:cond delay="0"/>
                                          </p:stCondLst>
                                        </p:cTn>
                                        <p:tgtEl>
                                          <p:spTgt spid="16"/>
                                        </p:tgtEl>
                                        <p:attrNameLst>
                                          <p:attrName>style.visibility</p:attrName>
                                        </p:attrNameLst>
                                      </p:cBhvr>
                                      <p:to>
                                        <p:strVal val="visible"/>
                                      </p:to>
                                    </p:set>
                                    <p:animEffect filter="blinds(vertical)" transition="in">
                                      <p:cBhvr>
                                        <p:cTn dur="500" id="25"/>
                                        <p:tgtEl>
                                          <p:spTgt spid="16"/>
                                        </p:tgtEl>
                                      </p:cBhvr>
                                    </p:animEffect>
                                  </p:childTnLst>
                                </p:cTn>
                              </p:par>
                            </p:childTnLst>
                          </p:cTn>
                        </p:par>
                        <p:par>
                          <p:cTn fill="hold" id="26" nodeType="afterGroup">
                            <p:stCondLst>
                              <p:cond delay="2500"/>
                            </p:stCondLst>
                            <p:childTnLst>
                              <p:par>
                                <p:cTn fill="hold" grpId="0" id="27" nodeType="afterEffect" presetClass="entr" presetID="12" presetSubtype="1">
                                  <p:stCondLst>
                                    <p:cond delay="0"/>
                                  </p:stCondLst>
                                  <p:childTnLst>
                                    <p:set>
                                      <p:cBhvr>
                                        <p:cTn dur="1" fill="hold" id="28">
                                          <p:stCondLst>
                                            <p:cond delay="0"/>
                                          </p:stCondLst>
                                        </p:cTn>
                                        <p:tgtEl>
                                          <p:spTgt spid="27"/>
                                        </p:tgtEl>
                                        <p:attrNameLst>
                                          <p:attrName>style.visibility</p:attrName>
                                        </p:attrNameLst>
                                      </p:cBhvr>
                                      <p:to>
                                        <p:strVal val="visible"/>
                                      </p:to>
                                    </p:set>
                                    <p:anim calcmode="lin" valueType="num">
                                      <p:cBhvr additive="base">
                                        <p:cTn dur="500" id="29"/>
                                        <p:tgtEl>
                                          <p:spTgt spid="27"/>
                                        </p:tgtEl>
                                        <p:attrNameLst>
                                          <p:attrName>ppt_y</p:attrName>
                                        </p:attrNameLst>
                                      </p:cBhvr>
                                      <p:tavLst>
                                        <p:tav tm="0">
                                          <p:val>
                                            <p:strVal val="#ppt_y-#ppt_h*1.125000"/>
                                          </p:val>
                                        </p:tav>
                                        <p:tav tm="100000">
                                          <p:val>
                                            <p:strVal val="#ppt_y"/>
                                          </p:val>
                                        </p:tav>
                                      </p:tavLst>
                                    </p:anim>
                                    <p:animEffect filter="wipe(down)" transition="in">
                                      <p:cBhvr>
                                        <p:cTn dur="500" id="30"/>
                                        <p:tgtEl>
                                          <p:spTgt spid="27"/>
                                        </p:tgtEl>
                                      </p:cBhvr>
                                    </p:animEffect>
                                  </p:childTnLst>
                                </p:cTn>
                              </p:par>
                            </p:childTnLst>
                          </p:cTn>
                        </p:par>
                        <p:par>
                          <p:cTn fill="hold" id="31" nodeType="afterGroup">
                            <p:stCondLst>
                              <p:cond delay="3000"/>
                            </p:stCondLst>
                            <p:childTnLst>
                              <p:par>
                                <p:cTn fill="hold" id="32" nodeType="afterEffect" presetClass="entr" presetID="3" presetSubtype="5">
                                  <p:stCondLst>
                                    <p:cond delay="0"/>
                                  </p:stCondLst>
                                  <p:childTnLst>
                                    <p:set>
                                      <p:cBhvr>
                                        <p:cTn dur="1" fill="hold" id="33">
                                          <p:stCondLst>
                                            <p:cond delay="0"/>
                                          </p:stCondLst>
                                        </p:cTn>
                                        <p:tgtEl>
                                          <p:spTgt spid="17"/>
                                        </p:tgtEl>
                                        <p:attrNameLst>
                                          <p:attrName>style.visibility</p:attrName>
                                        </p:attrNameLst>
                                      </p:cBhvr>
                                      <p:to>
                                        <p:strVal val="visible"/>
                                      </p:to>
                                    </p:set>
                                    <p:animEffect filter="blinds(vertical)" transition="in">
                                      <p:cBhvr>
                                        <p:cTn dur="500" id="34"/>
                                        <p:tgtEl>
                                          <p:spTgt spid="17"/>
                                        </p:tgtEl>
                                      </p:cBhvr>
                                    </p:animEffect>
                                  </p:childTnLst>
                                </p:cTn>
                              </p:par>
                            </p:childTnLst>
                          </p:cTn>
                        </p:par>
                        <p:par>
                          <p:cTn fill="hold" id="35" nodeType="afterGroup">
                            <p:stCondLst>
                              <p:cond delay="3500"/>
                            </p:stCondLst>
                            <p:childTnLst>
                              <p:par>
                                <p:cTn fill="hold" grpId="0" id="36" nodeType="afterEffect" presetClass="entr" presetID="12" presetSubtype="1">
                                  <p:stCondLst>
                                    <p:cond delay="0"/>
                                  </p:stCondLst>
                                  <p:childTnLst>
                                    <p:set>
                                      <p:cBhvr>
                                        <p:cTn dur="1" fill="hold" id="37">
                                          <p:stCondLst>
                                            <p:cond delay="0"/>
                                          </p:stCondLst>
                                        </p:cTn>
                                        <p:tgtEl>
                                          <p:spTgt spid="28"/>
                                        </p:tgtEl>
                                        <p:attrNameLst>
                                          <p:attrName>style.visibility</p:attrName>
                                        </p:attrNameLst>
                                      </p:cBhvr>
                                      <p:to>
                                        <p:strVal val="visible"/>
                                      </p:to>
                                    </p:set>
                                    <p:anim calcmode="lin" valueType="num">
                                      <p:cBhvr additive="base">
                                        <p:cTn dur="500" id="38"/>
                                        <p:tgtEl>
                                          <p:spTgt spid="28"/>
                                        </p:tgtEl>
                                        <p:attrNameLst>
                                          <p:attrName>ppt_y</p:attrName>
                                        </p:attrNameLst>
                                      </p:cBhvr>
                                      <p:tavLst>
                                        <p:tav tm="0">
                                          <p:val>
                                            <p:strVal val="#ppt_y-#ppt_h*1.125000"/>
                                          </p:val>
                                        </p:tav>
                                        <p:tav tm="100000">
                                          <p:val>
                                            <p:strVal val="#ppt_y"/>
                                          </p:val>
                                        </p:tav>
                                      </p:tavLst>
                                    </p:anim>
                                    <p:animEffect filter="wipe(down)" transition="in">
                                      <p:cBhvr>
                                        <p:cTn dur="500" id="39"/>
                                        <p:tgtEl>
                                          <p:spTgt spid="28"/>
                                        </p:tgtEl>
                                      </p:cBhvr>
                                    </p:animEffect>
                                  </p:childTnLst>
                                </p:cTn>
                              </p:par>
                            </p:childTnLst>
                          </p:cTn>
                        </p:par>
                        <p:par>
                          <p:cTn fill="hold" id="40" nodeType="afterGroup">
                            <p:stCondLst>
                              <p:cond delay="4000"/>
                            </p:stCondLst>
                            <p:childTnLst>
                              <p:par>
                                <p:cTn fill="hold" id="41" nodeType="afterEffect" presetClass="entr" presetID="22" presetSubtype="8">
                                  <p:stCondLst>
                                    <p:cond delay="0"/>
                                  </p:stCondLst>
                                  <p:childTnLst>
                                    <p:set>
                                      <p:cBhvr>
                                        <p:cTn dur="1" fill="hold" id="42">
                                          <p:stCondLst>
                                            <p:cond delay="0"/>
                                          </p:stCondLst>
                                        </p:cTn>
                                        <p:tgtEl>
                                          <p:spTgt spid="3"/>
                                        </p:tgtEl>
                                        <p:attrNameLst>
                                          <p:attrName>style.visibility</p:attrName>
                                        </p:attrNameLst>
                                      </p:cBhvr>
                                      <p:to>
                                        <p:strVal val="visible"/>
                                      </p:to>
                                    </p:set>
                                    <p:animEffect filter="wipe(left)" transition="in">
                                      <p:cBhvr>
                                        <p:cTn dur="500" id="43"/>
                                        <p:tgtEl>
                                          <p:spTgt spid="3"/>
                                        </p:tgtEl>
                                      </p:cBhvr>
                                    </p:animEffect>
                                  </p:childTnLst>
                                </p:cTn>
                              </p:par>
                            </p:childTnLst>
                          </p:cTn>
                        </p:par>
                        <p:par>
                          <p:cTn fill="hold" id="44" nodeType="afterGroup">
                            <p:stCondLst>
                              <p:cond delay="4500"/>
                            </p:stCondLst>
                            <p:childTnLst>
                              <p:par>
                                <p:cTn fill="hold" grpId="0" id="45" nodeType="afterEffect" presetClass="entr" presetID="22" presetSubtype="1">
                                  <p:stCondLst>
                                    <p:cond delay="0"/>
                                  </p:stCondLst>
                                  <p:childTnLst>
                                    <p:set>
                                      <p:cBhvr>
                                        <p:cTn dur="1" fill="hold" id="46">
                                          <p:stCondLst>
                                            <p:cond delay="0"/>
                                          </p:stCondLst>
                                        </p:cTn>
                                        <p:tgtEl>
                                          <p:spTgt spid="21"/>
                                        </p:tgtEl>
                                        <p:attrNameLst>
                                          <p:attrName>style.visibility</p:attrName>
                                        </p:attrNameLst>
                                      </p:cBhvr>
                                      <p:to>
                                        <p:strVal val="visible"/>
                                      </p:to>
                                    </p:set>
                                    <p:animEffect filter="wipe(up)" transition="in">
                                      <p:cBhvr>
                                        <p:cTn dur="500" id="47"/>
                                        <p:tgtEl>
                                          <p:spTgt spid="21"/>
                                        </p:tgtEl>
                                      </p:cBhvr>
                                    </p:animEffect>
                                  </p:childTnLst>
                                </p:cTn>
                              </p:par>
                            </p:childTnLst>
                          </p:cTn>
                        </p:par>
                        <p:par>
                          <p:cTn fill="hold" id="48" nodeType="afterGroup">
                            <p:stCondLst>
                              <p:cond delay="5000"/>
                            </p:stCondLst>
                            <p:childTnLst>
                              <p:par>
                                <p:cTn fill="hold" grpId="0" id="49" nodeType="afterEffect" presetClass="entr" presetID="42" presetSubtype="0">
                                  <p:stCondLst>
                                    <p:cond delay="0"/>
                                  </p:stCondLst>
                                  <p:childTnLst>
                                    <p:set>
                                      <p:cBhvr>
                                        <p:cTn dur="1" fill="hold" id="50">
                                          <p:stCondLst>
                                            <p:cond delay="0"/>
                                          </p:stCondLst>
                                        </p:cTn>
                                        <p:tgtEl>
                                          <p:spTgt spid="38"/>
                                        </p:tgtEl>
                                        <p:attrNameLst>
                                          <p:attrName>style.visibility</p:attrName>
                                        </p:attrNameLst>
                                      </p:cBhvr>
                                      <p:to>
                                        <p:strVal val="visible"/>
                                      </p:to>
                                    </p:set>
                                    <p:animEffect filter="fade" transition="in">
                                      <p:cBhvr>
                                        <p:cTn dur="750" id="51"/>
                                        <p:tgtEl>
                                          <p:spTgt spid="38"/>
                                        </p:tgtEl>
                                      </p:cBhvr>
                                    </p:animEffect>
                                    <p:anim calcmode="lin" valueType="num">
                                      <p:cBhvr>
                                        <p:cTn dur="750" fill="hold" id="52"/>
                                        <p:tgtEl>
                                          <p:spTgt spid="38"/>
                                        </p:tgtEl>
                                        <p:attrNameLst>
                                          <p:attrName>ppt_x</p:attrName>
                                        </p:attrNameLst>
                                      </p:cBhvr>
                                      <p:tavLst>
                                        <p:tav tm="0">
                                          <p:val>
                                            <p:strVal val="#ppt_x"/>
                                          </p:val>
                                        </p:tav>
                                        <p:tav tm="100000">
                                          <p:val>
                                            <p:strVal val="#ppt_x"/>
                                          </p:val>
                                        </p:tav>
                                      </p:tavLst>
                                    </p:anim>
                                    <p:anim calcmode="lin" valueType="num">
                                      <p:cBhvr>
                                        <p:cTn dur="750" fill="hold" id="53"/>
                                        <p:tgtEl>
                                          <p:spTgt spid="38"/>
                                        </p:tgtEl>
                                        <p:attrNameLst>
                                          <p:attrName>ppt_y</p:attrName>
                                        </p:attrNameLst>
                                      </p:cBhvr>
                                      <p:tavLst>
                                        <p:tav tm="0">
                                          <p:val>
                                            <p:strVal val="#ppt_y+.1"/>
                                          </p:val>
                                        </p:tav>
                                        <p:tav tm="100000">
                                          <p:val>
                                            <p:strVal val="#ppt_y"/>
                                          </p:val>
                                        </p:tav>
                                      </p:tavLst>
                                    </p:anim>
                                  </p:childTnLst>
                                </p:cTn>
                              </p:par>
                              <p:par>
                                <p:cTn fill="hold" grpId="0" id="54" nodeType="withEffect" presetClass="entr" presetID="22" presetSubtype="2">
                                  <p:stCondLst>
                                    <p:cond delay="0"/>
                                  </p:stCondLst>
                                  <p:childTnLst>
                                    <p:set>
                                      <p:cBhvr>
                                        <p:cTn dur="1" fill="hold" id="55">
                                          <p:stCondLst>
                                            <p:cond delay="0"/>
                                          </p:stCondLst>
                                        </p:cTn>
                                        <p:tgtEl>
                                          <p:spTgt spid="42"/>
                                        </p:tgtEl>
                                        <p:attrNameLst>
                                          <p:attrName>style.visibility</p:attrName>
                                        </p:attrNameLst>
                                      </p:cBhvr>
                                      <p:to>
                                        <p:strVal val="visible"/>
                                      </p:to>
                                    </p:set>
                                    <p:animEffect filter="wipe(right)" transition="in">
                                      <p:cBhvr>
                                        <p:cTn dur="500" id="56"/>
                                        <p:tgtEl>
                                          <p:spTgt spid="42"/>
                                        </p:tgtEl>
                                      </p:cBhvr>
                                    </p:animEffect>
                                  </p:childTnLst>
                                </p:cTn>
                              </p:par>
                            </p:childTnLst>
                          </p:cTn>
                        </p:par>
                        <p:par>
                          <p:cTn fill="hold" id="57" nodeType="afterGroup">
                            <p:stCondLst>
                              <p:cond delay="5750"/>
                            </p:stCondLst>
                            <p:childTnLst>
                              <p:par>
                                <p:cTn fill="hold" grpId="0" id="58" nodeType="afterEffect" presetClass="entr" presetID="22" presetSubtype="1">
                                  <p:stCondLst>
                                    <p:cond delay="0"/>
                                  </p:stCondLst>
                                  <p:childTnLst>
                                    <p:set>
                                      <p:cBhvr>
                                        <p:cTn dur="1" fill="hold" id="59">
                                          <p:stCondLst>
                                            <p:cond delay="0"/>
                                          </p:stCondLst>
                                        </p:cTn>
                                        <p:tgtEl>
                                          <p:spTgt spid="39"/>
                                        </p:tgtEl>
                                        <p:attrNameLst>
                                          <p:attrName>style.visibility</p:attrName>
                                        </p:attrNameLst>
                                      </p:cBhvr>
                                      <p:to>
                                        <p:strVal val="visible"/>
                                      </p:to>
                                    </p:set>
                                    <p:animEffect filter="wipe(up)" transition="in">
                                      <p:cBhvr>
                                        <p:cTn dur="500" id="60"/>
                                        <p:tgtEl>
                                          <p:spTgt spid="39"/>
                                        </p:tgtEl>
                                      </p:cBhvr>
                                    </p:animEffect>
                                  </p:childTnLst>
                                </p:cTn>
                              </p:par>
                              <p:par>
                                <p:cTn fill="hold" grpId="0" id="61" nodeType="withEffect" presetClass="entr" presetID="2" presetSubtype="2">
                                  <p:stCondLst>
                                    <p:cond delay="0"/>
                                  </p:stCondLst>
                                  <p:childTnLst>
                                    <p:set>
                                      <p:cBhvr>
                                        <p:cTn dur="1" fill="hold" id="62">
                                          <p:stCondLst>
                                            <p:cond delay="0"/>
                                          </p:stCondLst>
                                        </p:cTn>
                                        <p:tgtEl>
                                          <p:spTgt spid="60"/>
                                        </p:tgtEl>
                                        <p:attrNameLst>
                                          <p:attrName>style.visibility</p:attrName>
                                        </p:attrNameLst>
                                      </p:cBhvr>
                                      <p:to>
                                        <p:strVal val="visible"/>
                                      </p:to>
                                    </p:set>
                                    <p:anim calcmode="lin" valueType="num">
                                      <p:cBhvr additive="base">
                                        <p:cTn dur="500" fill="hold" id="63"/>
                                        <p:tgtEl>
                                          <p:spTgt spid="60"/>
                                        </p:tgtEl>
                                        <p:attrNameLst>
                                          <p:attrName>ppt_x</p:attrName>
                                        </p:attrNameLst>
                                      </p:cBhvr>
                                      <p:tavLst>
                                        <p:tav tm="0">
                                          <p:val>
                                            <p:strVal val="1+#ppt_w/2"/>
                                          </p:val>
                                        </p:tav>
                                        <p:tav tm="100000">
                                          <p:val>
                                            <p:strVal val="#ppt_x"/>
                                          </p:val>
                                        </p:tav>
                                      </p:tavLst>
                                    </p:anim>
                                    <p:anim calcmode="lin" valueType="num">
                                      <p:cBhvr additive="base">
                                        <p:cTn dur="500" fill="hold" id="64"/>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6"/>
      <p:bldP grpId="0" spid="27"/>
      <p:bldP grpId="0" spid="28"/>
      <p:bldP grpId="0" spid="36"/>
      <p:bldP grpId="0" spid="38"/>
      <p:bldP grpId="0" spid="39"/>
      <p:bldP grpId="0" spid="42"/>
      <p:bldP grpId="0" spid="21"/>
      <p:bldP grpId="0" spid="60"/>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占位符 1"/>
          <p:cNvPicPr>
            <a:picLocks noChangeAspect="1" noGrp="1"/>
          </p:cNvPicPr>
          <p:nvPr>
            <p:ph idx="10" sz="quarter" type="pic"/>
          </p:nvPr>
        </p:nvPicPr>
        <p:blipFill>
          <a:blip r:embed="rId3">
            <a:extLst>
              <a:ext uri="{28A0092B-C50C-407E-A947-70E740481C1C}">
                <a14:useLocalDpi val="0"/>
              </a:ext>
            </a:extLst>
          </a:blip>
          <a:stretch>
            <a:fillRect/>
          </a:stretch>
        </p:blipFill>
        <p:spPr>
          <a:xfrm>
            <a:off x="0" y="0"/>
            <a:ext cx="9524426" cy="6972300"/>
          </a:xfrm>
        </p:spPr>
      </p:pic>
      <p:sp>
        <p:nvSpPr>
          <p:cNvPr id="11" name="Rectangle 20">
            <a:extLst>
              <a:ext uri="{FF2B5EF4-FFF2-40B4-BE49-F238E27FC236}">
                <a16:creationId xmlns:a16="http://schemas.microsoft.com/office/drawing/2014/main" id="{4C8F4B26-4973-4512-9F87-5F9AD067E993}"/>
              </a:ext>
            </a:extLst>
          </p:cNvPr>
          <p:cNvSpPr/>
          <p:nvPr/>
        </p:nvSpPr>
        <p:spPr>
          <a:xfrm>
            <a:off x="4225319" y="1352550"/>
            <a:ext cx="7674700" cy="42672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900"/>
          </a:p>
        </p:txBody>
      </p:sp>
      <p:sp>
        <p:nvSpPr>
          <p:cNvPr id="6" name="TextBox 5"/>
          <p:cNvSpPr txBox="1"/>
          <p:nvPr/>
        </p:nvSpPr>
        <p:spPr>
          <a:xfrm>
            <a:off x="4695340" y="2818478"/>
            <a:ext cx="6163160" cy="1005840"/>
          </a:xfrm>
          <a:prstGeom prst="rect">
            <a:avLst/>
          </a:prstGeom>
          <a:noFill/>
        </p:spPr>
        <p:txBody>
          <a:bodyPr bIns="0" lIns="0" rIns="0" rtlCol="0" tIns="0" wrap="square">
            <a:spAutoFit/>
          </a:bodyPr>
          <a:lstStyle/>
          <a:p>
            <a:pPr defTabSz="914400" eaLnBrk="1" fontAlgn="auto" hangingPunct="1" indent="0" latinLnBrk="0" lvl="0" marL="0" marR="0">
              <a:lnSpc>
                <a:spcPct val="100000"/>
              </a:lnSpc>
              <a:spcBef>
                <a:spcPct val="0"/>
              </a:spcBef>
              <a:spcAft>
                <a:spcPct val="0"/>
              </a:spcAft>
              <a:buClrTx/>
              <a:buSzTx/>
              <a:buFontTx/>
              <a:buNone/>
              <a:defRPr/>
            </a:pPr>
            <a:r>
              <a:rPr altLang="en-US" b="1" kern="0" lang="zh-CN" noProof="0" sz="6600">
                <a:solidFill>
                  <a:schemeClr val="bg1"/>
                </a:solidFill>
                <a:latin charset="-122" panose="020b0503020204020204" pitchFamily="34" typeface="微软雅黑"/>
                <a:ea charset="-122" panose="020b0503020204020204" pitchFamily="34" typeface="微软雅黑"/>
                <a:cs charset="0" panose="020b0706030804020204" pitchFamily="34" typeface="Open Sans Semibold"/>
                <a:sym charset="-122" panose="020b0503020204020204" pitchFamily="34" typeface="微软雅黑"/>
              </a:rPr>
              <a:t>谢谢观看</a:t>
            </a:r>
          </a:p>
        </p:txBody>
      </p:sp>
      <p:sp>
        <p:nvSpPr>
          <p:cNvPr id="7" name="TextBox 6"/>
          <p:cNvSpPr txBox="1"/>
          <p:nvPr/>
        </p:nvSpPr>
        <p:spPr>
          <a:xfrm flipH="1">
            <a:off x="4695340" y="3954102"/>
            <a:ext cx="6734659" cy="914400"/>
          </a:xfrm>
          <a:prstGeom prst="rect">
            <a:avLst/>
          </a:prstGeom>
          <a:noFill/>
        </p:spPr>
        <p:txBody>
          <a:bodyPr bIns="0" lIns="0" rIns="0" rtlCol="0" tIns="0" wrap="square">
            <a:spAutoFit/>
          </a:bodyPr>
          <a:lstStyle/>
          <a:p>
            <a:pPr lvl="0">
              <a:lnSpc>
                <a:spcPct val="125000"/>
              </a:lnSpc>
              <a:defRPr/>
            </a:pPr>
            <a:r>
              <a:rPr altLang="en-US" kern="0" lang="zh-CN" sz="1200">
                <a:solidFill>
                  <a:schemeClr val="bg1"/>
                </a:solidFill>
                <a:latin charset="-122" panose="020b0503020204020204" pitchFamily="34" typeface="微软雅黑"/>
                <a:ea charset="-122" panose="020b0503020204020204" pitchFamily="34" typeface="微软雅黑"/>
                <a:cs charset="0" panose="020b0606030504020204" pitchFamily="34" typeface="Open Sans"/>
                <a:sym charset="-122" panose="020b0503020204020204" pitchFamily="34" typeface="微软雅黑"/>
              </a:rPr>
              <a:t>用户可以在投影仪或者计算机上进行演示，也可以将演示文稿打印出来，制作成胶片，以便应用到更广泛的领域中。利用Microsoft Office PowerPoint不仅可以创建演示文稿用户可以在投影仪或者计算机上进行演示，也可以将演示文稿打印出来，制作成胶片，以便应用到更广泛的领域中。利用Microsoft Office PowerPoint不仅可以创建演示文稿</a:t>
            </a:r>
          </a:p>
        </p:txBody>
      </p:sp>
      <p:sp>
        <p:nvSpPr>
          <p:cNvPr id="9" name="TextBox 5"/>
          <p:cNvSpPr txBox="1"/>
          <p:nvPr/>
        </p:nvSpPr>
        <p:spPr>
          <a:xfrm>
            <a:off x="4695340" y="1896525"/>
            <a:ext cx="3940660" cy="914400"/>
          </a:xfrm>
          <a:prstGeom prst="rect">
            <a:avLst/>
          </a:prstGeom>
          <a:noFill/>
        </p:spPr>
        <p:txBody>
          <a:bodyPr bIns="0" lIns="0" rIns="0" rtlCol="0" tIns="0" wrap="square">
            <a:spAutoFit/>
          </a:bodyPr>
          <a:lstStyle/>
          <a:p>
            <a:pPr defTabSz="914400" eaLnBrk="1" fontAlgn="auto" hangingPunct="1" indent="0" latinLnBrk="0" lvl="0" marL="0" marR="0">
              <a:lnSpc>
                <a:spcPct val="100000"/>
              </a:lnSpc>
              <a:spcBef>
                <a:spcPct val="0"/>
              </a:spcBef>
              <a:spcAft>
                <a:spcPct val="0"/>
              </a:spcAft>
              <a:buClrTx/>
              <a:buSzTx/>
              <a:buFontTx/>
              <a:buNone/>
              <a:defRPr/>
            </a:pPr>
            <a:r>
              <a:rPr altLang="zh-CN" b="1" kern="0" lang="en-US" noProof="0" sz="6000">
                <a:solidFill>
                  <a:schemeClr val="bg1"/>
                </a:solidFill>
                <a:latin charset="-128" panose="020b0500000000000000" pitchFamily="34" typeface="Yu Gothic UI"/>
                <a:ea charset="-128" panose="020b0500000000000000" pitchFamily="34" typeface="Yu Gothic UI"/>
                <a:cs charset="0" panose="020b0706030804020204" pitchFamily="34" typeface="Open Sans Semibold"/>
                <a:sym charset="-122" panose="020b0503020204020204" pitchFamily="34" typeface="微软雅黑"/>
              </a:rPr>
              <a:t>FASHION</a:t>
            </a:r>
          </a:p>
        </p:txBody>
      </p:sp>
      <p:sp>
        <p:nvSpPr>
          <p:cNvPr id="3" name="矩形 2">
            <a:extLst>
              <a:ext uri="{FF2B5EF4-FFF2-40B4-BE49-F238E27FC236}">
                <a16:creationId xmlns:a16="http://schemas.microsoft.com/office/drawing/2014/main" id="{CAA031B7-58AF-464B-A0F6-42DC61F74B73}"/>
              </a:ext>
            </a:extLst>
          </p:cNvPr>
          <p:cNvSpPr/>
          <p:nvPr/>
        </p:nvSpPr>
        <p:spPr>
          <a:xfrm>
            <a:off x="8030920" y="2317434"/>
            <a:ext cx="1493506"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2349356095"/>
      </p:ext>
    </p:extLst>
  </p:cSld>
  <p:clrMapOvr>
    <a:masterClrMapping/>
  </p:clrMapOvr>
  <mc:AlternateContent>
    <mc:Choice Requires="p14">
      <p:transition p14:dur="1250" spd="slow">
        <p:randomBar dir="vert"/>
      </p:transition>
    </mc:Choice>
    <mc:Fallback>
      <p:transition spd="slow">
        <p:randomBar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2"/>
                                        </p:tgtEl>
                                        <p:attrNameLst>
                                          <p:attrName>style.visibility</p:attrName>
                                        </p:attrNameLst>
                                      </p:cBhvr>
                                      <p:to>
                                        <p:strVal val="visible"/>
                                      </p:to>
                                    </p:set>
                                    <p:animEffect filter="fade" transition="in">
                                      <p:cBhvr>
                                        <p:cTn dur="500" id="7"/>
                                        <p:tgtEl>
                                          <p:spTgt spid="2"/>
                                        </p:tgtEl>
                                      </p:cBhvr>
                                    </p:animEffect>
                                  </p:childTnLst>
                                </p:cTn>
                              </p:par>
                            </p:childTnLst>
                          </p:cTn>
                        </p:par>
                        <p:par>
                          <p:cTn fill="hold" id="8" nodeType="afterGroup">
                            <p:stCondLst>
                              <p:cond delay="500"/>
                            </p:stCondLst>
                            <p:childTnLst>
                              <p:par>
                                <p:cTn fill="hold" grpId="0" id="9" nodeType="afterEffect" presetClass="entr" presetID="22" presetSubtype="8">
                                  <p:stCondLst>
                                    <p:cond delay="0"/>
                                  </p:stCondLst>
                                  <p:childTnLst>
                                    <p:set>
                                      <p:cBhvr>
                                        <p:cTn dur="1" fill="hold" id="10">
                                          <p:stCondLst>
                                            <p:cond delay="0"/>
                                          </p:stCondLst>
                                        </p:cTn>
                                        <p:tgtEl>
                                          <p:spTgt spid="9"/>
                                        </p:tgtEl>
                                        <p:attrNameLst>
                                          <p:attrName>style.visibility</p:attrName>
                                        </p:attrNameLst>
                                      </p:cBhvr>
                                      <p:to>
                                        <p:strVal val="visible"/>
                                      </p:to>
                                    </p:set>
                                    <p:animEffect filter="wipe(left)" transition="in">
                                      <p:cBhvr>
                                        <p:cTn dur="500" id="11"/>
                                        <p:tgtEl>
                                          <p:spTgt spid="9"/>
                                        </p:tgtEl>
                                      </p:cBhvr>
                                    </p:animEffect>
                                  </p:childTnLst>
                                </p:cTn>
                              </p:par>
                            </p:childTnLst>
                          </p:cTn>
                        </p:par>
                        <p:par>
                          <p:cTn fill="hold" id="12" nodeType="afterGroup">
                            <p:stCondLst>
                              <p:cond delay="1000"/>
                            </p:stCondLst>
                            <p:childTnLst>
                              <p:par>
                                <p:cTn fill="hold" grpId="0" id="13" nodeType="afterEffect" presetClass="entr" presetID="22" presetSubtype="8">
                                  <p:stCondLst>
                                    <p:cond delay="0"/>
                                  </p:stCondLst>
                                  <p:childTnLst>
                                    <p:set>
                                      <p:cBhvr>
                                        <p:cTn dur="1" fill="hold" id="14">
                                          <p:stCondLst>
                                            <p:cond delay="0"/>
                                          </p:stCondLst>
                                        </p:cTn>
                                        <p:tgtEl>
                                          <p:spTgt spid="6"/>
                                        </p:tgtEl>
                                        <p:attrNameLst>
                                          <p:attrName>style.visibility</p:attrName>
                                        </p:attrNameLst>
                                      </p:cBhvr>
                                      <p:to>
                                        <p:strVal val="visible"/>
                                      </p:to>
                                    </p:set>
                                    <p:animEffect filter="wipe(left)" transition="in">
                                      <p:cBhvr>
                                        <p:cTn dur="500" id="15"/>
                                        <p:tgtEl>
                                          <p:spTgt spid="6"/>
                                        </p:tgtEl>
                                      </p:cBhvr>
                                    </p:animEffect>
                                  </p:childTnLst>
                                </p:cTn>
                              </p:par>
                            </p:childTnLst>
                          </p:cTn>
                        </p:par>
                        <p:par>
                          <p:cTn fill="hold" id="16" nodeType="afterGroup">
                            <p:stCondLst>
                              <p:cond delay="1500"/>
                            </p:stCondLst>
                            <p:childTnLst>
                              <p:par>
                                <p:cTn fill="hold" grpId="0" id="17" nodeType="afterEffect" presetClass="entr" presetID="22" presetSubtype="8">
                                  <p:stCondLst>
                                    <p:cond delay="0"/>
                                  </p:stCondLst>
                                  <p:childTnLst>
                                    <p:set>
                                      <p:cBhvr>
                                        <p:cTn dur="1" fill="hold" id="18">
                                          <p:stCondLst>
                                            <p:cond delay="0"/>
                                          </p:stCondLst>
                                        </p:cTn>
                                        <p:tgtEl>
                                          <p:spTgt spid="7"/>
                                        </p:tgtEl>
                                        <p:attrNameLst>
                                          <p:attrName>style.visibility</p:attrName>
                                        </p:attrNameLst>
                                      </p:cBhvr>
                                      <p:to>
                                        <p:strVal val="visible"/>
                                      </p:to>
                                    </p:set>
                                    <p:animEffect filter="wipe(left)" transition="in">
                                      <p:cBhvr>
                                        <p:cTn dur="500" id="19"/>
                                        <p:tgtEl>
                                          <p:spTgt spid="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7"/>
      <p:bldP grpId="0" spid="9"/>
    </p:bldLst>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任意多边形 2"/>
          <p:cNvSpPr/>
          <p:nvPr/>
        </p:nvSpPr>
        <p:spPr>
          <a:xfrm>
            <a:off x="2242517" y="2946258"/>
            <a:ext cx="596900" cy="656791"/>
          </a:xfrm>
          <a:custGeom>
            <a:gdLst>
              <a:gd name="connsiteX0" fmla="*/ 0 w 576448"/>
              <a:gd name="connsiteY0" fmla="*/ 0 h 576263"/>
              <a:gd name="connsiteX1" fmla="*/ 575933 w 576448"/>
              <a:gd name="connsiteY1" fmla="*/ 576263 h 576263"/>
              <a:gd name="connsiteX2" fmla="*/ 576263 w 576448"/>
              <a:gd name="connsiteY2" fmla="*/ 0 h 576263"/>
              <a:gd name="connsiteX3" fmla="*/ 0 w 576448"/>
              <a:gd name="connsiteY3" fmla="*/ 0 h 576263"/>
            </a:gdLst>
            <a:cxnLst>
              <a:cxn ang="0">
                <a:pos x="connsiteX0" y="connsiteY0"/>
              </a:cxn>
              <a:cxn ang="0">
                <a:pos x="connsiteX1" y="connsiteY1"/>
              </a:cxn>
              <a:cxn ang="0">
                <a:pos x="connsiteX2" y="connsiteY2"/>
              </a:cxn>
              <a:cxn ang="0">
                <a:pos x="connsiteX3" y="connsiteY3"/>
              </a:cxn>
            </a:cxnLst>
            <a:rect l="l" t="t" r="r" b="b"/>
            <a:pathLst>
              <a:path w="576448" h="576263">
                <a:moveTo>
                  <a:pt x="0" y="0"/>
                </a:moveTo>
                <a:lnTo>
                  <a:pt x="575933" y="576263"/>
                </a:lnTo>
                <a:cubicBezTo>
                  <a:pt x="577576" y="384175"/>
                  <a:pt x="574620" y="192088"/>
                  <a:pt x="576263" y="0"/>
                </a:cubicBezTo>
                <a:lnTo>
                  <a:pt x="0" y="0"/>
                </a:lnTo>
                <a:close/>
              </a:path>
            </a:pathLst>
          </a:custGeom>
          <a:solidFill>
            <a:srgbClr val="6194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4" name="矩形 3"/>
          <p:cNvSpPr/>
          <p:nvPr/>
        </p:nvSpPr>
        <p:spPr>
          <a:xfrm>
            <a:off x="2832100" y="2949865"/>
            <a:ext cx="9359900"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a:defRPr/>
            </a:pPr>
            <a:r>
              <a:rPr lang="en-US" altLang="zh-CN" sz="280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www.youyedoc.com</a:t>
            </a:r>
          </a:p>
        </p:txBody>
      </p:sp>
      <p:sp>
        <p:nvSpPr>
          <p:cNvPr id="7" name="矩形 6"/>
          <p:cNvSpPr/>
          <p:nvPr/>
        </p:nvSpPr>
        <p:spPr>
          <a:xfrm>
            <a:off x="1" y="2182092"/>
            <a:ext cx="9312276"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zh-CN" altLang="en-US" sz="3200" spc="200">
                <a:solidFill>
                  <a:srgbClr val="FFFF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rPr>
              <a:t>                   更多精品PPT资源尽在—优页PPT！</a:t>
            </a:r>
          </a:p>
        </p:txBody>
      </p:sp>
      <p:sp>
        <p:nvSpPr>
          <p:cNvPr id="6" name="直角三角形 5"/>
          <p:cNvSpPr/>
          <p:nvPr/>
        </p:nvSpPr>
        <p:spPr>
          <a:xfrm>
            <a:off x="9312275" y="2178052"/>
            <a:ext cx="853701" cy="779317"/>
          </a:xfrm>
          <a:prstGeom prst="rtTriangle">
            <a:avLst/>
          </a:prstGeom>
          <a:solidFill>
            <a:srgbClr val="007C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a:lnSpc>
                <a:spcPts val="2400"/>
              </a:lnSpc>
            </a:pPr>
            <a:r>
              <a:rPr lang="en-US" altLang="zh-CN" sz="1200" kern="0">
                <a:solidFill>
                  <a:srgbClr val="EEECE1">
                    <a:lumMod val="25000"/>
                  </a:srgbClr>
                </a:solidFill>
                <a:latin typeface="微软雅黑" panose="020b0503020204020204" pitchFamily="34" charset="-122"/>
                <a:ea typeface="微软雅黑" panose="020b0503020204020204" pitchFamily="34" charset="-122"/>
              </a:rPr>
              <a:t>PPT模板下载：www.youyedoc.com/moban/         节日PPT模板：www.youyedoc.com/jieri/</a:t>
            </a:r>
          </a:p>
          <a:p>
            <a:pPr>
              <a:lnSpc>
                <a:spcPts val="2400"/>
              </a:lnSpc>
            </a:pPr>
            <a:r>
              <a:rPr lang="en-US" altLang="zh-CN" sz="1200" kern="0">
                <a:solidFill>
                  <a:srgbClr val="EEECE1">
                    <a:lumMod val="25000"/>
                  </a:srgbClr>
                </a:solidFill>
                <a:latin typeface="微软雅黑" panose="020b0503020204020204" pitchFamily="34" charset="-122"/>
                <a:ea typeface="微软雅黑" panose="020b0503020204020204" pitchFamily="34" charset="-122"/>
              </a:rPr>
              <a:t>PPT背景图片：www.youyedoc.com/beijing/          PPT图表下载：www.youyedoc.com/tubiao/</a:t>
            </a:r>
          </a:p>
          <a:p>
            <a:pPr>
              <a:lnSpc>
                <a:spcPts val="2400"/>
              </a:lnSpc>
            </a:pPr>
            <a:r>
              <a:rPr lang="en-US" altLang="zh-CN" sz="1200" kern="0">
                <a:solidFill>
                  <a:srgbClr val="EEECE1">
                    <a:lumMod val="25000"/>
                  </a:srgbClr>
                </a:solidFill>
                <a:latin typeface="微软雅黑" panose="020b0503020204020204" pitchFamily="34" charset="-122"/>
                <a:ea typeface="微软雅黑" panose="020b0503020204020204" pitchFamily="34" charset="-122"/>
              </a:rPr>
              <a:t>PPT素材下载： www.youyedoc.com/sucai/            PPT教程下载：www.youyedoc.com/jiaocheng/</a:t>
            </a:r>
          </a:p>
          <a:p>
            <a:pPr>
              <a:lnSpc>
                <a:spcPts val="2400"/>
              </a:lnSpc>
            </a:pPr>
            <a:r>
              <a:rPr lang="en-US" altLang="zh-CN" sz="1200" kern="0">
                <a:solidFill>
                  <a:srgbClr val="EEECE1">
                    <a:lumMod val="25000"/>
                  </a:srgbClr>
                </a:solidFill>
                <a:latin typeface="微软雅黑" panose="020b0503020204020204" pitchFamily="34" charset="-122"/>
                <a:ea typeface="微软雅黑" panose="020b0503020204020204" pitchFamily="34" charset="-122"/>
              </a:rPr>
              <a:t>字体下载：http://www.youyedoc.com/ziti/            绘本故事PPT：http://www.youyedoc.com/gushi/</a:t>
            </a:r>
          </a:p>
        </p:txBody>
      </p:sp>
    </p:spTree>
    <p:extLst>
      <p:ext uri="{BB962C8B-B14F-4D97-AF65-F5344CB8AC3E}">
        <p14:creationId xmlns:p14="http://schemas.microsoft.com/office/powerpoint/2010/main" val="4008086403"/>
      </p:ext>
    </p:extLst>
  </p:cSld>
  <p:clrMapOvr>
    <a:masterClrMapping/>
  </p:clrMapOvr>
  <p:transition/>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6" name="图片占位符 5">
            <a:extLst>
              <a:ext uri="{FF2B5EF4-FFF2-40B4-BE49-F238E27FC236}">
                <a16:creationId xmlns:a16="http://schemas.microsoft.com/office/drawing/2014/main" id="{AC00FC01-062A-4A33-8AC2-7C4E277E84F0}"/>
              </a:ext>
            </a:extLst>
          </p:cNvPr>
          <p:cNvPicPr>
            <a:picLocks noChangeAspect="1" noGrp="1"/>
          </p:cNvPicPr>
          <p:nvPr>
            <p:ph idx="10" sz="quarter" type="pic"/>
          </p:nvPr>
        </p:nvPicPr>
        <p:blipFill>
          <a:blip r:embed="rId3">
            <a:extLst>
              <a:ext uri="{28A0092B-C50C-407E-A947-70E740481C1C}">
                <a14:useLocalDpi val="0"/>
              </a:ext>
            </a:extLst>
          </a:blip>
          <a:srcRect l="4403" r="4403"/>
          <a:stretch>
            <a:fillRect/>
          </a:stretch>
        </p:blipFill>
        <p:spPr/>
      </p:pic>
      <p:sp>
        <p:nvSpPr>
          <p:cNvPr id="23" name="Freeform: Shape 22"/>
          <p:cNvSpPr/>
          <p:nvPr/>
        </p:nvSpPr>
        <p:spPr bwMode="auto">
          <a:xfrm flipH="1">
            <a:off x="0" y="3445929"/>
            <a:ext cx="9572978" cy="3412071"/>
          </a:xfrm>
          <a:custGeom>
            <a:gdLst>
              <a:gd fmla="*/ 9572978 w 9572978" name="connsiteX0"/>
              <a:gd fmla="*/ 0 h 3412071" name="connsiteY0"/>
              <a:gd fmla="*/ 5153378 w 9572978" name="connsiteX1"/>
              <a:gd fmla="*/ 0 h 3412071" name="connsiteY1"/>
              <a:gd fmla="*/ 4419600 w 9572978" name="connsiteX2"/>
              <a:gd fmla="*/ 0 h 3412071" name="connsiteY2"/>
              <a:gd fmla="*/ 3417750 w 9572978" name="connsiteX3"/>
              <a:gd fmla="*/ 0 h 3412071" name="connsiteY3"/>
              <a:gd fmla="*/ 0 w 9572978" name="connsiteX4"/>
              <a:gd fmla="*/ 3412071 h 3412071" name="connsiteY4"/>
              <a:gd fmla="*/ 4419600 w 9572978" name="connsiteX5"/>
              <a:gd fmla="*/ 3412071 h 3412071" name="connsiteY5"/>
              <a:gd fmla="*/ 5153378 w 9572978" name="connsiteX6"/>
              <a:gd fmla="*/ 3412071 h 3412071" name="connsiteY6"/>
              <a:gd fmla="*/ 9572978 w 9572978" name="connsiteX7"/>
              <a:gd fmla="*/ 3412071 h 3412071"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3412070" w="9572978">
                <a:moveTo>
                  <a:pt x="9572978" y="0"/>
                </a:moveTo>
                <a:lnTo>
                  <a:pt x="5153378" y="0"/>
                </a:lnTo>
                <a:lnTo>
                  <a:pt x="4419600" y="0"/>
                </a:lnTo>
                <a:lnTo>
                  <a:pt x="3417750" y="0"/>
                </a:lnTo>
                <a:lnTo>
                  <a:pt x="0" y="3412071"/>
                </a:lnTo>
                <a:lnTo>
                  <a:pt x="4419600" y="3412071"/>
                </a:lnTo>
                <a:lnTo>
                  <a:pt x="5153378" y="3412071"/>
                </a:lnTo>
                <a:lnTo>
                  <a:pt x="9572978" y="3412071"/>
                </a:lnTo>
                <a:close/>
              </a:path>
            </a:pathLst>
          </a:custGeom>
          <a:solidFill>
            <a:schemeClr val="tx1">
              <a:alpha val="5000"/>
            </a:schemeClr>
          </a:solidFill>
          <a:ln>
            <a:noFill/>
          </a:ln>
        </p:spPr>
        <p:txBody>
          <a:bodyPr anchor="t" anchorCtr="0" bIns="45720" compatLnSpc="1" lIns="91440" numCol="1" rIns="91440" rtlCol="0" tIns="45720" vert="horz" wrap="square">
            <a:prstTxWarp prst="textNoShape">
              <a:avLst/>
            </a:prstTxWarp>
            <a:noAutofit/>
          </a:bodyPr>
          <a:lstStyle/>
          <a:p>
            <a:pPr algn="ctr"/>
            <a:endParaRPr lang="en-US"/>
          </a:p>
        </p:txBody>
      </p:sp>
      <p:sp>
        <p:nvSpPr>
          <p:cNvPr id="44" name="TextBox 43"/>
          <p:cNvSpPr txBox="1"/>
          <p:nvPr/>
        </p:nvSpPr>
        <p:spPr>
          <a:xfrm>
            <a:off x="1012152" y="3523715"/>
            <a:ext cx="4740104" cy="640080"/>
          </a:xfrm>
          <a:prstGeom prst="rect">
            <a:avLst/>
          </a:prstGeom>
          <a:noFill/>
        </p:spPr>
        <p:txBody>
          <a:bodyPr rtlCol="0" wrap="square">
            <a:spAutoFit/>
          </a:bodyPr>
          <a:lstStyle/>
          <a:p>
            <a:r>
              <a:rPr b="1" lang="en-US" sz="3600">
                <a:latin charset="0" panose="02000505000000020004" pitchFamily="2" typeface="Montserrat"/>
                <a:ea charset="0" pitchFamily="2" typeface="Roboto"/>
                <a:cs charset="0" panose="020f0502020204030203" pitchFamily="34" typeface="Lato"/>
              </a:rPr>
              <a:t>PART ONE</a:t>
            </a:r>
          </a:p>
        </p:txBody>
      </p:sp>
      <p:sp>
        <p:nvSpPr>
          <p:cNvPr id="45" name="TextBox 44"/>
          <p:cNvSpPr txBox="1"/>
          <p:nvPr/>
        </p:nvSpPr>
        <p:spPr>
          <a:xfrm>
            <a:off x="1012152" y="4730273"/>
            <a:ext cx="1343342" cy="274320"/>
          </a:xfrm>
          <a:prstGeom prst="rect">
            <a:avLst/>
          </a:prstGeom>
          <a:noFill/>
        </p:spPr>
        <p:txBody>
          <a:bodyPr rtlCol="0" wrap="none">
            <a:spAutoFit/>
          </a:bodyPr>
          <a:lstStyle/>
          <a:p>
            <a:r>
              <a:rPr lang="en-US" sz="1200">
                <a:solidFill>
                  <a:schemeClr val="tx1">
                    <a:lumMod val="85000"/>
                    <a:lumOff val="15000"/>
                  </a:schemeClr>
                </a:solidFill>
                <a:latin typeface="+mj-lt"/>
                <a:ea charset="0" panose="020f0502020204030203" pitchFamily="34" typeface="Lato"/>
                <a:cs charset="0" panose="020f0502020204030203" pitchFamily="34" typeface="Lato"/>
              </a:rPr>
              <a:t>Your Subtitle Here</a:t>
            </a:r>
          </a:p>
        </p:txBody>
      </p:sp>
      <p:sp>
        <p:nvSpPr>
          <p:cNvPr id="46" name="Rectangle 45"/>
          <p:cNvSpPr/>
          <p:nvPr/>
        </p:nvSpPr>
        <p:spPr>
          <a:xfrm>
            <a:off x="1012152" y="5071463"/>
            <a:ext cx="4140428" cy="1627632"/>
          </a:xfrm>
          <a:prstGeom prst="rect">
            <a:avLst/>
          </a:prstGeom>
        </p:spPr>
        <p:txBody>
          <a:bodyPr wrap="square">
            <a:spAutoFit/>
          </a:bodyPr>
          <a:lstStyle/>
          <a:p>
            <a:pPr>
              <a:lnSpc>
                <a:spcPct val="120000"/>
              </a:lnSpc>
            </a:pPr>
            <a:r>
              <a:rPr b="1" lang="id-ID" sz="1400">
                <a:solidFill>
                  <a:schemeClr val="tx1">
                    <a:lumMod val="85000"/>
                    <a:lumOff val="15000"/>
                  </a:schemeClr>
                </a:solidFill>
                <a:latin panose="020f0502020204030204" typeface="Calibri"/>
                <a:cs typeface="Calibri"/>
              </a:rPr>
              <a:t>Lollipop lemon drops lollipop muffin, I love pastry jelly biscuit. Halvah I love cake tiramisu jelly-o pudding donut I love. Macaroon pudding liquorice icing candy canes. Chupa chups powder danish topping bonbon cupcake chupa chups. Macaroon carrot cake I love. Cotton candy I love I love. </a:t>
            </a:r>
          </a:p>
        </p:txBody>
      </p:sp>
      <p:sp>
        <p:nvSpPr>
          <p:cNvPr id="47" name="TextBox 46"/>
          <p:cNvSpPr txBox="1"/>
          <p:nvPr/>
        </p:nvSpPr>
        <p:spPr>
          <a:xfrm>
            <a:off x="11425239" y="268529"/>
            <a:ext cx="457777" cy="228600"/>
          </a:xfrm>
          <a:prstGeom prst="rect">
            <a:avLst/>
          </a:prstGeom>
          <a:noFill/>
          <a:ln>
            <a:noFill/>
          </a:ln>
        </p:spPr>
        <p:txBody>
          <a:bodyPr anchor="ctr" rtlCol="0" wrap="square">
            <a:spAutoFit/>
          </a:bodyPr>
          <a:lstStyle/>
          <a:p>
            <a:pPr algn="ctr"/>
            <a:fld id="{B1DAB7C8-22D7-47C1-8A0D-7CDF05676FAB}" type="slidenum">
              <a:rPr b="0" i="0" lang="id-ID" smtClean="0" spc="300" strike="noStrike" sz="900">
                <a:solidFill>
                  <a:schemeClr val="bg1"/>
                </a:solidFill>
                <a:latin charset="0" panose="020b0502020104020203" pitchFamily="34" typeface="Gill Sans MT"/>
                <a:ea charset="0" panose="02000000000000000000" pitchFamily="2" typeface="Roboto Condensed Light"/>
                <a:cs charset="0" panose="020f0902020204030203" pitchFamily="34" typeface="Lato Heavy"/>
              </a:rPr>
              <a:pPr algn="ctr"/>
              <a:t>3</a:t>
            </a:fld>
          </a:p>
        </p:txBody>
      </p:sp>
      <p:cxnSp>
        <p:nvCxnSpPr>
          <p:cNvPr id="48" name="Straight Connector 47"/>
          <p:cNvCxnSpPr/>
          <p:nvPr/>
        </p:nvCxnSpPr>
        <p:spPr>
          <a:xfrm flipH="1">
            <a:off x="6096000" y="304477"/>
            <a:ext cx="0" cy="15670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a:off x="11425238" y="304477"/>
            <a:ext cx="0" cy="156705"/>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725622" y="0"/>
            <a:ext cx="1981280" cy="1981269"/>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28" name="Group 27"/>
          <p:cNvGrpSpPr/>
          <p:nvPr/>
        </p:nvGrpSpPr>
        <p:grpSpPr>
          <a:xfrm>
            <a:off x="67741" y="2118361"/>
            <a:ext cx="699022" cy="1310640"/>
            <a:chOff x="67741" y="2135289"/>
            <a:chExt cx="699022" cy="1310640"/>
          </a:xfrm>
        </p:grpSpPr>
        <p:sp>
          <p:nvSpPr>
            <p:cNvPr id="29" name="Rectangle 28"/>
            <p:cNvSpPr/>
            <p:nvPr/>
          </p:nvSpPr>
          <p:spPr>
            <a:xfrm>
              <a:off x="67741" y="2135289"/>
              <a:ext cx="63410" cy="13106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id-ID">
                <a:solidFill>
                  <a:schemeClr val="tx1"/>
                </a:solidFill>
              </a:endParaRPr>
            </a:p>
          </p:txBody>
        </p:sp>
        <p:sp>
          <p:nvSpPr>
            <p:cNvPr id="30" name="Rectangle 29"/>
            <p:cNvSpPr/>
            <p:nvPr/>
          </p:nvSpPr>
          <p:spPr>
            <a:xfrm>
              <a:off x="226643" y="2135289"/>
              <a:ext cx="63410" cy="13106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id-ID">
                <a:solidFill>
                  <a:schemeClr val="tx1"/>
                </a:solidFill>
              </a:endParaRPr>
            </a:p>
          </p:txBody>
        </p:sp>
        <p:sp>
          <p:nvSpPr>
            <p:cNvPr id="31" name="Rectangle 30"/>
            <p:cNvSpPr/>
            <p:nvPr/>
          </p:nvSpPr>
          <p:spPr>
            <a:xfrm>
              <a:off x="385545" y="2135289"/>
              <a:ext cx="63410" cy="13106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id-ID">
                <a:solidFill>
                  <a:schemeClr val="tx1"/>
                </a:solidFill>
              </a:endParaRPr>
            </a:p>
          </p:txBody>
        </p:sp>
        <p:sp>
          <p:nvSpPr>
            <p:cNvPr id="39" name="Rectangle 38"/>
            <p:cNvSpPr/>
            <p:nvPr/>
          </p:nvSpPr>
          <p:spPr>
            <a:xfrm>
              <a:off x="544448" y="2135289"/>
              <a:ext cx="63410" cy="13106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id-ID">
                <a:solidFill>
                  <a:schemeClr val="tx1"/>
                </a:solidFill>
              </a:endParaRPr>
            </a:p>
          </p:txBody>
        </p:sp>
        <p:sp>
          <p:nvSpPr>
            <p:cNvPr id="40" name="Rectangle 39"/>
            <p:cNvSpPr/>
            <p:nvPr/>
          </p:nvSpPr>
          <p:spPr>
            <a:xfrm>
              <a:off x="703353" y="2135289"/>
              <a:ext cx="63410" cy="13106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id-ID">
                <a:solidFill>
                  <a:schemeClr val="tx1"/>
                </a:solidFill>
              </a:endParaRPr>
            </a:p>
          </p:txBody>
        </p:sp>
      </p:grpSp>
      <p:sp>
        <p:nvSpPr>
          <p:cNvPr id="41" name="TextBox 40"/>
          <p:cNvSpPr txBox="1"/>
          <p:nvPr/>
        </p:nvSpPr>
        <p:spPr>
          <a:xfrm rot="16200000">
            <a:off x="-247461" y="4527342"/>
            <a:ext cx="1552249" cy="335280"/>
          </a:xfrm>
          <a:prstGeom prst="rect">
            <a:avLst/>
          </a:prstGeom>
          <a:noFill/>
        </p:spPr>
        <p:txBody>
          <a:bodyPr rtlCol="0" wrap="square">
            <a:spAutoFit/>
          </a:bodyPr>
          <a:lstStyle/>
          <a:p>
            <a:r>
              <a:rPr b="1" lang="id-ID" sz="1600">
                <a:solidFill>
                  <a:schemeClr val="accent1"/>
                </a:solidFill>
                <a:latin charset="0" panose="02000505000000020004" pitchFamily="2" typeface="Montserrat"/>
                <a:ea charset="0" pitchFamily="2" typeface="Roboto"/>
                <a:cs charset="0" panose="020f0502020204030203" pitchFamily="34" typeface="Lato"/>
              </a:rPr>
              <a:t>Awesome</a:t>
            </a:r>
          </a:p>
        </p:txBody>
      </p:sp>
      <p:sp>
        <p:nvSpPr>
          <p:cNvPr id="42" name="Rectangle 41"/>
          <p:cNvSpPr/>
          <p:nvPr/>
        </p:nvSpPr>
        <p:spPr>
          <a:xfrm>
            <a:off x="293835" y="3445929"/>
            <a:ext cx="472928" cy="472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a:solidFill>
                <a:schemeClr val="tx1"/>
              </a:solidFill>
            </a:endParaRPr>
          </a:p>
        </p:txBody>
      </p:sp>
    </p:spTree>
    <p:extLst>
      <p:ext uri="{BB962C8B-B14F-4D97-AF65-F5344CB8AC3E}">
        <p14:creationId val="4151633184"/>
      </p:ext>
    </p:extLst>
  </p:cSld>
  <p:clrMapOvr>
    <a:masterClrMapping/>
  </p:clrMapOvr>
  <mc:AlternateContent>
    <mc:Choice Requires="p14">
      <p:transition p14:dur="1250" spd="slow">
        <p:randomBar dir="vert"/>
      </p:transition>
    </mc:Choice>
    <mc:Fallback>
      <p:transition spd="slow">
        <p:randomBar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withEffect" presetClass="entr" presetID="2" presetSubtype="4">
                                  <p:stCondLst>
                                    <p:cond delay="0"/>
                                  </p:stCondLst>
                                  <p:childTnLst>
                                    <p:set>
                                      <p:cBhvr>
                                        <p:cTn dur="1" fill="hold" id="6">
                                          <p:stCondLst>
                                            <p:cond delay="0"/>
                                          </p:stCondLst>
                                        </p:cTn>
                                        <p:tgtEl>
                                          <p:spTgt spid="44"/>
                                        </p:tgtEl>
                                        <p:attrNameLst>
                                          <p:attrName>style.visibility</p:attrName>
                                        </p:attrNameLst>
                                      </p:cBhvr>
                                      <p:to>
                                        <p:strVal val="visible"/>
                                      </p:to>
                                    </p:set>
                                    <p:anim calcmode="lin" valueType="num">
                                      <p:cBhvr additive="base">
                                        <p:cTn dur="1000" fill="hold" id="7"/>
                                        <p:tgtEl>
                                          <p:spTgt spid="44"/>
                                        </p:tgtEl>
                                        <p:attrNameLst>
                                          <p:attrName>ppt_x</p:attrName>
                                        </p:attrNameLst>
                                      </p:cBhvr>
                                      <p:tavLst>
                                        <p:tav tm="0">
                                          <p:val>
                                            <p:strVal val="#ppt_x"/>
                                          </p:val>
                                        </p:tav>
                                        <p:tav tm="100000">
                                          <p:val>
                                            <p:strVal val="#ppt_x"/>
                                          </p:val>
                                        </p:tav>
                                      </p:tavLst>
                                    </p:anim>
                                    <p:anim calcmode="lin" valueType="num">
                                      <p:cBhvr additive="base">
                                        <p:cTn dur="1000" fill="hold" id="8"/>
                                        <p:tgtEl>
                                          <p:spTgt spid="44"/>
                                        </p:tgtEl>
                                        <p:attrNameLst>
                                          <p:attrName>ppt_y</p:attrName>
                                        </p:attrNameLst>
                                      </p:cBhvr>
                                      <p:tavLst>
                                        <p:tav tm="0">
                                          <p:val>
                                            <p:strVal val="1+#ppt_h/2"/>
                                          </p:val>
                                        </p:tav>
                                        <p:tav tm="100000">
                                          <p:val>
                                            <p:strVal val="#ppt_y"/>
                                          </p:val>
                                        </p:tav>
                                      </p:tavLst>
                                    </p:anim>
                                  </p:childTnLst>
                                </p:cTn>
                              </p:par>
                              <p:par>
                                <p:cTn decel="100000" fill="hold" grpId="0" id="9" nodeType="withEffect" presetClass="entr" presetID="2" presetSubtype="4">
                                  <p:stCondLst>
                                    <p:cond delay="250"/>
                                  </p:stCondLst>
                                  <p:childTnLst>
                                    <p:set>
                                      <p:cBhvr>
                                        <p:cTn dur="1" fill="hold" id="10">
                                          <p:stCondLst>
                                            <p:cond delay="0"/>
                                          </p:stCondLst>
                                        </p:cTn>
                                        <p:tgtEl>
                                          <p:spTgt spid="45"/>
                                        </p:tgtEl>
                                        <p:attrNameLst>
                                          <p:attrName>style.visibility</p:attrName>
                                        </p:attrNameLst>
                                      </p:cBhvr>
                                      <p:to>
                                        <p:strVal val="visible"/>
                                      </p:to>
                                    </p:set>
                                    <p:anim calcmode="lin" valueType="num">
                                      <p:cBhvr additive="base">
                                        <p:cTn dur="1000" fill="hold" id="11"/>
                                        <p:tgtEl>
                                          <p:spTgt spid="45"/>
                                        </p:tgtEl>
                                        <p:attrNameLst>
                                          <p:attrName>ppt_x</p:attrName>
                                        </p:attrNameLst>
                                      </p:cBhvr>
                                      <p:tavLst>
                                        <p:tav tm="0">
                                          <p:val>
                                            <p:strVal val="#ppt_x"/>
                                          </p:val>
                                        </p:tav>
                                        <p:tav tm="100000">
                                          <p:val>
                                            <p:strVal val="#ppt_x"/>
                                          </p:val>
                                        </p:tav>
                                      </p:tavLst>
                                    </p:anim>
                                    <p:anim calcmode="lin" valueType="num">
                                      <p:cBhvr additive="base">
                                        <p:cTn dur="1000" fill="hold" id="12"/>
                                        <p:tgtEl>
                                          <p:spTgt spid="45"/>
                                        </p:tgtEl>
                                        <p:attrNameLst>
                                          <p:attrName>ppt_y</p:attrName>
                                        </p:attrNameLst>
                                      </p:cBhvr>
                                      <p:tavLst>
                                        <p:tav tm="0">
                                          <p:val>
                                            <p:strVal val="1+#ppt_h/2"/>
                                          </p:val>
                                        </p:tav>
                                        <p:tav tm="100000">
                                          <p:val>
                                            <p:strVal val="#ppt_y"/>
                                          </p:val>
                                        </p:tav>
                                      </p:tavLst>
                                    </p:anim>
                                  </p:childTnLst>
                                </p:cTn>
                              </p:par>
                              <p:par>
                                <p:cTn decel="100000" fill="hold" grpId="0" id="13" nodeType="withEffect" presetClass="entr" presetID="2" presetSubtype="4">
                                  <p:stCondLst>
                                    <p:cond delay="500"/>
                                  </p:stCondLst>
                                  <p:childTnLst>
                                    <p:set>
                                      <p:cBhvr>
                                        <p:cTn dur="1" fill="hold" id="14">
                                          <p:stCondLst>
                                            <p:cond delay="0"/>
                                          </p:stCondLst>
                                        </p:cTn>
                                        <p:tgtEl>
                                          <p:spTgt spid="46"/>
                                        </p:tgtEl>
                                        <p:attrNameLst>
                                          <p:attrName>style.visibility</p:attrName>
                                        </p:attrNameLst>
                                      </p:cBhvr>
                                      <p:to>
                                        <p:strVal val="visible"/>
                                      </p:to>
                                    </p:set>
                                    <p:anim calcmode="lin" valueType="num">
                                      <p:cBhvr additive="base">
                                        <p:cTn dur="1000" fill="hold" id="15"/>
                                        <p:tgtEl>
                                          <p:spTgt spid="46"/>
                                        </p:tgtEl>
                                        <p:attrNameLst>
                                          <p:attrName>ppt_x</p:attrName>
                                        </p:attrNameLst>
                                      </p:cBhvr>
                                      <p:tavLst>
                                        <p:tav tm="0">
                                          <p:val>
                                            <p:strVal val="#ppt_x"/>
                                          </p:val>
                                        </p:tav>
                                        <p:tav tm="100000">
                                          <p:val>
                                            <p:strVal val="#ppt_x"/>
                                          </p:val>
                                        </p:tav>
                                      </p:tavLst>
                                    </p:anim>
                                    <p:anim calcmode="lin" valueType="num">
                                      <p:cBhvr additive="base">
                                        <p:cTn dur="1000" fill="hold" id="16"/>
                                        <p:tgtEl>
                                          <p:spTgt spid="46"/>
                                        </p:tgtEl>
                                        <p:attrNameLst>
                                          <p:attrName>ppt_y</p:attrName>
                                        </p:attrNameLst>
                                      </p:cBhvr>
                                      <p:tavLst>
                                        <p:tav tm="0">
                                          <p:val>
                                            <p:strVal val="1+#ppt_h/2"/>
                                          </p:val>
                                        </p:tav>
                                        <p:tav tm="100000">
                                          <p:val>
                                            <p:strVal val="#ppt_y"/>
                                          </p:val>
                                        </p:tav>
                                      </p:tavLst>
                                    </p:anim>
                                  </p:childTnLst>
                                </p:cTn>
                              </p:par>
                              <p:par>
                                <p:cTn decel="100000" fill="hold" id="17" nodeType="withEffect" presetClass="entr" presetID="2" presetSubtype="8">
                                  <p:stCondLst>
                                    <p:cond delay="750"/>
                                  </p:stCondLst>
                                  <p:childTnLst>
                                    <p:set>
                                      <p:cBhvr>
                                        <p:cTn dur="1" fill="hold" id="18">
                                          <p:stCondLst>
                                            <p:cond delay="0"/>
                                          </p:stCondLst>
                                        </p:cTn>
                                        <p:tgtEl>
                                          <p:spTgt spid="28"/>
                                        </p:tgtEl>
                                        <p:attrNameLst>
                                          <p:attrName>style.visibility</p:attrName>
                                        </p:attrNameLst>
                                      </p:cBhvr>
                                      <p:to>
                                        <p:strVal val="visible"/>
                                      </p:to>
                                    </p:set>
                                    <p:anim calcmode="lin" valueType="num">
                                      <p:cBhvr additive="base">
                                        <p:cTn dur="1000" fill="hold" id="19"/>
                                        <p:tgtEl>
                                          <p:spTgt spid="28"/>
                                        </p:tgtEl>
                                        <p:attrNameLst>
                                          <p:attrName>ppt_x</p:attrName>
                                        </p:attrNameLst>
                                      </p:cBhvr>
                                      <p:tavLst>
                                        <p:tav tm="0">
                                          <p:val>
                                            <p:strVal val="0-#ppt_w/2"/>
                                          </p:val>
                                        </p:tav>
                                        <p:tav tm="100000">
                                          <p:val>
                                            <p:strVal val="#ppt_x"/>
                                          </p:val>
                                        </p:tav>
                                      </p:tavLst>
                                    </p:anim>
                                    <p:anim calcmode="lin" valueType="num">
                                      <p:cBhvr additive="base">
                                        <p:cTn dur="1000" fill="hold" id="20"/>
                                        <p:tgtEl>
                                          <p:spTgt spid="28"/>
                                        </p:tgtEl>
                                        <p:attrNameLst>
                                          <p:attrName>ppt_y</p:attrName>
                                        </p:attrNameLst>
                                      </p:cBhvr>
                                      <p:tavLst>
                                        <p:tav tm="0">
                                          <p:val>
                                            <p:strVal val="#ppt_y"/>
                                          </p:val>
                                        </p:tav>
                                        <p:tav tm="100000">
                                          <p:val>
                                            <p:strVal val="#ppt_y"/>
                                          </p:val>
                                        </p:tav>
                                      </p:tavLst>
                                    </p:anim>
                                  </p:childTnLst>
                                </p:cTn>
                              </p:par>
                              <p:par>
                                <p:cTn decel="100000" fill="hold" grpId="0" id="21" nodeType="withEffect" presetClass="entr" presetID="2" presetSubtype="8">
                                  <p:stCondLst>
                                    <p:cond delay="750"/>
                                  </p:stCondLst>
                                  <p:childTnLst>
                                    <p:set>
                                      <p:cBhvr>
                                        <p:cTn dur="1" fill="hold" id="22">
                                          <p:stCondLst>
                                            <p:cond delay="0"/>
                                          </p:stCondLst>
                                        </p:cTn>
                                        <p:tgtEl>
                                          <p:spTgt spid="42"/>
                                        </p:tgtEl>
                                        <p:attrNameLst>
                                          <p:attrName>style.visibility</p:attrName>
                                        </p:attrNameLst>
                                      </p:cBhvr>
                                      <p:to>
                                        <p:strVal val="visible"/>
                                      </p:to>
                                    </p:set>
                                    <p:anim calcmode="lin" valueType="num">
                                      <p:cBhvr additive="base">
                                        <p:cTn dur="1000" fill="hold" id="23"/>
                                        <p:tgtEl>
                                          <p:spTgt spid="42"/>
                                        </p:tgtEl>
                                        <p:attrNameLst>
                                          <p:attrName>ppt_x</p:attrName>
                                        </p:attrNameLst>
                                      </p:cBhvr>
                                      <p:tavLst>
                                        <p:tav tm="0">
                                          <p:val>
                                            <p:strVal val="0-#ppt_w/2"/>
                                          </p:val>
                                        </p:tav>
                                        <p:tav tm="100000">
                                          <p:val>
                                            <p:strVal val="#ppt_x"/>
                                          </p:val>
                                        </p:tav>
                                      </p:tavLst>
                                    </p:anim>
                                    <p:anim calcmode="lin" valueType="num">
                                      <p:cBhvr additive="base">
                                        <p:cTn dur="1000" fill="hold" id="24"/>
                                        <p:tgtEl>
                                          <p:spTgt spid="42"/>
                                        </p:tgtEl>
                                        <p:attrNameLst>
                                          <p:attrName>ppt_y</p:attrName>
                                        </p:attrNameLst>
                                      </p:cBhvr>
                                      <p:tavLst>
                                        <p:tav tm="0">
                                          <p:val>
                                            <p:strVal val="#ppt_y"/>
                                          </p:val>
                                        </p:tav>
                                        <p:tav tm="100000">
                                          <p:val>
                                            <p:strVal val="#ppt_y"/>
                                          </p:val>
                                        </p:tav>
                                      </p:tavLst>
                                    </p:anim>
                                  </p:childTnLst>
                                </p:cTn>
                              </p:par>
                              <p:par>
                                <p:cTn fill="hold" grpId="0" id="25" nodeType="withEffect" presetClass="entr" presetID="10" presetSubtype="0">
                                  <p:stCondLst>
                                    <p:cond delay="750"/>
                                  </p:stCondLst>
                                  <p:childTnLst>
                                    <p:set>
                                      <p:cBhvr>
                                        <p:cTn dur="1" fill="hold" id="26">
                                          <p:stCondLst>
                                            <p:cond delay="0"/>
                                          </p:stCondLst>
                                        </p:cTn>
                                        <p:tgtEl>
                                          <p:spTgt spid="41"/>
                                        </p:tgtEl>
                                        <p:attrNameLst>
                                          <p:attrName>style.visibility</p:attrName>
                                        </p:attrNameLst>
                                      </p:cBhvr>
                                      <p:to>
                                        <p:strVal val="visible"/>
                                      </p:to>
                                    </p:set>
                                    <p:animEffect filter="fade" transition="in">
                                      <p:cBhvr>
                                        <p:cTn dur="500" id="27"/>
                                        <p:tgtEl>
                                          <p:spTgt spid="4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4"/>
      <p:bldP grpId="0" spid="45"/>
      <p:bldP grpId="0" spid="46"/>
      <p:bldP grpId="0" spid="41"/>
      <p:bldP grpId="0" spid="42"/>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文本框 2"/>
          <p:cNvSpPr txBox="1"/>
          <p:nvPr/>
        </p:nvSpPr>
        <p:spPr>
          <a:xfrm>
            <a:off x="2971800" y="-1231900"/>
            <a:ext cx="182880" cy="365760"/>
          </a:xfrm>
          <a:prstGeom prst="rect">
            <a:avLst/>
          </a:prstGeom>
          <a:noFill/>
        </p:spPr>
        <p:txBody>
          <a:bodyPr rtlCol="0" wrap="none">
            <a:spAutoFit/>
          </a:bodyPr>
          <a:lstStyle/>
          <a:p>
            <a:endParaRPr altLang="en-US" lang="zh-CN"/>
          </a:p>
        </p:txBody>
      </p:sp>
      <p:sp>
        <p:nvSpPr>
          <p:cNvPr id="11" name="文本框 10"/>
          <p:cNvSpPr txBox="1"/>
          <p:nvPr/>
        </p:nvSpPr>
        <p:spPr>
          <a:xfrm>
            <a:off x="3120571" y="475040"/>
            <a:ext cx="5950858" cy="871728"/>
          </a:xfrm>
          <a:prstGeom prst="rect">
            <a:avLst/>
          </a:prstGeom>
          <a:noFill/>
        </p:spPr>
        <p:txBody>
          <a:bodyPr rtlCol="0" wrap="square">
            <a:spAutoFit/>
          </a:bodyPr>
          <a:lstStyle/>
          <a:p>
            <a:pPr algn="ctr">
              <a:lnSpc>
                <a:spcPct val="80000"/>
              </a:lnSpc>
            </a:pPr>
            <a:r>
              <a:rPr altLang="zh-CN" lang="en-US" sz="3200">
                <a:solidFill>
                  <a:schemeClr val="tx1">
                    <a:lumMod val="75000"/>
                    <a:lumOff val="25000"/>
                  </a:schemeClr>
                </a:solidFill>
              </a:rPr>
              <a:t>FASHION PORTFOLIO FOR THREE</a:t>
            </a:r>
          </a:p>
        </p:txBody>
      </p:sp>
      <p:pic>
        <p:nvPicPr>
          <p:cNvPr id="21" name="图片 20"/>
          <p:cNvPicPr>
            <a:picLocks noChangeAspect="1"/>
          </p:cNvPicPr>
          <p:nvPr/>
        </p:nvPicPr>
        <p:blipFill>
          <a:blip r:embed="rId3">
            <a:extLst>
              <a:ext uri="{28A0092B-C50C-407E-A947-70E740481C1C}">
                <a14:useLocalDpi val="0"/>
              </a:ext>
            </a:extLst>
          </a:blip>
          <a:stretch>
            <a:fillRect/>
          </a:stretch>
        </p:blipFill>
        <p:spPr>
          <a:xfrm>
            <a:off x="734583" y="1290844"/>
            <a:ext cx="3431446" cy="5108036"/>
          </a:xfrm>
          <a:prstGeom prst="rect">
            <a:avLst/>
          </a:prstGeom>
          <a:noFill/>
          <a:ln>
            <a:noFill/>
          </a:ln>
        </p:spPr>
      </p:pic>
      <p:grpSp>
        <p:nvGrpSpPr>
          <p:cNvPr id="13" name="组合 12"/>
          <p:cNvGrpSpPr/>
          <p:nvPr/>
        </p:nvGrpSpPr>
        <p:grpSpPr>
          <a:xfrm>
            <a:off x="4368928" y="1290844"/>
            <a:ext cx="2069065" cy="5108036"/>
            <a:chOff x="4368928" y="1290844"/>
            <a:chExt cx="2069065" cy="4824369"/>
          </a:xfrm>
        </p:grpSpPr>
        <p:pic>
          <p:nvPicPr>
            <p:cNvPr id="22" name="图片 21"/>
            <p:cNvPicPr>
              <a:picLocks noChangeAspect="1"/>
            </p:cNvPicPr>
            <p:nvPr/>
          </p:nvPicPr>
          <p:blipFill>
            <a:blip r:embed="rId4">
              <a:extLst>
                <a:ext uri="{28A0092B-C50C-407E-A947-70E740481C1C}">
                  <a14:useLocalDpi val="0"/>
                </a:ext>
              </a:extLst>
            </a:blip>
            <a:stretch>
              <a:fillRect/>
            </a:stretch>
          </p:blipFill>
          <p:spPr>
            <a:xfrm>
              <a:off x="4368928" y="3228146"/>
              <a:ext cx="2069065" cy="2887067"/>
            </a:xfrm>
            <a:prstGeom prst="rect">
              <a:avLst/>
            </a:prstGeom>
            <a:noFill/>
            <a:ln>
              <a:noFill/>
            </a:ln>
          </p:spPr>
        </p:pic>
        <p:pic>
          <p:nvPicPr>
            <p:cNvPr id="23" name="图片 22"/>
            <p:cNvPicPr>
              <a:picLocks noChangeAspect="1"/>
            </p:cNvPicPr>
            <p:nvPr/>
          </p:nvPicPr>
          <p:blipFill>
            <a:blip r:embed="rId5">
              <a:extLst>
                <a:ext uri="{28A0092B-C50C-407E-A947-70E740481C1C}">
                  <a14:useLocalDpi val="0"/>
                </a:ext>
              </a:extLst>
            </a:blip>
            <a:stretch>
              <a:fillRect/>
            </a:stretch>
          </p:blipFill>
          <p:spPr>
            <a:xfrm>
              <a:off x="4368929" y="1290844"/>
              <a:ext cx="2069064" cy="1551798"/>
            </a:xfrm>
            <a:prstGeom prst="rect">
              <a:avLst/>
            </a:prstGeom>
            <a:noFill/>
            <a:ln>
              <a:noFill/>
            </a:ln>
          </p:spPr>
        </p:pic>
      </p:grpSp>
      <p:grpSp>
        <p:nvGrpSpPr>
          <p:cNvPr id="24" name="组合 23"/>
          <p:cNvGrpSpPr/>
          <p:nvPr/>
        </p:nvGrpSpPr>
        <p:grpSpPr>
          <a:xfrm>
            <a:off x="442913" y="1081597"/>
            <a:ext cx="6148387" cy="5487397"/>
            <a:chOff x="366033" y="1436688"/>
            <a:chExt cx="6591979" cy="3811134"/>
          </a:xfrm>
        </p:grpSpPr>
        <p:grpSp>
          <p:nvGrpSpPr>
            <p:cNvPr id="25" name="组合 24"/>
            <p:cNvGrpSpPr/>
            <p:nvPr/>
          </p:nvGrpSpPr>
          <p:grpSpPr>
            <a:xfrm>
              <a:off x="366033" y="1436688"/>
              <a:ext cx="290512" cy="290512"/>
              <a:chOff x="4353833" y="2300288"/>
              <a:chExt cx="546780" cy="546780"/>
            </a:xfrm>
          </p:grpSpPr>
          <p:cxnSp>
            <p:nvCxnSpPr>
              <p:cNvPr id="35" name="直接连接符 34"/>
              <p:cNvCxnSpPr/>
              <p:nvPr/>
            </p:nvCxnSpPr>
            <p:spPr>
              <a:xfrm>
                <a:off x="4353833" y="2300288"/>
                <a:ext cx="546780" cy="0"/>
              </a:xfrm>
              <a:prstGeom prst="line">
                <a:avLst/>
              </a:prstGeom>
              <a:ln cap="sq" w="412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rot="5400000">
                <a:off x="4080443" y="2573678"/>
                <a:ext cx="546780" cy="0"/>
              </a:xfrm>
              <a:prstGeom prst="line">
                <a:avLst/>
              </a:prstGeom>
              <a:ln cap="sq" w="412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nvGrpSpPr>
            <p:cNvPr id="26" name="组合 25"/>
            <p:cNvGrpSpPr/>
            <p:nvPr/>
          </p:nvGrpSpPr>
          <p:grpSpPr>
            <a:xfrm flipH="1">
              <a:off x="6667500" y="1436688"/>
              <a:ext cx="290512" cy="290512"/>
              <a:chOff x="4353833" y="2300288"/>
              <a:chExt cx="546780" cy="546780"/>
            </a:xfrm>
          </p:grpSpPr>
          <p:cxnSp>
            <p:nvCxnSpPr>
              <p:cNvPr id="33" name="直接连接符 32"/>
              <p:cNvCxnSpPr/>
              <p:nvPr/>
            </p:nvCxnSpPr>
            <p:spPr>
              <a:xfrm>
                <a:off x="4353833" y="2300288"/>
                <a:ext cx="546780" cy="0"/>
              </a:xfrm>
              <a:prstGeom prst="line">
                <a:avLst/>
              </a:prstGeom>
              <a:ln cap="sq" w="412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rot="5400000">
                <a:off x="4080443" y="2573678"/>
                <a:ext cx="546780" cy="0"/>
              </a:xfrm>
              <a:prstGeom prst="line">
                <a:avLst/>
              </a:prstGeom>
              <a:ln cap="sq" w="412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nvGrpSpPr>
            <p:cNvPr id="27" name="组合 26"/>
            <p:cNvGrpSpPr/>
            <p:nvPr/>
          </p:nvGrpSpPr>
          <p:grpSpPr>
            <a:xfrm flipV="1">
              <a:off x="366033" y="4957310"/>
              <a:ext cx="290512" cy="290512"/>
              <a:chOff x="4353833" y="2300288"/>
              <a:chExt cx="546780" cy="546780"/>
            </a:xfrm>
          </p:grpSpPr>
          <p:cxnSp>
            <p:nvCxnSpPr>
              <p:cNvPr id="31" name="直接连接符 30"/>
              <p:cNvCxnSpPr/>
              <p:nvPr/>
            </p:nvCxnSpPr>
            <p:spPr>
              <a:xfrm>
                <a:off x="4353833" y="2300288"/>
                <a:ext cx="546780" cy="0"/>
              </a:xfrm>
              <a:prstGeom prst="line">
                <a:avLst/>
              </a:prstGeom>
              <a:ln cap="sq" w="412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rot="5400000">
                <a:off x="4080443" y="2573678"/>
                <a:ext cx="546780" cy="0"/>
              </a:xfrm>
              <a:prstGeom prst="line">
                <a:avLst/>
              </a:prstGeom>
              <a:ln cap="sq" w="412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nvGrpSpPr>
            <p:cNvPr id="28" name="组合 27"/>
            <p:cNvGrpSpPr/>
            <p:nvPr/>
          </p:nvGrpSpPr>
          <p:grpSpPr>
            <a:xfrm flipH="1" flipV="1">
              <a:off x="6667500" y="4957310"/>
              <a:ext cx="290512" cy="290512"/>
              <a:chOff x="4353833" y="2300288"/>
              <a:chExt cx="546780" cy="546780"/>
            </a:xfrm>
          </p:grpSpPr>
          <p:cxnSp>
            <p:nvCxnSpPr>
              <p:cNvPr id="29" name="直接连接符 28"/>
              <p:cNvCxnSpPr/>
              <p:nvPr/>
            </p:nvCxnSpPr>
            <p:spPr>
              <a:xfrm>
                <a:off x="4353833" y="2300288"/>
                <a:ext cx="546780" cy="0"/>
              </a:xfrm>
              <a:prstGeom prst="line">
                <a:avLst/>
              </a:prstGeom>
              <a:ln cap="sq" w="412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rot="5400000">
                <a:off x="4080443" y="2573678"/>
                <a:ext cx="546780" cy="0"/>
              </a:xfrm>
              <a:prstGeom prst="line">
                <a:avLst/>
              </a:prstGeom>
              <a:ln cap="sq" w="412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sp>
        <p:nvSpPr>
          <p:cNvPr id="38" name="文本框 37"/>
          <p:cNvSpPr txBox="1"/>
          <p:nvPr/>
        </p:nvSpPr>
        <p:spPr>
          <a:xfrm>
            <a:off x="6862265" y="1728487"/>
            <a:ext cx="3481705" cy="1568196"/>
          </a:xfrm>
          <a:prstGeom prst="rect">
            <a:avLst/>
          </a:prstGeom>
          <a:noFill/>
        </p:spPr>
        <p:txBody>
          <a:bodyPr rtlCol="0" wrap="none">
            <a:spAutoFit/>
          </a:bodyPr>
          <a:lstStyle/>
          <a:p>
            <a:pPr>
              <a:lnSpc>
                <a:spcPct val="85000"/>
              </a:lnSpc>
            </a:pPr>
            <a:r>
              <a:rPr altLang="zh-CN" lang="en-US" sz="3800">
                <a:solidFill>
                  <a:schemeClr val="accent1"/>
                </a:solidFill>
                <a:latin charset="0" panose="02060503040505020203" pitchFamily="18" typeface="Chaparral Pro"/>
              </a:rPr>
              <a:t>FASHION</a:t>
            </a:r>
          </a:p>
          <a:p>
            <a:pPr>
              <a:lnSpc>
                <a:spcPct val="85000"/>
              </a:lnSpc>
            </a:pPr>
            <a:r>
              <a:rPr altLang="zh-CN" lang="en-US" sz="3800">
                <a:solidFill>
                  <a:schemeClr val="accent1"/>
                </a:solidFill>
                <a:latin charset="0" panose="02060503040505020203" pitchFamily="18" typeface="Chaparral Pro"/>
              </a:rPr>
              <a:t>PORTFOLIO </a:t>
            </a:r>
          </a:p>
          <a:p>
            <a:pPr>
              <a:lnSpc>
                <a:spcPct val="85000"/>
              </a:lnSpc>
            </a:pPr>
            <a:r>
              <a:rPr altLang="zh-CN" lang="en-US" sz="3800">
                <a:solidFill>
                  <a:schemeClr val="accent1"/>
                </a:solidFill>
                <a:latin charset="0" panose="02060503040505020203" pitchFamily="18" typeface="Chaparral Pro"/>
              </a:rPr>
              <a:t>POWERPOINT</a:t>
            </a:r>
          </a:p>
        </p:txBody>
      </p:sp>
      <p:cxnSp>
        <p:nvCxnSpPr>
          <p:cNvPr id="39" name="直接连接符 38"/>
          <p:cNvCxnSpPr/>
          <p:nvPr/>
        </p:nvCxnSpPr>
        <p:spPr>
          <a:xfrm>
            <a:off x="6988742" y="3379288"/>
            <a:ext cx="4623383" cy="13198"/>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5" name="文本框 44"/>
          <p:cNvSpPr txBox="1"/>
          <p:nvPr/>
        </p:nvSpPr>
        <p:spPr>
          <a:xfrm>
            <a:off x="6900365" y="3942323"/>
            <a:ext cx="2343467" cy="350520"/>
          </a:xfrm>
          <a:prstGeom prst="rect">
            <a:avLst/>
          </a:prstGeom>
          <a:noFill/>
        </p:spPr>
        <p:txBody>
          <a:bodyPr rtlCol="0" wrap="none">
            <a:spAutoFit/>
          </a:bodyPr>
          <a:lstStyle/>
          <a:p>
            <a:pPr>
              <a:lnSpc>
                <a:spcPct val="85000"/>
              </a:lnSpc>
            </a:pPr>
            <a:r>
              <a:rPr altLang="zh-CN" lang="en-US" sz="2000">
                <a:solidFill>
                  <a:schemeClr val="tx1">
                    <a:lumMod val="75000"/>
                    <a:lumOff val="25000"/>
                  </a:schemeClr>
                </a:solidFill>
                <a:latin charset="0" panose="02060503040505020203" pitchFamily="18" typeface="Chaparral Pro"/>
              </a:rPr>
              <a:t>Style popular index</a:t>
            </a:r>
          </a:p>
        </p:txBody>
      </p:sp>
      <p:sp>
        <p:nvSpPr>
          <p:cNvPr id="46" name="文本框 45"/>
          <p:cNvSpPr txBox="1"/>
          <p:nvPr/>
        </p:nvSpPr>
        <p:spPr>
          <a:xfrm>
            <a:off x="6907226" y="4513512"/>
            <a:ext cx="4679499" cy="1847088"/>
          </a:xfrm>
          <a:prstGeom prst="rect">
            <a:avLst/>
          </a:prstGeom>
          <a:noFill/>
        </p:spPr>
        <p:txBody>
          <a:bodyPr rtlCol="0" wrap="square">
            <a:spAutoFit/>
          </a:bodyPr>
          <a:lstStyle>
            <a:defPPr>
              <a:defRPr lang="zh-CN"/>
            </a:defPPr>
            <a:lvl1pPr algn="ctr">
              <a:lnSpc>
                <a:spcPct val="120000"/>
              </a:lnSpc>
              <a:defRPr sz="1600">
                <a:solidFill>
                  <a:schemeClr val="tx1">
                    <a:lumMod val="75000"/>
                    <a:lumOff val="25000"/>
                  </a:schemeClr>
                </a:solidFill>
              </a:defRPr>
            </a:lvl1pPr>
          </a:lstStyle>
          <a:p>
            <a:pPr algn="l"/>
            <a:r>
              <a:rPr altLang="zh-CN" lang="en-US"/>
              <a:t>Some people insist that only today and tomorrow matter. But how much poorer we would be if we really lived by that rule! So much of what we do today is frivolous and futile and soon forgotten. So much of what we hope to do tomorrow never happens.</a:t>
            </a:r>
          </a:p>
        </p:txBody>
      </p:sp>
      <p:grpSp>
        <p:nvGrpSpPr>
          <p:cNvPr id="47" name="组合 46"/>
          <p:cNvGrpSpPr/>
          <p:nvPr/>
        </p:nvGrpSpPr>
        <p:grpSpPr>
          <a:xfrm>
            <a:off x="6988742" y="4408638"/>
            <a:ext cx="737619" cy="118495"/>
            <a:chOff x="5675086" y="-1047234"/>
            <a:chExt cx="737619" cy="118495"/>
          </a:xfrm>
        </p:grpSpPr>
        <p:sp>
          <p:nvSpPr>
            <p:cNvPr id="48" name="五角星 47"/>
            <p:cNvSpPr/>
            <p:nvPr/>
          </p:nvSpPr>
          <p:spPr>
            <a:xfrm>
              <a:off x="5675086" y="-1047234"/>
              <a:ext cx="118495" cy="118495"/>
            </a:xfrm>
            <a:prstGeom prst="star5">
              <a:avLst>
                <a:gd fmla="val 28389" name="adj"/>
                <a:gd fmla="val 105146" name="hf"/>
                <a:gd fmla="val 110557" name="vf"/>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0" name="五角星 49"/>
            <p:cNvSpPr/>
            <p:nvPr/>
          </p:nvSpPr>
          <p:spPr>
            <a:xfrm>
              <a:off x="5829867" y="-1047234"/>
              <a:ext cx="118495" cy="118495"/>
            </a:xfrm>
            <a:prstGeom prst="star5">
              <a:avLst>
                <a:gd fmla="val 28389" name="adj"/>
                <a:gd fmla="val 105146" name="hf"/>
                <a:gd fmla="val 110557" name="vf"/>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1" name="五角星 50"/>
            <p:cNvSpPr/>
            <p:nvPr/>
          </p:nvSpPr>
          <p:spPr>
            <a:xfrm>
              <a:off x="5984648" y="-1047234"/>
              <a:ext cx="118495" cy="118495"/>
            </a:xfrm>
            <a:prstGeom prst="star5">
              <a:avLst>
                <a:gd fmla="val 28389" name="adj"/>
                <a:gd fmla="val 105146" name="hf"/>
                <a:gd fmla="val 110557" name="vf"/>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2" name="五角星 51"/>
            <p:cNvSpPr/>
            <p:nvPr/>
          </p:nvSpPr>
          <p:spPr>
            <a:xfrm>
              <a:off x="6139429" y="-1047234"/>
              <a:ext cx="118495" cy="118495"/>
            </a:xfrm>
            <a:prstGeom prst="star5">
              <a:avLst>
                <a:gd fmla="val 28389" name="adj"/>
                <a:gd fmla="val 105146" name="hf"/>
                <a:gd fmla="val 110557" name="vf"/>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3" name="五角星 52"/>
            <p:cNvSpPr/>
            <p:nvPr/>
          </p:nvSpPr>
          <p:spPr>
            <a:xfrm>
              <a:off x="6294210" y="-1047234"/>
              <a:ext cx="118495" cy="118495"/>
            </a:xfrm>
            <a:prstGeom prst="star5">
              <a:avLst>
                <a:gd fmla="val 28389" name="adj"/>
                <a:gd fmla="val 105146" name="hf"/>
                <a:gd fmla="val 110557" name="vf"/>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extLst>
      <p:ext uri="{BB962C8B-B14F-4D97-AF65-F5344CB8AC3E}">
        <p14:creationId val="1148135294"/>
      </p:ext>
    </p:extLst>
  </p:cSld>
  <p:clrMapOvr>
    <a:masterClrMapping/>
  </p:clrMapOvr>
  <mc:AlternateContent>
    <mc:Choice Requires="p14">
      <p:transition p14:dur="1250" spd="slow">
        <p:randomBar dir="vert"/>
      </p:transition>
    </mc:Choice>
    <mc:Fallback>
      <p:transition spd="slow">
        <p:randomBar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withEffect" presetClass="entr" presetID="2" presetSubtype="1">
                                  <p:stCondLst>
                                    <p:cond delay="0"/>
                                  </p:stCondLst>
                                  <p:childTnLst>
                                    <p:set>
                                      <p:cBhvr>
                                        <p:cTn dur="1" fill="hold" id="6">
                                          <p:stCondLst>
                                            <p:cond delay="0"/>
                                          </p:stCondLst>
                                        </p:cTn>
                                        <p:tgtEl>
                                          <p:spTgt spid="11"/>
                                        </p:tgtEl>
                                        <p:attrNameLst>
                                          <p:attrName>style.visibility</p:attrName>
                                        </p:attrNameLst>
                                      </p:cBhvr>
                                      <p:to>
                                        <p:strVal val="visible"/>
                                      </p:to>
                                    </p:set>
                                    <p:anim calcmode="lin" valueType="num">
                                      <p:cBhvr additive="base">
                                        <p:cTn dur="500" fill="hold" id="7"/>
                                        <p:tgtEl>
                                          <p:spTgt spid="11"/>
                                        </p:tgtEl>
                                        <p:attrNameLst>
                                          <p:attrName>ppt_x</p:attrName>
                                        </p:attrNameLst>
                                      </p:cBhvr>
                                      <p:tavLst>
                                        <p:tav tm="0">
                                          <p:val>
                                            <p:strVal val="#ppt_x"/>
                                          </p:val>
                                        </p:tav>
                                        <p:tav tm="100000">
                                          <p:val>
                                            <p:strVal val="#ppt_x"/>
                                          </p:val>
                                        </p:tav>
                                      </p:tavLst>
                                    </p:anim>
                                    <p:anim calcmode="lin" valueType="num">
                                      <p:cBhvr additive="base">
                                        <p:cTn dur="500" fill="hold" id="8"/>
                                        <p:tgtEl>
                                          <p:spTgt spid="11"/>
                                        </p:tgtEl>
                                        <p:attrNameLst>
                                          <p:attrName>ppt_y</p:attrName>
                                        </p:attrNameLst>
                                      </p:cBhvr>
                                      <p:tavLst>
                                        <p:tav tm="0">
                                          <p:val>
                                            <p:strVal val="0-#ppt_h/2"/>
                                          </p:val>
                                        </p:tav>
                                        <p:tav tm="100000">
                                          <p:val>
                                            <p:strVal val="#ppt_y"/>
                                          </p:val>
                                        </p:tav>
                                      </p:tavLst>
                                    </p:anim>
                                  </p:childTnLst>
                                </p:cTn>
                              </p:par>
                            </p:childTnLst>
                          </p:cTn>
                        </p:par>
                        <p:par>
                          <p:cTn fill="hold" id="9" nodeType="afterGroup">
                            <p:stCondLst>
                              <p:cond delay="500"/>
                            </p:stCondLst>
                            <p:childTnLst>
                              <p:par>
                                <p:cTn fill="hold" id="10" nodeType="afterEffect" presetClass="entr" presetID="21" presetSubtype="4">
                                  <p:stCondLst>
                                    <p:cond delay="0"/>
                                  </p:stCondLst>
                                  <p:childTnLst>
                                    <p:set>
                                      <p:cBhvr>
                                        <p:cTn dur="1" fill="hold" id="11">
                                          <p:stCondLst>
                                            <p:cond delay="0"/>
                                          </p:stCondLst>
                                        </p:cTn>
                                        <p:tgtEl>
                                          <p:spTgt spid="24"/>
                                        </p:tgtEl>
                                        <p:attrNameLst>
                                          <p:attrName>style.visibility</p:attrName>
                                        </p:attrNameLst>
                                      </p:cBhvr>
                                      <p:to>
                                        <p:strVal val="visible"/>
                                      </p:to>
                                    </p:set>
                                    <p:animEffect filter="wheel(4)" transition="in">
                                      <p:cBhvr>
                                        <p:cTn dur="1000" id="12"/>
                                        <p:tgtEl>
                                          <p:spTgt spid="24"/>
                                        </p:tgtEl>
                                      </p:cBhvr>
                                    </p:animEffect>
                                  </p:childTnLst>
                                </p:cTn>
                              </p:par>
                              <p:par>
                                <p:cTn fill="hold" id="13" nodeType="withEffect" presetClass="entr" presetID="22" presetSubtype="8">
                                  <p:stCondLst>
                                    <p:cond delay="0"/>
                                  </p:stCondLst>
                                  <p:childTnLst>
                                    <p:set>
                                      <p:cBhvr>
                                        <p:cTn dur="1" fill="hold" id="14">
                                          <p:stCondLst>
                                            <p:cond delay="0"/>
                                          </p:stCondLst>
                                        </p:cTn>
                                        <p:tgtEl>
                                          <p:spTgt spid="21"/>
                                        </p:tgtEl>
                                        <p:attrNameLst>
                                          <p:attrName>style.visibility</p:attrName>
                                        </p:attrNameLst>
                                      </p:cBhvr>
                                      <p:to>
                                        <p:strVal val="visible"/>
                                      </p:to>
                                    </p:set>
                                    <p:animEffect filter="wipe(left)" transition="in">
                                      <p:cBhvr>
                                        <p:cTn dur="500" id="15"/>
                                        <p:tgtEl>
                                          <p:spTgt spid="21"/>
                                        </p:tgtEl>
                                      </p:cBhvr>
                                    </p:animEffect>
                                  </p:childTnLst>
                                </p:cTn>
                              </p:par>
                              <p:par>
                                <p:cTn fill="hold" id="16" nodeType="withEffect" presetClass="entr" presetID="22" presetSubtype="8">
                                  <p:stCondLst>
                                    <p:cond delay="500"/>
                                  </p:stCondLst>
                                  <p:childTnLst>
                                    <p:set>
                                      <p:cBhvr>
                                        <p:cTn dur="1" fill="hold" id="17">
                                          <p:stCondLst>
                                            <p:cond delay="0"/>
                                          </p:stCondLst>
                                        </p:cTn>
                                        <p:tgtEl>
                                          <p:spTgt spid="13"/>
                                        </p:tgtEl>
                                        <p:attrNameLst>
                                          <p:attrName>style.visibility</p:attrName>
                                        </p:attrNameLst>
                                      </p:cBhvr>
                                      <p:to>
                                        <p:strVal val="visible"/>
                                      </p:to>
                                    </p:set>
                                    <p:animEffect filter="wipe(left)" transition="in">
                                      <p:cBhvr>
                                        <p:cTn dur="500" id="18"/>
                                        <p:tgtEl>
                                          <p:spTgt spid="13"/>
                                        </p:tgtEl>
                                      </p:cBhvr>
                                    </p:animEffect>
                                  </p:childTnLst>
                                </p:cTn>
                              </p:par>
                            </p:childTnLst>
                          </p:cTn>
                        </p:par>
                        <p:par>
                          <p:cTn fill="hold" id="19" nodeType="afterGroup">
                            <p:stCondLst>
                              <p:cond delay="1500"/>
                            </p:stCondLst>
                            <p:childTnLst>
                              <p:par>
                                <p:cTn fill="hold" grpId="0" id="20" nodeType="afterEffect" presetClass="entr" presetID="12" presetSubtype="4">
                                  <p:stCondLst>
                                    <p:cond delay="0"/>
                                  </p:stCondLst>
                                  <p:childTnLst>
                                    <p:set>
                                      <p:cBhvr>
                                        <p:cTn dur="1" fill="hold" id="21">
                                          <p:stCondLst>
                                            <p:cond delay="0"/>
                                          </p:stCondLst>
                                        </p:cTn>
                                        <p:tgtEl>
                                          <p:spTgt spid="38"/>
                                        </p:tgtEl>
                                        <p:attrNameLst>
                                          <p:attrName>style.visibility</p:attrName>
                                        </p:attrNameLst>
                                      </p:cBhvr>
                                      <p:to>
                                        <p:strVal val="visible"/>
                                      </p:to>
                                    </p:set>
                                    <p:anim calcmode="lin" valueType="num">
                                      <p:cBhvr additive="base">
                                        <p:cTn dur="500" id="22"/>
                                        <p:tgtEl>
                                          <p:spTgt spid="38"/>
                                        </p:tgtEl>
                                        <p:attrNameLst>
                                          <p:attrName>ppt_y</p:attrName>
                                        </p:attrNameLst>
                                      </p:cBhvr>
                                      <p:tavLst>
                                        <p:tav tm="0">
                                          <p:val>
                                            <p:strVal val="#ppt_y+#ppt_h*1.125000"/>
                                          </p:val>
                                        </p:tav>
                                        <p:tav tm="100000">
                                          <p:val>
                                            <p:strVal val="#ppt_y"/>
                                          </p:val>
                                        </p:tav>
                                      </p:tavLst>
                                    </p:anim>
                                    <p:animEffect filter="wipe(up)" transition="in">
                                      <p:cBhvr>
                                        <p:cTn dur="500" id="23"/>
                                        <p:tgtEl>
                                          <p:spTgt spid="38"/>
                                        </p:tgtEl>
                                      </p:cBhvr>
                                    </p:animEffect>
                                  </p:childTnLst>
                                </p:cTn>
                              </p:par>
                            </p:childTnLst>
                          </p:cTn>
                        </p:par>
                        <p:par>
                          <p:cTn fill="hold" id="24" nodeType="afterGroup">
                            <p:stCondLst>
                              <p:cond delay="2000"/>
                            </p:stCondLst>
                            <p:childTnLst>
                              <p:par>
                                <p:cTn fill="hold" id="25" nodeType="afterEffect" presetClass="entr" presetID="22" presetSubtype="8">
                                  <p:stCondLst>
                                    <p:cond delay="0"/>
                                  </p:stCondLst>
                                  <p:childTnLst>
                                    <p:set>
                                      <p:cBhvr>
                                        <p:cTn dur="1" fill="hold" id="26">
                                          <p:stCondLst>
                                            <p:cond delay="0"/>
                                          </p:stCondLst>
                                        </p:cTn>
                                        <p:tgtEl>
                                          <p:spTgt spid="39"/>
                                        </p:tgtEl>
                                        <p:attrNameLst>
                                          <p:attrName>style.visibility</p:attrName>
                                        </p:attrNameLst>
                                      </p:cBhvr>
                                      <p:to>
                                        <p:strVal val="visible"/>
                                      </p:to>
                                    </p:set>
                                    <p:animEffect filter="wipe(left)" transition="in">
                                      <p:cBhvr>
                                        <p:cTn dur="500" id="27"/>
                                        <p:tgtEl>
                                          <p:spTgt spid="39"/>
                                        </p:tgtEl>
                                      </p:cBhvr>
                                    </p:animEffect>
                                  </p:childTnLst>
                                </p:cTn>
                              </p:par>
                            </p:childTnLst>
                          </p:cTn>
                        </p:par>
                        <p:par>
                          <p:cTn fill="hold" id="28" nodeType="afterGroup">
                            <p:stCondLst>
                              <p:cond delay="2500"/>
                            </p:stCondLst>
                            <p:childTnLst>
                              <p:par>
                                <p:cTn fill="hold" grpId="0" id="29" nodeType="afterEffect" presetClass="entr" presetID="12" presetSubtype="1">
                                  <p:stCondLst>
                                    <p:cond delay="0"/>
                                  </p:stCondLst>
                                  <p:childTnLst>
                                    <p:set>
                                      <p:cBhvr>
                                        <p:cTn dur="1" fill="hold" id="30">
                                          <p:stCondLst>
                                            <p:cond delay="0"/>
                                          </p:stCondLst>
                                        </p:cTn>
                                        <p:tgtEl>
                                          <p:spTgt spid="45"/>
                                        </p:tgtEl>
                                        <p:attrNameLst>
                                          <p:attrName>style.visibility</p:attrName>
                                        </p:attrNameLst>
                                      </p:cBhvr>
                                      <p:to>
                                        <p:strVal val="visible"/>
                                      </p:to>
                                    </p:set>
                                    <p:anim calcmode="lin" valueType="num">
                                      <p:cBhvr additive="base">
                                        <p:cTn dur="500" id="31"/>
                                        <p:tgtEl>
                                          <p:spTgt spid="45"/>
                                        </p:tgtEl>
                                        <p:attrNameLst>
                                          <p:attrName>ppt_y</p:attrName>
                                        </p:attrNameLst>
                                      </p:cBhvr>
                                      <p:tavLst>
                                        <p:tav tm="0">
                                          <p:val>
                                            <p:strVal val="#ppt_y-#ppt_h*1.125000"/>
                                          </p:val>
                                        </p:tav>
                                        <p:tav tm="100000">
                                          <p:val>
                                            <p:strVal val="#ppt_y"/>
                                          </p:val>
                                        </p:tav>
                                      </p:tavLst>
                                    </p:anim>
                                    <p:animEffect filter="wipe(down)" transition="in">
                                      <p:cBhvr>
                                        <p:cTn dur="500" id="32"/>
                                        <p:tgtEl>
                                          <p:spTgt spid="45"/>
                                        </p:tgtEl>
                                      </p:cBhvr>
                                    </p:animEffect>
                                  </p:childTnLst>
                                </p:cTn>
                              </p:par>
                            </p:childTnLst>
                          </p:cTn>
                        </p:par>
                        <p:par>
                          <p:cTn fill="hold" id="33" nodeType="afterGroup">
                            <p:stCondLst>
                              <p:cond delay="3000"/>
                            </p:stCondLst>
                            <p:childTnLst>
                              <p:par>
                                <p:cTn fill="hold" id="34" nodeType="afterEffect" presetClass="entr" presetID="22" presetSubtype="8">
                                  <p:stCondLst>
                                    <p:cond delay="0"/>
                                  </p:stCondLst>
                                  <p:childTnLst>
                                    <p:set>
                                      <p:cBhvr>
                                        <p:cTn dur="1" fill="hold" id="35">
                                          <p:stCondLst>
                                            <p:cond delay="0"/>
                                          </p:stCondLst>
                                        </p:cTn>
                                        <p:tgtEl>
                                          <p:spTgt spid="47"/>
                                        </p:tgtEl>
                                        <p:attrNameLst>
                                          <p:attrName>style.visibility</p:attrName>
                                        </p:attrNameLst>
                                      </p:cBhvr>
                                      <p:to>
                                        <p:strVal val="visible"/>
                                      </p:to>
                                    </p:set>
                                    <p:animEffect filter="wipe(left)" transition="in">
                                      <p:cBhvr>
                                        <p:cTn dur="500" id="36"/>
                                        <p:tgtEl>
                                          <p:spTgt spid="47"/>
                                        </p:tgtEl>
                                      </p:cBhvr>
                                    </p:animEffect>
                                  </p:childTnLst>
                                </p:cTn>
                              </p:par>
                            </p:childTnLst>
                          </p:cTn>
                        </p:par>
                        <p:par>
                          <p:cTn fill="hold" id="37" nodeType="afterGroup">
                            <p:stCondLst>
                              <p:cond delay="3500"/>
                            </p:stCondLst>
                            <p:childTnLst>
                              <p:par>
                                <p:cTn fill="hold" grpId="0" id="38" nodeType="afterEffect" presetClass="entr" presetID="22" presetSubtype="1">
                                  <p:stCondLst>
                                    <p:cond delay="0"/>
                                  </p:stCondLst>
                                  <p:childTnLst>
                                    <p:set>
                                      <p:cBhvr>
                                        <p:cTn dur="1" fill="hold" id="39">
                                          <p:stCondLst>
                                            <p:cond delay="0"/>
                                          </p:stCondLst>
                                        </p:cTn>
                                        <p:tgtEl>
                                          <p:spTgt spid="46"/>
                                        </p:tgtEl>
                                        <p:attrNameLst>
                                          <p:attrName>style.visibility</p:attrName>
                                        </p:attrNameLst>
                                      </p:cBhvr>
                                      <p:to>
                                        <p:strVal val="visible"/>
                                      </p:to>
                                    </p:set>
                                    <p:animEffect filter="wipe(up)" transition="in">
                                      <p:cBhvr>
                                        <p:cTn dur="750" id="40"/>
                                        <p:tgtEl>
                                          <p:spTgt spid="4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38"/>
      <p:bldP grpId="0" spid="45"/>
      <p:bldP grpId="0" spid="46"/>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图片包含 室内, 墙壁, 床, 房间  已生成极高可信度的说明" id="10" name="图片 9">
            <a:extLst>
              <a:ext uri="{FF2B5EF4-FFF2-40B4-BE49-F238E27FC236}">
                <a16:creationId xmlns:a16="http://schemas.microsoft.com/office/drawing/2014/main" id="{B71E21A2-5C99-48EF-8C9D-94CC469DBA90}"/>
              </a:ext>
            </a:extLst>
          </p:cNvPr>
          <p:cNvPicPr>
            <a:picLocks noChangeAspect="1"/>
          </p:cNvPicPr>
          <p:nvPr/>
        </p:nvPicPr>
        <p:blipFill>
          <a:blip r:embed="rId3">
            <a:extLst>
              <a:ext uri="{28A0092B-C50C-407E-A947-70E740481C1C}">
                <a14:useLocalDpi val="0"/>
              </a:ext>
            </a:extLst>
          </a:blip>
          <a:stretch>
            <a:fillRect/>
          </a:stretch>
        </p:blipFill>
        <p:spPr>
          <a:xfrm>
            <a:off x="766763" y="3549650"/>
            <a:ext cx="4815663" cy="2857500"/>
          </a:xfrm>
          <a:prstGeom prst="rect">
            <a:avLst/>
          </a:prstGeom>
          <a:effectLst>
            <a:outerShdw algn="tl" blurRad="50800" dir="2700000" dist="38100" rotWithShape="0">
              <a:prstClr val="black">
                <a:alpha val="40000"/>
              </a:prstClr>
            </a:outerShdw>
          </a:effectLst>
        </p:spPr>
      </p:pic>
      <p:pic>
        <p:nvPicPr>
          <p:cNvPr descr="图片包含 室内, 墙壁, 窗户, 地板  已生成极高可信度的说明" id="12" name="图片 11">
            <a:extLst>
              <a:ext uri="{FF2B5EF4-FFF2-40B4-BE49-F238E27FC236}">
                <a16:creationId xmlns:a16="http://schemas.microsoft.com/office/drawing/2014/main" id="{29926732-A4C0-4B1A-9677-157E7B8EE349}"/>
              </a:ext>
            </a:extLst>
          </p:cNvPr>
          <p:cNvPicPr>
            <a:picLocks noChangeAspect="1"/>
          </p:cNvPicPr>
          <p:nvPr/>
        </p:nvPicPr>
        <p:blipFill>
          <a:blip r:embed="rId4">
            <a:extLst>
              <a:ext uri="{28A0092B-C50C-407E-A947-70E740481C1C}">
                <a14:useLocalDpi val="0"/>
              </a:ext>
            </a:extLst>
          </a:blip>
          <a:stretch>
            <a:fillRect/>
          </a:stretch>
        </p:blipFill>
        <p:spPr>
          <a:xfrm>
            <a:off x="766763" y="457200"/>
            <a:ext cx="4815662" cy="2857500"/>
          </a:xfrm>
          <a:prstGeom prst="rect">
            <a:avLst/>
          </a:prstGeom>
          <a:effectLst>
            <a:outerShdw algn="tl" blurRad="50800" dir="2700000" dist="38100" rotWithShape="0">
              <a:prstClr val="black">
                <a:alpha val="40000"/>
              </a:prstClr>
            </a:outerShdw>
          </a:effectLst>
        </p:spPr>
      </p:pic>
      <p:sp>
        <p:nvSpPr>
          <p:cNvPr id="13" name="矩形 12">
            <a:extLst>
              <a:ext uri="{FF2B5EF4-FFF2-40B4-BE49-F238E27FC236}">
                <a16:creationId xmlns:a16="http://schemas.microsoft.com/office/drawing/2014/main" id="{442D95CB-B50D-4ADD-A0D7-2678E2DE041D}"/>
              </a:ext>
            </a:extLst>
          </p:cNvPr>
          <p:cNvSpPr/>
          <p:nvPr/>
        </p:nvSpPr>
        <p:spPr>
          <a:xfrm>
            <a:off x="766763" y="457200"/>
            <a:ext cx="4815662" cy="10033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矩形 13">
            <a:extLst>
              <a:ext uri="{FF2B5EF4-FFF2-40B4-BE49-F238E27FC236}">
                <a16:creationId xmlns:a16="http://schemas.microsoft.com/office/drawing/2014/main" id="{4AAD52E5-5923-4AD2-A724-D22D524082AC}"/>
              </a:ext>
            </a:extLst>
          </p:cNvPr>
          <p:cNvSpPr/>
          <p:nvPr/>
        </p:nvSpPr>
        <p:spPr>
          <a:xfrm>
            <a:off x="766763" y="3549650"/>
            <a:ext cx="4815662" cy="10033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descr="图片包含 室内, 地板, 墙壁, 房间  已生成极高可信度的说明" id="6" name="图片 5">
            <a:extLst>
              <a:ext uri="{FF2B5EF4-FFF2-40B4-BE49-F238E27FC236}">
                <a16:creationId xmlns:a16="http://schemas.microsoft.com/office/drawing/2014/main" id="{2850855B-5754-4374-A7C9-552D5F03DF76}"/>
              </a:ext>
            </a:extLst>
          </p:cNvPr>
          <p:cNvPicPr>
            <a:picLocks noChangeAspect="1"/>
          </p:cNvPicPr>
          <p:nvPr/>
        </p:nvPicPr>
        <p:blipFill>
          <a:blip r:embed="rId5">
            <a:extLst>
              <a:ext uri="{28A0092B-C50C-407E-A947-70E740481C1C}">
                <a14:useLocalDpi val="0"/>
              </a:ext>
            </a:extLst>
          </a:blip>
          <a:stretch>
            <a:fillRect/>
          </a:stretch>
        </p:blipFill>
        <p:spPr>
          <a:xfrm>
            <a:off x="5912625" y="1885950"/>
            <a:ext cx="5965975" cy="3395223"/>
          </a:xfrm>
          <a:prstGeom prst="rect">
            <a:avLst/>
          </a:prstGeom>
          <a:ln w="28575">
            <a:solidFill>
              <a:schemeClr val="bg1"/>
            </a:solidFill>
          </a:ln>
          <a:effectLst>
            <a:outerShdw algn="tl" blurRad="50800" dir="2700000" dist="38100" rotWithShape="0">
              <a:prstClr val="black">
                <a:alpha val="40000"/>
              </a:prstClr>
            </a:outerShdw>
          </a:effectLst>
        </p:spPr>
      </p:pic>
      <p:sp>
        <p:nvSpPr>
          <p:cNvPr id="19" name="文本框 18">
            <a:extLst>
              <a:ext uri="{FF2B5EF4-FFF2-40B4-BE49-F238E27FC236}">
                <a16:creationId xmlns:a16="http://schemas.microsoft.com/office/drawing/2014/main" id="{5D774AFE-A3E8-4304-BB62-21FC8B309A53}"/>
              </a:ext>
            </a:extLst>
          </p:cNvPr>
          <p:cNvSpPr txBox="1"/>
          <p:nvPr/>
        </p:nvSpPr>
        <p:spPr>
          <a:xfrm>
            <a:off x="1172530" y="597708"/>
            <a:ext cx="4334328" cy="676656"/>
          </a:xfrm>
          <a:prstGeom prst="rect">
            <a:avLst/>
          </a:prstGeom>
          <a:noFill/>
        </p:spPr>
        <p:txBody>
          <a:bodyPr rtlCol="0" wrap="square">
            <a:spAutoFit/>
          </a:bodyPr>
          <a:lstStyle/>
          <a:p>
            <a:pPr>
              <a:lnSpc>
                <a:spcPct val="120000"/>
              </a:lnSpc>
            </a:pPr>
            <a:r>
              <a:rPr altLang="zh-CN" lang="en-US" sz="1600">
                <a:solidFill>
                  <a:schemeClr val="bg1"/>
                </a:solidFill>
                <a:latin charset="-122" typeface="华文黑体"/>
                <a:ea charset="-122" typeface="华文黑体"/>
                <a:sym typeface="+mn-ea"/>
              </a:rPr>
              <a:t>Lorem ipsum doloror amet consectetur adipisicing elit sed do eiusmod tempor</a:t>
            </a:r>
          </a:p>
        </p:txBody>
      </p:sp>
      <p:sp>
        <p:nvSpPr>
          <p:cNvPr id="20" name="文本框 19">
            <a:extLst>
              <a:ext uri="{FF2B5EF4-FFF2-40B4-BE49-F238E27FC236}">
                <a16:creationId xmlns:a16="http://schemas.microsoft.com/office/drawing/2014/main" id="{9007ABA8-8440-4DCC-9418-17F8E67AF630}"/>
              </a:ext>
            </a:extLst>
          </p:cNvPr>
          <p:cNvSpPr txBox="1"/>
          <p:nvPr/>
        </p:nvSpPr>
        <p:spPr>
          <a:xfrm>
            <a:off x="1172530" y="3709668"/>
            <a:ext cx="4334328" cy="676656"/>
          </a:xfrm>
          <a:prstGeom prst="rect">
            <a:avLst/>
          </a:prstGeom>
          <a:noFill/>
        </p:spPr>
        <p:txBody>
          <a:bodyPr rtlCol="0" wrap="square">
            <a:spAutoFit/>
          </a:bodyPr>
          <a:lstStyle/>
          <a:p>
            <a:pPr>
              <a:lnSpc>
                <a:spcPct val="120000"/>
              </a:lnSpc>
            </a:pPr>
            <a:r>
              <a:rPr altLang="zh-CN" lang="en-US" sz="1600">
                <a:solidFill>
                  <a:schemeClr val="bg1"/>
                </a:solidFill>
                <a:latin charset="-122" typeface="华文黑体"/>
                <a:ea charset="-122" typeface="华文黑体"/>
                <a:sym typeface="+mn-ea"/>
              </a:rPr>
              <a:t>Lorem ipsum doloror amet consectetur adipisicing elit sed do eiusmod tempor</a:t>
            </a:r>
          </a:p>
        </p:txBody>
      </p:sp>
      <p:sp>
        <p:nvSpPr>
          <p:cNvPr id="21" name="文本框 20">
            <a:extLst>
              <a:ext uri="{FF2B5EF4-FFF2-40B4-BE49-F238E27FC236}">
                <a16:creationId xmlns:a16="http://schemas.microsoft.com/office/drawing/2014/main" id="{92AA79E2-D410-4A17-B1DF-2DB0D19260C5}"/>
              </a:ext>
            </a:extLst>
          </p:cNvPr>
          <p:cNvSpPr txBox="1"/>
          <p:nvPr/>
        </p:nvSpPr>
        <p:spPr>
          <a:xfrm>
            <a:off x="6062880" y="769992"/>
            <a:ext cx="4305299" cy="518160"/>
          </a:xfrm>
          <a:prstGeom prst="rect">
            <a:avLst/>
          </a:prstGeom>
          <a:noFill/>
        </p:spPr>
        <p:txBody>
          <a:bodyPr rtlCol="0" wrap="square">
            <a:spAutoFit/>
          </a:bodyPr>
          <a:lstStyle/>
          <a:p>
            <a:r>
              <a:rPr altLang="en-US" lang="zh-CN" sz="2800">
                <a:latin charset="-122" typeface="华文黑体"/>
                <a:ea charset="-122" typeface="华文黑体"/>
              </a:rPr>
              <a:t>点击添加标题</a:t>
            </a:r>
          </a:p>
        </p:txBody>
      </p:sp>
      <p:sp>
        <p:nvSpPr>
          <p:cNvPr id="22" name="文本框 21">
            <a:extLst>
              <a:ext uri="{FF2B5EF4-FFF2-40B4-BE49-F238E27FC236}">
                <a16:creationId xmlns:a16="http://schemas.microsoft.com/office/drawing/2014/main" id="{05255A82-A244-4818-AD5A-875B0430B3AE}"/>
              </a:ext>
            </a:extLst>
          </p:cNvPr>
          <p:cNvSpPr txBox="1"/>
          <p:nvPr/>
        </p:nvSpPr>
        <p:spPr>
          <a:xfrm>
            <a:off x="5956300" y="5670440"/>
            <a:ext cx="5037706" cy="603504"/>
          </a:xfrm>
          <a:prstGeom prst="rect">
            <a:avLst/>
          </a:prstGeom>
          <a:noFill/>
        </p:spPr>
        <p:txBody>
          <a:bodyPr rtlCol="0" wrap="square">
            <a:spAutoFit/>
          </a:bodyPr>
          <a:lstStyle/>
          <a:p>
            <a:pPr>
              <a:lnSpc>
                <a:spcPct val="120000"/>
              </a:lnSpc>
            </a:pPr>
            <a:r>
              <a:rPr altLang="zh-CN" lang="en-US" sz="1400">
                <a:latin charset="-122" typeface="华文黑体"/>
                <a:ea charset="-122" typeface="华文黑体"/>
                <a:sym typeface="+mn-ea"/>
              </a:rPr>
              <a:t>Lorem ipsum doloror amet consectetur adipisicing elit sed do eius</a:t>
            </a:r>
          </a:p>
        </p:txBody>
      </p:sp>
    </p:spTree>
    <p:extLst>
      <p:ext uri="{BB962C8B-B14F-4D97-AF65-F5344CB8AC3E}">
        <p14:creationId val="2529622663"/>
      </p:ext>
    </p:extLst>
  </p:cSld>
  <p:clrMapOvr>
    <a:masterClrMapping/>
  </p:clrMapOvr>
  <mc:AlternateContent>
    <mc:Choice Requires="p14">
      <p:transition p14:dur="1250" spd="slow">
        <p:randomBar dir="vert"/>
      </p:transition>
    </mc:Choice>
    <mc:Fallback>
      <p:transition spd="slow">
        <p:randomBar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1" presetSubtype="0">
                                  <p:stCondLst>
                                    <p:cond delay="0"/>
                                  </p:stCondLst>
                                  <p:iterate type="lt">
                                    <p:tmPct val="10000"/>
                                  </p:iterate>
                                  <p:childTnLst>
                                    <p:set>
                                      <p:cBhvr>
                                        <p:cTn dur="1" fill="hold" id="6">
                                          <p:stCondLst>
                                            <p:cond delay="0"/>
                                          </p:stCondLst>
                                        </p:cTn>
                                        <p:tgtEl>
                                          <p:spTgt spid="21"/>
                                        </p:tgtEl>
                                        <p:attrNameLst>
                                          <p:attrName>style.visibility</p:attrName>
                                        </p:attrNameLst>
                                      </p:cBhvr>
                                      <p:to>
                                        <p:strVal val="visible"/>
                                      </p:to>
                                    </p:set>
                                    <p:anim calcmode="lin" valueType="num">
                                      <p:cBhvr>
                                        <p:cTn dur="500" fill="hold" id="7"/>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
                                        <p:tgtEl>
                                          <p:spTgt spid="21"/>
                                        </p:tgtEl>
                                        <p:attrNameLst>
                                          <p:attrName>ppt_y</p:attrName>
                                        </p:attrNameLst>
                                      </p:cBhvr>
                                      <p:tavLst>
                                        <p:tav tm="0">
                                          <p:val>
                                            <p:strVal val="#ppt_y"/>
                                          </p:val>
                                        </p:tav>
                                        <p:tav tm="100000">
                                          <p:val>
                                            <p:strVal val="#ppt_y"/>
                                          </p:val>
                                        </p:tav>
                                      </p:tavLst>
                                    </p:anim>
                                    <p:anim calcmode="lin" valueType="num">
                                      <p:cBhvr>
                                        <p:cTn dur="500" fill="hold" id="9"/>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
                                        <p:tgtEl>
                                          <p:spTgt spid="21"/>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1" tmFilter="0,0; .5, 1; 1, 1"/>
                                        <p:tgtEl>
                                          <p:spTgt spid="21"/>
                                        </p:tgtEl>
                                      </p:cBhvr>
                                    </p:animEffect>
                                  </p:childTnLst>
                                </p:cTn>
                              </p:par>
                            </p:childTnLst>
                          </p:cTn>
                        </p:par>
                        <p:par>
                          <p:cTn fill="hold" id="12" nodeType="afterGroup">
                            <p:stCondLst>
                              <p:cond delay="500"/>
                            </p:stCondLst>
                            <p:childTnLst>
                              <p:par>
                                <p:cTn fill="hold" id="13" nodeType="afterEffect" presetClass="entr" presetID="42" presetSubtype="0">
                                  <p:stCondLst>
                                    <p:cond delay="0"/>
                                  </p:stCondLst>
                                  <p:childTnLst>
                                    <p:set>
                                      <p:cBhvr>
                                        <p:cTn dur="1" fill="hold" id="14">
                                          <p:stCondLst>
                                            <p:cond delay="0"/>
                                          </p:stCondLst>
                                        </p:cTn>
                                        <p:tgtEl>
                                          <p:spTgt spid="12"/>
                                        </p:tgtEl>
                                        <p:attrNameLst>
                                          <p:attrName>style.visibility</p:attrName>
                                        </p:attrNameLst>
                                      </p:cBhvr>
                                      <p:to>
                                        <p:strVal val="visible"/>
                                      </p:to>
                                    </p:set>
                                    <p:animEffect filter="fade" transition="in">
                                      <p:cBhvr>
                                        <p:cTn dur="750" id="15"/>
                                        <p:tgtEl>
                                          <p:spTgt spid="12"/>
                                        </p:tgtEl>
                                      </p:cBhvr>
                                    </p:animEffect>
                                    <p:anim calcmode="lin" valueType="num">
                                      <p:cBhvr>
                                        <p:cTn dur="750" fill="hold" id="16"/>
                                        <p:tgtEl>
                                          <p:spTgt spid="12"/>
                                        </p:tgtEl>
                                        <p:attrNameLst>
                                          <p:attrName>ppt_x</p:attrName>
                                        </p:attrNameLst>
                                      </p:cBhvr>
                                      <p:tavLst>
                                        <p:tav tm="0">
                                          <p:val>
                                            <p:strVal val="#ppt_x"/>
                                          </p:val>
                                        </p:tav>
                                        <p:tav tm="100000">
                                          <p:val>
                                            <p:strVal val="#ppt_x"/>
                                          </p:val>
                                        </p:tav>
                                      </p:tavLst>
                                    </p:anim>
                                    <p:anim calcmode="lin" valueType="num">
                                      <p:cBhvr>
                                        <p:cTn dur="750" fill="hold" id="17"/>
                                        <p:tgtEl>
                                          <p:spTgt spid="12"/>
                                        </p:tgtEl>
                                        <p:attrNameLst>
                                          <p:attrName>ppt_y</p:attrName>
                                        </p:attrNameLst>
                                      </p:cBhvr>
                                      <p:tavLst>
                                        <p:tav tm="0">
                                          <p:val>
                                            <p:strVal val="#ppt_y+.1"/>
                                          </p:val>
                                        </p:tav>
                                        <p:tav tm="100000">
                                          <p:val>
                                            <p:strVal val="#ppt_y"/>
                                          </p:val>
                                        </p:tav>
                                      </p:tavLst>
                                    </p:anim>
                                  </p:childTnLst>
                                </p:cTn>
                              </p:par>
                              <p:par>
                                <p:cTn fill="hold" grpId="0" id="18" nodeType="withEffect" presetClass="entr" presetID="47" presetSubtype="0">
                                  <p:stCondLst>
                                    <p:cond delay="0"/>
                                  </p:stCondLst>
                                  <p:childTnLst>
                                    <p:set>
                                      <p:cBhvr>
                                        <p:cTn dur="1" fill="hold" id="19">
                                          <p:stCondLst>
                                            <p:cond delay="0"/>
                                          </p:stCondLst>
                                        </p:cTn>
                                        <p:tgtEl>
                                          <p:spTgt spid="13"/>
                                        </p:tgtEl>
                                        <p:attrNameLst>
                                          <p:attrName>style.visibility</p:attrName>
                                        </p:attrNameLst>
                                      </p:cBhvr>
                                      <p:to>
                                        <p:strVal val="visible"/>
                                      </p:to>
                                    </p:set>
                                    <p:animEffect filter="fade" transition="in">
                                      <p:cBhvr>
                                        <p:cTn dur="750" id="20"/>
                                        <p:tgtEl>
                                          <p:spTgt spid="13"/>
                                        </p:tgtEl>
                                      </p:cBhvr>
                                    </p:animEffect>
                                    <p:anim calcmode="lin" valueType="num">
                                      <p:cBhvr>
                                        <p:cTn dur="750" fill="hold" id="21"/>
                                        <p:tgtEl>
                                          <p:spTgt spid="13"/>
                                        </p:tgtEl>
                                        <p:attrNameLst>
                                          <p:attrName>ppt_x</p:attrName>
                                        </p:attrNameLst>
                                      </p:cBhvr>
                                      <p:tavLst>
                                        <p:tav tm="0">
                                          <p:val>
                                            <p:strVal val="#ppt_x"/>
                                          </p:val>
                                        </p:tav>
                                        <p:tav tm="100000">
                                          <p:val>
                                            <p:strVal val="#ppt_x"/>
                                          </p:val>
                                        </p:tav>
                                      </p:tavLst>
                                    </p:anim>
                                    <p:anim calcmode="lin" valueType="num">
                                      <p:cBhvr>
                                        <p:cTn dur="750" fill="hold" id="22"/>
                                        <p:tgtEl>
                                          <p:spTgt spid="13"/>
                                        </p:tgtEl>
                                        <p:attrNameLst>
                                          <p:attrName>ppt_y</p:attrName>
                                        </p:attrNameLst>
                                      </p:cBhvr>
                                      <p:tavLst>
                                        <p:tav tm="0">
                                          <p:val>
                                            <p:strVal val="#ppt_y-.1"/>
                                          </p:val>
                                        </p:tav>
                                        <p:tav tm="100000">
                                          <p:val>
                                            <p:strVal val="#ppt_y"/>
                                          </p:val>
                                        </p:tav>
                                      </p:tavLst>
                                    </p:anim>
                                  </p:childTnLst>
                                </p:cTn>
                              </p:par>
                              <p:par>
                                <p:cTn fill="hold" id="23" nodeType="withEffect" presetClass="entr" presetID="42" presetSubtype="0">
                                  <p:stCondLst>
                                    <p:cond delay="0"/>
                                  </p:stCondLst>
                                  <p:childTnLst>
                                    <p:set>
                                      <p:cBhvr>
                                        <p:cTn dur="1" fill="hold" id="24">
                                          <p:stCondLst>
                                            <p:cond delay="0"/>
                                          </p:stCondLst>
                                        </p:cTn>
                                        <p:tgtEl>
                                          <p:spTgt spid="10"/>
                                        </p:tgtEl>
                                        <p:attrNameLst>
                                          <p:attrName>style.visibility</p:attrName>
                                        </p:attrNameLst>
                                      </p:cBhvr>
                                      <p:to>
                                        <p:strVal val="visible"/>
                                      </p:to>
                                    </p:set>
                                    <p:animEffect filter="fade" transition="in">
                                      <p:cBhvr>
                                        <p:cTn dur="750" id="25"/>
                                        <p:tgtEl>
                                          <p:spTgt spid="10"/>
                                        </p:tgtEl>
                                      </p:cBhvr>
                                    </p:animEffect>
                                    <p:anim calcmode="lin" valueType="num">
                                      <p:cBhvr>
                                        <p:cTn dur="750" fill="hold" id="26"/>
                                        <p:tgtEl>
                                          <p:spTgt spid="10"/>
                                        </p:tgtEl>
                                        <p:attrNameLst>
                                          <p:attrName>ppt_x</p:attrName>
                                        </p:attrNameLst>
                                      </p:cBhvr>
                                      <p:tavLst>
                                        <p:tav tm="0">
                                          <p:val>
                                            <p:strVal val="#ppt_x"/>
                                          </p:val>
                                        </p:tav>
                                        <p:tav tm="100000">
                                          <p:val>
                                            <p:strVal val="#ppt_x"/>
                                          </p:val>
                                        </p:tav>
                                      </p:tavLst>
                                    </p:anim>
                                    <p:anim calcmode="lin" valueType="num">
                                      <p:cBhvr>
                                        <p:cTn dur="750" fill="hold" id="27"/>
                                        <p:tgtEl>
                                          <p:spTgt spid="10"/>
                                        </p:tgtEl>
                                        <p:attrNameLst>
                                          <p:attrName>ppt_y</p:attrName>
                                        </p:attrNameLst>
                                      </p:cBhvr>
                                      <p:tavLst>
                                        <p:tav tm="0">
                                          <p:val>
                                            <p:strVal val="#ppt_y+.1"/>
                                          </p:val>
                                        </p:tav>
                                        <p:tav tm="100000">
                                          <p:val>
                                            <p:strVal val="#ppt_y"/>
                                          </p:val>
                                        </p:tav>
                                      </p:tavLst>
                                    </p:anim>
                                  </p:childTnLst>
                                </p:cTn>
                              </p:par>
                              <p:par>
                                <p:cTn fill="hold" grpId="0" id="28" nodeType="withEffect" presetClass="entr" presetID="47" presetSubtype="0">
                                  <p:stCondLst>
                                    <p:cond delay="0"/>
                                  </p:stCondLst>
                                  <p:childTnLst>
                                    <p:set>
                                      <p:cBhvr>
                                        <p:cTn dur="1" fill="hold" id="29">
                                          <p:stCondLst>
                                            <p:cond delay="0"/>
                                          </p:stCondLst>
                                        </p:cTn>
                                        <p:tgtEl>
                                          <p:spTgt spid="14"/>
                                        </p:tgtEl>
                                        <p:attrNameLst>
                                          <p:attrName>style.visibility</p:attrName>
                                        </p:attrNameLst>
                                      </p:cBhvr>
                                      <p:to>
                                        <p:strVal val="visible"/>
                                      </p:to>
                                    </p:set>
                                    <p:animEffect filter="fade" transition="in">
                                      <p:cBhvr>
                                        <p:cTn dur="750" id="30"/>
                                        <p:tgtEl>
                                          <p:spTgt spid="14"/>
                                        </p:tgtEl>
                                      </p:cBhvr>
                                    </p:animEffect>
                                    <p:anim calcmode="lin" valueType="num">
                                      <p:cBhvr>
                                        <p:cTn dur="750" fill="hold" id="31"/>
                                        <p:tgtEl>
                                          <p:spTgt spid="14"/>
                                        </p:tgtEl>
                                        <p:attrNameLst>
                                          <p:attrName>ppt_x</p:attrName>
                                        </p:attrNameLst>
                                      </p:cBhvr>
                                      <p:tavLst>
                                        <p:tav tm="0">
                                          <p:val>
                                            <p:strVal val="#ppt_x"/>
                                          </p:val>
                                        </p:tav>
                                        <p:tav tm="100000">
                                          <p:val>
                                            <p:strVal val="#ppt_x"/>
                                          </p:val>
                                        </p:tav>
                                      </p:tavLst>
                                    </p:anim>
                                    <p:anim calcmode="lin" valueType="num">
                                      <p:cBhvr>
                                        <p:cTn dur="750" fill="hold" id="32"/>
                                        <p:tgtEl>
                                          <p:spTgt spid="14"/>
                                        </p:tgtEl>
                                        <p:attrNameLst>
                                          <p:attrName>ppt_y</p:attrName>
                                        </p:attrNameLst>
                                      </p:cBhvr>
                                      <p:tavLst>
                                        <p:tav tm="0">
                                          <p:val>
                                            <p:strVal val="#ppt_y-.1"/>
                                          </p:val>
                                        </p:tav>
                                        <p:tav tm="100000">
                                          <p:val>
                                            <p:strVal val="#ppt_y"/>
                                          </p:val>
                                        </p:tav>
                                      </p:tavLst>
                                    </p:anim>
                                  </p:childTnLst>
                                </p:cTn>
                              </p:par>
                              <p:par>
                                <p:cTn fill="hold" grpId="0" id="33" nodeType="withEffect" presetClass="entr" presetID="42" presetSubtype="0">
                                  <p:stCondLst>
                                    <p:cond delay="500"/>
                                  </p:stCondLst>
                                  <p:childTnLst>
                                    <p:set>
                                      <p:cBhvr>
                                        <p:cTn dur="1" fill="hold" id="34">
                                          <p:stCondLst>
                                            <p:cond delay="0"/>
                                          </p:stCondLst>
                                        </p:cTn>
                                        <p:tgtEl>
                                          <p:spTgt spid="19"/>
                                        </p:tgtEl>
                                        <p:attrNameLst>
                                          <p:attrName>style.visibility</p:attrName>
                                        </p:attrNameLst>
                                      </p:cBhvr>
                                      <p:to>
                                        <p:strVal val="visible"/>
                                      </p:to>
                                    </p:set>
                                    <p:animEffect filter="fade" transition="in">
                                      <p:cBhvr>
                                        <p:cTn dur="1000" id="35"/>
                                        <p:tgtEl>
                                          <p:spTgt spid="19"/>
                                        </p:tgtEl>
                                      </p:cBhvr>
                                    </p:animEffect>
                                    <p:anim calcmode="lin" valueType="num">
                                      <p:cBhvr>
                                        <p:cTn dur="1000" fill="hold" id="36"/>
                                        <p:tgtEl>
                                          <p:spTgt spid="19"/>
                                        </p:tgtEl>
                                        <p:attrNameLst>
                                          <p:attrName>ppt_x</p:attrName>
                                        </p:attrNameLst>
                                      </p:cBhvr>
                                      <p:tavLst>
                                        <p:tav tm="0">
                                          <p:val>
                                            <p:strVal val="#ppt_x"/>
                                          </p:val>
                                        </p:tav>
                                        <p:tav tm="100000">
                                          <p:val>
                                            <p:strVal val="#ppt_x"/>
                                          </p:val>
                                        </p:tav>
                                      </p:tavLst>
                                    </p:anim>
                                    <p:anim calcmode="lin" valueType="num">
                                      <p:cBhvr>
                                        <p:cTn dur="1000" fill="hold" id="37"/>
                                        <p:tgtEl>
                                          <p:spTgt spid="19"/>
                                        </p:tgtEl>
                                        <p:attrNameLst>
                                          <p:attrName>ppt_y</p:attrName>
                                        </p:attrNameLst>
                                      </p:cBhvr>
                                      <p:tavLst>
                                        <p:tav tm="0">
                                          <p:val>
                                            <p:strVal val="#ppt_y+.1"/>
                                          </p:val>
                                        </p:tav>
                                        <p:tav tm="100000">
                                          <p:val>
                                            <p:strVal val="#ppt_y"/>
                                          </p:val>
                                        </p:tav>
                                      </p:tavLst>
                                    </p:anim>
                                  </p:childTnLst>
                                </p:cTn>
                              </p:par>
                              <p:par>
                                <p:cTn fill="hold" grpId="0" id="38" nodeType="withEffect" presetClass="entr" presetID="42" presetSubtype="0">
                                  <p:stCondLst>
                                    <p:cond delay="500"/>
                                  </p:stCondLst>
                                  <p:childTnLst>
                                    <p:set>
                                      <p:cBhvr>
                                        <p:cTn dur="1" fill="hold" id="39">
                                          <p:stCondLst>
                                            <p:cond delay="0"/>
                                          </p:stCondLst>
                                        </p:cTn>
                                        <p:tgtEl>
                                          <p:spTgt spid="20"/>
                                        </p:tgtEl>
                                        <p:attrNameLst>
                                          <p:attrName>style.visibility</p:attrName>
                                        </p:attrNameLst>
                                      </p:cBhvr>
                                      <p:to>
                                        <p:strVal val="visible"/>
                                      </p:to>
                                    </p:set>
                                    <p:animEffect filter="fade" transition="in">
                                      <p:cBhvr>
                                        <p:cTn dur="1000" id="40"/>
                                        <p:tgtEl>
                                          <p:spTgt spid="20"/>
                                        </p:tgtEl>
                                      </p:cBhvr>
                                    </p:animEffect>
                                    <p:anim calcmode="lin" valueType="num">
                                      <p:cBhvr>
                                        <p:cTn dur="1000" fill="hold" id="41"/>
                                        <p:tgtEl>
                                          <p:spTgt spid="20"/>
                                        </p:tgtEl>
                                        <p:attrNameLst>
                                          <p:attrName>ppt_x</p:attrName>
                                        </p:attrNameLst>
                                      </p:cBhvr>
                                      <p:tavLst>
                                        <p:tav tm="0">
                                          <p:val>
                                            <p:strVal val="#ppt_x"/>
                                          </p:val>
                                        </p:tav>
                                        <p:tav tm="100000">
                                          <p:val>
                                            <p:strVal val="#ppt_x"/>
                                          </p:val>
                                        </p:tav>
                                      </p:tavLst>
                                    </p:anim>
                                    <p:anim calcmode="lin" valueType="num">
                                      <p:cBhvr>
                                        <p:cTn dur="1000" fill="hold" id="42"/>
                                        <p:tgtEl>
                                          <p:spTgt spid="20"/>
                                        </p:tgtEl>
                                        <p:attrNameLst>
                                          <p:attrName>ppt_y</p:attrName>
                                        </p:attrNameLst>
                                      </p:cBhvr>
                                      <p:tavLst>
                                        <p:tav tm="0">
                                          <p:val>
                                            <p:strVal val="#ppt_y+.1"/>
                                          </p:val>
                                        </p:tav>
                                        <p:tav tm="100000">
                                          <p:val>
                                            <p:strVal val="#ppt_y"/>
                                          </p:val>
                                        </p:tav>
                                      </p:tavLst>
                                    </p:anim>
                                  </p:childTnLst>
                                </p:cTn>
                              </p:par>
                              <p:par>
                                <p:cTn fill="hold" grpId="0" id="43" nodeType="withEffect" presetClass="entr" presetID="22" presetSubtype="2">
                                  <p:stCondLst>
                                    <p:cond delay="0"/>
                                  </p:stCondLst>
                                  <p:childTnLst>
                                    <p:set>
                                      <p:cBhvr>
                                        <p:cTn dur="1" fill="hold" id="44">
                                          <p:stCondLst>
                                            <p:cond delay="0"/>
                                          </p:stCondLst>
                                        </p:cTn>
                                        <p:tgtEl>
                                          <p:spTgt spid="22"/>
                                        </p:tgtEl>
                                        <p:attrNameLst>
                                          <p:attrName>style.visibility</p:attrName>
                                        </p:attrNameLst>
                                      </p:cBhvr>
                                      <p:to>
                                        <p:strVal val="visible"/>
                                      </p:to>
                                    </p:set>
                                    <p:animEffect filter="wipe(right)" transition="in">
                                      <p:cBhvr>
                                        <p:cTn dur="500" id="45"/>
                                        <p:tgtEl>
                                          <p:spTgt spid="2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P grpId="0" spid="14"/>
      <p:bldP grpId="0" spid="19"/>
      <p:bldP grpId="0" spid="20"/>
      <p:bldP grpId="0" spid="21"/>
      <p:bldP grpId="0" spid="22"/>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MH_Other_3">
            <a:extLst>
              <a:ext uri="{FF2B5EF4-FFF2-40B4-BE49-F238E27FC236}">
                <a16:creationId xmlns:a16="http://schemas.microsoft.com/office/drawing/2014/main" id="{D0E2FCBD-F3E0-4FCA-AC60-873CC7EF2547}"/>
              </a:ext>
            </a:extLst>
          </p:cNvPr>
          <p:cNvSpPr/>
          <p:nvPr>
            <p:custDataLst>
              <p:tags r:id="rId3"/>
            </p:custDataLst>
          </p:nvPr>
        </p:nvSpPr>
        <p:spPr>
          <a:xfrm>
            <a:off x="3226278" y="855240"/>
            <a:ext cx="4082768" cy="3726286"/>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sp>
        <p:nvSpPr>
          <p:cNvPr id="7" name="MH_Picture_1">
            <a:extLst>
              <a:ext uri="{FF2B5EF4-FFF2-40B4-BE49-F238E27FC236}">
                <a16:creationId xmlns:a16="http://schemas.microsoft.com/office/drawing/2014/main" id="{DA3C51C3-CC6C-45FA-9428-5E1780AD6190}"/>
              </a:ext>
            </a:extLst>
          </p:cNvPr>
          <p:cNvSpPr/>
          <p:nvPr>
            <p:custDataLst>
              <p:tags r:id="rId4"/>
            </p:custDataLst>
          </p:nvPr>
        </p:nvSpPr>
        <p:spPr>
          <a:xfrm>
            <a:off x="1020884" y="1408400"/>
            <a:ext cx="2657654" cy="2511703"/>
          </a:xfrm>
          <a:prstGeom prst="rect">
            <a:avLst/>
          </a:prstGeom>
          <a:blipFill dpi="0" rotWithShape="1">
            <a:blip r:embed="rId5">
              <a:extLst>
                <a:ext uri="{28A0092B-C50C-407E-A947-70E740481C1C}">
                  <a14:useLocalDpi val="0"/>
                </a:ext>
              </a:extLst>
            </a:blip>
            <a:stretch>
              <a:fillRect/>
            </a:stretch>
          </a:blipFill>
          <a:ln w="76200">
            <a:solidFill>
              <a:schemeClr val="bg1"/>
            </a:solidFill>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sp>
        <p:nvSpPr>
          <p:cNvPr id="9" name="MH_Text_1">
            <a:extLst>
              <a:ext uri="{FF2B5EF4-FFF2-40B4-BE49-F238E27FC236}">
                <a16:creationId xmlns:a16="http://schemas.microsoft.com/office/drawing/2014/main" id="{5965FAB1-BE97-4D6C-BEA4-6CF9631F4689}"/>
              </a:ext>
            </a:extLst>
          </p:cNvPr>
          <p:cNvSpPr/>
          <p:nvPr>
            <p:custDataLst>
              <p:tags r:id="rId6"/>
            </p:custDataLst>
          </p:nvPr>
        </p:nvSpPr>
        <p:spPr>
          <a:xfrm>
            <a:off x="3835500" y="1043803"/>
            <a:ext cx="2994510" cy="1350514"/>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30000"/>
              </a:lnSpc>
              <a:defRPr/>
            </a:pPr>
            <a:r>
              <a:rPr altLang="zh-CN" lang="en-US">
                <a:solidFill>
                  <a:srgbClr val="FFFFFF"/>
                </a:solidFill>
              </a:rPr>
              <a:t>LOREM IPSUM DOLOR SIT AMET</a:t>
            </a:r>
          </a:p>
        </p:txBody>
      </p:sp>
      <p:sp>
        <p:nvSpPr>
          <p:cNvPr id="10" name="MH_Picture_2">
            <a:extLst>
              <a:ext uri="{FF2B5EF4-FFF2-40B4-BE49-F238E27FC236}">
                <a16:creationId xmlns:a16="http://schemas.microsoft.com/office/drawing/2014/main" id="{7AE6A193-D904-4005-96BB-3B1FE7E83850}"/>
              </a:ext>
            </a:extLst>
          </p:cNvPr>
          <p:cNvSpPr/>
          <p:nvPr>
            <p:custDataLst>
              <p:tags r:id="rId7"/>
            </p:custDataLst>
          </p:nvPr>
        </p:nvSpPr>
        <p:spPr>
          <a:xfrm>
            <a:off x="3977680" y="4015905"/>
            <a:ext cx="3515104" cy="2511703"/>
          </a:xfrm>
          <a:prstGeom prst="rect">
            <a:avLst/>
          </a:prstGeom>
          <a:blipFill dpi="0" rotWithShape="1">
            <a:blip r:embed="rId8">
              <a:extLst>
                <a:ext uri="{28A0092B-C50C-407E-A947-70E740481C1C}">
                  <a14:useLocalDpi val="0"/>
                </a:ext>
              </a:extLst>
            </a:blip>
            <a:stretch>
              <a:fillRect/>
            </a:stretch>
          </a:blipFill>
          <a:ln w="76200">
            <a:solidFill>
              <a:schemeClr val="bg1"/>
            </a:solidFill>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sp>
        <p:nvSpPr>
          <p:cNvPr id="11" name="MH_Text_2">
            <a:extLst>
              <a:ext uri="{FF2B5EF4-FFF2-40B4-BE49-F238E27FC236}">
                <a16:creationId xmlns:a16="http://schemas.microsoft.com/office/drawing/2014/main" id="{1AC3551C-9E0E-4EB5-B8FC-05718A06075F}"/>
              </a:ext>
            </a:extLst>
          </p:cNvPr>
          <p:cNvSpPr/>
          <p:nvPr>
            <p:custDataLst>
              <p:tags r:id="rId9"/>
            </p:custDataLst>
          </p:nvPr>
        </p:nvSpPr>
        <p:spPr>
          <a:xfrm>
            <a:off x="3862844" y="2665391"/>
            <a:ext cx="2994508" cy="1350514"/>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30000"/>
              </a:lnSpc>
              <a:defRPr/>
            </a:pPr>
            <a:r>
              <a:rPr altLang="zh-CN" lang="en-US">
                <a:solidFill>
                  <a:srgbClr val="FFFFFF"/>
                </a:solidFill>
              </a:rPr>
              <a:t>LOREM IPSUM DOLOR SIT AMET</a:t>
            </a:r>
          </a:p>
        </p:txBody>
      </p:sp>
      <p:sp>
        <p:nvSpPr>
          <p:cNvPr id="12" name="MH_Text_3">
            <a:extLst>
              <a:ext uri="{FF2B5EF4-FFF2-40B4-BE49-F238E27FC236}">
                <a16:creationId xmlns:a16="http://schemas.microsoft.com/office/drawing/2014/main" id="{E0462B19-863A-4BCC-8AC4-A5E358719021}"/>
              </a:ext>
            </a:extLst>
          </p:cNvPr>
          <p:cNvSpPr/>
          <p:nvPr>
            <p:custDataLst>
              <p:tags r:id="rId10"/>
            </p:custDataLst>
          </p:nvPr>
        </p:nvSpPr>
        <p:spPr>
          <a:xfrm>
            <a:off x="985846" y="3933806"/>
            <a:ext cx="2056693" cy="1350514"/>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30000"/>
              </a:lnSpc>
              <a:defRPr/>
            </a:pPr>
            <a:r>
              <a:rPr altLang="zh-CN" lang="en-US">
                <a:solidFill>
                  <a:srgbClr val="3F434F"/>
                </a:solidFill>
              </a:rPr>
              <a:t>LOREM IPSUM DOLOR SIT AMET</a:t>
            </a:r>
          </a:p>
        </p:txBody>
      </p:sp>
      <p:sp>
        <p:nvSpPr>
          <p:cNvPr id="8" name="MH_Picture_3">
            <a:extLst>
              <a:ext uri="{FF2B5EF4-FFF2-40B4-BE49-F238E27FC236}">
                <a16:creationId xmlns:a16="http://schemas.microsoft.com/office/drawing/2014/main" id="{E3214B38-8FD0-403B-B0E4-91683E4A9B3B}"/>
              </a:ext>
            </a:extLst>
          </p:cNvPr>
          <p:cNvSpPr/>
          <p:nvPr>
            <p:custDataLst>
              <p:tags r:id="rId11"/>
            </p:custDataLst>
          </p:nvPr>
        </p:nvSpPr>
        <p:spPr>
          <a:xfrm>
            <a:off x="7676522" y="855240"/>
            <a:ext cx="4067926" cy="5425195"/>
          </a:xfrm>
          <a:prstGeom prst="rect">
            <a:avLst/>
          </a:prstGeom>
          <a:blipFill dpi="0" rotWithShape="1">
            <a:blip r:embed="rId12">
              <a:extLst>
                <a:ext uri="{28A0092B-C50C-407E-A947-70E740481C1C}">
                  <a14:useLocalDpi val="0"/>
                </a:ext>
              </a:extLst>
            </a:blip>
            <a:stretch>
              <a:fillRect/>
            </a:stretch>
          </a:blipFill>
          <a:ln w="762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spTree>
    <p:extLst>
      <p:ext uri="{BB962C8B-B14F-4D97-AF65-F5344CB8AC3E}">
        <p14:creationId val="3082659900"/>
      </p:ext>
    </p:extLst>
  </p:cSld>
  <p:clrMapOvr>
    <a:masterClrMapping/>
  </p:clrMapOvr>
  <mc:AlternateContent>
    <mc:Choice Requires="p14">
      <p:transition p14:dur="1250" spd="slow">
        <p:randomBar dir="vert"/>
      </p:transition>
    </mc:Choice>
    <mc:Fallback>
      <p:transition spd="slow">
        <p:randomBar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4" presetSubtype="10">
                                  <p:stCondLst>
                                    <p:cond delay="0"/>
                                  </p:stCondLst>
                                  <p:childTnLst>
                                    <p:set>
                                      <p:cBhvr>
                                        <p:cTn dur="1" fill="hold" id="6">
                                          <p:stCondLst>
                                            <p:cond delay="0"/>
                                          </p:stCondLst>
                                        </p:cTn>
                                        <p:tgtEl>
                                          <p:spTgt spid="4"/>
                                        </p:tgtEl>
                                        <p:attrNameLst>
                                          <p:attrName>style.visibility</p:attrName>
                                        </p:attrNameLst>
                                      </p:cBhvr>
                                      <p:to>
                                        <p:strVal val="visible"/>
                                      </p:to>
                                    </p:set>
                                    <p:animEffect filter="randombar(horizontal)" transition="in">
                                      <p:cBhvr>
                                        <p:cTn dur="500" id="7"/>
                                        <p:tgtEl>
                                          <p:spTgt spid="4"/>
                                        </p:tgtEl>
                                      </p:cBhvr>
                                    </p:animEffect>
                                  </p:childTnLst>
                                </p:cTn>
                              </p:par>
                            </p:childTnLst>
                          </p:cTn>
                        </p:par>
                        <p:par>
                          <p:cTn fill="hold" id="8" nodeType="afterGroup">
                            <p:stCondLst>
                              <p:cond delay="500"/>
                            </p:stCondLst>
                            <p:childTnLst>
                              <p:par>
                                <p:cTn fill="hold" grpId="0" id="9" nodeType="afterEffect" presetClass="entr" presetID="42" presetSubtype="0">
                                  <p:stCondLst>
                                    <p:cond delay="0"/>
                                  </p:stCondLst>
                                  <p:childTnLst>
                                    <p:set>
                                      <p:cBhvr>
                                        <p:cTn dur="1" fill="hold" id="10">
                                          <p:stCondLst>
                                            <p:cond delay="0"/>
                                          </p:stCondLst>
                                        </p:cTn>
                                        <p:tgtEl>
                                          <p:spTgt spid="7"/>
                                        </p:tgtEl>
                                        <p:attrNameLst>
                                          <p:attrName>style.visibility</p:attrName>
                                        </p:attrNameLst>
                                      </p:cBhvr>
                                      <p:to>
                                        <p:strVal val="visible"/>
                                      </p:to>
                                    </p:set>
                                    <p:animEffect filter="fade" transition="in">
                                      <p:cBhvr>
                                        <p:cTn dur="1000" id="11"/>
                                        <p:tgtEl>
                                          <p:spTgt spid="7"/>
                                        </p:tgtEl>
                                      </p:cBhvr>
                                    </p:animEffect>
                                    <p:anim calcmode="lin" valueType="num">
                                      <p:cBhvr>
                                        <p:cTn dur="1000" fill="hold" id="12"/>
                                        <p:tgtEl>
                                          <p:spTgt spid="7"/>
                                        </p:tgtEl>
                                        <p:attrNameLst>
                                          <p:attrName>ppt_x</p:attrName>
                                        </p:attrNameLst>
                                      </p:cBhvr>
                                      <p:tavLst>
                                        <p:tav tm="0">
                                          <p:val>
                                            <p:strVal val="#ppt_x"/>
                                          </p:val>
                                        </p:tav>
                                        <p:tav tm="100000">
                                          <p:val>
                                            <p:strVal val="#ppt_x"/>
                                          </p:val>
                                        </p:tav>
                                      </p:tavLst>
                                    </p:anim>
                                    <p:anim calcmode="lin" valueType="num">
                                      <p:cBhvr>
                                        <p:cTn dur="1000" fill="hold" id="13"/>
                                        <p:tgtEl>
                                          <p:spTgt spid="7"/>
                                        </p:tgtEl>
                                        <p:attrNameLst>
                                          <p:attrName>ppt_y</p:attrName>
                                        </p:attrNameLst>
                                      </p:cBhvr>
                                      <p:tavLst>
                                        <p:tav tm="0">
                                          <p:val>
                                            <p:strVal val="#ppt_y+.1"/>
                                          </p:val>
                                        </p:tav>
                                        <p:tav tm="100000">
                                          <p:val>
                                            <p:strVal val="#ppt_y"/>
                                          </p:val>
                                        </p:tav>
                                      </p:tavLst>
                                    </p:anim>
                                  </p:childTnLst>
                                </p:cTn>
                              </p:par>
                              <p:par>
                                <p:cTn fill="hold" grpId="0" id="14" nodeType="withEffect" presetClass="entr" presetID="47" presetSubtype="0">
                                  <p:stCondLst>
                                    <p:cond delay="0"/>
                                  </p:stCondLst>
                                  <p:childTnLst>
                                    <p:set>
                                      <p:cBhvr>
                                        <p:cTn dur="1" fill="hold" id="15">
                                          <p:stCondLst>
                                            <p:cond delay="0"/>
                                          </p:stCondLst>
                                        </p:cTn>
                                        <p:tgtEl>
                                          <p:spTgt spid="10"/>
                                        </p:tgtEl>
                                        <p:attrNameLst>
                                          <p:attrName>style.visibility</p:attrName>
                                        </p:attrNameLst>
                                      </p:cBhvr>
                                      <p:to>
                                        <p:strVal val="visible"/>
                                      </p:to>
                                    </p:set>
                                    <p:animEffect filter="fade" transition="in">
                                      <p:cBhvr>
                                        <p:cTn dur="1000" id="16"/>
                                        <p:tgtEl>
                                          <p:spTgt spid="10"/>
                                        </p:tgtEl>
                                      </p:cBhvr>
                                    </p:animEffect>
                                    <p:anim calcmode="lin" valueType="num">
                                      <p:cBhvr>
                                        <p:cTn dur="1000" fill="hold" id="17"/>
                                        <p:tgtEl>
                                          <p:spTgt spid="10"/>
                                        </p:tgtEl>
                                        <p:attrNameLst>
                                          <p:attrName>ppt_x</p:attrName>
                                        </p:attrNameLst>
                                      </p:cBhvr>
                                      <p:tavLst>
                                        <p:tav tm="0">
                                          <p:val>
                                            <p:strVal val="#ppt_x"/>
                                          </p:val>
                                        </p:tav>
                                        <p:tav tm="100000">
                                          <p:val>
                                            <p:strVal val="#ppt_x"/>
                                          </p:val>
                                        </p:tav>
                                      </p:tavLst>
                                    </p:anim>
                                    <p:anim calcmode="lin" valueType="num">
                                      <p:cBhvr>
                                        <p:cTn dur="1000" fill="hold" id="18"/>
                                        <p:tgtEl>
                                          <p:spTgt spid="10"/>
                                        </p:tgtEl>
                                        <p:attrNameLst>
                                          <p:attrName>ppt_y</p:attrName>
                                        </p:attrNameLst>
                                      </p:cBhvr>
                                      <p:tavLst>
                                        <p:tav tm="0">
                                          <p:val>
                                            <p:strVal val="#ppt_y-.1"/>
                                          </p:val>
                                        </p:tav>
                                        <p:tav tm="100000">
                                          <p:val>
                                            <p:strVal val="#ppt_y"/>
                                          </p:val>
                                        </p:tav>
                                      </p:tavLst>
                                    </p:anim>
                                  </p:childTnLst>
                                </p:cTn>
                              </p:par>
                            </p:childTnLst>
                          </p:cTn>
                        </p:par>
                        <p:par>
                          <p:cTn fill="hold" id="19" nodeType="afterGroup">
                            <p:stCondLst>
                              <p:cond delay="1500"/>
                            </p:stCondLst>
                            <p:childTnLst>
                              <p:par>
                                <p:cTn fill="hold" grpId="0" id="20" nodeType="afterEffect" presetClass="entr" presetID="12" presetSubtype="8">
                                  <p:stCondLst>
                                    <p:cond delay="0"/>
                                  </p:stCondLst>
                                  <p:childTnLst>
                                    <p:set>
                                      <p:cBhvr>
                                        <p:cTn dur="1" fill="hold" id="21">
                                          <p:stCondLst>
                                            <p:cond delay="0"/>
                                          </p:stCondLst>
                                        </p:cTn>
                                        <p:tgtEl>
                                          <p:spTgt spid="9"/>
                                        </p:tgtEl>
                                        <p:attrNameLst>
                                          <p:attrName>style.visibility</p:attrName>
                                        </p:attrNameLst>
                                      </p:cBhvr>
                                      <p:to>
                                        <p:strVal val="visible"/>
                                      </p:to>
                                    </p:set>
                                    <p:anim calcmode="lin" valueType="num">
                                      <p:cBhvr additive="base">
                                        <p:cTn dur="500" id="22"/>
                                        <p:tgtEl>
                                          <p:spTgt spid="9"/>
                                        </p:tgtEl>
                                        <p:attrNameLst>
                                          <p:attrName>ppt_x</p:attrName>
                                        </p:attrNameLst>
                                      </p:cBhvr>
                                      <p:tavLst>
                                        <p:tav tm="0">
                                          <p:val>
                                            <p:strVal val="#ppt_x-#ppt_w*1.125000"/>
                                          </p:val>
                                        </p:tav>
                                        <p:tav tm="100000">
                                          <p:val>
                                            <p:strVal val="#ppt_x"/>
                                          </p:val>
                                        </p:tav>
                                      </p:tavLst>
                                    </p:anim>
                                    <p:animEffect filter="wipe(right)" transition="in">
                                      <p:cBhvr>
                                        <p:cTn dur="500" id="23"/>
                                        <p:tgtEl>
                                          <p:spTgt spid="9"/>
                                        </p:tgtEl>
                                      </p:cBhvr>
                                    </p:animEffect>
                                  </p:childTnLst>
                                </p:cTn>
                              </p:par>
                              <p:par>
                                <p:cTn fill="hold" grpId="0" id="24" nodeType="withEffect" presetClass="entr" presetID="12" presetSubtype="4">
                                  <p:stCondLst>
                                    <p:cond delay="0"/>
                                  </p:stCondLst>
                                  <p:childTnLst>
                                    <p:set>
                                      <p:cBhvr>
                                        <p:cTn dur="1" fill="hold" id="25">
                                          <p:stCondLst>
                                            <p:cond delay="0"/>
                                          </p:stCondLst>
                                        </p:cTn>
                                        <p:tgtEl>
                                          <p:spTgt spid="11"/>
                                        </p:tgtEl>
                                        <p:attrNameLst>
                                          <p:attrName>style.visibility</p:attrName>
                                        </p:attrNameLst>
                                      </p:cBhvr>
                                      <p:to>
                                        <p:strVal val="visible"/>
                                      </p:to>
                                    </p:set>
                                    <p:anim calcmode="lin" valueType="num">
                                      <p:cBhvr additive="base">
                                        <p:cTn dur="500" id="26"/>
                                        <p:tgtEl>
                                          <p:spTgt spid="11"/>
                                        </p:tgtEl>
                                        <p:attrNameLst>
                                          <p:attrName>ppt_y</p:attrName>
                                        </p:attrNameLst>
                                      </p:cBhvr>
                                      <p:tavLst>
                                        <p:tav tm="0">
                                          <p:val>
                                            <p:strVal val="#ppt_y+#ppt_h*1.125000"/>
                                          </p:val>
                                        </p:tav>
                                        <p:tav tm="100000">
                                          <p:val>
                                            <p:strVal val="#ppt_y"/>
                                          </p:val>
                                        </p:tav>
                                      </p:tavLst>
                                    </p:anim>
                                    <p:animEffect filter="wipe(up)" transition="in">
                                      <p:cBhvr>
                                        <p:cTn dur="500" id="27"/>
                                        <p:tgtEl>
                                          <p:spTgt spid="11"/>
                                        </p:tgtEl>
                                      </p:cBhvr>
                                    </p:animEffect>
                                  </p:childTnLst>
                                </p:cTn>
                              </p:par>
                              <p:par>
                                <p:cTn fill="hold" grpId="0" id="28" nodeType="withEffect" presetClass="entr" presetID="12" presetSubtype="1">
                                  <p:stCondLst>
                                    <p:cond delay="0"/>
                                  </p:stCondLst>
                                  <p:childTnLst>
                                    <p:set>
                                      <p:cBhvr>
                                        <p:cTn dur="1" fill="hold" id="29">
                                          <p:stCondLst>
                                            <p:cond delay="0"/>
                                          </p:stCondLst>
                                        </p:cTn>
                                        <p:tgtEl>
                                          <p:spTgt spid="12"/>
                                        </p:tgtEl>
                                        <p:attrNameLst>
                                          <p:attrName>style.visibility</p:attrName>
                                        </p:attrNameLst>
                                      </p:cBhvr>
                                      <p:to>
                                        <p:strVal val="visible"/>
                                      </p:to>
                                    </p:set>
                                    <p:anim calcmode="lin" valueType="num">
                                      <p:cBhvr additive="base">
                                        <p:cTn dur="500" id="30"/>
                                        <p:tgtEl>
                                          <p:spTgt spid="12"/>
                                        </p:tgtEl>
                                        <p:attrNameLst>
                                          <p:attrName>ppt_y</p:attrName>
                                        </p:attrNameLst>
                                      </p:cBhvr>
                                      <p:tavLst>
                                        <p:tav tm="0">
                                          <p:val>
                                            <p:strVal val="#ppt_y-#ppt_h*1.125000"/>
                                          </p:val>
                                        </p:tav>
                                        <p:tav tm="100000">
                                          <p:val>
                                            <p:strVal val="#ppt_y"/>
                                          </p:val>
                                        </p:tav>
                                      </p:tavLst>
                                    </p:anim>
                                    <p:animEffect filter="wipe(down)" transition="in">
                                      <p:cBhvr>
                                        <p:cTn dur="500" id="31"/>
                                        <p:tgtEl>
                                          <p:spTgt spid="1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7"/>
      <p:bldP grpId="0" spid="9"/>
      <p:bldP grpId="0" spid="10"/>
      <p:bldP grpId="0" spid="11"/>
      <p:bldP grpId="0" spid="12"/>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5" name="图片 4"/>
          <p:cNvPicPr>
            <a:picLocks noChangeAspect="1"/>
          </p:cNvPicPr>
          <p:nvPr/>
        </p:nvPicPr>
        <p:blipFill>
          <a:blip r:embed="rId3">
            <a:extLst>
              <a:ext uri="{BEBA8EAE-BF5A-486C-A8C5-ECC9F3942E4B}">
                <a14:imgProps>
                  <a14:imgLayer xmlns:d3p1="http://schemas.openxmlformats.org/officeDocument/2006/relationships" d3p1:embed="">
                    <a14:imgEffect>
                      <a14:brightnessContrast contrast="20000"/>
                    </a14:imgEffect>
                  </a14:imgLayer>
                </a14:imgProps>
              </a:ext>
              <a:ext uri="{28A0092B-C50C-407E-A947-70E740481C1C}">
                <a14:useLocalDpi val="0"/>
              </a:ext>
            </a:extLst>
          </a:blip>
          <a:stretch>
            <a:fillRect/>
          </a:stretch>
        </p:blipFill>
        <p:spPr>
          <a:xfrm>
            <a:off x="367190" y="1603278"/>
            <a:ext cx="5692198" cy="3596894"/>
          </a:xfrm>
          <a:prstGeom prst="rect">
            <a:avLst/>
          </a:prstGeom>
          <a:ln w="38100">
            <a:solidFill>
              <a:schemeClr val="bg1"/>
            </a:solidFill>
          </a:ln>
          <a:effectLst>
            <a:outerShdw algn="tl" blurRad="50800" dir="2700000" dist="38100" rotWithShape="0">
              <a:prstClr val="black">
                <a:alpha val="40000"/>
              </a:prstClr>
            </a:outerShdw>
          </a:effectLst>
        </p:spPr>
      </p:pic>
      <p:grpSp>
        <p:nvGrpSpPr>
          <p:cNvPr id="12" name="组合 11"/>
          <p:cNvGrpSpPr/>
          <p:nvPr/>
        </p:nvGrpSpPr>
        <p:grpSpPr>
          <a:xfrm>
            <a:off x="984382" y="5674553"/>
            <a:ext cx="6392522" cy="812530"/>
            <a:chOff x="649962" y="5586968"/>
            <a:chExt cx="6392522" cy="812530"/>
          </a:xfrm>
        </p:grpSpPr>
        <p:sp>
          <p:nvSpPr>
            <p:cNvPr id="7" name="文本框 6"/>
            <p:cNvSpPr txBox="1"/>
            <p:nvPr/>
          </p:nvSpPr>
          <p:spPr>
            <a:xfrm>
              <a:off x="649962" y="5586968"/>
              <a:ext cx="4305299" cy="457200"/>
            </a:xfrm>
            <a:prstGeom prst="rect">
              <a:avLst/>
            </a:prstGeom>
            <a:noFill/>
          </p:spPr>
          <p:txBody>
            <a:bodyPr rtlCol="0" wrap="square">
              <a:spAutoFit/>
            </a:bodyPr>
            <a:lstStyle/>
            <a:p>
              <a:r>
                <a:rPr altLang="zh-CN" lang="en-US" sz="2400">
                  <a:latin charset="-122" typeface="华文黑体"/>
                  <a:ea charset="-122" typeface="华文黑体"/>
                </a:rPr>
                <a:t>ADD  TITLE  HERE</a:t>
              </a:r>
            </a:p>
          </p:txBody>
        </p:sp>
        <p:sp>
          <p:nvSpPr>
            <p:cNvPr id="8" name="文本框 7"/>
            <p:cNvSpPr txBox="1"/>
            <p:nvPr/>
          </p:nvSpPr>
          <p:spPr>
            <a:xfrm>
              <a:off x="649962" y="6048632"/>
              <a:ext cx="6392522" cy="347472"/>
            </a:xfrm>
            <a:prstGeom prst="rect">
              <a:avLst/>
            </a:prstGeom>
            <a:noFill/>
          </p:spPr>
          <p:txBody>
            <a:bodyPr rtlCol="0" wrap="square">
              <a:spAutoFit/>
            </a:bodyPr>
            <a:lstStyle/>
            <a:p>
              <a:pPr>
                <a:lnSpc>
                  <a:spcPct val="120000"/>
                </a:lnSpc>
              </a:pPr>
              <a:r>
                <a:rPr altLang="zh-CN" lang="en-US" sz="1400">
                  <a:latin charset="-122" typeface="华文黑体"/>
                  <a:ea charset="-122" typeface="华文黑体"/>
                  <a:sym typeface="+mn-ea"/>
                </a:rPr>
                <a:t>Lorem ipsum doloror amet consectetur adipisicing elit sed do eius</a:t>
              </a:r>
            </a:p>
          </p:txBody>
        </p:sp>
      </p:grpSp>
      <p:grpSp>
        <p:nvGrpSpPr>
          <p:cNvPr id="13" name="组合 12"/>
          <p:cNvGrpSpPr/>
          <p:nvPr/>
        </p:nvGrpSpPr>
        <p:grpSpPr>
          <a:xfrm>
            <a:off x="8306859" y="2334198"/>
            <a:ext cx="1870988" cy="1086791"/>
            <a:chOff x="649962" y="5961658"/>
            <a:chExt cx="4305299" cy="514502"/>
          </a:xfrm>
        </p:grpSpPr>
        <p:sp>
          <p:nvSpPr>
            <p:cNvPr id="14" name="文本框 13"/>
            <p:cNvSpPr txBox="1"/>
            <p:nvPr/>
          </p:nvSpPr>
          <p:spPr>
            <a:xfrm>
              <a:off x="649960" y="5961658"/>
              <a:ext cx="4305299" cy="144297"/>
            </a:xfrm>
            <a:prstGeom prst="rect">
              <a:avLst/>
            </a:prstGeom>
            <a:noFill/>
          </p:spPr>
          <p:txBody>
            <a:bodyPr rtlCol="0" wrap="square">
              <a:spAutoFit/>
            </a:bodyPr>
            <a:lstStyle/>
            <a:p>
              <a:r>
                <a:rPr altLang="zh-CN" lang="en-US" sz="1400">
                  <a:latin charset="-122" typeface="华文黑体"/>
                  <a:ea charset="-122" typeface="华文黑体"/>
                </a:rPr>
                <a:t>ADD  TITLE  HERE</a:t>
              </a:r>
            </a:p>
          </p:txBody>
        </p:sp>
        <p:sp>
          <p:nvSpPr>
            <p:cNvPr id="15" name="文本框 14"/>
            <p:cNvSpPr txBox="1"/>
            <p:nvPr/>
          </p:nvSpPr>
          <p:spPr>
            <a:xfrm>
              <a:off x="699131" y="6053692"/>
              <a:ext cx="3632200" cy="259734"/>
            </a:xfrm>
            <a:prstGeom prst="rect">
              <a:avLst/>
            </a:prstGeom>
            <a:noFill/>
          </p:spPr>
          <p:txBody>
            <a:bodyPr rtlCol="0" wrap="square">
              <a:spAutoFit/>
            </a:bodyPr>
            <a:lstStyle/>
            <a:p>
              <a:pPr>
                <a:lnSpc>
                  <a:spcPct val="150000"/>
                </a:lnSpc>
              </a:pPr>
              <a:r>
                <a:rPr altLang="zh-CN" lang="en-US" sz="1000">
                  <a:latin charset="-122" typeface="华文黑体"/>
                  <a:ea charset="-122" typeface="华文黑体"/>
                  <a:sym typeface="+mn-ea"/>
                </a:rPr>
                <a:t>Lorem ipsum doloror amet consectetur</a:t>
              </a:r>
            </a:p>
          </p:txBody>
        </p:sp>
        <p:cxnSp>
          <p:nvCxnSpPr>
            <p:cNvPr id="16" name="直接连接符 15"/>
            <p:cNvCxnSpPr/>
            <p:nvPr/>
          </p:nvCxnSpPr>
          <p:spPr>
            <a:xfrm>
              <a:off x="1032492" y="6476160"/>
              <a:ext cx="60733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7" name="组合 16"/>
          <p:cNvGrpSpPr/>
          <p:nvPr/>
        </p:nvGrpSpPr>
        <p:grpSpPr>
          <a:xfrm>
            <a:off x="8464103" y="4278992"/>
            <a:ext cx="1870988" cy="1182570"/>
            <a:chOff x="775251" y="5974494"/>
            <a:chExt cx="4305299" cy="598624"/>
          </a:xfrm>
        </p:grpSpPr>
        <p:sp>
          <p:nvSpPr>
            <p:cNvPr id="18" name="文本框 17"/>
            <p:cNvSpPr txBox="1"/>
            <p:nvPr/>
          </p:nvSpPr>
          <p:spPr>
            <a:xfrm>
              <a:off x="775249" y="5974494"/>
              <a:ext cx="4305299" cy="154292"/>
            </a:xfrm>
            <a:prstGeom prst="rect">
              <a:avLst/>
            </a:prstGeom>
            <a:noFill/>
          </p:spPr>
          <p:txBody>
            <a:bodyPr rtlCol="0" wrap="square">
              <a:spAutoFit/>
            </a:bodyPr>
            <a:lstStyle/>
            <a:p>
              <a:pPr algn="r"/>
              <a:r>
                <a:rPr altLang="zh-CN" lang="en-US" sz="1400">
                  <a:latin charset="-122" typeface="华文黑体"/>
                  <a:ea charset="-122" typeface="华文黑体"/>
                </a:rPr>
                <a:t>ADD  TITLE  HERE</a:t>
              </a:r>
            </a:p>
          </p:txBody>
        </p:sp>
        <p:sp>
          <p:nvSpPr>
            <p:cNvPr id="19" name="文本框 18"/>
            <p:cNvSpPr txBox="1"/>
            <p:nvPr/>
          </p:nvSpPr>
          <p:spPr>
            <a:xfrm>
              <a:off x="1411959" y="6065047"/>
              <a:ext cx="3632200" cy="277725"/>
            </a:xfrm>
            <a:prstGeom prst="rect">
              <a:avLst/>
            </a:prstGeom>
            <a:noFill/>
          </p:spPr>
          <p:txBody>
            <a:bodyPr rtlCol="0" wrap="square">
              <a:spAutoFit/>
            </a:bodyPr>
            <a:lstStyle/>
            <a:p>
              <a:pPr algn="r">
                <a:lnSpc>
                  <a:spcPct val="150000"/>
                </a:lnSpc>
              </a:pPr>
              <a:r>
                <a:rPr altLang="zh-CN" lang="en-US" sz="1000">
                  <a:latin charset="-122" typeface="华文黑体"/>
                  <a:ea charset="-122" typeface="华文黑体"/>
                  <a:sym typeface="+mn-ea"/>
                </a:rPr>
                <a:t>Lorem ipsum doloror amet consectetur</a:t>
              </a:r>
            </a:p>
          </p:txBody>
        </p:sp>
        <p:cxnSp>
          <p:nvCxnSpPr>
            <p:cNvPr id="20" name="直接连接符 19"/>
            <p:cNvCxnSpPr/>
            <p:nvPr/>
          </p:nvCxnSpPr>
          <p:spPr>
            <a:xfrm>
              <a:off x="4136798" y="6573118"/>
              <a:ext cx="60733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2" name="文本框 21"/>
          <p:cNvSpPr txBox="1"/>
          <p:nvPr/>
        </p:nvSpPr>
        <p:spPr>
          <a:xfrm>
            <a:off x="1187453" y="328291"/>
            <a:ext cx="4413644" cy="579120"/>
          </a:xfrm>
          <a:prstGeom prst="rect">
            <a:avLst/>
          </a:prstGeom>
          <a:noFill/>
        </p:spPr>
        <p:txBody>
          <a:bodyPr rtlCol="0" wrap="square">
            <a:spAutoFit/>
          </a:bodyPr>
          <a:lstStyle/>
          <a:p>
            <a:r>
              <a:rPr altLang="en-US" lang="zh-CN" sz="3200">
                <a:latin charset="-122" typeface="华文黑体"/>
                <a:ea charset="-122" typeface="华文黑体"/>
              </a:rPr>
              <a:t>点击此处添加标题</a:t>
            </a:r>
          </a:p>
        </p:txBody>
      </p:sp>
      <p:sp>
        <p:nvSpPr>
          <p:cNvPr id="23" name="文本框 22"/>
          <p:cNvSpPr txBox="1"/>
          <p:nvPr/>
        </p:nvSpPr>
        <p:spPr>
          <a:xfrm>
            <a:off x="1187453" y="978542"/>
            <a:ext cx="8028817" cy="347472"/>
          </a:xfrm>
          <a:prstGeom prst="rect">
            <a:avLst/>
          </a:prstGeom>
          <a:noFill/>
        </p:spPr>
        <p:txBody>
          <a:bodyPr rtlCol="0" wrap="square">
            <a:spAutoFit/>
          </a:bodyPr>
          <a:lstStyle/>
          <a:p>
            <a:pPr>
              <a:lnSpc>
                <a:spcPct val="120000"/>
              </a:lnSpc>
            </a:pPr>
            <a:r>
              <a:rPr altLang="zh-CN" lang="en-US" sz="1400">
                <a:latin charset="-122" typeface="华文黑体"/>
                <a:ea charset="-122" typeface="华文黑体"/>
                <a:sym typeface="+mn-ea"/>
              </a:rPr>
              <a:t>Lorem ipsum doloror amet consectetur adipisicing elit sed do eiusmod temporLorem ipsum </a:t>
            </a:r>
          </a:p>
        </p:txBody>
      </p:sp>
      <p:pic>
        <p:nvPicPr>
          <p:cNvPr id="4" name="图片 3"/>
          <p:cNvPicPr>
            <a:picLocks noChangeAspect="1"/>
          </p:cNvPicPr>
          <p:nvPr/>
        </p:nvPicPr>
        <p:blipFill>
          <a:blip r:embed="rId4">
            <a:extLst>
              <a:ext uri="{28A0092B-C50C-407E-A947-70E740481C1C}">
                <a14:useLocalDpi val="0"/>
              </a:ext>
            </a:extLst>
          </a:blip>
          <a:stretch>
            <a:fillRect/>
          </a:stretch>
        </p:blipFill>
        <p:spPr>
          <a:xfrm>
            <a:off x="6465776" y="1498923"/>
            <a:ext cx="1749073" cy="1749073"/>
          </a:xfrm>
          <a:prstGeom prst="rect">
            <a:avLst/>
          </a:prstGeom>
          <a:ln w="38100">
            <a:solidFill>
              <a:schemeClr val="bg1"/>
            </a:solidFill>
          </a:ln>
          <a:effectLst>
            <a:outerShdw algn="tl" blurRad="50800" dir="2700000" dist="38100" rotWithShape="0">
              <a:prstClr val="black">
                <a:alpha val="40000"/>
              </a:prstClr>
            </a:outerShdw>
          </a:effectLst>
        </p:spPr>
      </p:pic>
      <p:pic>
        <p:nvPicPr>
          <p:cNvPr id="6" name="图片 5"/>
          <p:cNvPicPr>
            <a:picLocks noChangeAspect="1"/>
          </p:cNvPicPr>
          <p:nvPr/>
        </p:nvPicPr>
        <p:blipFill>
          <a:blip r:embed="rId5">
            <a:extLst>
              <a:ext uri="{28A0092B-C50C-407E-A947-70E740481C1C}">
                <a14:useLocalDpi val="0"/>
              </a:ext>
            </a:extLst>
          </a:blip>
          <a:stretch>
            <a:fillRect/>
          </a:stretch>
        </p:blipFill>
        <p:spPr>
          <a:xfrm>
            <a:off x="10399696" y="3962656"/>
            <a:ext cx="1761348" cy="1761348"/>
          </a:xfrm>
          <a:prstGeom prst="rect">
            <a:avLst/>
          </a:prstGeom>
          <a:ln w="38100">
            <a:solidFill>
              <a:schemeClr val="bg1"/>
            </a:solidFill>
          </a:ln>
          <a:effectLst>
            <a:outerShdw algn="tl" blurRad="50800" dir="2700000" dist="38100" rotWithShape="0">
              <a:prstClr val="black">
                <a:alpha val="40000"/>
              </a:prstClr>
            </a:outerShdw>
          </a:effectLst>
        </p:spPr>
      </p:pic>
    </p:spTree>
    <p:extLst>
      <p:ext uri="{BB962C8B-B14F-4D97-AF65-F5344CB8AC3E}">
        <p14:creationId val="2458070568"/>
      </p:ext>
    </p:extLst>
  </p:cSld>
  <p:clrMapOvr>
    <a:masterClrMapping/>
  </p:clrMapOvr>
  <mc:AlternateContent>
    <mc:Choice Requires="p14">
      <p:transition p14:dur="1250" spd="slow">
        <p:randomBar dir="vert"/>
      </p:transition>
    </mc:Choice>
    <mc:Fallback>
      <p:transition spd="slow">
        <p:randomBar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2" presetSubtype="0">
                                  <p:stCondLst>
                                    <p:cond delay="0"/>
                                  </p:stCondLst>
                                  <p:childTnLst>
                                    <p:set>
                                      <p:cBhvr>
                                        <p:cTn dur="1" fill="hold" id="6">
                                          <p:stCondLst>
                                            <p:cond delay="0"/>
                                          </p:stCondLst>
                                        </p:cTn>
                                        <p:tgtEl>
                                          <p:spTgt spid="22"/>
                                        </p:tgtEl>
                                        <p:attrNameLst>
                                          <p:attrName>style.visibility</p:attrName>
                                        </p:attrNameLst>
                                      </p:cBhvr>
                                      <p:to>
                                        <p:strVal val="visible"/>
                                      </p:to>
                                    </p:set>
                                    <p:animEffect filter="fade" transition="in">
                                      <p:cBhvr>
                                        <p:cTn dur="500" id="7"/>
                                        <p:tgtEl>
                                          <p:spTgt spid="22"/>
                                        </p:tgtEl>
                                      </p:cBhvr>
                                    </p:animEffect>
                                    <p:anim calcmode="lin" valueType="num">
                                      <p:cBhvr>
                                        <p:cTn dur="500" fill="hold" id="8"/>
                                        <p:tgtEl>
                                          <p:spTgt spid="22"/>
                                        </p:tgtEl>
                                        <p:attrNameLst>
                                          <p:attrName>ppt_x</p:attrName>
                                        </p:attrNameLst>
                                      </p:cBhvr>
                                      <p:tavLst>
                                        <p:tav tm="0">
                                          <p:val>
                                            <p:strVal val="#ppt_x"/>
                                          </p:val>
                                        </p:tav>
                                        <p:tav tm="100000">
                                          <p:val>
                                            <p:strVal val="#ppt_x"/>
                                          </p:val>
                                        </p:tav>
                                      </p:tavLst>
                                    </p:anim>
                                    <p:anim calcmode="lin" valueType="num">
                                      <p:cBhvr>
                                        <p:cTn dur="500" fill="hold" id="9"/>
                                        <p:tgtEl>
                                          <p:spTgt spid="22"/>
                                        </p:tgtEl>
                                        <p:attrNameLst>
                                          <p:attrName>ppt_y</p:attrName>
                                        </p:attrNameLst>
                                      </p:cBhvr>
                                      <p:tavLst>
                                        <p:tav tm="0">
                                          <p:val>
                                            <p:strVal val="#ppt_y+.1"/>
                                          </p:val>
                                        </p:tav>
                                        <p:tav tm="100000">
                                          <p:val>
                                            <p:strVal val="#ppt_y"/>
                                          </p:val>
                                        </p:tav>
                                      </p:tavLst>
                                    </p:anim>
                                  </p:childTnLst>
                                </p:cTn>
                              </p:par>
                              <p:par>
                                <p:cTn fill="hold" grpId="0" id="10" nodeType="withEffect" presetClass="entr" presetID="42" presetSubtype="0">
                                  <p:stCondLst>
                                    <p:cond delay="0"/>
                                  </p:stCondLst>
                                  <p:childTnLst>
                                    <p:set>
                                      <p:cBhvr>
                                        <p:cTn dur="1" fill="hold" id="11">
                                          <p:stCondLst>
                                            <p:cond delay="0"/>
                                          </p:stCondLst>
                                        </p:cTn>
                                        <p:tgtEl>
                                          <p:spTgt spid="23"/>
                                        </p:tgtEl>
                                        <p:attrNameLst>
                                          <p:attrName>style.visibility</p:attrName>
                                        </p:attrNameLst>
                                      </p:cBhvr>
                                      <p:to>
                                        <p:strVal val="visible"/>
                                      </p:to>
                                    </p:set>
                                    <p:animEffect filter="fade" transition="in">
                                      <p:cBhvr>
                                        <p:cTn dur="500" id="12"/>
                                        <p:tgtEl>
                                          <p:spTgt spid="23"/>
                                        </p:tgtEl>
                                      </p:cBhvr>
                                    </p:animEffect>
                                    <p:anim calcmode="lin" valueType="num">
                                      <p:cBhvr>
                                        <p:cTn dur="500" fill="hold" id="13"/>
                                        <p:tgtEl>
                                          <p:spTgt spid="23"/>
                                        </p:tgtEl>
                                        <p:attrNameLst>
                                          <p:attrName>ppt_x</p:attrName>
                                        </p:attrNameLst>
                                      </p:cBhvr>
                                      <p:tavLst>
                                        <p:tav tm="0">
                                          <p:val>
                                            <p:strVal val="#ppt_x"/>
                                          </p:val>
                                        </p:tav>
                                        <p:tav tm="100000">
                                          <p:val>
                                            <p:strVal val="#ppt_x"/>
                                          </p:val>
                                        </p:tav>
                                      </p:tavLst>
                                    </p:anim>
                                    <p:anim calcmode="lin" valueType="num">
                                      <p:cBhvr>
                                        <p:cTn dur="500" fill="hold" id="14"/>
                                        <p:tgtEl>
                                          <p:spTgt spid="23"/>
                                        </p:tgtEl>
                                        <p:attrNameLst>
                                          <p:attrName>ppt_y</p:attrName>
                                        </p:attrNameLst>
                                      </p:cBhvr>
                                      <p:tavLst>
                                        <p:tav tm="0">
                                          <p:val>
                                            <p:strVal val="#ppt_y+.1"/>
                                          </p:val>
                                        </p:tav>
                                        <p:tav tm="100000">
                                          <p:val>
                                            <p:strVal val="#ppt_y"/>
                                          </p:val>
                                        </p:tav>
                                      </p:tavLst>
                                    </p:anim>
                                  </p:childTnLst>
                                </p:cTn>
                              </p:par>
                              <p:par>
                                <p:cTn fill="hold" id="15" nodeType="withEffect" presetClass="entr" presetID="42" presetSubtype="0">
                                  <p:stCondLst>
                                    <p:cond delay="0"/>
                                  </p:stCondLst>
                                  <p:childTnLst>
                                    <p:set>
                                      <p:cBhvr>
                                        <p:cTn dur="1" fill="hold" id="16">
                                          <p:stCondLst>
                                            <p:cond delay="0"/>
                                          </p:stCondLst>
                                        </p:cTn>
                                        <p:tgtEl>
                                          <p:spTgt spid="12"/>
                                        </p:tgtEl>
                                        <p:attrNameLst>
                                          <p:attrName>style.visibility</p:attrName>
                                        </p:attrNameLst>
                                      </p:cBhvr>
                                      <p:to>
                                        <p:strVal val="visible"/>
                                      </p:to>
                                    </p:set>
                                    <p:animEffect filter="fade" transition="in">
                                      <p:cBhvr>
                                        <p:cTn dur="500" id="17"/>
                                        <p:tgtEl>
                                          <p:spTgt spid="12"/>
                                        </p:tgtEl>
                                      </p:cBhvr>
                                    </p:animEffect>
                                    <p:anim calcmode="lin" valueType="num">
                                      <p:cBhvr>
                                        <p:cTn dur="500" fill="hold" id="18"/>
                                        <p:tgtEl>
                                          <p:spTgt spid="12"/>
                                        </p:tgtEl>
                                        <p:attrNameLst>
                                          <p:attrName>ppt_x</p:attrName>
                                        </p:attrNameLst>
                                      </p:cBhvr>
                                      <p:tavLst>
                                        <p:tav tm="0">
                                          <p:val>
                                            <p:strVal val="#ppt_x"/>
                                          </p:val>
                                        </p:tav>
                                        <p:tav tm="100000">
                                          <p:val>
                                            <p:strVal val="#ppt_x"/>
                                          </p:val>
                                        </p:tav>
                                      </p:tavLst>
                                    </p:anim>
                                    <p:anim calcmode="lin" valueType="num">
                                      <p:cBhvr>
                                        <p:cTn dur="500" fill="hold" id="19"/>
                                        <p:tgtEl>
                                          <p:spTgt spid="12"/>
                                        </p:tgtEl>
                                        <p:attrNameLst>
                                          <p:attrName>ppt_y</p:attrName>
                                        </p:attrNameLst>
                                      </p:cBhvr>
                                      <p:tavLst>
                                        <p:tav tm="0">
                                          <p:val>
                                            <p:strVal val="#ppt_y+.1"/>
                                          </p:val>
                                        </p:tav>
                                        <p:tav tm="100000">
                                          <p:val>
                                            <p:strVal val="#ppt_y"/>
                                          </p:val>
                                        </p:tav>
                                      </p:tavLst>
                                    </p:anim>
                                  </p:childTnLst>
                                </p:cTn>
                              </p:par>
                            </p:childTnLst>
                          </p:cTn>
                        </p:par>
                        <p:par>
                          <p:cTn fill="hold" id="20" nodeType="afterGroup">
                            <p:stCondLst>
                              <p:cond delay="500"/>
                            </p:stCondLst>
                            <p:childTnLst>
                              <p:par>
                                <p:cTn decel="100000" fill="hold" id="21" nodeType="afterEffect" presetClass="entr" presetID="49" presetSubtype="0">
                                  <p:stCondLst>
                                    <p:cond delay="0"/>
                                  </p:stCondLst>
                                  <p:childTnLst>
                                    <p:set>
                                      <p:cBhvr>
                                        <p:cTn dur="1" fill="hold" id="22">
                                          <p:stCondLst>
                                            <p:cond delay="0"/>
                                          </p:stCondLst>
                                        </p:cTn>
                                        <p:tgtEl>
                                          <p:spTgt spid="4"/>
                                        </p:tgtEl>
                                        <p:attrNameLst>
                                          <p:attrName>style.visibility</p:attrName>
                                        </p:attrNameLst>
                                      </p:cBhvr>
                                      <p:to>
                                        <p:strVal val="visible"/>
                                      </p:to>
                                    </p:set>
                                    <p:anim calcmode="lin" valueType="num">
                                      <p:cBhvr>
                                        <p:cTn dur="500" fill="hold" id="23"/>
                                        <p:tgtEl>
                                          <p:spTgt spid="4"/>
                                        </p:tgtEl>
                                        <p:attrNameLst>
                                          <p:attrName>ppt_w</p:attrName>
                                        </p:attrNameLst>
                                      </p:cBhvr>
                                      <p:tavLst>
                                        <p:tav tm="0">
                                          <p:val>
                                            <p:fltVal val="0"/>
                                          </p:val>
                                        </p:tav>
                                        <p:tav tm="100000">
                                          <p:val>
                                            <p:strVal val="#ppt_w"/>
                                          </p:val>
                                        </p:tav>
                                      </p:tavLst>
                                    </p:anim>
                                    <p:anim calcmode="lin" valueType="num">
                                      <p:cBhvr>
                                        <p:cTn dur="500" fill="hold" id="24"/>
                                        <p:tgtEl>
                                          <p:spTgt spid="4"/>
                                        </p:tgtEl>
                                        <p:attrNameLst>
                                          <p:attrName>ppt_h</p:attrName>
                                        </p:attrNameLst>
                                      </p:cBhvr>
                                      <p:tavLst>
                                        <p:tav tm="0">
                                          <p:val>
                                            <p:fltVal val="0"/>
                                          </p:val>
                                        </p:tav>
                                        <p:tav tm="100000">
                                          <p:val>
                                            <p:strVal val="#ppt_h"/>
                                          </p:val>
                                        </p:tav>
                                      </p:tavLst>
                                    </p:anim>
                                    <p:anim calcmode="lin" valueType="num">
                                      <p:cBhvr>
                                        <p:cTn dur="500" fill="hold" id="25"/>
                                        <p:tgtEl>
                                          <p:spTgt spid="4"/>
                                        </p:tgtEl>
                                        <p:attrNameLst>
                                          <p:attrName>style.rotation</p:attrName>
                                        </p:attrNameLst>
                                      </p:cBhvr>
                                      <p:tavLst>
                                        <p:tav tm="0">
                                          <p:val>
                                            <p:fltVal val="360"/>
                                          </p:val>
                                        </p:tav>
                                        <p:tav tm="100000">
                                          <p:val>
                                            <p:fltVal val="0"/>
                                          </p:val>
                                        </p:tav>
                                      </p:tavLst>
                                    </p:anim>
                                    <p:animEffect filter="fade" transition="in">
                                      <p:cBhvr>
                                        <p:cTn dur="500" id="26"/>
                                        <p:tgtEl>
                                          <p:spTgt spid="4"/>
                                        </p:tgtEl>
                                      </p:cBhvr>
                                    </p:animEffect>
                                  </p:childTnLst>
                                </p:cTn>
                              </p:par>
                              <p:par>
                                <p:cTn fill="hold" id="27" nodeType="withEffect" presetClass="entr" presetID="42" presetSubtype="0">
                                  <p:stCondLst>
                                    <p:cond delay="0"/>
                                  </p:stCondLst>
                                  <p:childTnLst>
                                    <p:set>
                                      <p:cBhvr>
                                        <p:cTn dur="1" fill="hold" id="28">
                                          <p:stCondLst>
                                            <p:cond delay="0"/>
                                          </p:stCondLst>
                                        </p:cTn>
                                        <p:tgtEl>
                                          <p:spTgt spid="13"/>
                                        </p:tgtEl>
                                        <p:attrNameLst>
                                          <p:attrName>style.visibility</p:attrName>
                                        </p:attrNameLst>
                                      </p:cBhvr>
                                      <p:to>
                                        <p:strVal val="visible"/>
                                      </p:to>
                                    </p:set>
                                    <p:animEffect filter="fade" transition="in">
                                      <p:cBhvr>
                                        <p:cTn dur="500" id="29"/>
                                        <p:tgtEl>
                                          <p:spTgt spid="13"/>
                                        </p:tgtEl>
                                      </p:cBhvr>
                                    </p:animEffect>
                                    <p:anim calcmode="lin" valueType="num">
                                      <p:cBhvr>
                                        <p:cTn dur="500" fill="hold" id="30"/>
                                        <p:tgtEl>
                                          <p:spTgt spid="13"/>
                                        </p:tgtEl>
                                        <p:attrNameLst>
                                          <p:attrName>ppt_x</p:attrName>
                                        </p:attrNameLst>
                                      </p:cBhvr>
                                      <p:tavLst>
                                        <p:tav tm="0">
                                          <p:val>
                                            <p:strVal val="#ppt_x"/>
                                          </p:val>
                                        </p:tav>
                                        <p:tav tm="100000">
                                          <p:val>
                                            <p:strVal val="#ppt_x"/>
                                          </p:val>
                                        </p:tav>
                                      </p:tavLst>
                                    </p:anim>
                                    <p:anim calcmode="lin" valueType="num">
                                      <p:cBhvr>
                                        <p:cTn dur="500" fill="hold" id="31"/>
                                        <p:tgtEl>
                                          <p:spTgt spid="13"/>
                                        </p:tgtEl>
                                        <p:attrNameLst>
                                          <p:attrName>ppt_y</p:attrName>
                                        </p:attrNameLst>
                                      </p:cBhvr>
                                      <p:tavLst>
                                        <p:tav tm="0">
                                          <p:val>
                                            <p:strVal val="#ppt_y+.1"/>
                                          </p:val>
                                        </p:tav>
                                        <p:tav tm="100000">
                                          <p:val>
                                            <p:strVal val="#ppt_y"/>
                                          </p:val>
                                        </p:tav>
                                      </p:tavLst>
                                    </p:anim>
                                  </p:childTnLst>
                                </p:cTn>
                              </p:par>
                            </p:childTnLst>
                          </p:cTn>
                        </p:par>
                        <p:par>
                          <p:cTn fill="hold" id="32" nodeType="afterGroup">
                            <p:stCondLst>
                              <p:cond delay="1000"/>
                            </p:stCondLst>
                            <p:childTnLst>
                              <p:par>
                                <p:cTn decel="100000" fill="hold" id="33" nodeType="afterEffect" presetClass="entr" presetID="49" presetSubtype="0">
                                  <p:stCondLst>
                                    <p:cond delay="0"/>
                                  </p:stCondLst>
                                  <p:childTnLst>
                                    <p:set>
                                      <p:cBhvr>
                                        <p:cTn dur="1" fill="hold" id="34">
                                          <p:stCondLst>
                                            <p:cond delay="0"/>
                                          </p:stCondLst>
                                        </p:cTn>
                                        <p:tgtEl>
                                          <p:spTgt spid="6"/>
                                        </p:tgtEl>
                                        <p:attrNameLst>
                                          <p:attrName>style.visibility</p:attrName>
                                        </p:attrNameLst>
                                      </p:cBhvr>
                                      <p:to>
                                        <p:strVal val="visible"/>
                                      </p:to>
                                    </p:set>
                                    <p:anim calcmode="lin" valueType="num">
                                      <p:cBhvr>
                                        <p:cTn dur="500" fill="hold" id="35"/>
                                        <p:tgtEl>
                                          <p:spTgt spid="6"/>
                                        </p:tgtEl>
                                        <p:attrNameLst>
                                          <p:attrName>ppt_w</p:attrName>
                                        </p:attrNameLst>
                                      </p:cBhvr>
                                      <p:tavLst>
                                        <p:tav tm="0">
                                          <p:val>
                                            <p:fltVal val="0"/>
                                          </p:val>
                                        </p:tav>
                                        <p:tav tm="100000">
                                          <p:val>
                                            <p:strVal val="#ppt_w"/>
                                          </p:val>
                                        </p:tav>
                                      </p:tavLst>
                                    </p:anim>
                                    <p:anim calcmode="lin" valueType="num">
                                      <p:cBhvr>
                                        <p:cTn dur="500" fill="hold" id="36"/>
                                        <p:tgtEl>
                                          <p:spTgt spid="6"/>
                                        </p:tgtEl>
                                        <p:attrNameLst>
                                          <p:attrName>ppt_h</p:attrName>
                                        </p:attrNameLst>
                                      </p:cBhvr>
                                      <p:tavLst>
                                        <p:tav tm="0">
                                          <p:val>
                                            <p:fltVal val="0"/>
                                          </p:val>
                                        </p:tav>
                                        <p:tav tm="100000">
                                          <p:val>
                                            <p:strVal val="#ppt_h"/>
                                          </p:val>
                                        </p:tav>
                                      </p:tavLst>
                                    </p:anim>
                                    <p:anim calcmode="lin" valueType="num">
                                      <p:cBhvr>
                                        <p:cTn dur="500" fill="hold" id="37"/>
                                        <p:tgtEl>
                                          <p:spTgt spid="6"/>
                                        </p:tgtEl>
                                        <p:attrNameLst>
                                          <p:attrName>style.rotation</p:attrName>
                                        </p:attrNameLst>
                                      </p:cBhvr>
                                      <p:tavLst>
                                        <p:tav tm="0">
                                          <p:val>
                                            <p:fltVal val="360"/>
                                          </p:val>
                                        </p:tav>
                                        <p:tav tm="100000">
                                          <p:val>
                                            <p:fltVal val="0"/>
                                          </p:val>
                                        </p:tav>
                                      </p:tavLst>
                                    </p:anim>
                                    <p:animEffect filter="fade" transition="in">
                                      <p:cBhvr>
                                        <p:cTn dur="500" id="38"/>
                                        <p:tgtEl>
                                          <p:spTgt spid="6"/>
                                        </p:tgtEl>
                                      </p:cBhvr>
                                    </p:animEffect>
                                  </p:childTnLst>
                                </p:cTn>
                              </p:par>
                              <p:par>
                                <p:cTn fill="hold" id="39" nodeType="withEffect" presetClass="entr" presetID="42" presetSubtype="0">
                                  <p:stCondLst>
                                    <p:cond delay="0"/>
                                  </p:stCondLst>
                                  <p:childTnLst>
                                    <p:set>
                                      <p:cBhvr>
                                        <p:cTn dur="1" fill="hold" id="40">
                                          <p:stCondLst>
                                            <p:cond delay="0"/>
                                          </p:stCondLst>
                                        </p:cTn>
                                        <p:tgtEl>
                                          <p:spTgt spid="17"/>
                                        </p:tgtEl>
                                        <p:attrNameLst>
                                          <p:attrName>style.visibility</p:attrName>
                                        </p:attrNameLst>
                                      </p:cBhvr>
                                      <p:to>
                                        <p:strVal val="visible"/>
                                      </p:to>
                                    </p:set>
                                    <p:animEffect filter="fade" transition="in">
                                      <p:cBhvr>
                                        <p:cTn dur="500" id="41"/>
                                        <p:tgtEl>
                                          <p:spTgt spid="17"/>
                                        </p:tgtEl>
                                      </p:cBhvr>
                                    </p:animEffect>
                                    <p:anim calcmode="lin" valueType="num">
                                      <p:cBhvr>
                                        <p:cTn dur="500" fill="hold" id="42"/>
                                        <p:tgtEl>
                                          <p:spTgt spid="17"/>
                                        </p:tgtEl>
                                        <p:attrNameLst>
                                          <p:attrName>ppt_x</p:attrName>
                                        </p:attrNameLst>
                                      </p:cBhvr>
                                      <p:tavLst>
                                        <p:tav tm="0">
                                          <p:val>
                                            <p:strVal val="#ppt_x"/>
                                          </p:val>
                                        </p:tav>
                                        <p:tav tm="100000">
                                          <p:val>
                                            <p:strVal val="#ppt_x"/>
                                          </p:val>
                                        </p:tav>
                                      </p:tavLst>
                                    </p:anim>
                                    <p:anim calcmode="lin" valueType="num">
                                      <p:cBhvr>
                                        <p:cTn dur="500" fill="hold" id="43"/>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2"/>
      <p:bldP grpId="0" spid="23"/>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图片包含 室内, 地板, 墙壁, 生活  已生成极高可信度的说明" id="9" name="图片 8">
            <a:extLst>
              <a:ext uri="{FF2B5EF4-FFF2-40B4-BE49-F238E27FC236}">
                <a16:creationId xmlns:a16="http://schemas.microsoft.com/office/drawing/2014/main" id="{6B1F77BF-494B-4F91-A91A-8EE8DFAE79DC}"/>
              </a:ext>
            </a:extLst>
          </p:cNvPr>
          <p:cNvPicPr>
            <a:picLocks noChangeAspect="1"/>
          </p:cNvPicPr>
          <p:nvPr/>
        </p:nvPicPr>
        <p:blipFill>
          <a:blip r:embed="rId3">
            <a:extLst>
              <a:ext uri="{28A0092B-C50C-407E-A947-70E740481C1C}">
                <a14:useLocalDpi val="0"/>
              </a:ext>
            </a:extLst>
          </a:blip>
          <a:stretch>
            <a:fillRect/>
          </a:stretch>
        </p:blipFill>
        <p:spPr>
          <a:xfrm>
            <a:off x="4451330" y="898525"/>
            <a:ext cx="3341651" cy="2250141"/>
          </a:xfrm>
          <a:prstGeom prst="rect">
            <a:avLst/>
          </a:prstGeom>
          <a:ln w="28575">
            <a:solidFill>
              <a:schemeClr val="bg1"/>
            </a:solidFill>
          </a:ln>
          <a:effectLst>
            <a:outerShdw algn="tl" blurRad="50800" dir="2700000" dist="38100" rotWithShape="0">
              <a:prstClr val="black">
                <a:alpha val="40000"/>
              </a:prstClr>
            </a:outerShdw>
          </a:effectLst>
        </p:spPr>
      </p:pic>
      <p:pic>
        <p:nvPicPr>
          <p:cNvPr descr="图片包含 室内, 地板, 生活, 墙壁  已生成极高可信度的说明" id="11" name="图片 10">
            <a:extLst>
              <a:ext uri="{FF2B5EF4-FFF2-40B4-BE49-F238E27FC236}">
                <a16:creationId xmlns:a16="http://schemas.microsoft.com/office/drawing/2014/main" id="{D4C68C1B-F435-4EF5-AF9B-2C3B33DE4287}"/>
              </a:ext>
            </a:extLst>
          </p:cNvPr>
          <p:cNvPicPr>
            <a:picLocks noChangeAspect="1"/>
          </p:cNvPicPr>
          <p:nvPr/>
        </p:nvPicPr>
        <p:blipFill>
          <a:blip r:embed="rId4">
            <a:extLst>
              <a:ext uri="{28A0092B-C50C-407E-A947-70E740481C1C}">
                <a14:useLocalDpi val="0"/>
              </a:ext>
            </a:extLst>
          </a:blip>
          <a:stretch>
            <a:fillRect/>
          </a:stretch>
        </p:blipFill>
        <p:spPr>
          <a:xfrm>
            <a:off x="8095647" y="3745452"/>
            <a:ext cx="3293077" cy="2227767"/>
          </a:xfrm>
          <a:prstGeom prst="rect">
            <a:avLst/>
          </a:prstGeom>
          <a:ln w="28575">
            <a:solidFill>
              <a:schemeClr val="bg1"/>
            </a:solidFill>
          </a:ln>
          <a:effectLst>
            <a:outerShdw algn="tl" blurRad="50800" dir="2700000" dist="38100" rotWithShape="0">
              <a:prstClr val="black">
                <a:alpha val="40000"/>
              </a:prstClr>
            </a:outerShdw>
          </a:effectLst>
        </p:spPr>
      </p:pic>
      <p:pic>
        <p:nvPicPr>
          <p:cNvPr descr="图片包含 室内, 墙壁, 房间, 地板  已生成极高可信度的说明" id="7" name="图片 6">
            <a:extLst>
              <a:ext uri="{FF2B5EF4-FFF2-40B4-BE49-F238E27FC236}">
                <a16:creationId xmlns:a16="http://schemas.microsoft.com/office/drawing/2014/main" id="{2B498EBA-EBC1-4965-B00C-6399B09161B6}"/>
              </a:ext>
            </a:extLst>
          </p:cNvPr>
          <p:cNvPicPr>
            <a:picLocks noChangeAspect="1"/>
          </p:cNvPicPr>
          <p:nvPr/>
        </p:nvPicPr>
        <p:blipFill>
          <a:blip r:embed="rId5">
            <a:extLst>
              <a:ext uri="{28A0092B-C50C-407E-A947-70E740481C1C}">
                <a14:useLocalDpi val="0"/>
              </a:ext>
            </a:extLst>
          </a:blip>
          <a:stretch>
            <a:fillRect/>
          </a:stretch>
        </p:blipFill>
        <p:spPr>
          <a:xfrm>
            <a:off x="492967" y="1006289"/>
            <a:ext cx="3660754" cy="5060950"/>
          </a:xfrm>
          <a:prstGeom prst="rect">
            <a:avLst/>
          </a:prstGeom>
          <a:ln w="38100">
            <a:solidFill>
              <a:schemeClr val="bg1"/>
            </a:solidFill>
          </a:ln>
          <a:effectLst>
            <a:outerShdw algn="tl" blurRad="50800" dir="2700000" dist="38100" rotWithShape="0">
              <a:prstClr val="black">
                <a:alpha val="40000"/>
              </a:prstClr>
            </a:outerShdw>
          </a:effectLst>
        </p:spPr>
      </p:pic>
      <p:grpSp>
        <p:nvGrpSpPr>
          <p:cNvPr id="20" name="组合 19">
            <a:extLst>
              <a:ext uri="{FF2B5EF4-FFF2-40B4-BE49-F238E27FC236}">
                <a16:creationId xmlns:a16="http://schemas.microsoft.com/office/drawing/2014/main" id="{0F4B6570-EE41-4E01-8ABB-4116308A8261}"/>
              </a:ext>
            </a:extLst>
          </p:cNvPr>
          <p:cNvGrpSpPr/>
          <p:nvPr/>
        </p:nvGrpSpPr>
        <p:grpSpPr>
          <a:xfrm>
            <a:off x="8219502" y="1270900"/>
            <a:ext cx="2585054" cy="1215551"/>
            <a:chOff x="699129" y="5900701"/>
            <a:chExt cx="4305300" cy="575459"/>
          </a:xfrm>
        </p:grpSpPr>
        <p:sp>
          <p:nvSpPr>
            <p:cNvPr id="21" name="文本框 20">
              <a:extLst>
                <a:ext uri="{FF2B5EF4-FFF2-40B4-BE49-F238E27FC236}">
                  <a16:creationId xmlns:a16="http://schemas.microsoft.com/office/drawing/2014/main" id="{A239EDB8-9BE6-419C-A89D-2886BB732AD1}"/>
                </a:ext>
              </a:extLst>
            </p:cNvPr>
            <p:cNvSpPr txBox="1"/>
            <p:nvPr/>
          </p:nvSpPr>
          <p:spPr>
            <a:xfrm>
              <a:off x="699129" y="5900701"/>
              <a:ext cx="4305299" cy="173156"/>
            </a:xfrm>
            <a:prstGeom prst="rect">
              <a:avLst/>
            </a:prstGeom>
            <a:noFill/>
          </p:spPr>
          <p:txBody>
            <a:bodyPr rtlCol="0" wrap="square">
              <a:spAutoFit/>
            </a:bodyPr>
            <a:lstStyle/>
            <a:p>
              <a:r>
                <a:rPr altLang="zh-CN" lang="en-US">
                  <a:latin charset="-122" typeface="华文黑体"/>
                  <a:ea charset="-122" typeface="华文黑体"/>
                </a:rPr>
                <a:t>ADD  TITLE  HERE</a:t>
              </a:r>
            </a:p>
          </p:txBody>
        </p:sp>
        <p:sp>
          <p:nvSpPr>
            <p:cNvPr id="22" name="文本框 21">
              <a:extLst>
                <a:ext uri="{FF2B5EF4-FFF2-40B4-BE49-F238E27FC236}">
                  <a16:creationId xmlns:a16="http://schemas.microsoft.com/office/drawing/2014/main" id="{4FDE6B8A-65B7-4E4F-81AD-A2E418FF9159}"/>
                </a:ext>
              </a:extLst>
            </p:cNvPr>
            <p:cNvSpPr txBox="1"/>
            <p:nvPr/>
          </p:nvSpPr>
          <p:spPr>
            <a:xfrm>
              <a:off x="699131" y="6053692"/>
              <a:ext cx="3632200" cy="281378"/>
            </a:xfrm>
            <a:prstGeom prst="rect">
              <a:avLst/>
            </a:prstGeom>
            <a:noFill/>
          </p:spPr>
          <p:txBody>
            <a:bodyPr rtlCol="0" wrap="square">
              <a:spAutoFit/>
            </a:bodyPr>
            <a:lstStyle/>
            <a:p>
              <a:pPr>
                <a:lnSpc>
                  <a:spcPct val="150000"/>
                </a:lnSpc>
              </a:pPr>
              <a:r>
                <a:rPr altLang="zh-CN" lang="en-US" sz="1100">
                  <a:latin charset="-122" typeface="华文黑体"/>
                  <a:ea charset="-122" typeface="华文黑体"/>
                  <a:sym typeface="+mn-ea"/>
                </a:rPr>
                <a:t>Lorem ipsum doloror amet consectetur</a:t>
              </a:r>
            </a:p>
          </p:txBody>
        </p:sp>
        <p:cxnSp>
          <p:nvCxnSpPr>
            <p:cNvPr id="23" name="直接连接符 22">
              <a:extLst>
                <a:ext uri="{FF2B5EF4-FFF2-40B4-BE49-F238E27FC236}">
                  <a16:creationId xmlns:a16="http://schemas.microsoft.com/office/drawing/2014/main" id="{956036F2-35E5-4EE3-9C02-A0074189AEF4}"/>
                </a:ext>
              </a:extLst>
            </p:cNvPr>
            <p:cNvCxnSpPr/>
            <p:nvPr/>
          </p:nvCxnSpPr>
          <p:spPr>
            <a:xfrm>
              <a:off x="1032492" y="6476160"/>
              <a:ext cx="60733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4" name="组合 23">
            <a:extLst>
              <a:ext uri="{FF2B5EF4-FFF2-40B4-BE49-F238E27FC236}">
                <a16:creationId xmlns:a16="http://schemas.microsoft.com/office/drawing/2014/main" id="{86760111-431D-4064-B689-BD9E3463C942}"/>
              </a:ext>
            </a:extLst>
          </p:cNvPr>
          <p:cNvGrpSpPr/>
          <p:nvPr/>
        </p:nvGrpSpPr>
        <p:grpSpPr>
          <a:xfrm flipH="1">
            <a:off x="5095122" y="4160881"/>
            <a:ext cx="2585054" cy="1215551"/>
            <a:chOff x="699129" y="5900701"/>
            <a:chExt cx="4305300" cy="575459"/>
          </a:xfrm>
        </p:grpSpPr>
        <p:sp>
          <p:nvSpPr>
            <p:cNvPr id="25" name="文本框 24">
              <a:extLst>
                <a:ext uri="{FF2B5EF4-FFF2-40B4-BE49-F238E27FC236}">
                  <a16:creationId xmlns:a16="http://schemas.microsoft.com/office/drawing/2014/main" id="{46F9630E-97F8-434A-80AE-9907F4F385BF}"/>
                </a:ext>
              </a:extLst>
            </p:cNvPr>
            <p:cNvSpPr txBox="1"/>
            <p:nvPr/>
          </p:nvSpPr>
          <p:spPr>
            <a:xfrm>
              <a:off x="699129" y="5900701"/>
              <a:ext cx="4305298" cy="173156"/>
            </a:xfrm>
            <a:prstGeom prst="rect">
              <a:avLst/>
            </a:prstGeom>
            <a:noFill/>
          </p:spPr>
          <p:txBody>
            <a:bodyPr rtlCol="0" wrap="square">
              <a:spAutoFit/>
            </a:bodyPr>
            <a:lstStyle/>
            <a:p>
              <a:pPr algn="r"/>
              <a:r>
                <a:rPr altLang="zh-CN" lang="en-US">
                  <a:latin charset="-122" typeface="华文黑体"/>
                  <a:ea charset="-122" typeface="华文黑体"/>
                </a:rPr>
                <a:t>ADD  TITLE  HERE</a:t>
              </a:r>
            </a:p>
          </p:txBody>
        </p:sp>
        <p:sp>
          <p:nvSpPr>
            <p:cNvPr id="26" name="文本框 25">
              <a:extLst>
                <a:ext uri="{FF2B5EF4-FFF2-40B4-BE49-F238E27FC236}">
                  <a16:creationId xmlns:a16="http://schemas.microsoft.com/office/drawing/2014/main" id="{6BFA7FBE-C51B-4F7A-931F-E718538FE6B8}"/>
                </a:ext>
              </a:extLst>
            </p:cNvPr>
            <p:cNvSpPr txBox="1"/>
            <p:nvPr/>
          </p:nvSpPr>
          <p:spPr>
            <a:xfrm>
              <a:off x="699127" y="6053692"/>
              <a:ext cx="3632200" cy="281378"/>
            </a:xfrm>
            <a:prstGeom prst="rect">
              <a:avLst/>
            </a:prstGeom>
            <a:noFill/>
          </p:spPr>
          <p:txBody>
            <a:bodyPr rtlCol="0" wrap="square">
              <a:spAutoFit/>
            </a:bodyPr>
            <a:lstStyle/>
            <a:p>
              <a:pPr algn="r">
                <a:lnSpc>
                  <a:spcPct val="150000"/>
                </a:lnSpc>
              </a:pPr>
              <a:r>
                <a:rPr altLang="zh-CN" lang="en-US" sz="1100">
                  <a:latin charset="-122" typeface="华文黑体"/>
                  <a:ea charset="-122" typeface="华文黑体"/>
                  <a:sym typeface="+mn-ea"/>
                </a:rPr>
                <a:t>Lorem ipsum doloror amet consectetur</a:t>
              </a:r>
            </a:p>
          </p:txBody>
        </p:sp>
        <p:cxnSp>
          <p:nvCxnSpPr>
            <p:cNvPr id="27" name="直接连接符 26">
              <a:extLst>
                <a:ext uri="{FF2B5EF4-FFF2-40B4-BE49-F238E27FC236}">
                  <a16:creationId xmlns:a16="http://schemas.microsoft.com/office/drawing/2014/main" id="{BAB68019-7C25-487F-97D0-E037E5788E4F}"/>
                </a:ext>
              </a:extLst>
            </p:cNvPr>
            <p:cNvCxnSpPr/>
            <p:nvPr/>
          </p:nvCxnSpPr>
          <p:spPr>
            <a:xfrm>
              <a:off x="1032492" y="6476160"/>
              <a:ext cx="60733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9" name="矩形 28">
            <a:extLst>
              <a:ext uri="{FF2B5EF4-FFF2-40B4-BE49-F238E27FC236}">
                <a16:creationId xmlns:a16="http://schemas.microsoft.com/office/drawing/2014/main" id="{385EF2B7-8A0C-47FA-9867-C38DBAFDD015}"/>
              </a:ext>
            </a:extLst>
          </p:cNvPr>
          <p:cNvSpPr/>
          <p:nvPr/>
        </p:nvSpPr>
        <p:spPr>
          <a:xfrm>
            <a:off x="8095647" y="898525"/>
            <a:ext cx="3293078" cy="2227767"/>
          </a:xfrm>
          <a:prstGeom prst="rect">
            <a:avLst/>
          </a:prstGeom>
          <a:noFill/>
          <a:ln w="28575">
            <a:solidFill>
              <a:srgbClr val="3F434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矩形 29">
            <a:extLst>
              <a:ext uri="{FF2B5EF4-FFF2-40B4-BE49-F238E27FC236}">
                <a16:creationId xmlns:a16="http://schemas.microsoft.com/office/drawing/2014/main" id="{60015168-968E-4A9E-AD5F-F0CD446170A5}"/>
              </a:ext>
            </a:extLst>
          </p:cNvPr>
          <p:cNvSpPr/>
          <p:nvPr/>
        </p:nvSpPr>
        <p:spPr>
          <a:xfrm>
            <a:off x="4499903" y="3745452"/>
            <a:ext cx="3293078" cy="2227767"/>
          </a:xfrm>
          <a:prstGeom prst="rect">
            <a:avLst/>
          </a:prstGeom>
          <a:noFill/>
          <a:ln w="28575">
            <a:solidFill>
              <a:srgbClr val="3F434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4116537929"/>
      </p:ext>
    </p:extLst>
  </p:cSld>
  <p:clrMapOvr>
    <a:masterClrMapping/>
  </p:clrMapOvr>
  <mc:AlternateContent>
    <mc:Choice Requires="p14">
      <p:transition p14:dur="1250" spd="slow">
        <p:randomBar dir="vert"/>
      </p:transition>
    </mc:Choice>
    <mc:Fallback>
      <p:transition spd="slow">
        <p:randomBar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4">
                                  <p:stCondLst>
                                    <p:cond delay="0"/>
                                  </p:stCondLst>
                                  <p:childTnLst>
                                    <p:set>
                                      <p:cBhvr>
                                        <p:cTn dur="1" fill="hold" id="6">
                                          <p:stCondLst>
                                            <p:cond delay="0"/>
                                          </p:stCondLst>
                                        </p:cTn>
                                        <p:tgtEl>
                                          <p:spTgt spid="9"/>
                                        </p:tgtEl>
                                        <p:attrNameLst>
                                          <p:attrName>style.visibility</p:attrName>
                                        </p:attrNameLst>
                                      </p:cBhvr>
                                      <p:to>
                                        <p:strVal val="visible"/>
                                      </p:to>
                                    </p:set>
                                    <p:anim calcmode="lin" valueType="num">
                                      <p:cBhvr additive="base">
                                        <p:cTn dur="500" fill="hold" id="7"/>
                                        <p:tgtEl>
                                          <p:spTgt spid="9"/>
                                        </p:tgtEl>
                                        <p:attrNameLst>
                                          <p:attrName>ppt_x</p:attrName>
                                        </p:attrNameLst>
                                      </p:cBhvr>
                                      <p:tavLst>
                                        <p:tav tm="0">
                                          <p:val>
                                            <p:strVal val="#ppt_x"/>
                                          </p:val>
                                        </p:tav>
                                        <p:tav tm="100000">
                                          <p:val>
                                            <p:strVal val="#ppt_x"/>
                                          </p:val>
                                        </p:tav>
                                      </p:tavLst>
                                    </p:anim>
                                    <p:anim calcmode="lin" valueType="num">
                                      <p:cBhvr additive="base">
                                        <p:cTn dur="500" fill="hold" id="8"/>
                                        <p:tgtEl>
                                          <p:spTgt spid="9"/>
                                        </p:tgtEl>
                                        <p:attrNameLst>
                                          <p:attrName>ppt_y</p:attrName>
                                        </p:attrNameLst>
                                      </p:cBhvr>
                                      <p:tavLst>
                                        <p:tav tm="0">
                                          <p:val>
                                            <p:strVal val="1+#ppt_h/2"/>
                                          </p:val>
                                        </p:tav>
                                        <p:tav tm="100000">
                                          <p:val>
                                            <p:strVal val="#ppt_y"/>
                                          </p:val>
                                        </p:tav>
                                      </p:tavLst>
                                    </p:anim>
                                  </p:childTnLst>
                                </p:cTn>
                              </p:par>
                              <p:par>
                                <p:cTn fill="hold" id="9" nodeType="withEffect" presetClass="entr" presetID="2" presetSubtype="1">
                                  <p:stCondLst>
                                    <p:cond delay="0"/>
                                  </p:stCondLst>
                                  <p:childTnLst>
                                    <p:set>
                                      <p:cBhvr>
                                        <p:cTn dur="1" fill="hold" id="10">
                                          <p:stCondLst>
                                            <p:cond delay="0"/>
                                          </p:stCondLst>
                                        </p:cTn>
                                        <p:tgtEl>
                                          <p:spTgt spid="11"/>
                                        </p:tgtEl>
                                        <p:attrNameLst>
                                          <p:attrName>style.visibility</p:attrName>
                                        </p:attrNameLst>
                                      </p:cBhvr>
                                      <p:to>
                                        <p:strVal val="visible"/>
                                      </p:to>
                                    </p:set>
                                    <p:anim calcmode="lin" valueType="num">
                                      <p:cBhvr additive="base">
                                        <p:cTn dur="500" fill="hold" id="11"/>
                                        <p:tgtEl>
                                          <p:spTgt spid="11"/>
                                        </p:tgtEl>
                                        <p:attrNameLst>
                                          <p:attrName>ppt_x</p:attrName>
                                        </p:attrNameLst>
                                      </p:cBhvr>
                                      <p:tavLst>
                                        <p:tav tm="0">
                                          <p:val>
                                            <p:strVal val="#ppt_x"/>
                                          </p:val>
                                        </p:tav>
                                        <p:tav tm="100000">
                                          <p:val>
                                            <p:strVal val="#ppt_x"/>
                                          </p:val>
                                        </p:tav>
                                      </p:tavLst>
                                    </p:anim>
                                    <p:anim calcmode="lin" valueType="num">
                                      <p:cBhvr additive="base">
                                        <p:cTn dur="500" fill="hold" id="12"/>
                                        <p:tgtEl>
                                          <p:spTgt spid="11"/>
                                        </p:tgtEl>
                                        <p:attrNameLst>
                                          <p:attrName>ppt_y</p:attrName>
                                        </p:attrNameLst>
                                      </p:cBhvr>
                                      <p:tavLst>
                                        <p:tav tm="0">
                                          <p:val>
                                            <p:strVal val="0-#ppt_h/2"/>
                                          </p:val>
                                        </p:tav>
                                        <p:tav tm="100000">
                                          <p:val>
                                            <p:strVal val="#ppt_y"/>
                                          </p:val>
                                        </p:tav>
                                      </p:tavLst>
                                    </p:anim>
                                  </p:childTnLst>
                                </p:cTn>
                              </p:par>
                            </p:childTnLst>
                          </p:cTn>
                        </p:par>
                        <p:par>
                          <p:cTn fill="hold" id="13" nodeType="afterGroup">
                            <p:stCondLst>
                              <p:cond delay="500"/>
                            </p:stCondLst>
                            <p:childTnLst>
                              <p:par>
                                <p:cTn fill="hold" grpId="0" id="14" nodeType="afterEffect" presetClass="entr" presetID="17" presetSubtype="8">
                                  <p:stCondLst>
                                    <p:cond delay="0"/>
                                  </p:stCondLst>
                                  <p:childTnLst>
                                    <p:set>
                                      <p:cBhvr>
                                        <p:cTn dur="1" fill="hold" id="15">
                                          <p:stCondLst>
                                            <p:cond delay="0"/>
                                          </p:stCondLst>
                                        </p:cTn>
                                        <p:tgtEl>
                                          <p:spTgt spid="29"/>
                                        </p:tgtEl>
                                        <p:attrNameLst>
                                          <p:attrName>style.visibility</p:attrName>
                                        </p:attrNameLst>
                                      </p:cBhvr>
                                      <p:to>
                                        <p:strVal val="visible"/>
                                      </p:to>
                                    </p:set>
                                    <p:anim calcmode="lin" valueType="num">
                                      <p:cBhvr>
                                        <p:cTn dur="500" fill="hold" id="16"/>
                                        <p:tgtEl>
                                          <p:spTgt spid="29"/>
                                        </p:tgtEl>
                                        <p:attrNameLst>
                                          <p:attrName>ppt_x</p:attrName>
                                        </p:attrNameLst>
                                      </p:cBhvr>
                                      <p:tavLst>
                                        <p:tav tm="0">
                                          <p:val>
                                            <p:strVal val="#ppt_x-#ppt_w/2"/>
                                          </p:val>
                                        </p:tav>
                                        <p:tav tm="100000">
                                          <p:val>
                                            <p:strVal val="#ppt_x"/>
                                          </p:val>
                                        </p:tav>
                                      </p:tavLst>
                                    </p:anim>
                                    <p:anim calcmode="lin" valueType="num">
                                      <p:cBhvr>
                                        <p:cTn dur="500" fill="hold" id="17"/>
                                        <p:tgtEl>
                                          <p:spTgt spid="29"/>
                                        </p:tgtEl>
                                        <p:attrNameLst>
                                          <p:attrName>ppt_y</p:attrName>
                                        </p:attrNameLst>
                                      </p:cBhvr>
                                      <p:tavLst>
                                        <p:tav tm="0">
                                          <p:val>
                                            <p:strVal val="#ppt_y"/>
                                          </p:val>
                                        </p:tav>
                                        <p:tav tm="100000">
                                          <p:val>
                                            <p:strVal val="#ppt_y"/>
                                          </p:val>
                                        </p:tav>
                                      </p:tavLst>
                                    </p:anim>
                                    <p:anim calcmode="lin" valueType="num">
                                      <p:cBhvr>
                                        <p:cTn dur="500" fill="hold" id="18"/>
                                        <p:tgtEl>
                                          <p:spTgt spid="29"/>
                                        </p:tgtEl>
                                        <p:attrNameLst>
                                          <p:attrName>ppt_w</p:attrName>
                                        </p:attrNameLst>
                                      </p:cBhvr>
                                      <p:tavLst>
                                        <p:tav tm="0">
                                          <p:val>
                                            <p:fltVal val="0"/>
                                          </p:val>
                                        </p:tav>
                                        <p:tav tm="100000">
                                          <p:val>
                                            <p:strVal val="#ppt_w"/>
                                          </p:val>
                                        </p:tav>
                                      </p:tavLst>
                                    </p:anim>
                                    <p:anim calcmode="lin" valueType="num">
                                      <p:cBhvr>
                                        <p:cTn dur="500" fill="hold" id="19"/>
                                        <p:tgtEl>
                                          <p:spTgt spid="29"/>
                                        </p:tgtEl>
                                        <p:attrNameLst>
                                          <p:attrName>ppt_h</p:attrName>
                                        </p:attrNameLst>
                                      </p:cBhvr>
                                      <p:tavLst>
                                        <p:tav tm="0">
                                          <p:val>
                                            <p:strVal val="#ppt_h"/>
                                          </p:val>
                                        </p:tav>
                                        <p:tav tm="100000">
                                          <p:val>
                                            <p:strVal val="#ppt_h"/>
                                          </p:val>
                                        </p:tav>
                                      </p:tavLst>
                                    </p:anim>
                                  </p:childTnLst>
                                </p:cTn>
                              </p:par>
                              <p:par>
                                <p:cTn fill="hold" grpId="0" id="20" nodeType="withEffect" presetClass="entr" presetID="17" presetSubtype="2">
                                  <p:stCondLst>
                                    <p:cond delay="0"/>
                                  </p:stCondLst>
                                  <p:childTnLst>
                                    <p:set>
                                      <p:cBhvr>
                                        <p:cTn dur="1" fill="hold" id="21">
                                          <p:stCondLst>
                                            <p:cond delay="0"/>
                                          </p:stCondLst>
                                        </p:cTn>
                                        <p:tgtEl>
                                          <p:spTgt spid="30"/>
                                        </p:tgtEl>
                                        <p:attrNameLst>
                                          <p:attrName>style.visibility</p:attrName>
                                        </p:attrNameLst>
                                      </p:cBhvr>
                                      <p:to>
                                        <p:strVal val="visible"/>
                                      </p:to>
                                    </p:set>
                                    <p:anim calcmode="lin" valueType="num">
                                      <p:cBhvr>
                                        <p:cTn dur="500" fill="hold" id="22"/>
                                        <p:tgtEl>
                                          <p:spTgt spid="30"/>
                                        </p:tgtEl>
                                        <p:attrNameLst>
                                          <p:attrName>ppt_x</p:attrName>
                                        </p:attrNameLst>
                                      </p:cBhvr>
                                      <p:tavLst>
                                        <p:tav tm="0">
                                          <p:val>
                                            <p:strVal val="#ppt_x+#ppt_w/2"/>
                                          </p:val>
                                        </p:tav>
                                        <p:tav tm="100000">
                                          <p:val>
                                            <p:strVal val="#ppt_x"/>
                                          </p:val>
                                        </p:tav>
                                      </p:tavLst>
                                    </p:anim>
                                    <p:anim calcmode="lin" valueType="num">
                                      <p:cBhvr>
                                        <p:cTn dur="500" fill="hold" id="23"/>
                                        <p:tgtEl>
                                          <p:spTgt spid="30"/>
                                        </p:tgtEl>
                                        <p:attrNameLst>
                                          <p:attrName>ppt_y</p:attrName>
                                        </p:attrNameLst>
                                      </p:cBhvr>
                                      <p:tavLst>
                                        <p:tav tm="0">
                                          <p:val>
                                            <p:strVal val="#ppt_y"/>
                                          </p:val>
                                        </p:tav>
                                        <p:tav tm="100000">
                                          <p:val>
                                            <p:strVal val="#ppt_y"/>
                                          </p:val>
                                        </p:tav>
                                      </p:tavLst>
                                    </p:anim>
                                    <p:anim calcmode="lin" valueType="num">
                                      <p:cBhvr>
                                        <p:cTn dur="500" fill="hold" id="24"/>
                                        <p:tgtEl>
                                          <p:spTgt spid="30"/>
                                        </p:tgtEl>
                                        <p:attrNameLst>
                                          <p:attrName>ppt_w</p:attrName>
                                        </p:attrNameLst>
                                      </p:cBhvr>
                                      <p:tavLst>
                                        <p:tav tm="0">
                                          <p:val>
                                            <p:fltVal val="0"/>
                                          </p:val>
                                        </p:tav>
                                        <p:tav tm="100000">
                                          <p:val>
                                            <p:strVal val="#ppt_w"/>
                                          </p:val>
                                        </p:tav>
                                      </p:tavLst>
                                    </p:anim>
                                    <p:anim calcmode="lin" valueType="num">
                                      <p:cBhvr>
                                        <p:cTn dur="500" fill="hold" id="25"/>
                                        <p:tgtEl>
                                          <p:spTgt spid="30"/>
                                        </p:tgtEl>
                                        <p:attrNameLst>
                                          <p:attrName>ppt_h</p:attrName>
                                        </p:attrNameLst>
                                      </p:cBhvr>
                                      <p:tavLst>
                                        <p:tav tm="0">
                                          <p:val>
                                            <p:strVal val="#ppt_h"/>
                                          </p:val>
                                        </p:tav>
                                        <p:tav tm="100000">
                                          <p:val>
                                            <p:strVal val="#ppt_h"/>
                                          </p:val>
                                        </p:tav>
                                      </p:tavLst>
                                    </p:anim>
                                  </p:childTnLst>
                                </p:cTn>
                              </p:par>
                            </p:childTnLst>
                          </p:cTn>
                        </p:par>
                        <p:par>
                          <p:cTn fill="hold" id="26" nodeType="afterGroup">
                            <p:stCondLst>
                              <p:cond delay="1000"/>
                            </p:stCondLst>
                            <p:childTnLst>
                              <p:par>
                                <p:cTn fill="hold" id="27" nodeType="afterEffect" presetClass="entr" presetID="42" presetSubtype="0">
                                  <p:stCondLst>
                                    <p:cond delay="0"/>
                                  </p:stCondLst>
                                  <p:childTnLst>
                                    <p:set>
                                      <p:cBhvr>
                                        <p:cTn dur="1" fill="hold" id="28">
                                          <p:stCondLst>
                                            <p:cond delay="0"/>
                                          </p:stCondLst>
                                        </p:cTn>
                                        <p:tgtEl>
                                          <p:spTgt spid="20"/>
                                        </p:tgtEl>
                                        <p:attrNameLst>
                                          <p:attrName>style.visibility</p:attrName>
                                        </p:attrNameLst>
                                      </p:cBhvr>
                                      <p:to>
                                        <p:strVal val="visible"/>
                                      </p:to>
                                    </p:set>
                                    <p:animEffect filter="fade" transition="in">
                                      <p:cBhvr>
                                        <p:cTn dur="1000" id="29"/>
                                        <p:tgtEl>
                                          <p:spTgt spid="20"/>
                                        </p:tgtEl>
                                      </p:cBhvr>
                                    </p:animEffect>
                                    <p:anim calcmode="lin" valueType="num">
                                      <p:cBhvr>
                                        <p:cTn dur="1000" fill="hold" id="30"/>
                                        <p:tgtEl>
                                          <p:spTgt spid="20"/>
                                        </p:tgtEl>
                                        <p:attrNameLst>
                                          <p:attrName>ppt_x</p:attrName>
                                        </p:attrNameLst>
                                      </p:cBhvr>
                                      <p:tavLst>
                                        <p:tav tm="0">
                                          <p:val>
                                            <p:strVal val="#ppt_x"/>
                                          </p:val>
                                        </p:tav>
                                        <p:tav tm="100000">
                                          <p:val>
                                            <p:strVal val="#ppt_x"/>
                                          </p:val>
                                        </p:tav>
                                      </p:tavLst>
                                    </p:anim>
                                    <p:anim calcmode="lin" valueType="num">
                                      <p:cBhvr>
                                        <p:cTn dur="1000" fill="hold" id="31"/>
                                        <p:tgtEl>
                                          <p:spTgt spid="20"/>
                                        </p:tgtEl>
                                        <p:attrNameLst>
                                          <p:attrName>ppt_y</p:attrName>
                                        </p:attrNameLst>
                                      </p:cBhvr>
                                      <p:tavLst>
                                        <p:tav tm="0">
                                          <p:val>
                                            <p:strVal val="#ppt_y+.1"/>
                                          </p:val>
                                        </p:tav>
                                        <p:tav tm="100000">
                                          <p:val>
                                            <p:strVal val="#ppt_y"/>
                                          </p:val>
                                        </p:tav>
                                      </p:tavLst>
                                    </p:anim>
                                  </p:childTnLst>
                                </p:cTn>
                              </p:par>
                              <p:par>
                                <p:cTn fill="hold" id="32" nodeType="withEffect" presetClass="entr" presetID="42" presetSubtype="0">
                                  <p:stCondLst>
                                    <p:cond delay="0"/>
                                  </p:stCondLst>
                                  <p:childTnLst>
                                    <p:set>
                                      <p:cBhvr>
                                        <p:cTn dur="1" fill="hold" id="33">
                                          <p:stCondLst>
                                            <p:cond delay="0"/>
                                          </p:stCondLst>
                                        </p:cTn>
                                        <p:tgtEl>
                                          <p:spTgt spid="24"/>
                                        </p:tgtEl>
                                        <p:attrNameLst>
                                          <p:attrName>style.visibility</p:attrName>
                                        </p:attrNameLst>
                                      </p:cBhvr>
                                      <p:to>
                                        <p:strVal val="visible"/>
                                      </p:to>
                                    </p:set>
                                    <p:animEffect filter="fade" transition="in">
                                      <p:cBhvr>
                                        <p:cTn dur="1000" id="34"/>
                                        <p:tgtEl>
                                          <p:spTgt spid="24"/>
                                        </p:tgtEl>
                                      </p:cBhvr>
                                    </p:animEffect>
                                    <p:anim calcmode="lin" valueType="num">
                                      <p:cBhvr>
                                        <p:cTn dur="1000" fill="hold" id="35"/>
                                        <p:tgtEl>
                                          <p:spTgt spid="24"/>
                                        </p:tgtEl>
                                        <p:attrNameLst>
                                          <p:attrName>ppt_x</p:attrName>
                                        </p:attrNameLst>
                                      </p:cBhvr>
                                      <p:tavLst>
                                        <p:tav tm="0">
                                          <p:val>
                                            <p:strVal val="#ppt_x"/>
                                          </p:val>
                                        </p:tav>
                                        <p:tav tm="100000">
                                          <p:val>
                                            <p:strVal val="#ppt_x"/>
                                          </p:val>
                                        </p:tav>
                                      </p:tavLst>
                                    </p:anim>
                                    <p:anim calcmode="lin" valueType="num">
                                      <p:cBhvr>
                                        <p:cTn dur="1000" fill="hold" id="36"/>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9"/>
      <p:bldP grpId="0" spid="30"/>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6" name="图片占位符 5">
            <a:extLst>
              <a:ext uri="{FF2B5EF4-FFF2-40B4-BE49-F238E27FC236}">
                <a16:creationId xmlns:a16="http://schemas.microsoft.com/office/drawing/2014/main" id="{AC00FC01-062A-4A33-8AC2-7C4E277E84F0}"/>
              </a:ext>
            </a:extLst>
          </p:cNvPr>
          <p:cNvPicPr>
            <a:picLocks noChangeAspect="1" noGrp="1"/>
          </p:cNvPicPr>
          <p:nvPr>
            <p:ph idx="10" sz="quarter" type="pic"/>
          </p:nvPr>
        </p:nvPicPr>
        <p:blipFill>
          <a:blip r:embed="rId3">
            <a:extLst>
              <a:ext uri="{28A0092B-C50C-407E-A947-70E740481C1C}">
                <a14:useLocalDpi val="0"/>
              </a:ext>
            </a:extLst>
          </a:blip>
          <a:srcRect l="4403" r="4403"/>
          <a:stretch>
            <a:fillRect/>
          </a:stretch>
        </p:blipFill>
        <p:spPr/>
      </p:pic>
      <p:sp>
        <p:nvSpPr>
          <p:cNvPr id="23" name="Freeform: Shape 22"/>
          <p:cNvSpPr/>
          <p:nvPr/>
        </p:nvSpPr>
        <p:spPr bwMode="auto">
          <a:xfrm flipH="1">
            <a:off x="0" y="3445929"/>
            <a:ext cx="9572978" cy="3412071"/>
          </a:xfrm>
          <a:custGeom>
            <a:gdLst>
              <a:gd fmla="*/ 9572978 w 9572978" name="connsiteX0"/>
              <a:gd fmla="*/ 0 h 3412071" name="connsiteY0"/>
              <a:gd fmla="*/ 5153378 w 9572978" name="connsiteX1"/>
              <a:gd fmla="*/ 0 h 3412071" name="connsiteY1"/>
              <a:gd fmla="*/ 4419600 w 9572978" name="connsiteX2"/>
              <a:gd fmla="*/ 0 h 3412071" name="connsiteY2"/>
              <a:gd fmla="*/ 3417750 w 9572978" name="connsiteX3"/>
              <a:gd fmla="*/ 0 h 3412071" name="connsiteY3"/>
              <a:gd fmla="*/ 0 w 9572978" name="connsiteX4"/>
              <a:gd fmla="*/ 3412071 h 3412071" name="connsiteY4"/>
              <a:gd fmla="*/ 4419600 w 9572978" name="connsiteX5"/>
              <a:gd fmla="*/ 3412071 h 3412071" name="connsiteY5"/>
              <a:gd fmla="*/ 5153378 w 9572978" name="connsiteX6"/>
              <a:gd fmla="*/ 3412071 h 3412071" name="connsiteY6"/>
              <a:gd fmla="*/ 9572978 w 9572978" name="connsiteX7"/>
              <a:gd fmla="*/ 3412071 h 3412071"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3412070" w="9572978">
                <a:moveTo>
                  <a:pt x="9572978" y="0"/>
                </a:moveTo>
                <a:lnTo>
                  <a:pt x="5153378" y="0"/>
                </a:lnTo>
                <a:lnTo>
                  <a:pt x="4419600" y="0"/>
                </a:lnTo>
                <a:lnTo>
                  <a:pt x="3417750" y="0"/>
                </a:lnTo>
                <a:lnTo>
                  <a:pt x="0" y="3412071"/>
                </a:lnTo>
                <a:lnTo>
                  <a:pt x="4419600" y="3412071"/>
                </a:lnTo>
                <a:lnTo>
                  <a:pt x="5153378" y="3412071"/>
                </a:lnTo>
                <a:lnTo>
                  <a:pt x="9572978" y="3412071"/>
                </a:lnTo>
                <a:close/>
              </a:path>
            </a:pathLst>
          </a:custGeom>
          <a:solidFill>
            <a:schemeClr val="tx1">
              <a:alpha val="5000"/>
            </a:schemeClr>
          </a:solidFill>
          <a:ln>
            <a:noFill/>
          </a:ln>
        </p:spPr>
        <p:txBody>
          <a:bodyPr anchor="t" anchorCtr="0" bIns="45720" compatLnSpc="1" lIns="91440" numCol="1" rIns="91440" rtlCol="0" tIns="45720" vert="horz" wrap="square">
            <a:prstTxWarp prst="textNoShape">
              <a:avLst/>
            </a:prstTxWarp>
            <a:noAutofit/>
          </a:bodyPr>
          <a:lstStyle/>
          <a:p>
            <a:pPr algn="ctr"/>
            <a:endParaRPr lang="en-US"/>
          </a:p>
        </p:txBody>
      </p:sp>
      <p:sp>
        <p:nvSpPr>
          <p:cNvPr id="44" name="TextBox 43"/>
          <p:cNvSpPr txBox="1"/>
          <p:nvPr/>
        </p:nvSpPr>
        <p:spPr>
          <a:xfrm>
            <a:off x="1012152" y="3523715"/>
            <a:ext cx="4740104" cy="640080"/>
          </a:xfrm>
          <a:prstGeom prst="rect">
            <a:avLst/>
          </a:prstGeom>
          <a:noFill/>
        </p:spPr>
        <p:txBody>
          <a:bodyPr rtlCol="0" wrap="square">
            <a:spAutoFit/>
          </a:bodyPr>
          <a:lstStyle/>
          <a:p>
            <a:r>
              <a:rPr b="1" lang="en-US" sz="3600">
                <a:latin charset="0" panose="02000505000000020004" pitchFamily="2" typeface="Montserrat"/>
                <a:ea charset="0" pitchFamily="2" typeface="Roboto"/>
                <a:cs charset="0" panose="020f0502020204030203" pitchFamily="34" typeface="Lato"/>
              </a:rPr>
              <a:t>PART TWO</a:t>
            </a:r>
          </a:p>
        </p:txBody>
      </p:sp>
      <p:sp>
        <p:nvSpPr>
          <p:cNvPr id="45" name="TextBox 44"/>
          <p:cNvSpPr txBox="1"/>
          <p:nvPr/>
        </p:nvSpPr>
        <p:spPr>
          <a:xfrm>
            <a:off x="1012152" y="4730273"/>
            <a:ext cx="1343342" cy="274320"/>
          </a:xfrm>
          <a:prstGeom prst="rect">
            <a:avLst/>
          </a:prstGeom>
          <a:noFill/>
        </p:spPr>
        <p:txBody>
          <a:bodyPr rtlCol="0" wrap="none">
            <a:spAutoFit/>
          </a:bodyPr>
          <a:lstStyle/>
          <a:p>
            <a:r>
              <a:rPr lang="en-US" sz="1200">
                <a:solidFill>
                  <a:schemeClr val="tx1">
                    <a:lumMod val="85000"/>
                    <a:lumOff val="15000"/>
                  </a:schemeClr>
                </a:solidFill>
                <a:latin typeface="+mj-lt"/>
                <a:ea charset="0" panose="020f0502020204030203" pitchFamily="34" typeface="Lato"/>
                <a:cs charset="0" panose="020f0502020204030203" pitchFamily="34" typeface="Lato"/>
              </a:rPr>
              <a:t>Your Subtitle Here</a:t>
            </a:r>
          </a:p>
        </p:txBody>
      </p:sp>
      <p:sp>
        <p:nvSpPr>
          <p:cNvPr id="46" name="Rectangle 45"/>
          <p:cNvSpPr/>
          <p:nvPr/>
        </p:nvSpPr>
        <p:spPr>
          <a:xfrm>
            <a:off x="1012152" y="5071463"/>
            <a:ext cx="4140428" cy="1627632"/>
          </a:xfrm>
          <a:prstGeom prst="rect">
            <a:avLst/>
          </a:prstGeom>
        </p:spPr>
        <p:txBody>
          <a:bodyPr wrap="square">
            <a:spAutoFit/>
          </a:bodyPr>
          <a:lstStyle/>
          <a:p>
            <a:pPr>
              <a:lnSpc>
                <a:spcPct val="120000"/>
              </a:lnSpc>
            </a:pPr>
            <a:r>
              <a:rPr b="1" lang="id-ID" sz="1400">
                <a:solidFill>
                  <a:schemeClr val="tx1">
                    <a:lumMod val="85000"/>
                    <a:lumOff val="15000"/>
                  </a:schemeClr>
                </a:solidFill>
                <a:latin panose="020f0502020204030204" typeface="Calibri"/>
                <a:cs typeface="Calibri"/>
              </a:rPr>
              <a:t>Lollipop lemon drops lollipop muffin, I love pastry jelly biscuit. Halvah I love cake tiramisu jelly-o pudding donut I love. Macaroon pudding liquorice icing candy canes. Chupa chups powder danish topping bonbon cupcake chupa chups. Macaroon carrot cake I love. Cotton candy I love I love. </a:t>
            </a:r>
          </a:p>
        </p:txBody>
      </p:sp>
      <p:sp>
        <p:nvSpPr>
          <p:cNvPr id="47" name="TextBox 46"/>
          <p:cNvSpPr txBox="1"/>
          <p:nvPr/>
        </p:nvSpPr>
        <p:spPr>
          <a:xfrm>
            <a:off x="11425239" y="268529"/>
            <a:ext cx="457777" cy="228600"/>
          </a:xfrm>
          <a:prstGeom prst="rect">
            <a:avLst/>
          </a:prstGeom>
          <a:noFill/>
          <a:ln>
            <a:noFill/>
          </a:ln>
        </p:spPr>
        <p:txBody>
          <a:bodyPr anchor="ctr" rtlCol="0" wrap="square">
            <a:spAutoFit/>
          </a:bodyPr>
          <a:lstStyle/>
          <a:p>
            <a:pPr algn="ctr"/>
            <a:fld id="{FF491395-BFE7-40BC-A2EC-BF854525BA4B}" type="slidenum">
              <a:rPr b="0" i="0" lang="id-ID" smtClean="0" spc="300" strike="noStrike" sz="900">
                <a:solidFill>
                  <a:schemeClr val="bg1"/>
                </a:solidFill>
                <a:latin charset="0" panose="020b0502020104020203" pitchFamily="34" typeface="Gill Sans MT"/>
                <a:ea charset="0" panose="02000000000000000000" pitchFamily="2" typeface="Roboto Condensed Light"/>
                <a:cs charset="0" panose="020f0902020204030203" pitchFamily="34" typeface="Lato Heavy"/>
              </a:rPr>
              <a:pPr algn="ctr"/>
              <a:t>9</a:t>
            </a:fld>
          </a:p>
        </p:txBody>
      </p:sp>
      <p:cxnSp>
        <p:nvCxnSpPr>
          <p:cNvPr id="48" name="Straight Connector 47"/>
          <p:cNvCxnSpPr/>
          <p:nvPr/>
        </p:nvCxnSpPr>
        <p:spPr>
          <a:xfrm flipH="1">
            <a:off x="6096000" y="304477"/>
            <a:ext cx="0" cy="15670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a:off x="11425238" y="304477"/>
            <a:ext cx="0" cy="156705"/>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725622" y="0"/>
            <a:ext cx="1981280" cy="1981269"/>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28" name="Group 27"/>
          <p:cNvGrpSpPr/>
          <p:nvPr/>
        </p:nvGrpSpPr>
        <p:grpSpPr>
          <a:xfrm>
            <a:off x="67741" y="2118361"/>
            <a:ext cx="699022" cy="1310640"/>
            <a:chOff x="67741" y="2135289"/>
            <a:chExt cx="699022" cy="1310640"/>
          </a:xfrm>
        </p:grpSpPr>
        <p:sp>
          <p:nvSpPr>
            <p:cNvPr id="29" name="Rectangle 28"/>
            <p:cNvSpPr/>
            <p:nvPr/>
          </p:nvSpPr>
          <p:spPr>
            <a:xfrm>
              <a:off x="67741" y="2135289"/>
              <a:ext cx="63410" cy="13106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id-ID">
                <a:solidFill>
                  <a:schemeClr val="tx1"/>
                </a:solidFill>
              </a:endParaRPr>
            </a:p>
          </p:txBody>
        </p:sp>
        <p:sp>
          <p:nvSpPr>
            <p:cNvPr id="30" name="Rectangle 29"/>
            <p:cNvSpPr/>
            <p:nvPr/>
          </p:nvSpPr>
          <p:spPr>
            <a:xfrm>
              <a:off x="226643" y="2135289"/>
              <a:ext cx="63410" cy="13106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id-ID">
                <a:solidFill>
                  <a:schemeClr val="tx1"/>
                </a:solidFill>
              </a:endParaRPr>
            </a:p>
          </p:txBody>
        </p:sp>
        <p:sp>
          <p:nvSpPr>
            <p:cNvPr id="31" name="Rectangle 30"/>
            <p:cNvSpPr/>
            <p:nvPr/>
          </p:nvSpPr>
          <p:spPr>
            <a:xfrm>
              <a:off x="385545" y="2135289"/>
              <a:ext cx="63410" cy="13106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id-ID">
                <a:solidFill>
                  <a:schemeClr val="tx1"/>
                </a:solidFill>
              </a:endParaRPr>
            </a:p>
          </p:txBody>
        </p:sp>
        <p:sp>
          <p:nvSpPr>
            <p:cNvPr id="39" name="Rectangle 38"/>
            <p:cNvSpPr/>
            <p:nvPr/>
          </p:nvSpPr>
          <p:spPr>
            <a:xfrm>
              <a:off x="544448" y="2135289"/>
              <a:ext cx="63410" cy="13106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id-ID">
                <a:solidFill>
                  <a:schemeClr val="tx1"/>
                </a:solidFill>
              </a:endParaRPr>
            </a:p>
          </p:txBody>
        </p:sp>
        <p:sp>
          <p:nvSpPr>
            <p:cNvPr id="40" name="Rectangle 39"/>
            <p:cNvSpPr/>
            <p:nvPr/>
          </p:nvSpPr>
          <p:spPr>
            <a:xfrm>
              <a:off x="703353" y="2135289"/>
              <a:ext cx="63410" cy="13106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id-ID">
                <a:solidFill>
                  <a:schemeClr val="tx1"/>
                </a:solidFill>
              </a:endParaRPr>
            </a:p>
          </p:txBody>
        </p:sp>
      </p:grpSp>
      <p:sp>
        <p:nvSpPr>
          <p:cNvPr id="41" name="TextBox 40"/>
          <p:cNvSpPr txBox="1"/>
          <p:nvPr/>
        </p:nvSpPr>
        <p:spPr>
          <a:xfrm rot="16200000">
            <a:off x="-247461" y="4527342"/>
            <a:ext cx="1552249" cy="335280"/>
          </a:xfrm>
          <a:prstGeom prst="rect">
            <a:avLst/>
          </a:prstGeom>
          <a:noFill/>
        </p:spPr>
        <p:txBody>
          <a:bodyPr rtlCol="0" wrap="square">
            <a:spAutoFit/>
          </a:bodyPr>
          <a:lstStyle/>
          <a:p>
            <a:r>
              <a:rPr b="1" lang="id-ID" sz="1600">
                <a:solidFill>
                  <a:schemeClr val="accent1"/>
                </a:solidFill>
                <a:latin charset="0" panose="02000505000000020004" pitchFamily="2" typeface="Montserrat"/>
                <a:ea charset="0" pitchFamily="2" typeface="Roboto"/>
                <a:cs charset="0" panose="020f0502020204030203" pitchFamily="34" typeface="Lato"/>
              </a:rPr>
              <a:t>Awesome</a:t>
            </a:r>
          </a:p>
        </p:txBody>
      </p:sp>
      <p:sp>
        <p:nvSpPr>
          <p:cNvPr id="42" name="Rectangle 41"/>
          <p:cNvSpPr/>
          <p:nvPr/>
        </p:nvSpPr>
        <p:spPr>
          <a:xfrm>
            <a:off x="293835" y="3445929"/>
            <a:ext cx="472928" cy="472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a:solidFill>
                <a:schemeClr val="tx1"/>
              </a:solidFill>
            </a:endParaRPr>
          </a:p>
        </p:txBody>
      </p:sp>
    </p:spTree>
    <p:extLst>
      <p:ext uri="{BB962C8B-B14F-4D97-AF65-F5344CB8AC3E}">
        <p14:creationId val="1853439259"/>
      </p:ext>
    </p:extLst>
  </p:cSld>
  <p:clrMapOvr>
    <a:masterClrMapping/>
  </p:clrMapOvr>
  <mc:AlternateContent>
    <mc:Choice Requires="p14">
      <p:transition p14:dur="1250" spd="slow">
        <p:randomBar dir="vert"/>
      </p:transition>
    </mc:Choice>
    <mc:Fallback>
      <p:transition spd="slow">
        <p:randomBar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withEffect" presetClass="entr" presetID="2" presetSubtype="4">
                                  <p:stCondLst>
                                    <p:cond delay="0"/>
                                  </p:stCondLst>
                                  <p:childTnLst>
                                    <p:set>
                                      <p:cBhvr>
                                        <p:cTn dur="1" fill="hold" id="6">
                                          <p:stCondLst>
                                            <p:cond delay="0"/>
                                          </p:stCondLst>
                                        </p:cTn>
                                        <p:tgtEl>
                                          <p:spTgt spid="44"/>
                                        </p:tgtEl>
                                        <p:attrNameLst>
                                          <p:attrName>style.visibility</p:attrName>
                                        </p:attrNameLst>
                                      </p:cBhvr>
                                      <p:to>
                                        <p:strVal val="visible"/>
                                      </p:to>
                                    </p:set>
                                    <p:anim calcmode="lin" valueType="num">
                                      <p:cBhvr additive="base">
                                        <p:cTn dur="1000" fill="hold" id="7"/>
                                        <p:tgtEl>
                                          <p:spTgt spid="44"/>
                                        </p:tgtEl>
                                        <p:attrNameLst>
                                          <p:attrName>ppt_x</p:attrName>
                                        </p:attrNameLst>
                                      </p:cBhvr>
                                      <p:tavLst>
                                        <p:tav tm="0">
                                          <p:val>
                                            <p:strVal val="#ppt_x"/>
                                          </p:val>
                                        </p:tav>
                                        <p:tav tm="100000">
                                          <p:val>
                                            <p:strVal val="#ppt_x"/>
                                          </p:val>
                                        </p:tav>
                                      </p:tavLst>
                                    </p:anim>
                                    <p:anim calcmode="lin" valueType="num">
                                      <p:cBhvr additive="base">
                                        <p:cTn dur="1000" fill="hold" id="8"/>
                                        <p:tgtEl>
                                          <p:spTgt spid="44"/>
                                        </p:tgtEl>
                                        <p:attrNameLst>
                                          <p:attrName>ppt_y</p:attrName>
                                        </p:attrNameLst>
                                      </p:cBhvr>
                                      <p:tavLst>
                                        <p:tav tm="0">
                                          <p:val>
                                            <p:strVal val="1+#ppt_h/2"/>
                                          </p:val>
                                        </p:tav>
                                        <p:tav tm="100000">
                                          <p:val>
                                            <p:strVal val="#ppt_y"/>
                                          </p:val>
                                        </p:tav>
                                      </p:tavLst>
                                    </p:anim>
                                  </p:childTnLst>
                                </p:cTn>
                              </p:par>
                              <p:par>
                                <p:cTn decel="100000" fill="hold" grpId="0" id="9" nodeType="withEffect" presetClass="entr" presetID="2" presetSubtype="4">
                                  <p:stCondLst>
                                    <p:cond delay="250"/>
                                  </p:stCondLst>
                                  <p:childTnLst>
                                    <p:set>
                                      <p:cBhvr>
                                        <p:cTn dur="1" fill="hold" id="10">
                                          <p:stCondLst>
                                            <p:cond delay="0"/>
                                          </p:stCondLst>
                                        </p:cTn>
                                        <p:tgtEl>
                                          <p:spTgt spid="45"/>
                                        </p:tgtEl>
                                        <p:attrNameLst>
                                          <p:attrName>style.visibility</p:attrName>
                                        </p:attrNameLst>
                                      </p:cBhvr>
                                      <p:to>
                                        <p:strVal val="visible"/>
                                      </p:to>
                                    </p:set>
                                    <p:anim calcmode="lin" valueType="num">
                                      <p:cBhvr additive="base">
                                        <p:cTn dur="1000" fill="hold" id="11"/>
                                        <p:tgtEl>
                                          <p:spTgt spid="45"/>
                                        </p:tgtEl>
                                        <p:attrNameLst>
                                          <p:attrName>ppt_x</p:attrName>
                                        </p:attrNameLst>
                                      </p:cBhvr>
                                      <p:tavLst>
                                        <p:tav tm="0">
                                          <p:val>
                                            <p:strVal val="#ppt_x"/>
                                          </p:val>
                                        </p:tav>
                                        <p:tav tm="100000">
                                          <p:val>
                                            <p:strVal val="#ppt_x"/>
                                          </p:val>
                                        </p:tav>
                                      </p:tavLst>
                                    </p:anim>
                                    <p:anim calcmode="lin" valueType="num">
                                      <p:cBhvr additive="base">
                                        <p:cTn dur="1000" fill="hold" id="12"/>
                                        <p:tgtEl>
                                          <p:spTgt spid="45"/>
                                        </p:tgtEl>
                                        <p:attrNameLst>
                                          <p:attrName>ppt_y</p:attrName>
                                        </p:attrNameLst>
                                      </p:cBhvr>
                                      <p:tavLst>
                                        <p:tav tm="0">
                                          <p:val>
                                            <p:strVal val="1+#ppt_h/2"/>
                                          </p:val>
                                        </p:tav>
                                        <p:tav tm="100000">
                                          <p:val>
                                            <p:strVal val="#ppt_y"/>
                                          </p:val>
                                        </p:tav>
                                      </p:tavLst>
                                    </p:anim>
                                  </p:childTnLst>
                                </p:cTn>
                              </p:par>
                              <p:par>
                                <p:cTn decel="100000" fill="hold" grpId="0" id="13" nodeType="withEffect" presetClass="entr" presetID="2" presetSubtype="4">
                                  <p:stCondLst>
                                    <p:cond delay="500"/>
                                  </p:stCondLst>
                                  <p:childTnLst>
                                    <p:set>
                                      <p:cBhvr>
                                        <p:cTn dur="1" fill="hold" id="14">
                                          <p:stCondLst>
                                            <p:cond delay="0"/>
                                          </p:stCondLst>
                                        </p:cTn>
                                        <p:tgtEl>
                                          <p:spTgt spid="46"/>
                                        </p:tgtEl>
                                        <p:attrNameLst>
                                          <p:attrName>style.visibility</p:attrName>
                                        </p:attrNameLst>
                                      </p:cBhvr>
                                      <p:to>
                                        <p:strVal val="visible"/>
                                      </p:to>
                                    </p:set>
                                    <p:anim calcmode="lin" valueType="num">
                                      <p:cBhvr additive="base">
                                        <p:cTn dur="1000" fill="hold" id="15"/>
                                        <p:tgtEl>
                                          <p:spTgt spid="46"/>
                                        </p:tgtEl>
                                        <p:attrNameLst>
                                          <p:attrName>ppt_x</p:attrName>
                                        </p:attrNameLst>
                                      </p:cBhvr>
                                      <p:tavLst>
                                        <p:tav tm="0">
                                          <p:val>
                                            <p:strVal val="#ppt_x"/>
                                          </p:val>
                                        </p:tav>
                                        <p:tav tm="100000">
                                          <p:val>
                                            <p:strVal val="#ppt_x"/>
                                          </p:val>
                                        </p:tav>
                                      </p:tavLst>
                                    </p:anim>
                                    <p:anim calcmode="lin" valueType="num">
                                      <p:cBhvr additive="base">
                                        <p:cTn dur="1000" fill="hold" id="16"/>
                                        <p:tgtEl>
                                          <p:spTgt spid="46"/>
                                        </p:tgtEl>
                                        <p:attrNameLst>
                                          <p:attrName>ppt_y</p:attrName>
                                        </p:attrNameLst>
                                      </p:cBhvr>
                                      <p:tavLst>
                                        <p:tav tm="0">
                                          <p:val>
                                            <p:strVal val="1+#ppt_h/2"/>
                                          </p:val>
                                        </p:tav>
                                        <p:tav tm="100000">
                                          <p:val>
                                            <p:strVal val="#ppt_y"/>
                                          </p:val>
                                        </p:tav>
                                      </p:tavLst>
                                    </p:anim>
                                  </p:childTnLst>
                                </p:cTn>
                              </p:par>
                              <p:par>
                                <p:cTn decel="100000" fill="hold" id="17" nodeType="withEffect" presetClass="entr" presetID="2" presetSubtype="8">
                                  <p:stCondLst>
                                    <p:cond delay="750"/>
                                  </p:stCondLst>
                                  <p:childTnLst>
                                    <p:set>
                                      <p:cBhvr>
                                        <p:cTn dur="1" fill="hold" id="18">
                                          <p:stCondLst>
                                            <p:cond delay="0"/>
                                          </p:stCondLst>
                                        </p:cTn>
                                        <p:tgtEl>
                                          <p:spTgt spid="28"/>
                                        </p:tgtEl>
                                        <p:attrNameLst>
                                          <p:attrName>style.visibility</p:attrName>
                                        </p:attrNameLst>
                                      </p:cBhvr>
                                      <p:to>
                                        <p:strVal val="visible"/>
                                      </p:to>
                                    </p:set>
                                    <p:anim calcmode="lin" valueType="num">
                                      <p:cBhvr additive="base">
                                        <p:cTn dur="1000" fill="hold" id="19"/>
                                        <p:tgtEl>
                                          <p:spTgt spid="28"/>
                                        </p:tgtEl>
                                        <p:attrNameLst>
                                          <p:attrName>ppt_x</p:attrName>
                                        </p:attrNameLst>
                                      </p:cBhvr>
                                      <p:tavLst>
                                        <p:tav tm="0">
                                          <p:val>
                                            <p:strVal val="0-#ppt_w/2"/>
                                          </p:val>
                                        </p:tav>
                                        <p:tav tm="100000">
                                          <p:val>
                                            <p:strVal val="#ppt_x"/>
                                          </p:val>
                                        </p:tav>
                                      </p:tavLst>
                                    </p:anim>
                                    <p:anim calcmode="lin" valueType="num">
                                      <p:cBhvr additive="base">
                                        <p:cTn dur="1000" fill="hold" id="20"/>
                                        <p:tgtEl>
                                          <p:spTgt spid="28"/>
                                        </p:tgtEl>
                                        <p:attrNameLst>
                                          <p:attrName>ppt_y</p:attrName>
                                        </p:attrNameLst>
                                      </p:cBhvr>
                                      <p:tavLst>
                                        <p:tav tm="0">
                                          <p:val>
                                            <p:strVal val="#ppt_y"/>
                                          </p:val>
                                        </p:tav>
                                        <p:tav tm="100000">
                                          <p:val>
                                            <p:strVal val="#ppt_y"/>
                                          </p:val>
                                        </p:tav>
                                      </p:tavLst>
                                    </p:anim>
                                  </p:childTnLst>
                                </p:cTn>
                              </p:par>
                              <p:par>
                                <p:cTn decel="100000" fill="hold" grpId="0" id="21" nodeType="withEffect" presetClass="entr" presetID="2" presetSubtype="8">
                                  <p:stCondLst>
                                    <p:cond delay="750"/>
                                  </p:stCondLst>
                                  <p:childTnLst>
                                    <p:set>
                                      <p:cBhvr>
                                        <p:cTn dur="1" fill="hold" id="22">
                                          <p:stCondLst>
                                            <p:cond delay="0"/>
                                          </p:stCondLst>
                                        </p:cTn>
                                        <p:tgtEl>
                                          <p:spTgt spid="42"/>
                                        </p:tgtEl>
                                        <p:attrNameLst>
                                          <p:attrName>style.visibility</p:attrName>
                                        </p:attrNameLst>
                                      </p:cBhvr>
                                      <p:to>
                                        <p:strVal val="visible"/>
                                      </p:to>
                                    </p:set>
                                    <p:anim calcmode="lin" valueType="num">
                                      <p:cBhvr additive="base">
                                        <p:cTn dur="1000" fill="hold" id="23"/>
                                        <p:tgtEl>
                                          <p:spTgt spid="42"/>
                                        </p:tgtEl>
                                        <p:attrNameLst>
                                          <p:attrName>ppt_x</p:attrName>
                                        </p:attrNameLst>
                                      </p:cBhvr>
                                      <p:tavLst>
                                        <p:tav tm="0">
                                          <p:val>
                                            <p:strVal val="0-#ppt_w/2"/>
                                          </p:val>
                                        </p:tav>
                                        <p:tav tm="100000">
                                          <p:val>
                                            <p:strVal val="#ppt_x"/>
                                          </p:val>
                                        </p:tav>
                                      </p:tavLst>
                                    </p:anim>
                                    <p:anim calcmode="lin" valueType="num">
                                      <p:cBhvr additive="base">
                                        <p:cTn dur="1000" fill="hold" id="24"/>
                                        <p:tgtEl>
                                          <p:spTgt spid="42"/>
                                        </p:tgtEl>
                                        <p:attrNameLst>
                                          <p:attrName>ppt_y</p:attrName>
                                        </p:attrNameLst>
                                      </p:cBhvr>
                                      <p:tavLst>
                                        <p:tav tm="0">
                                          <p:val>
                                            <p:strVal val="#ppt_y"/>
                                          </p:val>
                                        </p:tav>
                                        <p:tav tm="100000">
                                          <p:val>
                                            <p:strVal val="#ppt_y"/>
                                          </p:val>
                                        </p:tav>
                                      </p:tavLst>
                                    </p:anim>
                                  </p:childTnLst>
                                </p:cTn>
                              </p:par>
                              <p:par>
                                <p:cTn fill="hold" grpId="0" id="25" nodeType="withEffect" presetClass="entr" presetID="10" presetSubtype="0">
                                  <p:stCondLst>
                                    <p:cond delay="750"/>
                                  </p:stCondLst>
                                  <p:childTnLst>
                                    <p:set>
                                      <p:cBhvr>
                                        <p:cTn dur="1" fill="hold" id="26">
                                          <p:stCondLst>
                                            <p:cond delay="0"/>
                                          </p:stCondLst>
                                        </p:cTn>
                                        <p:tgtEl>
                                          <p:spTgt spid="41"/>
                                        </p:tgtEl>
                                        <p:attrNameLst>
                                          <p:attrName>style.visibility</p:attrName>
                                        </p:attrNameLst>
                                      </p:cBhvr>
                                      <p:to>
                                        <p:strVal val="visible"/>
                                      </p:to>
                                    </p:set>
                                    <p:animEffect filter="fade" transition="in">
                                      <p:cBhvr>
                                        <p:cTn dur="500" id="27"/>
                                        <p:tgtEl>
                                          <p:spTgt spid="4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4"/>
      <p:bldP grpId="0" spid="45"/>
      <p:bldP grpId="0" spid="46"/>
      <p:bldP grpId="0" spid="41"/>
      <p:bldP grpId="0" spid="42"/>
    </p:bldLst>
  </p:timing>
</p:sld>
</file>

<file path=ppt/tags/tag1.xml><?xml version="1.0" encoding="utf-8"?>
<p:tagLst xmlns:p="http://schemas.openxmlformats.org/presentationml/2006/main">
  <p:tag name="MH" val="20170602143046"/>
  <p:tag name="MH_LIBRARY" val="GRAPHIC"/>
  <p:tag name="MH_ORDER" val="3"/>
  <p:tag name="MH_TYPE" val="Other"/>
</p:tagLst>
</file>

<file path=ppt/tags/tag10.xml><?xml version="1.0" encoding="utf-8"?>
<p:tagLst xmlns:p="http://schemas.openxmlformats.org/presentationml/2006/main">
  <p:tag name="PA" val="v3.2.0"/>
</p:tagLst>
</file>

<file path=ppt/tags/tag11.xml><?xml version="1.0" encoding="utf-8"?>
<p:tagLst xmlns:p="http://schemas.openxmlformats.org/presentationml/2006/main">
  <p:tag name="PA" val="v3.2.0"/>
</p:tagLst>
</file>

<file path=ppt/tags/tag12.xml><?xml version="1.0" encoding="utf-8"?>
<p:tagLst xmlns:p="http://schemas.openxmlformats.org/presentationml/2006/main">
  <p:tag name="PA" val="v3.2.0"/>
</p:tagLst>
</file>

<file path=ppt/tags/tag13.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ags/tag2.xml><?xml version="1.0" encoding="utf-8"?>
<p:tagLst xmlns:p="http://schemas.openxmlformats.org/presentationml/2006/main">
  <p:tag name="MH" val="20170602143046"/>
  <p:tag name="MH_LIBRARY" val="GRAPHIC"/>
  <p:tag name="MH_ORDER" val="1"/>
  <p:tag name="MH_TYPE" val="Picture"/>
</p:tagLst>
</file>

<file path=ppt/tags/tag3.xml><?xml version="1.0" encoding="utf-8"?>
<p:tagLst xmlns:p="http://schemas.openxmlformats.org/presentationml/2006/main">
  <p:tag name="MH" val="20170602143046"/>
  <p:tag name="MH_LIBRARY" val="GRAPHIC"/>
  <p:tag name="MH_ORDER" val="1"/>
  <p:tag name="MH_TYPE" val="Text"/>
</p:tagLst>
</file>

<file path=ppt/tags/tag4.xml><?xml version="1.0" encoding="utf-8"?>
<p:tagLst xmlns:p="http://schemas.openxmlformats.org/presentationml/2006/main">
  <p:tag name="MH" val="20170602143046"/>
  <p:tag name="MH_LIBRARY" val="GRAPHIC"/>
  <p:tag name="MH_ORDER" val="2"/>
  <p:tag name="MH_TYPE" val="Picture"/>
</p:tagLst>
</file>

<file path=ppt/tags/tag5.xml><?xml version="1.0" encoding="utf-8"?>
<p:tagLst xmlns:p="http://schemas.openxmlformats.org/presentationml/2006/main">
  <p:tag name="MH" val="20170602143046"/>
  <p:tag name="MH_LIBRARY" val="GRAPHIC"/>
  <p:tag name="MH_ORDER" val="2"/>
  <p:tag name="MH_TYPE" val="Text"/>
</p:tagLst>
</file>

<file path=ppt/tags/tag6.xml><?xml version="1.0" encoding="utf-8"?>
<p:tagLst xmlns:p="http://schemas.openxmlformats.org/presentationml/2006/main">
  <p:tag name="MH" val="20170602143046"/>
  <p:tag name="MH_LIBRARY" val="GRAPHIC"/>
  <p:tag name="MH_ORDER" val="3"/>
  <p:tag name="MH_TYPE" val="Text"/>
</p:tagLst>
</file>

<file path=ppt/tags/tag7.xml><?xml version="1.0" encoding="utf-8"?>
<p:tagLst xmlns:p="http://schemas.openxmlformats.org/presentationml/2006/main">
  <p:tag name="MH" val="20170602143046"/>
  <p:tag name="MH_LIBRARY" val="GRAPHIC"/>
  <p:tag name="MH_ORDER" val="3"/>
  <p:tag name="MH_TYPE" val="Picture"/>
</p:tagLst>
</file>

<file path=ppt/tags/tag8.xml><?xml version="1.0" encoding="utf-8"?>
<p:tagLst xmlns:p="http://schemas.openxmlformats.org/presentationml/2006/main">
  <p:tag name="PA" val="v3.2.0"/>
</p:tagLst>
</file>

<file path=ppt/tags/tag9.xml><?xml version="1.0" encoding="utf-8"?>
<p:tagLst xmlns:p="http://schemas.openxmlformats.org/presentationml/2006/main">
  <p:tag name="PA" val="v3.2.0"/>
</p:tagLst>
</file>

<file path=ppt/theme/theme1.xml><?xml version="1.0" encoding="utf-8"?>
<a:theme xmlns:r="http://schemas.openxmlformats.org/officeDocument/2006/relationships" xmlns:a="http://schemas.openxmlformats.org/drawingml/2006/main" name="">
  <a:themeElements>
    <a:clrScheme name="自定义 93">
      <a:dk1>
        <a:sysClr val="windowText" lastClr="000000"/>
      </a:dk1>
      <a:lt1>
        <a:sysClr val="window" lastClr="FFFFFF"/>
      </a:lt1>
      <a:dk2>
        <a:srgbClr val="44546A"/>
      </a:dk2>
      <a:lt2>
        <a:srgbClr val="E7E6E6"/>
      </a:lt2>
      <a:accent1>
        <a:srgbClr val="D0C7BE"/>
      </a:accent1>
      <a:accent2>
        <a:srgbClr val="D0C7BE"/>
      </a:accent2>
      <a:accent3>
        <a:srgbClr val="D0C7BE"/>
      </a:accent3>
      <a:accent4>
        <a:srgbClr val="D0C7BE"/>
      </a:accent4>
      <a:accent5>
        <a:srgbClr val="D0C7BE"/>
      </a:accent5>
      <a:accent6>
        <a:srgbClr val="D0C7BE"/>
      </a:accent6>
      <a:hlink>
        <a:srgbClr val="D0C7BE"/>
      </a:hlink>
      <a:folHlink>
        <a:srgbClr val="D0C7BE"/>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aragraphs>148</Paragraphs>
  <Slides>25</Slides>
  <Notes>25</Notes>
  <TotalTime>0</TotalTime>
  <HiddenSlides>0</HiddenSlides>
  <MMClips>0</MMClips>
  <ScaleCrop>0</ScaleCrop>
  <HeadingPairs>
    <vt:vector baseType="variant" size="6">
      <vt:variant>
        <vt:lpstr>Fonts used</vt:lpstr>
      </vt:variant>
      <vt:variant>
        <vt:i4>24</vt:i4>
      </vt:variant>
      <vt:variant>
        <vt:lpstr>Theme</vt:lpstr>
      </vt:variant>
      <vt:variant>
        <vt:i4>1</vt:i4>
      </vt:variant>
      <vt:variant>
        <vt:lpstr>Slide Titles</vt:lpstr>
      </vt:variant>
      <vt:variant>
        <vt:i4>25</vt:i4>
      </vt:variant>
    </vt:vector>
  </HeadingPairs>
  <TitlesOfParts>
    <vt:vector baseType="lpstr" size="50">
      <vt:lpstr>Arial</vt:lpstr>
      <vt:lpstr>等线 Light</vt:lpstr>
      <vt:lpstr>等线</vt:lpstr>
      <vt:lpstr>Calibri Light</vt:lpstr>
      <vt:lpstr>Calibri</vt:lpstr>
      <vt:lpstr>微软雅黑</vt:lpstr>
      <vt:lpstr>Open Sans Semibold</vt:lpstr>
      <vt:lpstr>Open Sans</vt:lpstr>
      <vt:lpstr>Yu Gothic UI</vt:lpstr>
      <vt:lpstr>Montserrat</vt:lpstr>
      <vt:lpstr>Lato</vt:lpstr>
      <vt:lpstr>Gill Sans MT</vt:lpstr>
      <vt:lpstr>Liberation Sans</vt:lpstr>
      <vt:lpstr>时尚中黑简体</vt:lpstr>
      <vt:lpstr>Roboto</vt:lpstr>
      <vt:lpstr>Roboto Condensed Light</vt:lpstr>
      <vt:lpstr>Lato Heavy</vt:lpstr>
      <vt:lpstr>Chaparral Pro</vt:lpstr>
      <vt:lpstr>华文黑体</vt:lpstr>
      <vt:lpstr>宋体</vt:lpstr>
      <vt:lpstr>华文细黑</vt:lpstr>
      <vt:lpstr>Gill Sans</vt:lpstr>
      <vt:lpstr>Meiryo</vt:lpstr>
      <vt:lpstr>Arial Narrow</vt:lpstr>
      <vt:lpstr>千图海量PPT模板www.58pic.com​​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2022-03-20T21:10:34Z</dcterms:created>
  <cp:lastPrinted>2022-03-20T21:10:34Z</cp:lastPrinted>
  <dcterms:modified xsi:type="dcterms:W3CDTF">2022-03-20T13:15:56Z</dcterms:modified>
  <cp:revision>1</cp:revision>
</cp:coreProperties>
</file>