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00" r:id="rId1"/>
    <p:sldMasterId id="2147483712" r:id="rId2"/>
  </p:sldMasterIdLst>
  <p:notesMasterIdLst>
    <p:notesMasterId r:id="rId3"/>
  </p:notesMasterIdLst>
  <p:sldIdLst>
    <p:sldId id="320" r:id="rId4"/>
    <p:sldId id="326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56" r:id="rId15"/>
    <p:sldId id="416" r:id="rId16"/>
    <p:sldId id="417" r:id="rId17"/>
    <p:sldId id="418" r:id="rId18"/>
    <p:sldId id="419" r:id="rId19"/>
    <p:sldId id="420" r:id="rId20"/>
    <p:sldId id="457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2" r:id="rId42"/>
    <p:sldId id="443" r:id="rId43"/>
    <p:sldId id="444" r:id="rId44"/>
    <p:sldId id="445" r:id="rId45"/>
    <p:sldId id="446" r:id="rId46"/>
    <p:sldId id="447" r:id="rId47"/>
    <p:sldId id="448" r:id="rId48"/>
    <p:sldId id="451" r:id="rId49"/>
    <p:sldId id="452" r:id="rId50"/>
    <p:sldId id="453" r:id="rId51"/>
    <p:sldId id="454" r:id="rId52"/>
    <p:sldId id="455" r:id="rId53"/>
    <p:sldId id="405" r:id="rId54"/>
  </p:sldIdLst>
  <p:sldSz cx="12192000" cy="6858000"/>
  <p:notesSz cx="6858000" cy="9144000"/>
  <p:custDataLst>
    <p:tags r:id="rId5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7">
          <p15:clr>
            <a:srgbClr val="A4A3A4"/>
          </p15:clr>
        </p15:guide>
        <p15:guide id="2" orient="horz" pos="4876">
          <p15:clr>
            <a:srgbClr val="A4A3A4"/>
          </p15:clr>
        </p15:guide>
        <p15:guide id="3" orient="horz" pos="1368">
          <p15:clr>
            <a:srgbClr val="A4A3A4"/>
          </p15:clr>
        </p15:guide>
        <p15:guide id="4" orient="horz" pos="280">
          <p15:clr>
            <a:srgbClr val="A4A3A4"/>
          </p15:clr>
        </p15:guide>
        <p15:guide id="5" orient="horz" pos="5480">
          <p15:clr>
            <a:srgbClr val="A4A3A4"/>
          </p15:clr>
        </p15:guide>
        <p15:guide id="6" orient="horz" pos="2668">
          <p15:clr>
            <a:srgbClr val="A4A3A4"/>
          </p15:clr>
        </p15:guide>
        <p15:guide id="7" orient="horz" pos="3908">
          <p15:clr>
            <a:srgbClr val="A4A3A4"/>
          </p15:clr>
        </p15:guide>
        <p15:guide id="8" orient="horz" pos="2840">
          <p15:clr>
            <a:srgbClr val="A4A3A4"/>
          </p15:clr>
        </p15:guide>
        <p15:guide id="9" pos="644">
          <p15:clr>
            <a:srgbClr val="A4A3A4"/>
          </p15:clr>
        </p15:guide>
        <p15:guide id="10" pos="9596">
          <p15:clr>
            <a:srgbClr val="A4A3A4"/>
          </p15:clr>
        </p15:guide>
        <p15:guide id="11" pos="5120">
          <p15:clr>
            <a:srgbClr val="A4A3A4"/>
          </p15:clr>
        </p15:guide>
        <p15:guide id="12" pos="483">
          <p15:clr>
            <a:srgbClr val="A4A3A4"/>
          </p15:clr>
        </p15:guide>
        <p15:guide id="13" pos="7196">
          <p15:clr>
            <a:srgbClr val="A4A3A4"/>
          </p15:clr>
        </p15:guide>
        <p15:guide id="1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126"/>
      </p:cViewPr>
      <p:guideLst>
        <p:guide orient="horz" pos="3787"/>
        <p:guide orient="horz" pos="4876"/>
        <p:guide orient="horz" pos="1368"/>
        <p:guide orient="horz" pos="280"/>
        <p:guide orient="horz" pos="5480"/>
        <p:guide orient="horz" pos="2668"/>
        <p:guide orient="horz" pos="3908"/>
        <p:guide orient="horz" pos="2840"/>
        <p:guide pos="644"/>
        <p:guide pos="9596"/>
        <p:guide pos="5120"/>
        <p:guide pos="483"/>
        <p:guide pos="71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5" cy="720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slides/slide41.xml" Type="http://schemas.openxmlformats.org/officeDocument/2006/relationships/slide"/><Relationship Id="rId45" Target="slides/slide42.xml" Type="http://schemas.openxmlformats.org/officeDocument/2006/relationships/slide"/><Relationship Id="rId46" Target="slides/slide43.xml" Type="http://schemas.openxmlformats.org/officeDocument/2006/relationships/slide"/><Relationship Id="rId47" Target="slides/slide44.xml" Type="http://schemas.openxmlformats.org/officeDocument/2006/relationships/slide"/><Relationship Id="rId48" Target="slides/slide45.xml" Type="http://schemas.openxmlformats.org/officeDocument/2006/relationships/slide"/><Relationship Id="rId49" Target="slides/slide46.xml" Type="http://schemas.openxmlformats.org/officeDocument/2006/relationships/slide"/><Relationship Id="rId5" Target="slides/slide2.xml" Type="http://schemas.openxmlformats.org/officeDocument/2006/relationships/slide"/><Relationship Id="rId50" Target="slides/slide47.xml" Type="http://schemas.openxmlformats.org/officeDocument/2006/relationships/slide"/><Relationship Id="rId51" Target="slides/slide48.xml" Type="http://schemas.openxmlformats.org/officeDocument/2006/relationships/slide"/><Relationship Id="rId52" Target="slides/slide49.xml" Type="http://schemas.openxmlformats.org/officeDocument/2006/relationships/slide"/><Relationship Id="rId53" Target="slides/slide50.xml" Type="http://schemas.openxmlformats.org/officeDocument/2006/relationships/slide"/><Relationship Id="rId54" Target="slides/slide51.xml" Type="http://schemas.openxmlformats.org/officeDocument/2006/relationships/slide"/><Relationship Id="rId56" Target="tags/tag1.xml" Type="http://schemas.openxmlformats.org/officeDocument/2006/relationships/tags"/><Relationship Id="rId57" Target="presProps.xml" Type="http://schemas.openxmlformats.org/officeDocument/2006/relationships/presProps"/><Relationship Id="rId58" Target="viewProps.xml" Type="http://schemas.openxmlformats.org/officeDocument/2006/relationships/viewProps"/><Relationship Id="rId59" Target="theme/theme1.xml" Type="http://schemas.openxmlformats.org/officeDocument/2006/relationships/theme"/><Relationship Id="rId6" Target="slides/slide3.xml" Type="http://schemas.openxmlformats.org/officeDocument/2006/relationships/slide"/><Relationship Id="rId60" Target="tableStyles.xml" Type="http://schemas.openxmlformats.org/officeDocument/2006/relationships/tableStyles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27D0ED1-F1A2-4276-A18D-533F99E6D8E6}" type="datetime1">
              <a:rPr lang="zh-CN" altLang="en-US"/>
              <a:pPr>
                <a:defRPr/>
              </a:pPr>
              <a:t>2018/6/4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mtClean="0"/>
              <a:t>单击此处编辑母版文本样式</a:t>
            </a:r>
          </a:p>
          <a:p>
            <a:pPr>
              <a:defRPr/>
            </a:pPr>
            <a:r>
              <a:rPr lang="zh-CN" altLang="en-US" smtClean="0"/>
              <a:t>第二级</a:t>
            </a:r>
          </a:p>
          <a:p>
            <a:pPr>
              <a:defRPr/>
            </a:pPr>
            <a:r>
              <a:rPr lang="zh-CN" altLang="en-US" smtClean="0"/>
              <a:t>第三级</a:t>
            </a:r>
          </a:p>
          <a:p>
            <a:pPr>
              <a:defRPr/>
            </a:pPr>
            <a:r>
              <a:rPr lang="zh-CN" altLang="en-US" smtClean="0"/>
              <a:t>第四级</a:t>
            </a:r>
          </a:p>
          <a:p>
            <a:pPr>
              <a:defRPr/>
            </a:pPr>
            <a:r>
              <a:rPr lang="zh-CN" altLang="en-US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B44DDD1-BBEE-47E4-AF83-453A0029C114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val="15896940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066669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F17E8-EA4C-44F9-913E-9D3B7424C1D3}" type="datetime1">
              <a:rPr lang="zh-CN" altLang="en-US"/>
              <a:pPr>
                <a:defRPr/>
              </a:pPr>
              <a:t>2018/6/4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D7EF-9211-48D3-820A-19D0DAA3462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338305091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E4B6-83F5-4C39-A846-4276DACC6E49}" type="datetime1">
              <a:rPr lang="zh-CN" altLang="en-US"/>
              <a:pPr>
                <a:defRPr/>
              </a:pPr>
              <a:t>2018/6/4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CF1E-C397-412B-9C45-053E3C70BA0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82893882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3FA8-2001-4EA7-B762-44B4B0B92A42}" type="datetime1">
              <a:rPr lang="zh-CN" altLang="en-US"/>
              <a:pPr>
                <a:defRPr/>
              </a:pPr>
              <a:t>2018/6/4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3E747-49DE-4B1B-A331-3FC5ED3A5B3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5043728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887520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818754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319062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777177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309992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420521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906593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143422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7E74-67D9-4249-8636-0B494372A6E8}" type="datetime1">
              <a:rPr lang="zh-CN" altLang="en-US"/>
              <a:pPr>
                <a:defRPr/>
              </a:pPr>
              <a:t>2018/6/4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C7A8-8E05-4A51-812B-CC4BACCF801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73732127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79486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81998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17936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AF0D-7529-4A41-85E9-7E4BEA7A0B63}" type="datetime1">
              <a:rPr lang="zh-CN" altLang="en-US"/>
              <a:pPr>
                <a:defRPr/>
              </a:pPr>
              <a:t>2018/6/4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AA07-F204-4F55-92F0-A18DC976672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41219688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F568-9CC5-446B-988B-AD59BDE221C6}" type="datetime1">
              <a:rPr lang="zh-CN" altLang="en-US"/>
              <a:pPr>
                <a:defRPr/>
              </a:pPr>
              <a:t>2018/6/4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660D-F482-4F6C-BD44-F5C68E5B280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57583730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6681-008E-4B9C-A92F-1CA0DD73E9FF}" type="datetime1">
              <a:rPr lang="zh-CN" altLang="en-US"/>
              <a:pPr>
                <a:defRPr/>
              </a:pPr>
              <a:t>2018/6/4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AC89-87F6-42AC-AF4D-4D2497D602E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58197204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962E5-2424-4386-AF82-36D057239AD8}" type="datetime1">
              <a:rPr lang="zh-CN" altLang="en-US"/>
              <a:pPr>
                <a:defRPr/>
              </a:pPr>
              <a:t>2018/6/4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5E38-26B6-49F4-8785-5A42DA8509D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316683709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73E0-BDF6-42DF-A784-E8E4D2719E10}" type="datetime1">
              <a:rPr lang="zh-CN" altLang="en-US"/>
              <a:pPr>
                <a:defRPr/>
              </a:pPr>
              <a:t>2018/6/4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481A0-D371-43CD-BD55-0708E6C8BA9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41352863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4155-5097-4D16-BE56-6518F940ED87}" type="datetime1">
              <a:rPr lang="zh-CN" altLang="en-US"/>
              <a:pPr>
                <a:defRPr/>
              </a:pPr>
              <a:t>2018/6/4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86F7-F386-4D7B-9315-E22928D15E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9505592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2301-0124-479F-8B6E-92D36B0CD5B8}" type="datetime1">
              <a:rPr lang="zh-CN" altLang="en-US"/>
              <a:pPr>
                <a:defRPr/>
              </a:pPr>
              <a:t>2018/6/4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78A23-4CF2-4B86-9701-FAB65B44D67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70074366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anose="02000000000000000000" pitchFamily="2" charset="-122"/>
              </a:defRPr>
            </a:lvl1pPr>
          </a:lstStyle>
          <a:p>
            <a:pPr>
              <a:defRPr/>
            </a:pPr>
            <a:fld id="{798FE66B-76E4-4C90-8A6F-28E9B966E022}" type="datetime1">
              <a:rPr lang="zh-CN" altLang="en-US"/>
              <a:pPr>
                <a:defRPr/>
              </a:pPr>
              <a:t>2018/6/4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anose="02000000000000000000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anose="02000000000000000000" pitchFamily="2" charset="-122"/>
              </a:defRPr>
            </a:lvl1pPr>
          </a:lstStyle>
          <a:p>
            <a:pPr>
              <a:defRPr/>
            </a:pPr>
            <a:fld id="{E82FD151-9ABB-4C09-B25D-CEFF440EA10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31" name="图片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iming/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176800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jpeg" Type="http://schemas.openxmlformats.org/officeDocument/2006/relationships/image"/><Relationship Id="rId4" Target="../media/image28.jpeg" Type="http://schemas.openxmlformats.org/officeDocument/2006/relationships/image"/><Relationship Id="rId5" Target="../media/image2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jpeg" Type="http://schemas.openxmlformats.org/officeDocument/2006/relationships/image"/><Relationship Id="rId4" Target="../media/image32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3.png" Type="http://schemas.openxmlformats.org/officeDocument/2006/relationships/image"/><Relationship Id="rId3" Target="../media/image34.jpeg" Type="http://schemas.openxmlformats.org/officeDocument/2006/relationships/image"/><Relationship Id="rId4" Target="../media/image35.jpeg" Type="http://schemas.openxmlformats.org/officeDocument/2006/relationships/image"/><Relationship Id="rId5" Target="../media/image36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media/image41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2.png" Type="http://schemas.openxmlformats.org/officeDocument/2006/relationships/image"/><Relationship Id="rId3" Target="../media/image43.jpe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4.png" Type="http://schemas.openxmlformats.org/officeDocument/2006/relationships/image"/><Relationship Id="rId3" Target="../media/image45.jpe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7.png" Type="http://schemas.openxmlformats.org/officeDocument/2006/relationships/image"/><Relationship Id="rId3" Target="../media/image48.png" Type="http://schemas.openxmlformats.org/officeDocument/2006/relationships/image"/><Relationship Id="rId4" Target="../media/image49.pn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4" name="Group 2"/>
          <p:cNvGrpSpPr/>
          <p:nvPr/>
        </p:nvGrpSpPr>
        <p:grpSpPr>
          <a:xfrm>
            <a:off x="11855450" y="1308100"/>
            <a:ext cx="287338" cy="287338"/>
            <a:chExt cx="1900" cy="1900"/>
          </a:xfrm>
        </p:grpSpPr>
        <p:sp>
          <p:nvSpPr>
            <p:cNvPr id="3120" name="AutoShape 9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fmla="val 17606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3121" name="AutoShape 9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fmla="val 1437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3077" name="Oval 93"/>
          <p:cNvSpPr>
            <a:spLocks noChangeArrowheads="1"/>
          </p:cNvSpPr>
          <p:nvPr/>
        </p:nvSpPr>
        <p:spPr bwMode="auto">
          <a:xfrm rot="3518666">
            <a:off x="12599987" y="-2316162"/>
            <a:ext cx="49213" cy="13446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078" name="Oval 94"/>
          <p:cNvSpPr>
            <a:spLocks noChangeArrowheads="1"/>
          </p:cNvSpPr>
          <p:nvPr/>
        </p:nvSpPr>
        <p:spPr bwMode="auto">
          <a:xfrm rot="3518666">
            <a:off x="14183519" y="-2026444"/>
            <a:ext cx="47625" cy="13446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079" name="Oval 95"/>
          <p:cNvSpPr>
            <a:spLocks noChangeArrowheads="1"/>
          </p:cNvSpPr>
          <p:nvPr/>
        </p:nvSpPr>
        <p:spPr bwMode="auto">
          <a:xfrm rot="3248372">
            <a:off x="14016038" y="779462"/>
            <a:ext cx="95250" cy="13430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080" name="Oval 96"/>
          <p:cNvSpPr>
            <a:spLocks noChangeArrowheads="1"/>
          </p:cNvSpPr>
          <p:nvPr/>
        </p:nvSpPr>
        <p:spPr bwMode="auto">
          <a:xfrm rot="3518666">
            <a:off x="14855827" y="-585788"/>
            <a:ext cx="49212" cy="13446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pSp>
        <p:nvGrpSpPr>
          <p:cNvPr id="3081" name="Group 9"/>
          <p:cNvGrpSpPr/>
          <p:nvPr/>
        </p:nvGrpSpPr>
        <p:grpSpPr>
          <a:xfrm>
            <a:off x="9840913" y="2554288"/>
            <a:ext cx="192087" cy="192087"/>
            <a:chExt cx="1900" cy="1900"/>
          </a:xfrm>
        </p:grpSpPr>
        <p:sp>
          <p:nvSpPr>
            <p:cNvPr id="3118" name="AutoShape 98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fmla="val 17606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" name="AutoShape 99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fmla="val 1437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3084" name="Group 12"/>
          <p:cNvGrpSpPr/>
          <p:nvPr/>
        </p:nvGrpSpPr>
        <p:grpSpPr>
          <a:xfrm>
            <a:off x="9647238" y="1211263"/>
            <a:ext cx="287337" cy="287337"/>
            <a:chExt cx="1900" cy="1900"/>
          </a:xfrm>
        </p:grpSpPr>
        <p:sp>
          <p:nvSpPr>
            <p:cNvPr id="3" name="AutoShape 10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fmla="val 17606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3117" name="AutoShape 10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fmla="val 1437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3087" name="Group 15"/>
          <p:cNvGrpSpPr/>
          <p:nvPr/>
        </p:nvGrpSpPr>
        <p:grpSpPr>
          <a:xfrm>
            <a:off x="10993438" y="2554288"/>
            <a:ext cx="190500" cy="190500"/>
            <a:chExt cx="1900" cy="1900"/>
          </a:xfrm>
        </p:grpSpPr>
        <p:sp>
          <p:nvSpPr>
            <p:cNvPr id="3114" name="AutoShape 104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fmla="val 17606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3115" name="AutoShape 105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fmla="val 1437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3090" name="Group 18"/>
          <p:cNvGrpSpPr/>
          <p:nvPr/>
        </p:nvGrpSpPr>
        <p:grpSpPr>
          <a:xfrm>
            <a:off x="10128250" y="1689100"/>
            <a:ext cx="192088" cy="192088"/>
            <a:chExt cx="1900" cy="1900"/>
          </a:xfrm>
        </p:grpSpPr>
        <p:sp>
          <p:nvSpPr>
            <p:cNvPr id="3112" name="AutoShape 107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fmla="val 17606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4" name="AutoShape 108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fmla="val 1437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3093" name="Group 21"/>
          <p:cNvGrpSpPr/>
          <p:nvPr/>
        </p:nvGrpSpPr>
        <p:grpSpPr>
          <a:xfrm>
            <a:off x="8304213" y="1498600"/>
            <a:ext cx="192087" cy="192088"/>
            <a:chExt cx="1900" cy="1900"/>
          </a:xfrm>
        </p:grpSpPr>
        <p:sp>
          <p:nvSpPr>
            <p:cNvPr id="5" name="AutoShape 110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fmla="val 17606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3111" name="AutoShape 111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fmla="val 1437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3096" name="Group 24"/>
          <p:cNvGrpSpPr/>
          <p:nvPr/>
        </p:nvGrpSpPr>
        <p:grpSpPr>
          <a:xfrm>
            <a:off x="11374438" y="4476750"/>
            <a:ext cx="192087" cy="192088"/>
            <a:chExt cx="1900" cy="1900"/>
          </a:xfrm>
        </p:grpSpPr>
        <p:sp>
          <p:nvSpPr>
            <p:cNvPr id="3108" name="AutoShape 113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fmla="val 17606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3109" name="AutoShape 114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fmla="val 1437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3099" name="Group 27"/>
          <p:cNvGrpSpPr/>
          <p:nvPr/>
        </p:nvGrpSpPr>
        <p:grpSpPr>
          <a:xfrm>
            <a:off x="7440613" y="1606550"/>
            <a:ext cx="576262" cy="576263"/>
            <a:chExt cx="1900" cy="1900"/>
          </a:xfrm>
        </p:grpSpPr>
        <p:sp>
          <p:nvSpPr>
            <p:cNvPr id="6" name="AutoShape 116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fmla="val 17606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7" name="AutoShape 117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fmla="val 14370" name="adj"/>
              </a:avLst>
            </a:prstGeom>
            <a:gradFill rotWithShape="1">
              <a:gsLst>
                <a:gs pos="0">
                  <a:srgbClr val="FFF2CC"/>
                </a:gs>
                <a:gs pos="100000">
                  <a:srgbClr val="FFFFFF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3102" name="TextBox 37"/>
          <p:cNvSpPr>
            <a:spLocks noChangeArrowheads="1"/>
          </p:cNvSpPr>
          <p:nvPr/>
        </p:nvSpPr>
        <p:spPr bwMode="auto">
          <a:xfrm>
            <a:off x="1463675" y="2011363"/>
            <a:ext cx="9264650" cy="70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9" lIns="91436" rIns="91436" t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4000">
                <a:solidFill>
                  <a:srgbClr val="D8D8D8"/>
                </a:solidFill>
                <a:sym charset="0" panose="020b0604020202020204" pitchFamily="34" typeface="Arial"/>
              </a:rPr>
              <a:t>IOS风格·企业宣传PPT</a:t>
            </a:r>
          </a:p>
        </p:txBody>
      </p:sp>
      <p:sp>
        <p:nvSpPr>
          <p:cNvPr id="3104" name="矩形 47"/>
          <p:cNvSpPr>
            <a:spLocks noChangeArrowheads="1"/>
          </p:cNvSpPr>
          <p:nvPr/>
        </p:nvSpPr>
        <p:spPr bwMode="auto">
          <a:xfrm>
            <a:off x="2049463" y="3324225"/>
            <a:ext cx="8093075" cy="8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2F2F2"/>
                </a:solidFill>
                <a:sym charset="-122" panose="02000000000000000000" pitchFamily="2" typeface="方正兰亭黑_GBK"/>
              </a:rPr>
              <a:t>有家（中国）行业有限公司是一家专注于某某产品及服务的综合性公司，在行业内拥有领先地位。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105" name="矩形 30"/>
          <p:cNvSpPr>
            <a:spLocks noChangeArrowheads="1"/>
          </p:cNvSpPr>
          <p:nvPr/>
        </p:nvSpPr>
        <p:spPr bwMode="auto">
          <a:xfrm>
            <a:off x="2049463" y="1676400"/>
            <a:ext cx="8093075" cy="46038"/>
          </a:xfrm>
          <a:prstGeom prst="rect">
            <a:avLst/>
          </a:prstGeom>
          <a:gradFill rotWithShape="1">
            <a:gsLst>
              <a:gs pos="0">
                <a:srgbClr val="222A35"/>
              </a:gs>
              <a:gs pos="50000">
                <a:srgbClr val="323F4F"/>
              </a:gs>
              <a:gs pos="100000">
                <a:srgbClr val="222A3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3106" name="矩形 31"/>
          <p:cNvSpPr>
            <a:spLocks noChangeArrowheads="1"/>
          </p:cNvSpPr>
          <p:nvPr/>
        </p:nvSpPr>
        <p:spPr bwMode="auto">
          <a:xfrm>
            <a:off x="2049463" y="3008313"/>
            <a:ext cx="8093075" cy="46037"/>
          </a:xfrm>
          <a:prstGeom prst="rect">
            <a:avLst/>
          </a:prstGeom>
          <a:gradFill rotWithShape="1">
            <a:gsLst>
              <a:gs pos="0">
                <a:srgbClr val="222A35"/>
              </a:gs>
              <a:gs pos="50000">
                <a:srgbClr val="323F4F"/>
              </a:gs>
              <a:gs pos="100000">
                <a:srgbClr val="222A3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grpSp>
        <p:nvGrpSpPr>
          <p:cNvPr id="3107" name="Group 35"/>
          <p:cNvGrpSpPr/>
          <p:nvPr/>
        </p:nvGrpSpPr>
        <p:grpSpPr>
          <a:xfrm>
            <a:off x="5710238" y="5518150"/>
            <a:ext cx="784225" cy="784225"/>
            <a:chExt cx="784512" cy="784512"/>
          </a:xfrm>
        </p:grpSpPr>
        <p:sp>
          <p:nvSpPr>
            <p:cNvPr id="8" name="椭圆 3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round/>
            </a:ln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9" name="Freeform 129"/>
            <p:cNvSpPr>
              <a:spLocks noChangeArrowheads="1" noChangeAspect="1" noEditPoint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gdLst>
                <a:gd fmla="*/ 2147483646 w 97" name="T0"/>
                <a:gd fmla="*/ 0 h 97" name="T1"/>
                <a:gd fmla="*/ 2147483646 w 97" name="T2"/>
                <a:gd fmla="*/ 0 h 97" name="T3"/>
                <a:gd fmla="*/ 2147483646 w 97" name="T4"/>
                <a:gd fmla="*/ 2147483646 h 97" name="T5"/>
                <a:gd fmla="*/ 2147483646 w 97" name="T6"/>
                <a:gd fmla="*/ 2147483646 h 97" name="T7"/>
                <a:gd fmla="*/ 2147483646 w 97" name="T8"/>
                <a:gd fmla="*/ 2147483646 h 97" name="T9"/>
                <a:gd fmla="*/ 2147483646 w 97" name="T10"/>
                <a:gd fmla="*/ 2147483646 h 97" name="T11"/>
                <a:gd fmla="*/ 2147483646 w 97" name="T12"/>
                <a:gd fmla="*/ 2147483646 h 97" name="T13"/>
                <a:gd fmla="*/ 2147483646 w 97" name="T14"/>
                <a:gd fmla="*/ 2147483646 h 97" name="T15"/>
                <a:gd fmla="*/ 2147483646 w 97" name="T16"/>
                <a:gd fmla="*/ 2147483646 h 97" name="T17"/>
                <a:gd fmla="*/ 2147483646 w 97" name="T18"/>
                <a:gd fmla="*/ 2147483646 h 97" name="T19"/>
                <a:gd fmla="*/ 2147483646 w 97" name="T20"/>
                <a:gd fmla="*/ 0 h 97" name="T21"/>
                <a:gd fmla="*/ 2147483646 w 97" name="T22"/>
                <a:gd fmla="*/ 2147483646 h 97" name="T23"/>
                <a:gd fmla="*/ 2147483646 w 97" name="T24"/>
                <a:gd fmla="*/ 2147483646 h 97" name="T25"/>
                <a:gd fmla="*/ 2147483646 w 97" name="T26"/>
                <a:gd fmla="*/ 2147483646 h 97" name="T27"/>
                <a:gd fmla="*/ 2147483646 w 97" name="T28"/>
                <a:gd fmla="*/ 2147483646 h 97" name="T29"/>
                <a:gd fmla="*/ 2147483646 w 97" name="T30"/>
                <a:gd fmla="*/ 2147483646 h 97" name="T31"/>
                <a:gd fmla="*/ 2147483646 w 97" name="T32"/>
                <a:gd fmla="*/ 2147483646 h 97" name="T33"/>
                <a:gd fmla="*/ 2147483646 w 97" name="T34"/>
                <a:gd fmla="*/ 2147483646 h 97" name="T35"/>
                <a:gd fmla="*/ 2147483646 w 97" name="T36"/>
                <a:gd fmla="*/ 2147483646 h 97" name="T37"/>
                <a:gd fmla="*/ 2147483646 w 97" name="T38"/>
                <a:gd fmla="*/ 2147483646 h 97" name="T39"/>
                <a:gd fmla="*/ 2147483646 w 97" name="T40"/>
                <a:gd fmla="*/ 2147483646 h 97" name="T41"/>
                <a:gd fmla="*/ 2147483646 w 97" name="T42"/>
                <a:gd fmla="*/ 2147483646 h 97" name="T43"/>
                <a:gd fmla="*/ 2147483646 w 97" name="T44"/>
                <a:gd fmla="*/ 2147483646 h 97" name="T45"/>
                <a:gd fmla="*/ 2147483646 w 97" name="T46"/>
                <a:gd fmla="*/ 2147483646 h 97" name="T47"/>
                <a:gd fmla="*/ 2147483646 w 97" name="T48"/>
                <a:gd fmla="*/ 2147483646 h 97" name="T49"/>
                <a:gd fmla="*/ 2147483646 w 97" name="T50"/>
                <a:gd fmla="*/ 2147483646 h 97" name="T51"/>
                <a:gd fmla="*/ 2147483646 w 97" name="T52"/>
                <a:gd fmla="*/ 2147483646 h 97" name="T53"/>
                <a:gd fmla="*/ 2147483646 w 97" name="T54"/>
                <a:gd fmla="*/ 2147483646 h 97" name="T55"/>
                <a:gd fmla="*/ 2147483646 w 97" name="T56"/>
                <a:gd fmla="*/ 2147483646 h 97" name="T57"/>
                <a:gd fmla="*/ 2147483646 w 97" name="T58"/>
                <a:gd fmla="*/ 2147483646 h 97" name="T59"/>
                <a:gd fmla="*/ 2147483646 w 97" name="T60"/>
                <a:gd fmla="*/ 2147483646 h 97" name="T61"/>
                <a:gd fmla="*/ 2147483646 w 97" name="T62"/>
                <a:gd fmla="*/ 2147483646 h 97" name="T63"/>
                <a:gd fmla="*/ 2147483646 w 97" name="T64"/>
                <a:gd fmla="*/ 2147483646 h 97" name="T65"/>
                <a:gd fmla="*/ 2147483646 w 97" name="T66"/>
                <a:gd fmla="*/ 2147483646 h 97" name="T67"/>
                <a:gd fmla="*/ 2147483646 w 97" name="T68"/>
                <a:gd fmla="*/ 2147483646 h 97" name="T69"/>
                <a:gd fmla="*/ 2147483646 w 97" name="T70"/>
                <a:gd fmla="*/ 2147483646 h 97" name="T71"/>
                <a:gd fmla="*/ 2147483646 w 97" name="T72"/>
                <a:gd fmla="*/ 2147483646 h 97" name="T73"/>
                <a:gd fmla="*/ 2147483646 w 97" name="T74"/>
                <a:gd fmla="*/ 2147483646 h 97" name="T75"/>
                <a:gd fmla="*/ 2147483646 w 97" name="T76"/>
                <a:gd fmla="*/ 2147483646 h 97" name="T77"/>
                <a:gd fmla="*/ 0 w 97" name="T78"/>
                <a:gd fmla="*/ 2147483646 h 97" name="T79"/>
                <a:gd fmla="*/ 2147483646 w 97" name="T80"/>
                <a:gd fmla="*/ 2147483646 h 97" name="T81"/>
                <a:gd fmla="*/ 0 w 97" name="T82"/>
                <a:gd fmla="*/ 2147483646 h 97" name="T83"/>
                <a:gd fmla="*/ 0 w 97" name="T84"/>
                <a:gd fmla="*/ 2147483646 h 97" name="T85"/>
                <a:gd fmla="*/ 0 w 97" name="T86"/>
                <a:gd fmla="*/ 2147483646 h 97" name="T87"/>
                <a:gd fmla="*/ 2147483646 w 97" name="T88"/>
                <a:gd fmla="*/ 2147483646 h 97" name="T89"/>
                <a:gd fmla="*/ 2147483646 w 97" name="T90"/>
                <a:gd fmla="*/ 2147483646 h 97" name="T91"/>
                <a:gd fmla="*/ 2147483646 w 97" name="T92"/>
                <a:gd fmla="*/ 2147483646 h 97" name="T93"/>
                <a:gd fmla="*/ 2147483646 w 97" name="T94"/>
                <a:gd fmla="*/ 2147483646 h 97" name="T95"/>
                <a:gd fmla="*/ 2147483646 w 97" name="T96"/>
                <a:gd fmla="*/ 2147483646 h 97" name="T97"/>
                <a:gd fmla="*/ 2147483646 w 97" name="T98"/>
                <a:gd fmla="*/ 2147483646 h 97" name="T99"/>
                <a:gd fmla="*/ 2147483646 w 97" name="T100"/>
                <a:gd fmla="*/ 2147483646 h 97" name="T101"/>
                <a:gd fmla="*/ 2147483646 w 97" name="T102"/>
                <a:gd fmla="*/ 2147483646 h 97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97" name="T156"/>
                <a:gd fmla="*/ 0 h 97" name="T157"/>
                <a:gd fmla="*/ 97 w 97" name="T158"/>
                <a:gd fmla="*/ 97 h 97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97" w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noFill/>
            <a:ln cmpd="sng" w="9525">
              <a:solidFill>
                <a:srgbClr val="ACB8CA"/>
              </a:solidFill>
              <a:miter lim="800000"/>
            </a:ln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10" name="Group 38"/>
          <p:cNvGrpSpPr/>
          <p:nvPr/>
        </p:nvGrpSpPr>
        <p:grpSpPr>
          <a:xfrm>
            <a:off x="7470775" y="5518150"/>
            <a:ext cx="784225" cy="784225"/>
            <a:chExt cx="784512" cy="784512"/>
          </a:xfrm>
        </p:grpSpPr>
        <p:sp>
          <p:nvSpPr>
            <p:cNvPr id="10" name="椭圆 39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round/>
            </a:ln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11" name="任意多边形 40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gdLst>
                <a:gd fmla="*/ 140202 w 574972" name="T0"/>
                <a:gd fmla="*/ 425381 h 399845" name="T1"/>
                <a:gd fmla="*/ 56128 w 574972" name="T2"/>
                <a:gd fmla="*/ 423650 h 399845" name="T3"/>
                <a:gd fmla="*/ 111645 w 574972" name="T4"/>
                <a:gd fmla="*/ 368511 h 399845" name="T5"/>
                <a:gd fmla="*/ 135136 w 574972" name="T6"/>
                <a:gd fmla="*/ 349421 h 399845" name="T7"/>
                <a:gd fmla="*/ 248318 w 574972" name="T8"/>
                <a:gd fmla="*/ 233722 h 399845" name="T9"/>
                <a:gd fmla="*/ 164244 w 574972" name="T10"/>
                <a:gd fmla="*/ 425382 h 399845" name="T11"/>
                <a:gd fmla="*/ 170039 w 574972" name="T12"/>
                <a:gd fmla="*/ 310006 h 399845" name="T13"/>
                <a:gd fmla="*/ 207411 w 574972" name="T14"/>
                <a:gd fmla="*/ 275791 h 399845" name="T15"/>
                <a:gd fmla="*/ 241580 w 574972" name="T16"/>
                <a:gd fmla="*/ 240341 h 399845" name="T17"/>
                <a:gd fmla="*/ 272360 w 574972" name="T18"/>
                <a:gd fmla="*/ 222804 h 399845" name="T19"/>
                <a:gd fmla="*/ 283957 w 574972" name="T20"/>
                <a:gd fmla="*/ 237614 h 399845" name="T21"/>
                <a:gd fmla="*/ 313854 w 574972" name="T22"/>
                <a:gd fmla="*/ 273065 h 399845" name="T23"/>
                <a:gd fmla="*/ 339481 w 574972" name="T24"/>
                <a:gd fmla="*/ 281246 h 399845" name="T25"/>
                <a:gd fmla="*/ 356433 w 574972" name="T26"/>
                <a:gd fmla="*/ 264805 h 399845" name="T27"/>
                <a:gd fmla="*/ 272360 w 574972" name="T28"/>
                <a:gd fmla="*/ 425381 h 399845" name="T29"/>
                <a:gd fmla="*/ 464550 w 574972" name="T30"/>
                <a:gd fmla="*/ 148272 h 399845" name="T31"/>
                <a:gd fmla="*/ 380476 w 574972" name="T32"/>
                <a:gd fmla="*/ 425381 h 399845" name="T33"/>
                <a:gd fmla="*/ 383526 w 574972" name="T34"/>
                <a:gd fmla="*/ 233182 h 399845" name="T35"/>
                <a:gd fmla="*/ 420298 w 574972" name="T36"/>
                <a:gd fmla="*/ 196707 h 399845" name="T37"/>
                <a:gd fmla="*/ 464550 w 574972" name="T38"/>
                <a:gd fmla="*/ 148272 h 399845" name="T39"/>
                <a:gd fmla="*/ 488639 w 574972" name="T40"/>
                <a:gd fmla="*/ 0 h 399845" name="T41"/>
                <a:gd fmla="*/ 520672 w 574972" name="T42"/>
                <a:gd fmla="*/ 5454 h 399845" name="T43"/>
                <a:gd fmla="*/ 527079 w 574972" name="T44"/>
                <a:gd fmla="*/ 125444 h 399845" name="T45"/>
                <a:gd fmla="*/ 490775 w 574972" name="T46"/>
                <a:gd fmla="*/ 125444 h 399845" name="T47"/>
                <a:gd fmla="*/ 488639 w 574972" name="T48"/>
                <a:gd fmla="*/ 73629 h 399845" name="T49"/>
                <a:gd fmla="*/ 401082 w 574972" name="T50"/>
                <a:gd fmla="*/ 166349 h 399845" name="T51"/>
                <a:gd fmla="*/ 351964 w 574972" name="T52"/>
                <a:gd fmla="*/ 215436 h 399845" name="T53"/>
                <a:gd fmla="*/ 319931 w 574972" name="T54"/>
                <a:gd fmla="*/ 220890 h 399845" name="T55"/>
                <a:gd fmla="*/ 309252 w 574972" name="T56"/>
                <a:gd fmla="*/ 207254 h 399845" name="T57"/>
                <a:gd fmla="*/ 268678 w 574972" name="T58"/>
                <a:gd fmla="*/ 155441 h 399845" name="T59"/>
                <a:gd fmla="*/ 219560 w 574972" name="T60"/>
                <a:gd fmla="*/ 204527 h 399845" name="T61"/>
                <a:gd fmla="*/ 198204 w 574972" name="T62"/>
                <a:gd fmla="*/ 223616 h 399845" name="T63"/>
                <a:gd fmla="*/ 127731 w 574972" name="T64"/>
                <a:gd fmla="*/ 291792 h 399845" name="T65"/>
                <a:gd fmla="*/ 29495 w 574972" name="T66"/>
                <a:gd fmla="*/ 387240 h 399845" name="T67"/>
                <a:gd fmla="*/ 3868 w 574972" name="T68"/>
                <a:gd fmla="*/ 381785 h 399845" name="T69"/>
                <a:gd fmla="*/ 16682 w 574972" name="T70"/>
                <a:gd fmla="*/ 338151 h 399845" name="T71"/>
                <a:gd fmla="*/ 127731 w 574972" name="T72"/>
                <a:gd fmla="*/ 234525 h 399845" name="T73"/>
                <a:gd fmla="*/ 198204 w 574972" name="T74"/>
                <a:gd fmla="*/ 166349 h 399845" name="T75"/>
                <a:gd fmla="*/ 219560 w 574972" name="T76"/>
                <a:gd fmla="*/ 147260 h 399845" name="T77"/>
                <a:gd fmla="*/ 260135 w 574972" name="T78"/>
                <a:gd fmla="*/ 106354 h 399845" name="T79"/>
                <a:gd fmla="*/ 287897 w 574972" name="T80"/>
                <a:gd fmla="*/ 114535 h 399845" name="T81"/>
                <a:gd fmla="*/ 317795 w 574972" name="T82"/>
                <a:gd fmla="*/ 149986 h 399845" name="T83"/>
                <a:gd fmla="*/ 351964 w 574972" name="T84"/>
                <a:gd fmla="*/ 155441 h 399845" name="T85"/>
                <a:gd fmla="*/ 401082 w 574972" name="T86"/>
                <a:gd fmla="*/ 106354 h 399845" name="T87"/>
                <a:gd fmla="*/ 456605 w 574972" name="T88"/>
                <a:gd fmla="*/ 46359 h 399845" name="T89"/>
                <a:gd fmla="*/ 424572 w 574972" name="T90"/>
                <a:gd fmla="*/ 46359 h 399845" name="T91"/>
                <a:gd fmla="*/ 405353 w 574972" name="T92"/>
                <a:gd fmla="*/ 21816 h 399845" name="T93"/>
                <a:gd fmla="*/ 418167 w 574972" name="T94"/>
                <a:gd fmla="*/ 2727 h 399845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574972" name="T144"/>
                <a:gd fmla="*/ 0 h 399845" name="T145"/>
                <a:gd fmla="*/ 574972 w 574972" name="T146"/>
                <a:gd fmla="*/ 399845 h 399845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399845" w="574972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lnTo>
                    <a:pt x="152941" y="323694"/>
                  </a:ln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lnTo>
                    <a:pt x="270881" y="219691"/>
                  </a:ln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lnTo>
                    <a:pt x="297108" y="209429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lnTo>
                    <a:pt x="506761" y="139370"/>
                  </a:ln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noFill/>
            <a:ln cmpd="sng" w="9525">
              <a:solidFill>
                <a:srgbClr val="ACB8CA"/>
              </a:solidFill>
              <a:miter lim="800000"/>
            </a:ln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13" name="Group 41"/>
          <p:cNvGrpSpPr/>
          <p:nvPr/>
        </p:nvGrpSpPr>
        <p:grpSpPr>
          <a:xfrm>
            <a:off x="3949700" y="5518150"/>
            <a:ext cx="784225" cy="784225"/>
            <a:chExt cx="784512" cy="784512"/>
          </a:xfrm>
        </p:grpSpPr>
        <p:sp>
          <p:nvSpPr>
            <p:cNvPr id="3100" name="椭圆 42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round/>
            </a:ln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3101" name="Freeform 168"/>
            <p:cNvSpPr>
              <a:spLocks noChangeArrowheads="1" noChangeAspect="1" noEditPoint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gdLst>
                <a:gd fmla="*/ 2147483646 w 94" name="T0"/>
                <a:gd fmla="*/ 2147483646 h 81" name="T1"/>
                <a:gd fmla="*/ 2147483646 w 94" name="T2"/>
                <a:gd fmla="*/ 2147483646 h 81" name="T3"/>
                <a:gd fmla="*/ 2147483646 w 94" name="T4"/>
                <a:gd fmla="*/ 2147483646 h 81" name="T5"/>
                <a:gd fmla="*/ 2147483646 w 94" name="T6"/>
                <a:gd fmla="*/ 0 h 81" name="T7"/>
                <a:gd fmla="*/ 2147483646 w 94" name="T8"/>
                <a:gd fmla="*/ 2147483646 h 81" name="T9"/>
                <a:gd fmla="*/ 2147483646 w 94" name="T10"/>
                <a:gd fmla="*/ 2147483646 h 81" name="T11"/>
                <a:gd fmla="*/ 2147483646 w 94" name="T12"/>
                <a:gd fmla="*/ 2147483646 h 81" name="T13"/>
                <a:gd fmla="*/ 2147483646 w 94" name="T14"/>
                <a:gd fmla="*/ 2147483646 h 81" name="T15"/>
                <a:gd fmla="*/ 2147483646 w 94" name="T16"/>
                <a:gd fmla="*/ 2147483646 h 81" name="T17"/>
                <a:gd fmla="*/ 2147483646 w 94" name="T18"/>
                <a:gd fmla="*/ 2147483646 h 81" name="T19"/>
                <a:gd fmla="*/ 2147483646 w 94" name="T20"/>
                <a:gd fmla="*/ 2147483646 h 81" name="T21"/>
                <a:gd fmla="*/ 2147483646 w 94" name="T22"/>
                <a:gd fmla="*/ 2147483646 h 81" name="T23"/>
                <a:gd fmla="*/ 2147483646 w 94" name="T24"/>
                <a:gd fmla="*/ 2147483646 h 81" name="T25"/>
                <a:gd fmla="*/ 2147483646 w 94" name="T26"/>
                <a:gd fmla="*/ 2147483646 h 81" name="T27"/>
                <a:gd fmla="*/ 2147483646 w 94" name="T28"/>
                <a:gd fmla="*/ 2147483646 h 81" name="T29"/>
                <a:gd fmla="*/ 2147483646 w 94" name="T30"/>
                <a:gd fmla="*/ 2147483646 h 81" name="T31"/>
                <a:gd fmla="*/ 2147483646 w 94" name="T32"/>
                <a:gd fmla="*/ 2147483646 h 81" name="T33"/>
                <a:gd fmla="*/ 2147483646 w 94" name="T34"/>
                <a:gd fmla="*/ 2147483646 h 81" name="T35"/>
                <a:gd fmla="*/ 2147483646 w 94" name="T36"/>
                <a:gd fmla="*/ 2147483646 h 81" name="T37"/>
                <a:gd fmla="*/ 2147483646 w 94" name="T38"/>
                <a:gd fmla="*/ 2147483646 h 81" name="T39"/>
                <a:gd fmla="*/ 2147483646 w 94" name="T40"/>
                <a:gd fmla="*/ 2147483646 h 81" name="T41"/>
                <a:gd fmla="*/ 2147483646 w 94" name="T42"/>
                <a:gd fmla="*/ 2147483646 h 81" name="T43"/>
                <a:gd fmla="*/ 2147483646 w 94" name="T44"/>
                <a:gd fmla="*/ 0 h 81" name="T45"/>
                <a:gd fmla="*/ 2147483646 w 94" name="T46"/>
                <a:gd fmla="*/ 0 h 81" name="T47"/>
                <a:gd fmla="*/ 2147483646 w 94" name="T48"/>
                <a:gd fmla="*/ 2147483646 h 81" name="T49"/>
                <a:gd fmla="*/ 2147483646 w 94" name="T50"/>
                <a:gd fmla="*/ 2147483646 h 81" name="T51"/>
                <a:gd fmla="*/ 2147483646 w 94" name="T52"/>
                <a:gd fmla="*/ 2147483646 h 81" name="T53"/>
                <a:gd fmla="*/ 2147483646 w 94" name="T54"/>
                <a:gd fmla="*/ 2147483646 h 81" name="T55"/>
                <a:gd fmla="*/ 2147483646 w 94" name="T56"/>
                <a:gd fmla="*/ 2147483646 h 81" name="T57"/>
                <a:gd fmla="*/ 2147483646 w 94" name="T58"/>
                <a:gd fmla="*/ 2147483646 h 81" name="T59"/>
                <a:gd fmla="*/ 2147483646 w 94" name="T60"/>
                <a:gd fmla="*/ 2147483646 h 81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94" name="T93"/>
                <a:gd fmla="*/ 0 h 81" name="T94"/>
                <a:gd fmla="*/ 94 w 94" name="T95"/>
                <a:gd fmla="*/ 81 h 81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noFill/>
            <a:ln cmpd="sng" w="9525">
              <a:solidFill>
                <a:srgbClr val="ACB8CA"/>
              </a:solidFill>
              <a:miter lim="800000"/>
            </a:ln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16" name="Group 44"/>
          <p:cNvGrpSpPr/>
          <p:nvPr/>
        </p:nvGrpSpPr>
        <p:grpSpPr>
          <a:xfrm>
            <a:off x="2190750" y="5518150"/>
            <a:ext cx="784225" cy="784225"/>
            <a:chExt cx="784512" cy="784512"/>
          </a:xfrm>
        </p:grpSpPr>
        <p:sp>
          <p:nvSpPr>
            <p:cNvPr id="3098" name="椭圆 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round/>
            </a:ln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12" name="任意多边形 46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gdLst>
                <a:gd fmla="*/ 262805 w 519288" name="T0"/>
                <a:gd fmla="*/ 111558 h 503774" name="T1"/>
                <a:gd fmla="*/ 439744 w 519288" name="T2"/>
                <a:gd fmla="*/ 276036 h 503774" name="T3"/>
                <a:gd fmla="*/ 439744 w 519288" name="T4"/>
                <a:gd fmla="*/ 484796 h 503774" name="T5"/>
                <a:gd fmla="*/ 433425 w 519288" name="T6"/>
                <a:gd fmla="*/ 503774 h 503774" name="T7"/>
                <a:gd fmla="*/ 414467 w 519288" name="T8"/>
                <a:gd fmla="*/ 503774 h 503774" name="T9"/>
                <a:gd fmla="*/ 319678 w 519288" name="T10"/>
                <a:gd fmla="*/ 503774 h 503774" name="T11"/>
                <a:gd fmla="*/ 313359 w 519288" name="T12"/>
                <a:gd fmla="*/ 503774 h 503774" name="T13"/>
                <a:gd fmla="*/ 307040 w 519288" name="T14"/>
                <a:gd fmla="*/ 497448 h 503774" name="T15"/>
                <a:gd fmla="*/ 307040 w 519288" name="T16"/>
                <a:gd fmla="*/ 396231 h 503774" name="T17"/>
                <a:gd fmla="*/ 212251 w 519288" name="T18"/>
                <a:gd fmla="*/ 396231 h 503774" name="T19"/>
                <a:gd fmla="*/ 212251 w 519288" name="T20"/>
                <a:gd fmla="*/ 497448 h 503774" name="T21"/>
                <a:gd fmla="*/ 212251 w 519288" name="T22"/>
                <a:gd fmla="*/ 503774 h 503774" name="T23"/>
                <a:gd fmla="*/ 199612 w 519288" name="T24"/>
                <a:gd fmla="*/ 503774 h 503774" name="T25"/>
                <a:gd fmla="*/ 104823 w 519288" name="T26"/>
                <a:gd fmla="*/ 503774 h 503774" name="T27"/>
                <a:gd fmla="*/ 92185 w 519288" name="T28"/>
                <a:gd fmla="*/ 503774 h 503774" name="T29"/>
                <a:gd fmla="*/ 79546 w 519288" name="T30"/>
                <a:gd fmla="*/ 484796 h 503774" name="T31"/>
                <a:gd fmla="*/ 79546 w 519288" name="T32"/>
                <a:gd fmla="*/ 276036 h 503774" name="T33"/>
                <a:gd fmla="*/ 259644 w 519288" name="T34"/>
                <a:gd fmla="*/ 0 h 503774" name="T35"/>
                <a:gd fmla="*/ 281809 w 519288" name="T36"/>
                <a:gd fmla="*/ 9516 h 503774" name="T37"/>
                <a:gd fmla="*/ 370468 w 519288" name="T38"/>
                <a:gd fmla="*/ 91992 h 503774" name="T39"/>
                <a:gd fmla="*/ 370468 w 519288" name="T40"/>
                <a:gd fmla="*/ 22205 h 503774" name="T41"/>
                <a:gd fmla="*/ 383134 w 519288" name="T42"/>
                <a:gd fmla="*/ 9516 h 503774" name="T43"/>
                <a:gd fmla="*/ 414798 w 519288" name="T44"/>
                <a:gd fmla="*/ 9516 h 503774" name="T45"/>
                <a:gd fmla="*/ 427463 w 519288" name="T46"/>
                <a:gd fmla="*/ 22205 h 503774" name="T47"/>
                <a:gd fmla="*/ 427463 w 519288" name="T48"/>
                <a:gd fmla="*/ 142746 h 503774" name="T49"/>
                <a:gd fmla="*/ 509789 w 519288" name="T50"/>
                <a:gd fmla="*/ 218877 h 503774" name="T51"/>
                <a:gd fmla="*/ 509789 w 519288" name="T52"/>
                <a:gd fmla="*/ 269631 h 503774" name="T53"/>
                <a:gd fmla="*/ 465460 w 519288" name="T54"/>
                <a:gd fmla="*/ 269631 h 503774" name="T55"/>
                <a:gd fmla="*/ 262810 w 519288" name="T56"/>
                <a:gd fmla="*/ 79303 h 503774" name="T57"/>
                <a:gd fmla="*/ 60161 w 519288" name="T58"/>
                <a:gd fmla="*/ 269631 h 503774" name="T59"/>
                <a:gd fmla="*/ 34830 w 519288" name="T60"/>
                <a:gd fmla="*/ 275975 h 503774" name="T61"/>
                <a:gd fmla="*/ 9499 w 519288" name="T62"/>
                <a:gd fmla="*/ 269631 h 503774" name="T63"/>
                <a:gd fmla="*/ 9499 w 519288" name="T64"/>
                <a:gd fmla="*/ 218877 h 503774" name="T65"/>
                <a:gd fmla="*/ 237479 w 519288" name="T66"/>
                <a:gd fmla="*/ 9516 h 503774" name="T67"/>
                <a:gd fmla="*/ 259644 w 519288" name="T68"/>
                <a:gd fmla="*/ 0 h 503774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19288" name="T105"/>
                <a:gd fmla="*/ 0 h 503774" name="T106"/>
                <a:gd fmla="*/ 519288 w 519288" name="T107"/>
                <a:gd fmla="*/ 503774 h 503774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503774" w="519288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lnTo>
                    <a:pt x="262805" y="111558"/>
                  </a:ln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ACB8CA"/>
              </a:solidFill>
              <a:miter lim="800000"/>
            </a:ln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3119" name="Group 47"/>
          <p:cNvGrpSpPr/>
          <p:nvPr/>
        </p:nvGrpSpPr>
        <p:grpSpPr>
          <a:xfrm>
            <a:off x="9231313" y="5518150"/>
            <a:ext cx="784225" cy="784225"/>
            <a:chExt cx="784512" cy="784512"/>
          </a:xfrm>
        </p:grpSpPr>
        <p:sp>
          <p:nvSpPr>
            <p:cNvPr id="13" name="椭圆 48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round/>
            </a:ln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3097" name="Freeform 228"/>
            <p:cNvSpPr>
              <a:spLocks noChangeArrowheads="1" noEditPoints="1"/>
            </p:cNvSpPr>
            <p:nvPr/>
          </p:nvSpPr>
          <p:spPr bwMode="auto">
            <a:xfrm>
              <a:off x="219554" y="163389"/>
              <a:ext cx="345405" cy="457735"/>
            </a:xfrm>
            <a:custGeom>
              <a:gdLst>
                <a:gd fmla="*/ 2147483646 w 52" name="T0"/>
                <a:gd fmla="*/ 2147483646 h 69" name="T1"/>
                <a:gd fmla="*/ 2147483646 w 52" name="T2"/>
                <a:gd fmla="*/ 2147483646 h 69" name="T3"/>
                <a:gd fmla="*/ 2147483646 w 52" name="T4"/>
                <a:gd fmla="*/ 2147483646 h 69" name="T5"/>
                <a:gd fmla="*/ 2147483646 w 52" name="T6"/>
                <a:gd fmla="*/ 2147483646 h 69" name="T7"/>
                <a:gd fmla="*/ 2147483646 w 52" name="T8"/>
                <a:gd fmla="*/ 2147483646 h 69" name="T9"/>
                <a:gd fmla="*/ 2147483646 w 52" name="T10"/>
                <a:gd fmla="*/ 2147483646 h 69" name="T11"/>
                <a:gd fmla="*/ 2147483646 w 52" name="T12"/>
                <a:gd fmla="*/ 2147483646 h 69" name="T13"/>
                <a:gd fmla="*/ 2147483646 w 52" name="T14"/>
                <a:gd fmla="*/ 2147483646 h 69" name="T15"/>
                <a:gd fmla="*/ 2147483646 w 52" name="T16"/>
                <a:gd fmla="*/ 2147483646 h 69" name="T17"/>
                <a:gd fmla="*/ 2147483646 w 52" name="T18"/>
                <a:gd fmla="*/ 2147483646 h 69" name="T19"/>
                <a:gd fmla="*/ 2147483646 w 52" name="T20"/>
                <a:gd fmla="*/ 2147483646 h 69" name="T21"/>
                <a:gd fmla="*/ 0 w 52" name="T22"/>
                <a:gd fmla="*/ 2147483646 h 69" name="T23"/>
                <a:gd fmla="*/ 2147483646 w 52" name="T24"/>
                <a:gd fmla="*/ 2147483646 h 69" name="T25"/>
                <a:gd fmla="*/ 2147483646 w 52" name="T26"/>
                <a:gd fmla="*/ 2147483646 h 69" name="T27"/>
                <a:gd fmla="*/ 2147483646 w 52" name="T28"/>
                <a:gd fmla="*/ 2147483646 h 69" name="T29"/>
                <a:gd fmla="*/ 2147483646 w 52" name="T30"/>
                <a:gd fmla="*/ 2147483646 h 69" name="T31"/>
                <a:gd fmla="*/ 2147483646 w 52" name="T32"/>
                <a:gd fmla="*/ 2147483646 h 69" name="T33"/>
                <a:gd fmla="*/ 2147483646 w 52" name="T34"/>
                <a:gd fmla="*/ 2147483646 h 69" name="T35"/>
                <a:gd fmla="*/ 2147483646 w 52" name="T36"/>
                <a:gd fmla="*/ 2147483646 h 69" name="T37"/>
                <a:gd fmla="*/ 2147483646 w 52" name="T38"/>
                <a:gd fmla="*/ 2147483646 h 69" name="T39"/>
                <a:gd fmla="*/ 2147483646 w 52" name="T40"/>
                <a:gd fmla="*/ 2147483646 h 69" name="T41"/>
                <a:gd fmla="*/ 2147483646 w 52" name="T42"/>
                <a:gd fmla="*/ 2147483646 h 69" name="T43"/>
                <a:gd fmla="*/ 2147483646 w 52" name="T44"/>
                <a:gd fmla="*/ 2147483646 h 69" name="T45"/>
                <a:gd fmla="*/ 2147483646 w 52" name="T46"/>
                <a:gd fmla="*/ 2147483646 h 69" name="T47"/>
                <a:gd fmla="*/ 2147483646 w 52" name="T48"/>
                <a:gd fmla="*/ 2147483646 h 69" name="T49"/>
                <a:gd fmla="*/ 2147483646 w 52" name="T50"/>
                <a:gd fmla="*/ 2147483646 h 69" name="T51"/>
                <a:gd fmla="*/ 2147483646 w 52" name="T52"/>
                <a:gd fmla="*/ 2147483646 h 69" name="T53"/>
                <a:gd fmla="*/ 2147483646 w 52" name="T54"/>
                <a:gd fmla="*/ 2147483646 h 69" name="T55"/>
                <a:gd fmla="*/ 2147483646 w 52" name="T56"/>
                <a:gd fmla="*/ 2147483646 h 69" name="T57"/>
                <a:gd fmla="*/ 2147483646 w 52" name="T58"/>
                <a:gd fmla="*/ 2147483646 h 69" name="T59"/>
                <a:gd fmla="*/ 2147483646 w 52" name="T60"/>
                <a:gd fmla="*/ 2147483646 h 69" name="T61"/>
                <a:gd fmla="*/ 2147483646 w 52" name="T62"/>
                <a:gd fmla="*/ 2147483646 h 69" name="T63"/>
                <a:gd fmla="*/ 2147483646 w 52" name="T64"/>
                <a:gd fmla="*/ 0 h 69" name="T65"/>
                <a:gd fmla="*/ 2147483646 w 52" name="T66"/>
                <a:gd fmla="*/ 2147483646 h 69" name="T67"/>
                <a:gd fmla="*/ 2147483646 w 52" name="T68"/>
                <a:gd fmla="*/ 2147483646 h 69" name="T69"/>
                <a:gd fmla="*/ 2147483646 w 52" name="T70"/>
                <a:gd fmla="*/ 2147483646 h 69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2" name="T108"/>
                <a:gd fmla="*/ 0 h 69" name="T109"/>
                <a:gd fmla="*/ 52 w 52" name="T110"/>
                <a:gd fmla="*/ 69 h 69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69" w="52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noFill/>
            <a:ln cmpd="sng" w="9525">
              <a:solidFill>
                <a:srgbClr val="ACB8CA"/>
              </a:solidFill>
              <a:miter lim="800000"/>
            </a:ln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1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12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2250" id="13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grpId="0" id="14" nodeType="withEffect" presetClass="path" presetID="49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-1.38778E-17 L -1.01181 0.98426" pathEditMode="relative" ptsTypes="AA" rAng="0">
                                      <p:cBhvr>
                                        <p:cTn dur="1300" fill="hold" id="15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59900" y="4920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16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1300" id="17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0" id="19" nodeType="withEffect" presetClass="path" presetID="49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1.48148E-06 L -0.73229 0.64746" pathEditMode="relative" ptsTypes="AA" rAng="0">
                                      <p:cBhvr>
                                        <p:cTn dur="1800" fill="hold" id="2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659900" y="3240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1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1800" id="22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0" id="24" nodeType="withEffect" presetClass="path" presetID="49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6 -3.33333E-06 L -0.56684 0.56181" pathEditMode="relative" ptsTypes="AA" rAng="0">
                                      <p:cBhvr>
                                        <p:cTn dur="900" fill="hold" id="25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39900" y="2810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6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900" id="27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grpId="0" id="29" nodeType="withEffect" presetClass="path" presetID="49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3.7037E-07 L -0.7323 0.64745" pathEditMode="relative" ptsTypes="AA" rAng="0">
                                      <p:cBhvr>
                                        <p:cTn dur="1300" fill="hold" id="3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659900" y="3240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1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1300" id="32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700" fill="hold" id="36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700" fill="hold" id="37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700" id="38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800" fill="hold" id="41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800" fill="hold" id="42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800" id="43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400" fill="hold" id="46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400" fill="hold" id="47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400" id="48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0" fill="hold" id="51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2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0" id="53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200" fill="hold" id="56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200" fill="hold" id="57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200" id="58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61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62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0" id="63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00" fill="hold" id="66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00" fill="hold" id="67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700" id="68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4500" id="70" tmFilter="0, 0; .2, .5; .8, .5; 1, 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250" fill="hold" id="71"/>
                                        <p:tgtEl>
                                          <p:spTgt spid="3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1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2" tmFilter="0,0; .5, 1; 1, 1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6" presetSubtype="37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5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37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88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9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91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37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94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5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96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97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37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1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102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103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37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06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7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108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109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37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12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3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114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11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7"/>
      <p:bldP grpId="1" spid="3077"/>
      <p:bldP grpId="0" spid="3078"/>
      <p:bldP grpId="1" spid="3078"/>
      <p:bldP grpId="0" spid="3079"/>
      <p:bldP grpId="1" spid="3079"/>
      <p:bldP grpId="0" spid="3080"/>
      <p:bldP grpId="1" spid="3080"/>
      <p:bldP grpId="0" spid="3102"/>
      <p:bldP grpId="0" spid="3104"/>
      <p:bldP grpId="0" spid="3105"/>
      <p:bldP grpId="0" spid="310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F02141FF-56E6-42A2-AC01-A8F7F5F85402}" type="slidenum">
              <a:rPr altLang="en-US" lang="zh-CN"/>
              <a:pPr>
                <a:defRPr/>
              </a:pPr>
              <a:t>10</a:t>
            </a:fld>
          </a:p>
        </p:txBody>
      </p:sp>
      <p:sp>
        <p:nvSpPr>
          <p:cNvPr id="1229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2292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0" y="3754438"/>
            <a:ext cx="12192000" cy="102235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grpSp>
        <p:nvGrpSpPr>
          <p:cNvPr id="12293" name="Group 5"/>
          <p:cNvGrpSpPr/>
          <p:nvPr/>
        </p:nvGrpSpPr>
        <p:grpSpPr>
          <a:xfrm>
            <a:off x="1524000" y="1466850"/>
            <a:ext cx="2111375" cy="2112963"/>
            <a:chExt cx="1582738" cy="1584325"/>
          </a:xfrm>
        </p:grpSpPr>
        <p:sp>
          <p:nvSpPr>
            <p:cNvPr id="3" name="椭圆 9"/>
            <p:cNvSpPr>
              <a:spLocks noChangeArrowheads="1"/>
            </p:cNvSpPr>
            <p:nvPr/>
          </p:nvSpPr>
          <p:spPr bwMode="auto">
            <a:xfrm>
              <a:off x="0" y="0"/>
              <a:ext cx="1582738" cy="1584325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  <p:sp>
          <p:nvSpPr>
            <p:cNvPr id="12313" name="椭圆 31"/>
            <p:cNvSpPr>
              <a:spLocks noChangeArrowheads="1"/>
            </p:cNvSpPr>
            <p:nvPr/>
          </p:nvSpPr>
          <p:spPr bwMode="auto">
            <a:xfrm flipH="1" rot="20812040">
              <a:off x="107915" y="108022"/>
              <a:ext cx="1366909" cy="1368281"/>
            </a:xfrm>
            <a:prstGeom prst="ellipse">
              <a:avLst/>
            </a:pr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</p:grpSp>
      <p:sp>
        <p:nvSpPr>
          <p:cNvPr id="12296" name="Rectangle 60"/>
          <p:cNvSpPr>
            <a:spLocks noChangeArrowheads="1"/>
          </p:cNvSpPr>
          <p:nvPr/>
        </p:nvSpPr>
        <p:spPr bwMode="auto">
          <a:xfrm>
            <a:off x="4525963" y="1639888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Nickel Lee</a:t>
            </a:r>
          </a:p>
        </p:txBody>
      </p:sp>
      <p:sp>
        <p:nvSpPr>
          <p:cNvPr id="12297" name="矩形 3"/>
          <p:cNvSpPr>
            <a:spLocks noChangeArrowheads="1"/>
          </p:cNvSpPr>
          <p:nvPr/>
        </p:nvSpPr>
        <p:spPr bwMode="auto">
          <a:xfrm>
            <a:off x="4821238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核心成员</a:t>
            </a:r>
          </a:p>
        </p:txBody>
      </p:sp>
      <p:grpSp>
        <p:nvGrpSpPr>
          <p:cNvPr id="12298" name="Group 10"/>
          <p:cNvGrpSpPr/>
          <p:nvPr/>
        </p:nvGrpSpPr>
        <p:grpSpPr>
          <a:xfrm>
            <a:off x="4262438" y="619125"/>
            <a:ext cx="263525" cy="393700"/>
            <a:chExt cx="213756" cy="427512"/>
          </a:xfrm>
        </p:grpSpPr>
        <p:sp>
          <p:nvSpPr>
            <p:cNvPr id="4" name="直接连接符 5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" name="直接连接符 5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2301" name="文本框 37"/>
          <p:cNvSpPr>
            <a:spLocks noChangeArrowheads="1"/>
          </p:cNvSpPr>
          <p:nvPr/>
        </p:nvSpPr>
        <p:spPr bwMode="auto">
          <a:xfrm>
            <a:off x="67278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The Founder</a:t>
            </a:r>
          </a:p>
        </p:txBody>
      </p:sp>
      <p:sp>
        <p:nvSpPr>
          <p:cNvPr id="12302" name="矩形 56"/>
          <p:cNvSpPr>
            <a:spLocks noChangeArrowheads="1"/>
          </p:cNvSpPr>
          <p:nvPr/>
        </p:nvSpPr>
        <p:spPr bwMode="auto">
          <a:xfrm>
            <a:off x="4525963" y="2106613"/>
            <a:ext cx="8940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</a:rPr>
              <a:t>公司职务</a:t>
            </a:r>
          </a:p>
        </p:txBody>
      </p:sp>
      <p:sp>
        <p:nvSpPr>
          <p:cNvPr id="12303" name="矩形 47"/>
          <p:cNvSpPr>
            <a:spLocks noChangeArrowheads="1"/>
          </p:cNvSpPr>
          <p:nvPr/>
        </p:nvSpPr>
        <p:spPr bwMode="auto">
          <a:xfrm>
            <a:off x="4525962" y="2505075"/>
            <a:ext cx="626110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点击录入人物的综合描述介绍，点击录入人物的综合描述介绍，点击录入人物的综合描述介绍，点击录入人物的综合描述介绍，点击录入人物的综合描述介绍，点击录入人物的综合描述介绍。</a:t>
            </a:r>
          </a:p>
        </p:txBody>
      </p:sp>
      <p:sp>
        <p:nvSpPr>
          <p:cNvPr id="12304" name="矩形 47"/>
          <p:cNvSpPr>
            <a:spLocks noChangeArrowheads="1"/>
          </p:cNvSpPr>
          <p:nvPr/>
        </p:nvSpPr>
        <p:spPr bwMode="auto">
          <a:xfrm>
            <a:off x="2008188" y="3959225"/>
            <a:ext cx="8350250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点击录入人物的名言及座右铭，点击录入人物的名言及座右铭，点击录入人物的名言及座右铭，点击录入人物的名言及座右铭，点击录入人物的名言及座右铭，点击录入人物的名言及座右铭。</a:t>
            </a:r>
          </a:p>
        </p:txBody>
      </p:sp>
      <p:pic>
        <p:nvPicPr>
          <p:cNvPr id="12305" name="图片 3"/>
          <p:cNvPicPr>
            <a:picLocks noChangeArrowheads="1"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val="0"/>
              </a:ext>
            </a:extLst>
          </a:blip>
          <a:srcRect b="59325" l="48909" r="24933" t="15799"/>
          <a:stretch>
            <a:fillRect/>
          </a:stretch>
        </p:blipFill>
        <p:spPr bwMode="auto">
          <a:xfrm>
            <a:off x="1435100" y="3754438"/>
            <a:ext cx="5857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图片 46"/>
          <p:cNvPicPr>
            <a:picLocks noChangeArrowheads="1"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val="0"/>
              </a:ext>
            </a:extLst>
          </a:blip>
          <a:srcRect b="15799" l="24933" r="48909" t="59325"/>
          <a:stretch>
            <a:fillRect/>
          </a:stretch>
        </p:blipFill>
        <p:spPr bwMode="auto">
          <a:xfrm>
            <a:off x="10160000" y="4232275"/>
            <a:ext cx="58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矩形 47"/>
          <p:cNvSpPr>
            <a:spLocks noChangeArrowheads="1"/>
          </p:cNvSpPr>
          <p:nvPr/>
        </p:nvSpPr>
        <p:spPr bwMode="auto">
          <a:xfrm>
            <a:off x="1374775" y="5003800"/>
            <a:ext cx="237172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200">
                <a:solidFill>
                  <a:schemeClr val="bg1"/>
                </a:solidFill>
                <a:sym charset="-122" panose="02000000000000000000" pitchFamily="2" typeface="方正兰亭黑_GBK"/>
              </a:rPr>
              <a:t>1998.9</a:t>
            </a:r>
          </a:p>
        </p:txBody>
      </p:sp>
      <p:sp>
        <p:nvSpPr>
          <p:cNvPr id="12308" name="矩形 47"/>
          <p:cNvSpPr>
            <a:spLocks noChangeArrowheads="1"/>
          </p:cNvSpPr>
          <p:nvPr/>
        </p:nvSpPr>
        <p:spPr bwMode="auto">
          <a:xfrm>
            <a:off x="1365250" y="5384800"/>
            <a:ext cx="3087688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在此录入上述图表的描述说明，在此录入上述图表的描述说明，在此录入上述图表的综合描述说明。</a:t>
            </a:r>
          </a:p>
        </p:txBody>
      </p:sp>
      <p:sp>
        <p:nvSpPr>
          <p:cNvPr id="12309" name="矩形 60"/>
          <p:cNvSpPr>
            <a:spLocks noChangeArrowheads="1"/>
          </p:cNvSpPr>
          <p:nvPr/>
        </p:nvSpPr>
        <p:spPr bwMode="auto">
          <a:xfrm>
            <a:off x="4616450" y="5003800"/>
            <a:ext cx="237172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200">
                <a:solidFill>
                  <a:schemeClr val="bg1"/>
                </a:solidFill>
                <a:sym charset="-122" panose="02000000000000000000" pitchFamily="2" typeface="方正兰亭黑_GBK"/>
              </a:rPr>
              <a:t>2005-2010</a:t>
            </a:r>
          </a:p>
        </p:txBody>
      </p:sp>
      <p:sp>
        <p:nvSpPr>
          <p:cNvPr id="12310" name="矩形 47"/>
          <p:cNvSpPr>
            <a:spLocks noChangeArrowheads="1"/>
          </p:cNvSpPr>
          <p:nvPr/>
        </p:nvSpPr>
        <p:spPr bwMode="auto">
          <a:xfrm>
            <a:off x="4606925" y="5384800"/>
            <a:ext cx="3087688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在此录入上述图表的描述说明，在此录入上述图表的描述说明，在此录入上述图表的综合描述说明。</a:t>
            </a:r>
          </a:p>
        </p:txBody>
      </p:sp>
      <p:sp>
        <p:nvSpPr>
          <p:cNvPr id="12311" name="矩形 76"/>
          <p:cNvSpPr>
            <a:spLocks noChangeArrowheads="1"/>
          </p:cNvSpPr>
          <p:nvPr/>
        </p:nvSpPr>
        <p:spPr bwMode="auto">
          <a:xfrm>
            <a:off x="7858124" y="5003800"/>
            <a:ext cx="237172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200">
                <a:solidFill>
                  <a:schemeClr val="bg1"/>
                </a:solidFill>
                <a:sym charset="-122" panose="02000000000000000000" pitchFamily="2" typeface="方正兰亭黑_GBK"/>
              </a:rPr>
              <a:t>2012.9</a:t>
            </a:r>
          </a:p>
        </p:txBody>
      </p:sp>
      <p:sp>
        <p:nvSpPr>
          <p:cNvPr id="12312" name="矩形 47"/>
          <p:cNvSpPr>
            <a:spLocks noChangeArrowheads="1"/>
          </p:cNvSpPr>
          <p:nvPr/>
        </p:nvSpPr>
        <p:spPr bwMode="auto">
          <a:xfrm>
            <a:off x="7848599" y="5384800"/>
            <a:ext cx="3087688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在此录入上述图表的描述说明，在此录入上述图表的描述说明，在此录入上述图表的综合描述说明。</a:t>
            </a: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1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44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855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2" tmFilter="0,0; .5, 1; 1, 1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56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8" nodeType="after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3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fill="hold" grpId="0" id="65" nodeType="after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7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72" nodeType="after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4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7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2296"/>
      <p:bldP grpId="0" spid="12297"/>
      <p:bldP grpId="0" spid="12301"/>
      <p:bldP grpId="0" spid="12302"/>
      <p:bldP grpId="0" spid="12303"/>
      <p:bldP grpId="0" spid="12304"/>
      <p:bldP grpId="0" spid="12307"/>
      <p:bldP grpId="0" spid="12308"/>
      <p:bldP grpId="0" spid="12309"/>
      <p:bldP grpId="0" spid="12310"/>
      <p:bldP grpId="0" spid="12311"/>
      <p:bldP grpId="0" spid="1231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BDBFAA4C-7211-48DB-8075-1CF378513BD5}" type="slidenum">
              <a:rPr altLang="en-US" lang="zh-CN"/>
              <a:pPr>
                <a:defRPr/>
              </a:pPr>
              <a:t>11</a:t>
            </a:fld>
          </a:p>
        </p:txBody>
      </p:sp>
      <p:sp>
        <p:nvSpPr>
          <p:cNvPr id="1331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3316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燕尾形箭头 2"/>
          <p:cNvSpPr>
            <a:spLocks noChangeArrowheads="1"/>
          </p:cNvSpPr>
          <p:nvPr/>
        </p:nvSpPr>
        <p:spPr bwMode="auto">
          <a:xfrm>
            <a:off x="1438275" y="3624263"/>
            <a:ext cx="9405938" cy="228600"/>
          </a:xfrm>
          <a:prstGeom prst="notchedRightArrow">
            <a:avLst>
              <a:gd fmla="val 50000" name="adj1"/>
              <a:gd fmla="val 49908" name="adj2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317" name="椭圆 8"/>
          <p:cNvSpPr>
            <a:spLocks noChangeArrowheads="1"/>
          </p:cNvSpPr>
          <p:nvPr/>
        </p:nvSpPr>
        <p:spPr bwMode="auto">
          <a:xfrm>
            <a:off x="4779963" y="3654425"/>
            <a:ext cx="166687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318" name="椭圆 9"/>
          <p:cNvSpPr>
            <a:spLocks noChangeArrowheads="1"/>
          </p:cNvSpPr>
          <p:nvPr/>
        </p:nvSpPr>
        <p:spPr bwMode="auto">
          <a:xfrm>
            <a:off x="7275513" y="3654425"/>
            <a:ext cx="166687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319" name="椭圆 10"/>
          <p:cNvSpPr>
            <a:spLocks noChangeArrowheads="1"/>
          </p:cNvSpPr>
          <p:nvPr/>
        </p:nvSpPr>
        <p:spPr bwMode="auto">
          <a:xfrm>
            <a:off x="9755188" y="3654425"/>
            <a:ext cx="166687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320" name="椭圆 11"/>
          <p:cNvSpPr>
            <a:spLocks noChangeArrowheads="1"/>
          </p:cNvSpPr>
          <p:nvPr/>
        </p:nvSpPr>
        <p:spPr bwMode="auto">
          <a:xfrm>
            <a:off x="2298700" y="3654425"/>
            <a:ext cx="166688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grpSp>
        <p:nvGrpSpPr>
          <p:cNvPr id="13321" name="Group 9"/>
          <p:cNvGrpSpPr/>
          <p:nvPr/>
        </p:nvGrpSpPr>
        <p:grpSpPr>
          <a:xfrm>
            <a:off x="4378325" y="2416175"/>
            <a:ext cx="962025" cy="962025"/>
            <a:chExt cx="962021" cy="962021"/>
          </a:xfrm>
        </p:grpSpPr>
        <p:sp>
          <p:nvSpPr>
            <p:cNvPr id="3" name="文本框 38"/>
            <p:cNvSpPr>
              <a:spLocks noChangeArrowheads="1"/>
            </p:cNvSpPr>
            <p:nvPr/>
          </p:nvSpPr>
          <p:spPr bwMode="auto">
            <a:xfrm>
              <a:off x="70648" y="280955"/>
              <a:ext cx="820724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2012</a:t>
              </a:r>
            </a:p>
          </p:txBody>
        </p:sp>
      </p:grpSp>
      <p:grpSp>
        <p:nvGrpSpPr>
          <p:cNvPr id="13324" name="Group 12"/>
          <p:cNvGrpSpPr/>
          <p:nvPr/>
        </p:nvGrpSpPr>
        <p:grpSpPr>
          <a:xfrm>
            <a:off x="1897063" y="2416175"/>
            <a:ext cx="962025" cy="962025"/>
            <a:chExt cx="962021" cy="962021"/>
          </a:xfrm>
        </p:grpSpPr>
        <p:sp>
          <p:nvSpPr>
            <p:cNvPr id="4" name="文本框 39"/>
            <p:cNvSpPr>
              <a:spLocks noChangeArrowheads="1"/>
            </p:cNvSpPr>
            <p:nvPr/>
          </p:nvSpPr>
          <p:spPr bwMode="auto">
            <a:xfrm>
              <a:off x="54145" y="252681"/>
              <a:ext cx="85373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2011</a:t>
              </a:r>
            </a:p>
          </p:txBody>
        </p:sp>
      </p:grpSp>
      <p:grpSp>
        <p:nvGrpSpPr>
          <p:cNvPr id="13327" name="Group 15"/>
          <p:cNvGrpSpPr/>
          <p:nvPr/>
        </p:nvGrpSpPr>
        <p:grpSpPr>
          <a:xfrm>
            <a:off x="9356725" y="2416175"/>
            <a:ext cx="962025" cy="962025"/>
            <a:chExt cx="962021" cy="962021"/>
          </a:xfrm>
        </p:grpSpPr>
        <p:sp>
          <p:nvSpPr>
            <p:cNvPr id="5" name="文本框 40"/>
            <p:cNvSpPr>
              <a:spLocks noChangeArrowheads="1"/>
            </p:cNvSpPr>
            <p:nvPr/>
          </p:nvSpPr>
          <p:spPr bwMode="auto">
            <a:xfrm>
              <a:off x="70651" y="309227"/>
              <a:ext cx="820724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2014</a:t>
              </a:r>
            </a:p>
          </p:txBody>
        </p:sp>
      </p:grpSp>
      <p:grpSp>
        <p:nvGrpSpPr>
          <p:cNvPr id="13330" name="Group 18"/>
          <p:cNvGrpSpPr/>
          <p:nvPr/>
        </p:nvGrpSpPr>
        <p:grpSpPr>
          <a:xfrm>
            <a:off x="6875463" y="2416175"/>
            <a:ext cx="962025" cy="962025"/>
            <a:chExt cx="962021" cy="962021"/>
          </a:xfrm>
        </p:grpSpPr>
        <p:sp>
          <p:nvSpPr>
            <p:cNvPr id="6" name="文本框 41"/>
            <p:cNvSpPr>
              <a:spLocks noChangeArrowheads="1"/>
            </p:cNvSpPr>
            <p:nvPr/>
          </p:nvSpPr>
          <p:spPr bwMode="auto">
            <a:xfrm>
              <a:off x="54145" y="280955"/>
              <a:ext cx="85373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2013</a:t>
              </a:r>
            </a:p>
          </p:txBody>
        </p:sp>
      </p:grpSp>
      <p:sp>
        <p:nvSpPr>
          <p:cNvPr id="13333" name="矩形 50"/>
          <p:cNvSpPr>
            <a:spLocks noChangeArrowheads="1"/>
          </p:cNvSpPr>
          <p:nvPr/>
        </p:nvSpPr>
        <p:spPr bwMode="auto">
          <a:xfrm>
            <a:off x="1701650" y="4149725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13334" name="矩形 47"/>
          <p:cNvSpPr>
            <a:spLocks noChangeArrowheads="1"/>
          </p:cNvSpPr>
          <p:nvPr/>
        </p:nvSpPr>
        <p:spPr bwMode="auto">
          <a:xfrm>
            <a:off x="1384300" y="4538662"/>
            <a:ext cx="1936750" cy="1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3335" name="矩形 3"/>
          <p:cNvSpPr>
            <a:spLocks noChangeArrowheads="1"/>
          </p:cNvSpPr>
          <p:nvPr/>
        </p:nvSpPr>
        <p:spPr bwMode="auto">
          <a:xfrm>
            <a:off x="4797425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发展历程</a:t>
            </a:r>
          </a:p>
        </p:txBody>
      </p:sp>
      <p:sp>
        <p:nvSpPr>
          <p:cNvPr id="13336" name="文本框 37"/>
          <p:cNvSpPr>
            <a:spLocks noChangeArrowheads="1"/>
          </p:cNvSpPr>
          <p:nvPr/>
        </p:nvSpPr>
        <p:spPr bwMode="auto">
          <a:xfrm>
            <a:off x="670559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Company History</a:t>
            </a:r>
          </a:p>
        </p:txBody>
      </p:sp>
      <p:grpSp>
        <p:nvGrpSpPr>
          <p:cNvPr id="13337" name="Group 25"/>
          <p:cNvGrpSpPr/>
          <p:nvPr/>
        </p:nvGrpSpPr>
        <p:grpSpPr>
          <a:xfrm>
            <a:off x="4252913" y="619125"/>
            <a:ext cx="263525" cy="393700"/>
            <a:chExt cx="213756" cy="427512"/>
          </a:xfrm>
        </p:grpSpPr>
        <p:sp>
          <p:nvSpPr>
            <p:cNvPr id="13338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39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3340" name="矩形 47"/>
          <p:cNvSpPr>
            <a:spLocks noChangeArrowheads="1"/>
          </p:cNvSpPr>
          <p:nvPr/>
        </p:nvSpPr>
        <p:spPr bwMode="auto">
          <a:xfrm>
            <a:off x="1336675" y="1562100"/>
            <a:ext cx="9578975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在此录入上述图表的综合描述说明，在此录入上述图表的综合描述说明。在此录入上述图表的描述说明，在此录入上述图表的描述说明，在此录入上述图表的综合描述说明，在此录入上述图表的综合描述说明。</a:t>
            </a:r>
          </a:p>
        </p:txBody>
      </p:sp>
      <p:sp>
        <p:nvSpPr>
          <p:cNvPr id="13341" name="矩形 45"/>
          <p:cNvSpPr>
            <a:spLocks noChangeArrowheads="1"/>
          </p:cNvSpPr>
          <p:nvPr/>
        </p:nvSpPr>
        <p:spPr bwMode="auto">
          <a:xfrm>
            <a:off x="4186088" y="4149725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13342" name="矩形 47"/>
          <p:cNvSpPr>
            <a:spLocks noChangeArrowheads="1"/>
          </p:cNvSpPr>
          <p:nvPr/>
        </p:nvSpPr>
        <p:spPr bwMode="auto">
          <a:xfrm>
            <a:off x="3868738" y="4538662"/>
            <a:ext cx="1936750" cy="1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3343" name="矩形 47"/>
          <p:cNvSpPr>
            <a:spLocks noChangeArrowheads="1"/>
          </p:cNvSpPr>
          <p:nvPr/>
        </p:nvSpPr>
        <p:spPr bwMode="auto">
          <a:xfrm>
            <a:off x="6711800" y="4149725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13344" name="矩形 47"/>
          <p:cNvSpPr>
            <a:spLocks noChangeArrowheads="1"/>
          </p:cNvSpPr>
          <p:nvPr/>
        </p:nvSpPr>
        <p:spPr bwMode="auto">
          <a:xfrm>
            <a:off x="6392862" y="4538662"/>
            <a:ext cx="1936750" cy="1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3345" name="矩形 49"/>
          <p:cNvSpPr>
            <a:spLocks noChangeArrowheads="1"/>
          </p:cNvSpPr>
          <p:nvPr/>
        </p:nvSpPr>
        <p:spPr bwMode="auto">
          <a:xfrm>
            <a:off x="9105750" y="4149725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13346" name="矩形 47"/>
          <p:cNvSpPr>
            <a:spLocks noChangeArrowheads="1"/>
          </p:cNvSpPr>
          <p:nvPr/>
        </p:nvSpPr>
        <p:spPr bwMode="auto">
          <a:xfrm>
            <a:off x="8786814" y="4538662"/>
            <a:ext cx="1936750" cy="1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1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250" id="28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31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1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34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250" id="43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4" presetSubtype="1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46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4" presetSubtype="1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49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" presetSubtype="1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250" id="58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4" presetSubtype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1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4" presetSubtype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4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1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250" id="73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4" presetSubtype="1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6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4" presetSubtype="1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9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8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3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3317"/>
      <p:bldP grpId="0" spid="13318"/>
      <p:bldP grpId="0" spid="13319"/>
      <p:bldP grpId="0" spid="13320"/>
      <p:bldP grpId="0" spid="13333"/>
      <p:bldP grpId="0" spid="13334"/>
      <p:bldP grpId="0" spid="13335"/>
      <p:bldP grpId="0" spid="13336"/>
      <p:bldP grpId="0" spid="13340"/>
      <p:bldP grpId="0" spid="13341"/>
      <p:bldP grpId="0" spid="13342"/>
      <p:bldP grpId="0" spid="13343"/>
      <p:bldP grpId="0" spid="13344"/>
      <p:bldP grpId="0" spid="13345"/>
      <p:bldP grpId="0" spid="1334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610FEC07-F166-4965-A0D2-FEB370576B7D}" type="slidenum">
              <a:rPr altLang="en-US" lang="zh-CN"/>
              <a:pPr>
                <a:defRPr/>
              </a:pPr>
              <a:t>12</a:t>
            </a:fld>
          </a:p>
        </p:txBody>
      </p:sp>
      <p:sp>
        <p:nvSpPr>
          <p:cNvPr id="1433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4340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089400" y="563563"/>
            <a:ext cx="22148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企业大事记</a:t>
            </a:r>
          </a:p>
        </p:txBody>
      </p:sp>
      <p:sp>
        <p:nvSpPr>
          <p:cNvPr id="14341" name="文本框 37"/>
          <p:cNvSpPr>
            <a:spLocks noChangeArrowheads="1"/>
          </p:cNvSpPr>
          <p:nvPr/>
        </p:nvSpPr>
        <p:spPr bwMode="auto">
          <a:xfrm>
            <a:off x="6353175" y="809625"/>
            <a:ext cx="2943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Company History Timeline</a:t>
            </a:r>
          </a:p>
        </p:txBody>
      </p:sp>
      <p:grpSp>
        <p:nvGrpSpPr>
          <p:cNvPr id="14342" name="Group 6"/>
          <p:cNvGrpSpPr/>
          <p:nvPr/>
        </p:nvGrpSpPr>
        <p:grpSpPr>
          <a:xfrm>
            <a:off x="3543300" y="619125"/>
            <a:ext cx="263525" cy="393700"/>
            <a:chExt cx="213756" cy="427512"/>
          </a:xfrm>
        </p:grpSpPr>
        <p:sp>
          <p:nvSpPr>
            <p:cNvPr id="14432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433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4345" name="Oval 16"/>
          <p:cNvSpPr>
            <a:spLocks noChangeArrowheads="1"/>
          </p:cNvSpPr>
          <p:nvPr/>
        </p:nvSpPr>
        <p:spPr bwMode="auto">
          <a:xfrm flipH="1" flipV="1">
            <a:off x="6043613" y="3275013"/>
            <a:ext cx="136525" cy="134937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grpSp>
        <p:nvGrpSpPr>
          <p:cNvPr id="14346" name="Group 10"/>
          <p:cNvGrpSpPr/>
          <p:nvPr/>
        </p:nvGrpSpPr>
        <p:grpSpPr>
          <a:xfrm flipH="1" flipV="1">
            <a:off x="6092825" y="3409950"/>
            <a:ext cx="36513" cy="1552575"/>
            <a:chExt cx="36214" cy="1552769"/>
          </a:xfrm>
        </p:grpSpPr>
        <p:sp>
          <p:nvSpPr>
            <p:cNvPr id="14430" name="Straight Connector 14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431" name="Straight Connector 24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4349" name="Group 13"/>
          <p:cNvGrpSpPr/>
          <p:nvPr/>
        </p:nvGrpSpPr>
        <p:grpSpPr>
          <a:xfrm flipH="1" flipV="1">
            <a:off x="6092825" y="1903413"/>
            <a:ext cx="36513" cy="1371600"/>
            <a:chExt cx="36214" cy="1371599"/>
          </a:xfrm>
        </p:grpSpPr>
        <p:sp>
          <p:nvSpPr>
            <p:cNvPr id="14428" name="Straight Connector 19"/>
            <p:cNvSpPr>
              <a:spLocks noChangeShapeType="1"/>
            </p:cNvSpPr>
            <p:nvPr/>
          </p:nvSpPr>
          <p:spPr bwMode="auto">
            <a:xfrm>
              <a:off x="36214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429" name="Straight Connector 25"/>
            <p:cNvSpPr>
              <a:spLocks noChangeShapeType="1"/>
            </p:cNvSpPr>
            <p:nvPr/>
          </p:nvSpPr>
          <p:spPr bwMode="auto">
            <a:xfrm>
              <a:off x="0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4352" name="Oval 40"/>
          <p:cNvSpPr>
            <a:spLocks noChangeArrowheads="1"/>
          </p:cNvSpPr>
          <p:nvPr/>
        </p:nvSpPr>
        <p:spPr bwMode="auto">
          <a:xfrm flipH="1" flipV="1">
            <a:off x="6043613" y="4954588"/>
            <a:ext cx="136525" cy="134937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4353" name="Oval 41"/>
          <p:cNvSpPr>
            <a:spLocks noChangeArrowheads="1"/>
          </p:cNvSpPr>
          <p:nvPr/>
        </p:nvSpPr>
        <p:spPr bwMode="auto">
          <a:xfrm flipH="1" flipV="1">
            <a:off x="6043613" y="1766888"/>
            <a:ext cx="136525" cy="136525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grpSp>
        <p:nvGrpSpPr>
          <p:cNvPr id="14354" name="Group 18"/>
          <p:cNvGrpSpPr/>
          <p:nvPr/>
        </p:nvGrpSpPr>
        <p:grpSpPr>
          <a:xfrm flipH="1" flipV="1">
            <a:off x="6092825" y="5091113"/>
            <a:ext cx="36513" cy="1766887"/>
            <a:chExt cx="36214" cy="1767391"/>
          </a:xfrm>
        </p:grpSpPr>
        <p:sp>
          <p:nvSpPr>
            <p:cNvPr id="14426" name="Straight Connector 43"/>
            <p:cNvSpPr>
              <a:spLocks noChangeShapeType="1"/>
            </p:cNvSpPr>
            <p:nvPr/>
          </p:nvSpPr>
          <p:spPr bwMode="auto">
            <a:xfrm>
              <a:off x="36214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427" name="Straight Connector 51"/>
            <p:cNvSpPr>
              <a:spLocks noChangeShapeType="1"/>
            </p:cNvSpPr>
            <p:nvPr/>
          </p:nvSpPr>
          <p:spPr bwMode="auto">
            <a:xfrm>
              <a:off x="0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4357" name="Isosceles Triangle 58"/>
          <p:cNvSpPr>
            <a:spLocks noChangeArrowheads="1"/>
          </p:cNvSpPr>
          <p:nvPr/>
        </p:nvSpPr>
        <p:spPr bwMode="auto">
          <a:xfrm flipH="1" flipV="1" rot="5400000">
            <a:off x="5901532" y="4958556"/>
            <a:ext cx="69850" cy="115887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4358" name="Isosceles Triangle 59"/>
          <p:cNvSpPr>
            <a:spLocks noChangeArrowheads="1"/>
          </p:cNvSpPr>
          <p:nvPr/>
        </p:nvSpPr>
        <p:spPr bwMode="auto">
          <a:xfrm flipV="1" rot="16200000">
            <a:off x="6234113" y="3286125"/>
            <a:ext cx="69850" cy="117475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4359" name="Isosceles Triangle 60"/>
          <p:cNvSpPr>
            <a:spLocks noChangeArrowheads="1"/>
          </p:cNvSpPr>
          <p:nvPr/>
        </p:nvSpPr>
        <p:spPr bwMode="auto">
          <a:xfrm flipH="1" flipV="1" rot="5400000">
            <a:off x="5902325" y="1779588"/>
            <a:ext cx="68263" cy="115887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4360" name="TextBox 157"/>
          <p:cNvSpPr>
            <a:spLocks noChangeArrowheads="1"/>
          </p:cNvSpPr>
          <p:nvPr/>
        </p:nvSpPr>
        <p:spPr bwMode="auto">
          <a:xfrm>
            <a:off x="4639945" y="1835150"/>
            <a:ext cx="9258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0" panose="020b0a04020102020204" pitchFamily="34" typeface="Arial Black"/>
                <a:ea charset="-122" panose="02010600030101010101" pitchFamily="2" typeface="宋体"/>
                <a:sym charset="0" panose="020b0a04020102020204" pitchFamily="34" typeface="Arial Black"/>
              </a:rPr>
              <a:t>2005.5</a:t>
            </a:r>
          </a:p>
        </p:txBody>
      </p:sp>
      <p:sp>
        <p:nvSpPr>
          <p:cNvPr id="14361" name="TextBox 159"/>
          <p:cNvSpPr>
            <a:spLocks noChangeArrowheads="1"/>
          </p:cNvSpPr>
          <p:nvPr/>
        </p:nvSpPr>
        <p:spPr bwMode="auto">
          <a:xfrm>
            <a:off x="1999298" y="19558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sym charset="-122" panose="02000000000000000000" pitchFamily="2" typeface="方正兰亭黑_GBK"/>
              </a:rPr>
              <a:t>公司成立</a:t>
            </a:r>
          </a:p>
        </p:txBody>
      </p:sp>
      <p:sp>
        <p:nvSpPr>
          <p:cNvPr id="14362" name="TextBox 50"/>
          <p:cNvSpPr>
            <a:spLocks noChangeArrowheads="1"/>
          </p:cNvSpPr>
          <p:nvPr/>
        </p:nvSpPr>
        <p:spPr bwMode="auto">
          <a:xfrm>
            <a:off x="4546282" y="3792538"/>
            <a:ext cx="106076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A5A5A5"/>
                </a:solidFill>
                <a:latin charset="0" panose="020b0a04020102020204" pitchFamily="34" typeface="Arial Black"/>
                <a:ea charset="-122" panose="02010600030101010101" pitchFamily="2" typeface="宋体"/>
                <a:sym charset="0" panose="020b0a04020102020204" pitchFamily="34" typeface="Arial Black"/>
              </a:rPr>
              <a:t>2007.11</a:t>
            </a:r>
          </a:p>
        </p:txBody>
      </p:sp>
      <p:sp>
        <p:nvSpPr>
          <p:cNvPr id="14363" name="矩形 47"/>
          <p:cNvSpPr>
            <a:spLocks noChangeArrowheads="1"/>
          </p:cNvSpPr>
          <p:nvPr/>
        </p:nvSpPr>
        <p:spPr bwMode="auto">
          <a:xfrm>
            <a:off x="1589088" y="2419350"/>
            <a:ext cx="4048125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4364" name="TextBox 159"/>
          <p:cNvSpPr>
            <a:spLocks noChangeArrowheads="1"/>
          </p:cNvSpPr>
          <p:nvPr/>
        </p:nvSpPr>
        <p:spPr bwMode="auto">
          <a:xfrm>
            <a:off x="4052570" y="4044950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点击输入标题</a:t>
            </a:r>
          </a:p>
        </p:txBody>
      </p:sp>
      <p:sp>
        <p:nvSpPr>
          <p:cNvPr id="14365" name="矩形 47"/>
          <p:cNvSpPr>
            <a:spLocks noChangeArrowheads="1"/>
          </p:cNvSpPr>
          <p:nvPr/>
        </p:nvSpPr>
        <p:spPr bwMode="auto">
          <a:xfrm>
            <a:off x="1481138" y="5829300"/>
            <a:ext cx="4156075" cy="49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4366" name="椭圆 21"/>
          <p:cNvSpPr>
            <a:spLocks noChangeArrowheads="1"/>
          </p:cNvSpPr>
          <p:nvPr/>
        </p:nvSpPr>
        <p:spPr bwMode="auto">
          <a:xfrm>
            <a:off x="1692275" y="4471988"/>
            <a:ext cx="1212850" cy="1212850"/>
          </a:xfrm>
          <a:prstGeom prst="ellipse">
            <a:avLst/>
          </a:prstGeom>
          <a:blipFill dpi="0" rotWithShape="1">
            <a:blip r:embed="rId2"/>
            <a:stretch>
              <a:fillRect/>
            </a:stretch>
          </a:blipFill>
          <a:ln cap="rnd" w="4445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14367" name="椭圆 40"/>
          <p:cNvSpPr>
            <a:spLocks noChangeArrowheads="1"/>
          </p:cNvSpPr>
          <p:nvPr/>
        </p:nvSpPr>
        <p:spPr bwMode="auto">
          <a:xfrm>
            <a:off x="4378325" y="4471988"/>
            <a:ext cx="1212850" cy="1212850"/>
          </a:xfrm>
          <a:prstGeom prst="ellipse">
            <a:avLst/>
          </a:prstGeom>
          <a:blipFill dpi="0" rotWithShape="1">
            <a:blip r:embed="rId3"/>
            <a:stretch>
              <a:fillRect/>
            </a:stretch>
          </a:blipFill>
          <a:ln cap="rnd" w="4445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14368" name="椭圆 41"/>
          <p:cNvSpPr>
            <a:spLocks noChangeArrowheads="1"/>
          </p:cNvSpPr>
          <p:nvPr/>
        </p:nvSpPr>
        <p:spPr bwMode="auto">
          <a:xfrm>
            <a:off x="3035300" y="4471988"/>
            <a:ext cx="1212850" cy="1212850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 cap="rnd" w="4445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14369" name="Freeform 5"/>
          <p:cNvSpPr>
            <a:spLocks noChangeArrowheads="1"/>
          </p:cNvSpPr>
          <p:nvPr/>
        </p:nvSpPr>
        <p:spPr bwMode="auto">
          <a:xfrm>
            <a:off x="7373938" y="4256088"/>
            <a:ext cx="2736850" cy="777875"/>
          </a:xfrm>
          <a:custGeom>
            <a:gdLst>
              <a:gd fmla="*/ 2147483646 w 2364" name="T0"/>
              <a:gd fmla="*/ 0 h 672" name="T1"/>
              <a:gd fmla="*/ 0 w 2364" name="T2"/>
              <a:gd fmla="*/ 2147483646 h 672" name="T3"/>
              <a:gd fmla="*/ 2147483646 w 2364" name="T4"/>
              <a:gd fmla="*/ 2147483646 h 672" name="T5"/>
              <a:gd fmla="*/ 2147483646 w 2364" name="T6"/>
              <a:gd fmla="*/ 2147483646 h 672" name="T7"/>
              <a:gd fmla="*/ 2147483646 w 2364" name="T8"/>
              <a:gd fmla="*/ 0 h 67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364" name="T15"/>
              <a:gd fmla="*/ 0 h 672" name="T16"/>
              <a:gd fmla="*/ 2364 w 2364" name="T17"/>
              <a:gd fmla="*/ 672 h 672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72" w="2364">
                <a:moveTo>
                  <a:pt x="1166" y="0"/>
                </a:moveTo>
                <a:lnTo>
                  <a:pt x="0" y="246"/>
                </a:lnTo>
                <a:lnTo>
                  <a:pt x="1182" y="672"/>
                </a:lnTo>
                <a:lnTo>
                  <a:pt x="2364" y="246"/>
                </a:lnTo>
                <a:lnTo>
                  <a:pt x="1166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370" name="Freeform 6"/>
          <p:cNvSpPr>
            <a:spLocks noChangeArrowheads="1"/>
          </p:cNvSpPr>
          <p:nvPr/>
        </p:nvSpPr>
        <p:spPr bwMode="auto">
          <a:xfrm>
            <a:off x="7742238" y="3497263"/>
            <a:ext cx="2001837" cy="763587"/>
          </a:xfrm>
          <a:custGeom>
            <a:gdLst>
              <a:gd fmla="*/ 2147483646 w 1729" name="T0"/>
              <a:gd fmla="*/ 0 h 660" name="T1"/>
              <a:gd fmla="*/ 0 w 1729" name="T2"/>
              <a:gd fmla="*/ 2147483646 h 660" name="T3"/>
              <a:gd fmla="*/ 2147483646 w 1729" name="T4"/>
              <a:gd fmla="*/ 2147483646 h 660" name="T5"/>
              <a:gd fmla="*/ 2147483646 w 1729" name="T6"/>
              <a:gd fmla="*/ 2147483646 h 660" name="T7"/>
              <a:gd fmla="*/ 2147483646 w 1729" name="T8"/>
              <a:gd fmla="*/ 0 h 66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729" name="T15"/>
              <a:gd fmla="*/ 0 h 660" name="T16"/>
              <a:gd fmla="*/ 1729 w 1729" name="T17"/>
              <a:gd fmla="*/ 660 h 66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60" w="1729">
                <a:moveTo>
                  <a:pt x="864" y="0"/>
                </a:moveTo>
                <a:lnTo>
                  <a:pt x="0" y="351"/>
                </a:lnTo>
                <a:lnTo>
                  <a:pt x="864" y="660"/>
                </a:lnTo>
                <a:lnTo>
                  <a:pt x="1729" y="351"/>
                </a:lnTo>
                <a:lnTo>
                  <a:pt x="864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371" name="Freeform 7"/>
          <p:cNvSpPr>
            <a:spLocks noChangeArrowheads="1"/>
          </p:cNvSpPr>
          <p:nvPr/>
        </p:nvSpPr>
        <p:spPr bwMode="auto">
          <a:xfrm>
            <a:off x="8742363" y="2147888"/>
            <a:ext cx="957262" cy="2016125"/>
          </a:xfrm>
          <a:custGeom>
            <a:gdLst>
              <a:gd fmla="*/ 0 w 827" name="T0"/>
              <a:gd fmla="*/ 0 h 1741" name="T1"/>
              <a:gd fmla="*/ 0 w 827" name="T2"/>
              <a:gd fmla="*/ 2147483646 h 1741" name="T3"/>
              <a:gd fmla="*/ 2147483646 w 827" name="T4"/>
              <a:gd fmla="*/ 2147483646 h 1741" name="T5"/>
              <a:gd fmla="*/ 0 w 827" name="T6"/>
              <a:gd fmla="*/ 0 h 1741" name="T7"/>
              <a:gd fmla="*/ 0 60000 65536" name="T8"/>
              <a:gd fmla="*/ 0 60000 65536" name="T9"/>
              <a:gd fmla="*/ 0 60000 65536" name="T10"/>
              <a:gd fmla="*/ 0 60000 65536" name="T11"/>
              <a:gd fmla="*/ 0 w 827" name="T12"/>
              <a:gd fmla="*/ 0 h 1741" name="T13"/>
              <a:gd fmla="*/ 827 w 827" name="T14"/>
              <a:gd fmla="*/ 1741 h 1741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741" w="825">
                <a:moveTo>
                  <a:pt x="0" y="0"/>
                </a:moveTo>
                <a:lnTo>
                  <a:pt x="0" y="1741"/>
                </a:lnTo>
                <a:lnTo>
                  <a:pt x="827" y="1445"/>
                </a:lnTo>
                <a:lnTo>
                  <a:pt x="0" y="0"/>
                </a:lnTo>
                <a:close/>
              </a:path>
            </a:pathLst>
          </a:custGeom>
          <a:solidFill>
            <a:srgbClr val="D8D8D8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372" name="Freeform 8"/>
          <p:cNvSpPr>
            <a:spLocks noChangeArrowheads="1"/>
          </p:cNvSpPr>
          <p:nvPr/>
        </p:nvSpPr>
        <p:spPr bwMode="auto">
          <a:xfrm>
            <a:off x="7785100" y="2147888"/>
            <a:ext cx="957263" cy="2016125"/>
          </a:xfrm>
          <a:custGeom>
            <a:gdLst>
              <a:gd fmla="*/ 2147483646 w 827" name="T0"/>
              <a:gd fmla="*/ 2147483646 h 1741" name="T1"/>
              <a:gd fmla="*/ 2147483646 w 827" name="T2"/>
              <a:gd fmla="*/ 0 h 1741" name="T3"/>
              <a:gd fmla="*/ 0 w 827" name="T4"/>
              <a:gd fmla="*/ 2147483646 h 1741" name="T5"/>
              <a:gd fmla="*/ 2147483646 w 827" name="T6"/>
              <a:gd fmla="*/ 2147483646 h 1741" name="T7"/>
              <a:gd fmla="*/ 0 60000 65536" name="T8"/>
              <a:gd fmla="*/ 0 60000 65536" name="T9"/>
              <a:gd fmla="*/ 0 60000 65536" name="T10"/>
              <a:gd fmla="*/ 0 60000 65536" name="T11"/>
              <a:gd fmla="*/ 0 w 827" name="T12"/>
              <a:gd fmla="*/ 0 h 1741" name="T13"/>
              <a:gd fmla="*/ 827 w 827" name="T14"/>
              <a:gd fmla="*/ 1741 h 1741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741" w="825">
                <a:moveTo>
                  <a:pt x="827" y="1741"/>
                </a:moveTo>
                <a:lnTo>
                  <a:pt x="827" y="0"/>
                </a:lnTo>
                <a:lnTo>
                  <a:pt x="0" y="1445"/>
                </a:lnTo>
                <a:lnTo>
                  <a:pt x="827" y="174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373" name="Freeform 9"/>
          <p:cNvSpPr>
            <a:spLocks noChangeArrowheads="1"/>
          </p:cNvSpPr>
          <p:nvPr/>
        </p:nvSpPr>
        <p:spPr bwMode="auto">
          <a:xfrm>
            <a:off x="8742363" y="4540250"/>
            <a:ext cx="1736725" cy="1262063"/>
          </a:xfrm>
          <a:custGeom>
            <a:gdLst>
              <a:gd fmla="*/ 0 w 1500" name="T0"/>
              <a:gd fmla="*/ 2147483646 h 1090" name="T1"/>
              <a:gd fmla="*/ 0 w 1500" name="T2"/>
              <a:gd fmla="*/ 2147483646 h 1090" name="T3"/>
              <a:gd fmla="*/ 2147483646 w 1500" name="T4"/>
              <a:gd fmla="*/ 2147483646 h 1090" name="T5"/>
              <a:gd fmla="*/ 2147483646 w 1500" name="T6"/>
              <a:gd fmla="*/ 0 h 1090" name="T7"/>
              <a:gd fmla="*/ 0 w 1500" name="T8"/>
              <a:gd fmla="*/ 2147483646 h 109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500" name="T15"/>
              <a:gd fmla="*/ 0 h 1090" name="T16"/>
              <a:gd fmla="*/ 1500 w 1500" name="T17"/>
              <a:gd fmla="*/ 1090 h 109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90" w="1500">
                <a:moveTo>
                  <a:pt x="0" y="426"/>
                </a:moveTo>
                <a:lnTo>
                  <a:pt x="0" y="1090"/>
                </a:lnTo>
                <a:lnTo>
                  <a:pt x="1500" y="551"/>
                </a:lnTo>
                <a:lnTo>
                  <a:pt x="1182" y="0"/>
                </a:lnTo>
                <a:lnTo>
                  <a:pt x="0" y="426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374" name="Freeform 10"/>
          <p:cNvSpPr>
            <a:spLocks noChangeArrowheads="1"/>
          </p:cNvSpPr>
          <p:nvPr/>
        </p:nvSpPr>
        <p:spPr bwMode="auto">
          <a:xfrm>
            <a:off x="7007225" y="4540250"/>
            <a:ext cx="1735138" cy="1262063"/>
          </a:xfrm>
          <a:custGeom>
            <a:gdLst>
              <a:gd fmla="*/ 0 w 1499" name="T0"/>
              <a:gd fmla="*/ 2147483646 h 1090" name="T1"/>
              <a:gd fmla="*/ 2147483646 w 1499" name="T2"/>
              <a:gd fmla="*/ 2147483646 h 1090" name="T3"/>
              <a:gd fmla="*/ 2147483646 w 1499" name="T4"/>
              <a:gd fmla="*/ 2147483646 h 1090" name="T5"/>
              <a:gd fmla="*/ 2147483646 w 1499" name="T6"/>
              <a:gd fmla="*/ 0 h 1090" name="T7"/>
              <a:gd fmla="*/ 0 w 1499" name="T8"/>
              <a:gd fmla="*/ 2147483646 h 109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499" name="T15"/>
              <a:gd fmla="*/ 0 h 1090" name="T16"/>
              <a:gd fmla="*/ 1499 w 1499" name="T17"/>
              <a:gd fmla="*/ 1090 h 109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90" w="1499">
                <a:moveTo>
                  <a:pt x="0" y="551"/>
                </a:moveTo>
                <a:lnTo>
                  <a:pt x="1499" y="1090"/>
                </a:lnTo>
                <a:lnTo>
                  <a:pt x="1499" y="426"/>
                </a:lnTo>
                <a:lnTo>
                  <a:pt x="317" y="0"/>
                </a:lnTo>
                <a:lnTo>
                  <a:pt x="0" y="55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375" name="Freeform 11"/>
          <p:cNvSpPr>
            <a:spLocks noChangeArrowheads="1"/>
          </p:cNvSpPr>
          <p:nvPr/>
        </p:nvSpPr>
        <p:spPr bwMode="auto">
          <a:xfrm>
            <a:off x="8742363" y="3903663"/>
            <a:ext cx="1325562" cy="1035050"/>
          </a:xfrm>
          <a:custGeom>
            <a:gdLst>
              <a:gd fmla="*/ 2147483646 w 1145" name="T0"/>
              <a:gd fmla="*/ 0 h 894" name="T1"/>
              <a:gd fmla="*/ 0 w 1145" name="T2"/>
              <a:gd fmla="*/ 2147483646 h 894" name="T3"/>
              <a:gd fmla="*/ 0 w 1145" name="T4"/>
              <a:gd fmla="*/ 2147483646 h 894" name="T5"/>
              <a:gd fmla="*/ 2147483646 w 1145" name="T6"/>
              <a:gd fmla="*/ 2147483646 h 894" name="T7"/>
              <a:gd fmla="*/ 2147483646 w 1145" name="T8"/>
              <a:gd fmla="*/ 0 h 89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145" name="T15"/>
              <a:gd fmla="*/ 0 h 894" name="T16"/>
              <a:gd fmla="*/ 1145 w 1145" name="T17"/>
              <a:gd fmla="*/ 894 h 89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894" w="1145">
                <a:moveTo>
                  <a:pt x="865" y="0"/>
                </a:moveTo>
                <a:lnTo>
                  <a:pt x="0" y="309"/>
                </a:lnTo>
                <a:lnTo>
                  <a:pt x="0" y="894"/>
                </a:lnTo>
                <a:lnTo>
                  <a:pt x="1145" y="484"/>
                </a:lnTo>
                <a:lnTo>
                  <a:pt x="865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376" name="Freeform 12"/>
          <p:cNvSpPr>
            <a:spLocks noChangeArrowheads="1"/>
          </p:cNvSpPr>
          <p:nvPr/>
        </p:nvSpPr>
        <p:spPr bwMode="auto">
          <a:xfrm>
            <a:off x="7416800" y="3903663"/>
            <a:ext cx="1325563" cy="1035050"/>
          </a:xfrm>
          <a:custGeom>
            <a:gdLst>
              <a:gd fmla="*/ 0 w 1144" name="T0"/>
              <a:gd fmla="*/ 2147483646 h 894" name="T1"/>
              <a:gd fmla="*/ 2147483646 w 1144" name="T2"/>
              <a:gd fmla="*/ 2147483646 h 894" name="T3"/>
              <a:gd fmla="*/ 2147483646 w 1144" name="T4"/>
              <a:gd fmla="*/ 2147483646 h 894" name="T5"/>
              <a:gd fmla="*/ 2147483646 w 1144" name="T6"/>
              <a:gd fmla="*/ 0 h 894" name="T7"/>
              <a:gd fmla="*/ 0 w 1144" name="T8"/>
              <a:gd fmla="*/ 2147483646 h 89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144" name="T15"/>
              <a:gd fmla="*/ 0 h 894" name="T16"/>
              <a:gd fmla="*/ 1144 w 1144" name="T17"/>
              <a:gd fmla="*/ 894 h 89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894" w="1144">
                <a:moveTo>
                  <a:pt x="0" y="484"/>
                </a:moveTo>
                <a:lnTo>
                  <a:pt x="1144" y="894"/>
                </a:lnTo>
                <a:lnTo>
                  <a:pt x="1144" y="309"/>
                </a:lnTo>
                <a:lnTo>
                  <a:pt x="280" y="0"/>
                </a:lnTo>
                <a:lnTo>
                  <a:pt x="0" y="484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4377" name="Group 41"/>
          <p:cNvGrpSpPr/>
          <p:nvPr/>
        </p:nvGrpSpPr>
        <p:grpSpPr>
          <a:xfrm rot="-1348683">
            <a:off x="9372600" y="4946650"/>
            <a:ext cx="360363" cy="360363"/>
            <a:chExt cx="881063" cy="881062"/>
          </a:xfrm>
        </p:grpSpPr>
        <p:sp>
          <p:nvSpPr>
            <p:cNvPr id="3" name="Freeform 36"/>
            <p:cNvSpPr>
              <a:spLocks noChangeArrowheads="1"/>
            </p:cNvSpPr>
            <p:nvPr/>
          </p:nvSpPr>
          <p:spPr bwMode="auto">
            <a:xfrm>
              <a:off x="0" y="0"/>
              <a:ext cx="881063" cy="728663"/>
            </a:xfrm>
            <a:custGeom>
              <a:gdLst>
                <a:gd fmla="*/ 2147483646 w 232" name="T0"/>
                <a:gd fmla="*/ 2147483646 h 192" name="T1"/>
                <a:gd fmla="*/ 2147483646 w 232" name="T2"/>
                <a:gd fmla="*/ 2147483646 h 192" name="T3"/>
                <a:gd fmla="*/ 2147483646 w 232" name="T4"/>
                <a:gd fmla="*/ 2147483646 h 192" name="T5"/>
                <a:gd fmla="*/ 2147483646 w 232" name="T6"/>
                <a:gd fmla="*/ 2147483646 h 192" name="T7"/>
                <a:gd fmla="*/ 2147483646 w 232" name="T8"/>
                <a:gd fmla="*/ 2147483646 h 192" name="T9"/>
                <a:gd fmla="*/ 2147483646 w 232" name="T10"/>
                <a:gd fmla="*/ 2147483646 h 192" name="T11"/>
                <a:gd fmla="*/ 2147483646 w 232" name="T12"/>
                <a:gd fmla="*/ 0 h 192" name="T13"/>
                <a:gd fmla="*/ 2147483646 w 232" name="T14"/>
                <a:gd fmla="*/ 0 h 192" name="T15"/>
                <a:gd fmla="*/ 2147483646 w 232" name="T16"/>
                <a:gd fmla="*/ 2147483646 h 192" name="T17"/>
                <a:gd fmla="*/ 2147483646 w 232" name="T18"/>
                <a:gd fmla="*/ 2147483646 h 192" name="T19"/>
                <a:gd fmla="*/ 0 w 232" name="T20"/>
                <a:gd fmla="*/ 2147483646 h 192" name="T21"/>
                <a:gd fmla="*/ 0 w 232" name="T22"/>
                <a:gd fmla="*/ 2147483646 h 192" name="T23"/>
                <a:gd fmla="*/ 2147483646 w 232" name="T24"/>
                <a:gd fmla="*/ 2147483646 h 192" name="T25"/>
                <a:gd fmla="*/ 2147483646 w 232" name="T26"/>
                <a:gd fmla="*/ 2147483646 h 19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232" name="T42"/>
                <a:gd fmla="*/ 0 h 192" name="T43"/>
                <a:gd fmla="*/ 232 w 232" name="T44"/>
                <a:gd fmla="*/ 192 h 19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92" w="231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solidFill>
              <a:srgbClr val="FFFFFF"/>
            </a:solidFill>
            <a:ln cap="flat" cmpd="sng" w="15875">
              <a:solidFill>
                <a:schemeClr val="bg1"/>
              </a:solidFill>
              <a:miter lim="800000"/>
            </a:ln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4" name="Freeform 37"/>
            <p:cNvSpPr>
              <a:spLocks noChangeArrowheads="1"/>
            </p:cNvSpPr>
            <p:nvPr/>
          </p:nvSpPr>
          <p:spPr bwMode="auto">
            <a:xfrm>
              <a:off x="76200" y="608012"/>
              <a:ext cx="728663" cy="273050"/>
            </a:xfrm>
            <a:custGeom>
              <a:gdLst>
                <a:gd fmla="*/ 2147483646 w 192" name="T0"/>
                <a:gd fmla="*/ 2147483646 h 72" name="T1"/>
                <a:gd fmla="*/ 0 w 192" name="T2"/>
                <a:gd fmla="*/ 2147483646 h 72" name="T3"/>
                <a:gd fmla="*/ 2147483646 w 192" name="T4"/>
                <a:gd fmla="*/ 0 h 72" name="T5"/>
                <a:gd fmla="*/ 2147483646 w 192" name="T6"/>
                <a:gd fmla="*/ 0 h 72" name="T7"/>
                <a:gd fmla="*/ 2147483646 w 192" name="T8"/>
                <a:gd fmla="*/ 2147483646 h 7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92" name="T15"/>
                <a:gd fmla="*/ 0 h 72" name="T16"/>
                <a:gd fmla="*/ 192 w 192" name="T17"/>
                <a:gd fmla="*/ 72 h 7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72" w="19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5875">
              <a:solidFill>
                <a:schemeClr val="bg1"/>
              </a:solidFill>
              <a:miter lim="800000"/>
            </a:ln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5" name="Oval 38"/>
            <p:cNvSpPr>
              <a:spLocks noChangeArrowheads="1"/>
            </p:cNvSpPr>
            <p:nvPr/>
          </p:nvSpPr>
          <p:spPr bwMode="auto">
            <a:xfrm>
              <a:off x="319087" y="90487"/>
              <a:ext cx="242888" cy="244475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bg1"/>
              </a:solidFill>
              <a:round/>
            </a:ln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6" name="Oval 39"/>
            <p:cNvSpPr>
              <a:spLocks noChangeArrowheads="1"/>
            </p:cNvSpPr>
            <p:nvPr/>
          </p:nvSpPr>
          <p:spPr bwMode="auto">
            <a:xfrm>
              <a:off x="182562" y="319087"/>
              <a:ext cx="30163" cy="30163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bg1"/>
              </a:solidFill>
              <a:round/>
            </a:ln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7" name="Rectangle 40"/>
            <p:cNvSpPr>
              <a:spLocks noChangeArrowheads="1"/>
            </p:cNvSpPr>
            <p:nvPr/>
          </p:nvSpPr>
          <p:spPr bwMode="auto">
            <a:xfrm>
              <a:off x="638175" y="90487"/>
              <a:ext cx="90488" cy="9207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bg1"/>
              </a:solidFill>
              <a:miter lim="800000"/>
            </a:ln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8" name="Line 41"/>
            <p:cNvSpPr>
              <a:spLocks noChangeShapeType="1"/>
            </p:cNvSpPr>
            <p:nvPr/>
          </p:nvSpPr>
          <p:spPr bwMode="auto">
            <a:xfrm flipV="1">
              <a:off x="395287" y="0"/>
              <a:ext cx="1" cy="98425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9" name="Line 42"/>
            <p:cNvSpPr>
              <a:spLocks noChangeShapeType="1"/>
            </p:cNvSpPr>
            <p:nvPr/>
          </p:nvSpPr>
          <p:spPr bwMode="auto">
            <a:xfrm flipV="1">
              <a:off x="485775" y="0"/>
              <a:ext cx="1" cy="98425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0" name="Line 43"/>
            <p:cNvSpPr>
              <a:spLocks noChangeShapeType="1"/>
            </p:cNvSpPr>
            <p:nvPr/>
          </p:nvSpPr>
          <p:spPr bwMode="auto">
            <a:xfrm flipV="1">
              <a:off x="395287" y="327025"/>
              <a:ext cx="1" cy="128588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" name="Line 44"/>
            <p:cNvSpPr>
              <a:spLocks noChangeShapeType="1"/>
            </p:cNvSpPr>
            <p:nvPr/>
          </p:nvSpPr>
          <p:spPr bwMode="auto">
            <a:xfrm flipV="1">
              <a:off x="485775" y="327025"/>
              <a:ext cx="1" cy="128588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2" name="Line 45"/>
            <p:cNvSpPr>
              <a:spLocks noChangeShapeType="1"/>
            </p:cNvSpPr>
            <p:nvPr/>
          </p:nvSpPr>
          <p:spPr bwMode="auto">
            <a:xfrm>
              <a:off x="60325" y="455612"/>
              <a:ext cx="76041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3" name="Line 46"/>
            <p:cNvSpPr>
              <a:spLocks noChangeShapeType="1"/>
            </p:cNvSpPr>
            <p:nvPr/>
          </p:nvSpPr>
          <p:spPr bwMode="auto">
            <a:xfrm>
              <a:off x="0" y="534987"/>
              <a:ext cx="88106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4" name="Line 47"/>
            <p:cNvSpPr>
              <a:spLocks noChangeShapeType="1"/>
            </p:cNvSpPr>
            <p:nvPr/>
          </p:nvSpPr>
          <p:spPr bwMode="auto">
            <a:xfrm>
              <a:off x="46037" y="608012"/>
              <a:ext cx="788988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5" name="Line 48"/>
            <p:cNvSpPr>
              <a:spLocks noChangeShapeType="1"/>
            </p:cNvSpPr>
            <p:nvPr/>
          </p:nvSpPr>
          <p:spPr bwMode="auto">
            <a:xfrm>
              <a:off x="125412" y="820737"/>
              <a:ext cx="62706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14391" name="Group 55"/>
          <p:cNvGrpSpPr/>
          <p:nvPr/>
        </p:nvGrpSpPr>
        <p:grpSpPr>
          <a:xfrm rot="-1155146">
            <a:off x="9161463" y="4217988"/>
            <a:ext cx="341312" cy="341312"/>
            <a:chExt cx="879475" cy="879475"/>
          </a:xfrm>
        </p:grpSpPr>
        <p:sp>
          <p:nvSpPr>
            <p:cNvPr id="14400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879475" cy="879475"/>
            </a:xfrm>
            <a:prstGeom prst="rect">
              <a:avLst/>
            </a:prstGeom>
            <a:noFill/>
            <a:ln cap="rnd"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4401" name="Line 21"/>
            <p:cNvSpPr>
              <a:spLocks noChangeShapeType="1"/>
            </p:cNvSpPr>
            <p:nvPr/>
          </p:nvSpPr>
          <p:spPr bwMode="auto">
            <a:xfrm flipV="1">
              <a:off x="455613" y="273050"/>
              <a:ext cx="1" cy="261938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4402" name="Line 22"/>
            <p:cNvSpPr>
              <a:spLocks noChangeShapeType="1"/>
            </p:cNvSpPr>
            <p:nvPr/>
          </p:nvSpPr>
          <p:spPr bwMode="auto">
            <a:xfrm flipV="1">
              <a:off x="636588" y="455613"/>
              <a:ext cx="1" cy="79375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4403" name="Line 23"/>
            <p:cNvSpPr>
              <a:spLocks noChangeShapeType="1"/>
            </p:cNvSpPr>
            <p:nvPr/>
          </p:nvSpPr>
          <p:spPr bwMode="auto">
            <a:xfrm flipV="1">
              <a:off x="242888" y="112713"/>
              <a:ext cx="1" cy="220663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4404" name="Line 24"/>
            <p:cNvSpPr>
              <a:spLocks noChangeShapeType="1"/>
            </p:cNvSpPr>
            <p:nvPr/>
          </p:nvSpPr>
          <p:spPr bwMode="auto">
            <a:xfrm flipV="1">
              <a:off x="242888" y="393700"/>
              <a:ext cx="1" cy="141288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636588" y="112713"/>
              <a:ext cx="1" cy="280988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4406" name="Line 26"/>
            <p:cNvSpPr>
              <a:spLocks noChangeShapeType="1"/>
            </p:cNvSpPr>
            <p:nvPr/>
          </p:nvSpPr>
          <p:spPr bwMode="auto">
            <a:xfrm flipV="1">
              <a:off x="455613" y="112713"/>
              <a:ext cx="1" cy="98425"/>
            </a:xfrm>
            <a:prstGeom prst="lin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4407" name="Rectangle 27"/>
            <p:cNvSpPr>
              <a:spLocks noChangeArrowheads="1"/>
            </p:cNvSpPr>
            <p:nvPr/>
          </p:nvSpPr>
          <p:spPr bwMode="auto">
            <a:xfrm>
              <a:off x="576263" y="393700"/>
              <a:ext cx="122238" cy="61913"/>
            </a:xfrm>
            <a:prstGeom prst="rect">
              <a:avLst/>
            </a:prstGeom>
            <a:noFill/>
            <a:ln cap="rnd"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4408" name="Rectangle 28"/>
            <p:cNvSpPr>
              <a:spLocks noChangeArrowheads="1"/>
            </p:cNvSpPr>
            <p:nvPr/>
          </p:nvSpPr>
          <p:spPr bwMode="auto">
            <a:xfrm>
              <a:off x="393700" y="211138"/>
              <a:ext cx="122238" cy="61913"/>
            </a:xfrm>
            <a:prstGeom prst="rect">
              <a:avLst/>
            </a:prstGeom>
            <a:noFill/>
            <a:ln cap="rnd"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4409" name="Rectangle 29"/>
            <p:cNvSpPr>
              <a:spLocks noChangeArrowheads="1"/>
            </p:cNvSpPr>
            <p:nvPr/>
          </p:nvSpPr>
          <p:spPr bwMode="auto">
            <a:xfrm>
              <a:off x="180975" y="333375"/>
              <a:ext cx="122238" cy="60325"/>
            </a:xfrm>
            <a:prstGeom prst="rect">
              <a:avLst/>
            </a:prstGeom>
            <a:noFill/>
            <a:ln cap="rnd"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4410" name="Oval 30"/>
            <p:cNvSpPr>
              <a:spLocks noChangeArrowheads="1"/>
            </p:cNvSpPr>
            <p:nvPr/>
          </p:nvSpPr>
          <p:spPr bwMode="auto">
            <a:xfrm>
              <a:off x="576263" y="636588"/>
              <a:ext cx="122238" cy="122238"/>
            </a:xfrm>
            <a:prstGeom prst="ellips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4411" name="Oval 31"/>
            <p:cNvSpPr>
              <a:spLocks noChangeArrowheads="1"/>
            </p:cNvSpPr>
            <p:nvPr/>
          </p:nvSpPr>
          <p:spPr bwMode="auto">
            <a:xfrm>
              <a:off x="393700" y="636588"/>
              <a:ext cx="122238" cy="122238"/>
            </a:xfrm>
            <a:prstGeom prst="ellips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4412" name="Oval 32"/>
            <p:cNvSpPr>
              <a:spLocks noChangeArrowheads="1"/>
            </p:cNvSpPr>
            <p:nvPr/>
          </p:nvSpPr>
          <p:spPr bwMode="auto">
            <a:xfrm>
              <a:off x="180975" y="636588"/>
              <a:ext cx="122238" cy="122238"/>
            </a:xfrm>
            <a:prstGeom prst="ellipse">
              <a:avLst/>
            </a:prstGeom>
            <a:noFill/>
            <a:ln cap="rnd"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14405" name="Group 69"/>
          <p:cNvGrpSpPr/>
          <p:nvPr/>
        </p:nvGrpSpPr>
        <p:grpSpPr>
          <a:xfrm rot="-1267562">
            <a:off x="8947150" y="3492500"/>
            <a:ext cx="350838" cy="344488"/>
            <a:chExt cx="879475" cy="863601"/>
          </a:xfrm>
        </p:grpSpPr>
        <p:sp>
          <p:nvSpPr>
            <p:cNvPr id="14393" name="Freeform 10"/>
            <p:cNvSpPr>
              <a:spLocks noChangeArrowheads="1"/>
            </p:cNvSpPr>
            <p:nvPr/>
          </p:nvSpPr>
          <p:spPr bwMode="auto">
            <a:xfrm>
              <a:off x="273050" y="0"/>
              <a:ext cx="393700" cy="166688"/>
            </a:xfrm>
            <a:custGeom>
              <a:gdLst>
                <a:gd fmla="*/ 0 w 248" name="T0"/>
                <a:gd fmla="*/ 2147483646 h 105" name="T1"/>
                <a:gd fmla="*/ 2147483646 w 248" name="T2"/>
                <a:gd fmla="*/ 0 h 105" name="T3"/>
                <a:gd fmla="*/ 2147483646 w 248" name="T4"/>
                <a:gd fmla="*/ 2147483646 h 105" name="T5"/>
                <a:gd fmla="*/ 0 60000 65536" name="T6"/>
                <a:gd fmla="*/ 0 60000 65536" name="T7"/>
                <a:gd fmla="*/ 0 60000 65536" name="T8"/>
                <a:gd fmla="*/ 0 w 248" name="T9"/>
                <a:gd fmla="*/ 0 h 105" name="T10"/>
                <a:gd fmla="*/ 248 w 248" name="T11"/>
                <a:gd fmla="*/ 105 h 10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5" w="248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cap="flat" cmpd="sng"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4394" name="Rectangle 11"/>
            <p:cNvSpPr>
              <a:spLocks noChangeArrowheads="1"/>
            </p:cNvSpPr>
            <p:nvPr/>
          </p:nvSpPr>
          <p:spPr bwMode="auto">
            <a:xfrm>
              <a:off x="0" y="166688"/>
              <a:ext cx="879475" cy="69691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4395" name="Rectangle 12"/>
            <p:cNvSpPr>
              <a:spLocks noChangeArrowheads="1"/>
            </p:cNvSpPr>
            <p:nvPr/>
          </p:nvSpPr>
          <p:spPr bwMode="auto">
            <a:xfrm>
              <a:off x="90488" y="257175"/>
              <a:ext cx="698500" cy="515938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4396" name="Freeform 13"/>
            <p:cNvSpPr>
              <a:spLocks noChangeArrowheads="1"/>
            </p:cNvSpPr>
            <p:nvPr/>
          </p:nvSpPr>
          <p:spPr bwMode="auto">
            <a:xfrm>
              <a:off x="150813" y="355600"/>
              <a:ext cx="349250" cy="417513"/>
            </a:xfrm>
            <a:custGeom>
              <a:gdLst>
                <a:gd fmla="*/ 2147483646 w 92" name="T0"/>
                <a:gd fmla="*/ 2147483646 h 110" name="T1"/>
                <a:gd fmla="*/ 2147483646 w 92" name="T2"/>
                <a:gd fmla="*/ 0 h 110" name="T3"/>
                <a:gd fmla="*/ 0 w 92" name="T4"/>
                <a:gd fmla="*/ 2147483646 h 110" name="T5"/>
                <a:gd fmla="*/ 0 60000 65536" name="T6"/>
                <a:gd fmla="*/ 0 60000 65536" name="T7"/>
                <a:gd fmla="*/ 0 60000 65536" name="T8"/>
                <a:gd fmla="*/ 0 w 92" name="T9"/>
                <a:gd fmla="*/ 0 h 110" name="T10"/>
                <a:gd fmla="*/ 92 w 92" name="T11"/>
                <a:gd fmla="*/ 110 h 110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10" w="92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cap="flat" cmpd="sng"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4397" name="Line 14"/>
            <p:cNvSpPr>
              <a:spLocks noChangeShapeType="1"/>
            </p:cNvSpPr>
            <p:nvPr/>
          </p:nvSpPr>
          <p:spPr bwMode="auto">
            <a:xfrm>
              <a:off x="234950" y="652463"/>
              <a:ext cx="18256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4398" name="Freeform 15"/>
            <p:cNvSpPr>
              <a:spLocks noChangeArrowheads="1"/>
            </p:cNvSpPr>
            <p:nvPr/>
          </p:nvSpPr>
          <p:spPr bwMode="auto">
            <a:xfrm>
              <a:off x="606425" y="655638"/>
              <a:ext cx="92075" cy="117475"/>
            </a:xfrm>
            <a:custGeom>
              <a:gdLst>
                <a:gd fmla="*/ 0 w 58" name="T0"/>
                <a:gd fmla="*/ 2147483646 h 74" name="T1"/>
                <a:gd fmla="*/ 0 w 58" name="T2"/>
                <a:gd fmla="*/ 0 h 74" name="T3"/>
                <a:gd fmla="*/ 2147483646 w 58" name="T4"/>
                <a:gd fmla="*/ 0 h 74" name="T5"/>
                <a:gd fmla="*/ 2147483646 w 58" name="T6"/>
                <a:gd fmla="*/ 2147483646 h 7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58" name="T12"/>
                <a:gd fmla="*/ 0 h 74" name="T13"/>
                <a:gd fmla="*/ 58 w 58" name="T14"/>
                <a:gd fmla="*/ 74 h 7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74" w="57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cap="flat" cmpd="sng"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4399" name="Freeform 16"/>
            <p:cNvSpPr>
              <a:spLocks noChangeArrowheads="1"/>
            </p:cNvSpPr>
            <p:nvPr/>
          </p:nvSpPr>
          <p:spPr bwMode="auto">
            <a:xfrm>
              <a:off x="698500" y="530225"/>
              <a:ext cx="90488" cy="125413"/>
            </a:xfrm>
            <a:custGeom>
              <a:gdLst>
                <a:gd fmla="*/ 0 w 57" name="T0"/>
                <a:gd fmla="*/ 2147483646 h 79" name="T1"/>
                <a:gd fmla="*/ 0 w 57" name="T2"/>
                <a:gd fmla="*/ 0 h 79" name="T3"/>
                <a:gd fmla="*/ 2147483646 w 57" name="T4"/>
                <a:gd fmla="*/ 0 h 79" name="T5"/>
                <a:gd fmla="*/ 0 60000 65536" name="T6"/>
                <a:gd fmla="*/ 0 60000 65536" name="T7"/>
                <a:gd fmla="*/ 0 60000 65536" name="T8"/>
                <a:gd fmla="*/ 0 w 57" name="T9"/>
                <a:gd fmla="*/ 0 h 79" name="T10"/>
                <a:gd fmla="*/ 57 w 57" name="T11"/>
                <a:gd fmla="*/ 79 h 79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79" w="57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cap="flat" cmpd="sng"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sp>
        <p:nvSpPr>
          <p:cNvPr id="14413" name="TextBox 149"/>
          <p:cNvSpPr>
            <a:spLocks noChangeArrowheads="1"/>
          </p:cNvSpPr>
          <p:nvPr/>
        </p:nvSpPr>
        <p:spPr bwMode="auto">
          <a:xfrm>
            <a:off x="6610349" y="3208338"/>
            <a:ext cx="9258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A5A5A5"/>
                </a:solidFill>
                <a:latin charset="0" panose="020b0a04020102020204" pitchFamily="34" typeface="Arial Black"/>
                <a:ea charset="-122" panose="02010600030101010101" pitchFamily="2" typeface="宋体"/>
              </a:rPr>
              <a:t>2007.5</a:t>
            </a:r>
          </a:p>
        </p:txBody>
      </p:sp>
      <p:sp>
        <p:nvSpPr>
          <p:cNvPr id="14414" name="Straight Connector 140"/>
          <p:cNvSpPr>
            <a:spLocks noChangeShapeType="1"/>
          </p:cNvSpPr>
          <p:nvPr/>
        </p:nvSpPr>
        <p:spPr bwMode="auto">
          <a:xfrm flipH="1">
            <a:off x="6564313" y="2914650"/>
            <a:ext cx="1714500" cy="0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415" name="Straight Connector 143"/>
          <p:cNvSpPr>
            <a:spLocks noChangeShapeType="1"/>
          </p:cNvSpPr>
          <p:nvPr/>
        </p:nvSpPr>
        <p:spPr bwMode="auto">
          <a:xfrm flipH="1">
            <a:off x="9896475" y="4089400"/>
            <a:ext cx="1746250" cy="1588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416" name="Straight Connector 146"/>
          <p:cNvSpPr>
            <a:spLocks noChangeShapeType="1"/>
          </p:cNvSpPr>
          <p:nvPr/>
        </p:nvSpPr>
        <p:spPr bwMode="auto">
          <a:xfrm flipH="1" flipV="1">
            <a:off x="11642725" y="2998788"/>
            <a:ext cx="1588" cy="1058862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417" name="Straight Connector 160"/>
          <p:cNvSpPr>
            <a:spLocks noChangeShapeType="1"/>
          </p:cNvSpPr>
          <p:nvPr/>
        </p:nvSpPr>
        <p:spPr bwMode="auto">
          <a:xfrm flipH="1">
            <a:off x="7596188" y="6615113"/>
            <a:ext cx="2522537" cy="0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418" name="Straight Connector 163"/>
          <p:cNvSpPr>
            <a:spLocks noChangeShapeType="1"/>
          </p:cNvSpPr>
          <p:nvPr/>
        </p:nvSpPr>
        <p:spPr bwMode="auto">
          <a:xfrm flipH="1" flipV="1">
            <a:off x="10118725" y="5354638"/>
            <a:ext cx="0" cy="1266825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419" name="TextBox 159"/>
          <p:cNvSpPr>
            <a:spLocks noChangeArrowheads="1"/>
          </p:cNvSpPr>
          <p:nvPr/>
        </p:nvSpPr>
        <p:spPr bwMode="auto">
          <a:xfrm>
            <a:off x="6591299" y="186055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14420" name="矩形 47"/>
          <p:cNvSpPr>
            <a:spLocks noChangeArrowheads="1"/>
          </p:cNvSpPr>
          <p:nvPr/>
        </p:nvSpPr>
        <p:spPr bwMode="auto">
          <a:xfrm>
            <a:off x="6591299" y="2224088"/>
            <a:ext cx="1833563" cy="64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14421" name="TextBox 159"/>
          <p:cNvSpPr>
            <a:spLocks noChangeArrowheads="1"/>
          </p:cNvSpPr>
          <p:nvPr/>
        </p:nvSpPr>
        <p:spPr bwMode="auto">
          <a:xfrm>
            <a:off x="9894889" y="2987675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14422" name="矩形 47"/>
          <p:cNvSpPr>
            <a:spLocks noChangeArrowheads="1"/>
          </p:cNvSpPr>
          <p:nvPr/>
        </p:nvSpPr>
        <p:spPr bwMode="auto">
          <a:xfrm>
            <a:off x="9894889" y="3351212"/>
            <a:ext cx="1833562" cy="64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14423" name="TextBox 159"/>
          <p:cNvSpPr>
            <a:spLocks noChangeArrowheads="1"/>
          </p:cNvSpPr>
          <p:nvPr/>
        </p:nvSpPr>
        <p:spPr bwMode="auto">
          <a:xfrm>
            <a:off x="8924609" y="57277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14424" name="矩形 47"/>
          <p:cNvSpPr>
            <a:spLocks noChangeArrowheads="1"/>
          </p:cNvSpPr>
          <p:nvPr/>
        </p:nvSpPr>
        <p:spPr bwMode="auto">
          <a:xfrm>
            <a:off x="7434264" y="6091238"/>
            <a:ext cx="2587625" cy="4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grpSp>
        <p:nvGrpSpPr>
          <p:cNvPr id="14425" name="Group 89"/>
          <p:cNvGrpSpPr/>
          <p:nvPr/>
        </p:nvGrpSpPr>
        <p:grpSpPr>
          <a:xfrm>
            <a:off x="1147763" y="1419225"/>
            <a:ext cx="4497387" cy="1824038"/>
            <a:chExt cx="4497420" cy="1823419"/>
          </a:xfrm>
        </p:grpSpPr>
        <p:sp>
          <p:nvSpPr>
            <p:cNvPr id="14386" name="任意多边形 94"/>
            <p:cNvSpPr>
              <a:spLocks noChangeArrowheads="1"/>
            </p:cNvSpPr>
            <p:nvPr/>
          </p:nvSpPr>
          <p:spPr bwMode="auto">
            <a:xfrm flipH="1">
              <a:off x="373487" y="370802"/>
              <a:ext cx="4123933" cy="1452617"/>
            </a:xfrm>
            <a:custGeom>
              <a:gdLst>
                <a:gd fmla="*/ 3651318 w 4123933" name="T0"/>
                <a:gd fmla="*/ 0 h 1452617" name="T1"/>
                <a:gd fmla="*/ 0 w 4123933" name="T2"/>
                <a:gd fmla="*/ 0 h 1452617" name="T3"/>
                <a:gd fmla="*/ 0 w 4123933" name="T4"/>
                <a:gd fmla="*/ 1452617 h 1452617" name="T5"/>
                <a:gd fmla="*/ 4123933 w 4123933" name="T6"/>
                <a:gd fmla="*/ 1452617 h 1452617" name="T7"/>
                <a:gd fmla="*/ 4123933 w 4123933" name="T8"/>
                <a:gd fmla="*/ 475572 h 1452617" name="T9"/>
                <a:gd fmla="*/ 4071596 w 4123933" name="T10"/>
                <a:gd fmla="*/ 480848 h 1452617" name="T11"/>
                <a:gd fmla="*/ 3645771 w 4123933" name="T12"/>
                <a:gd fmla="*/ 55023 h 1452617" name="T13"/>
                <a:gd fmla="*/ 3651318 w 4123933" name="T14"/>
                <a:gd fmla="*/ 0 h 145261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4123933" name="T24"/>
                <a:gd fmla="*/ 0 h 1452617" name="T25"/>
                <a:gd fmla="*/ 4123933 w 4123933" name="T26"/>
                <a:gd fmla="*/ 1452617 h 1452617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52617" w="4123932">
                  <a:moveTo>
                    <a:pt x="3651318" y="0"/>
                  </a:moveTo>
                  <a:lnTo>
                    <a:pt x="0" y="0"/>
                  </a:lnTo>
                  <a:lnTo>
                    <a:pt x="0" y="1452617"/>
                  </a:lnTo>
                  <a:lnTo>
                    <a:pt x="4123933" y="1452617"/>
                  </a:lnTo>
                  <a:lnTo>
                    <a:pt x="4123933" y="475572"/>
                  </a:lnTo>
                  <a:lnTo>
                    <a:pt x="4071596" y="480848"/>
                  </a:lnTo>
                  <a:cubicBezTo>
                    <a:pt x="3836419" y="480848"/>
                    <a:pt x="3645771" y="290200"/>
                    <a:pt x="3645771" y="55023"/>
                  </a:cubicBezTo>
                  <a:lnTo>
                    <a:pt x="365131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4387" name="Group 91"/>
            <p:cNvGrpSpPr/>
            <p:nvPr/>
          </p:nvGrpSpPr>
          <p:grpSpPr>
            <a:xfrm>
              <a:off x="0" y="0"/>
              <a:ext cx="851649" cy="851649"/>
              <a:chExt cx="851649" cy="851649"/>
            </a:xfrm>
          </p:grpSpPr>
          <p:sp>
            <p:nvSpPr>
              <p:cNvPr id="14388" name="Oval 156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  <p:grpSp>
            <p:nvGrpSpPr>
              <p:cNvPr id="14389" name="Group 93"/>
              <p:cNvGrpSpPr/>
              <p:nvPr/>
            </p:nvGrpSpPr>
            <p:grpSpPr>
              <a:xfrm flipH="1">
                <a:off x="177507" y="174283"/>
                <a:ext cx="490537" cy="492125"/>
                <a:chExt cx="490537" cy="492125"/>
              </a:xfrm>
            </p:grpSpPr>
            <p:sp>
              <p:nvSpPr>
                <p:cNvPr id="14390" name="Freeform 5"/>
                <p:cNvSpPr>
                  <a:spLocks noChangeArrowheads="1" noEditPoints="1"/>
                </p:cNvSpPr>
                <p:nvPr/>
              </p:nvSpPr>
              <p:spPr bwMode="auto">
                <a:xfrm>
                  <a:off x="0" y="0"/>
                  <a:ext cx="490537" cy="492125"/>
                </a:xfrm>
                <a:custGeom>
                  <a:gdLst>
                    <a:gd fmla="*/ 2147483646 w 128" name="T0"/>
                    <a:gd fmla="*/ 2147483646 h 128" name="T1"/>
                    <a:gd fmla="*/ 2147483646 w 128" name="T2"/>
                    <a:gd fmla="*/ 2147483646 h 128" name="T3"/>
                    <a:gd fmla="*/ 2147483646 w 128" name="T4"/>
                    <a:gd fmla="*/ 2147483646 h 128" name="T5"/>
                    <a:gd fmla="*/ 2147483646 w 128" name="T6"/>
                    <a:gd fmla="*/ 2147483646 h 128" name="T7"/>
                    <a:gd fmla="*/ 2147483646 w 128" name="T8"/>
                    <a:gd fmla="*/ 2147483646 h 128" name="T9"/>
                    <a:gd fmla="*/ 2147483646 w 128" name="T10"/>
                    <a:gd fmla="*/ 0 h 128" name="T11"/>
                    <a:gd fmla="*/ 2147483646 w 128" name="T12"/>
                    <a:gd fmla="*/ 2147483646 h 128" name="T13"/>
                    <a:gd fmla="*/ 2147483646 w 128" name="T14"/>
                    <a:gd fmla="*/ 2147483646 h 128" name="T15"/>
                    <a:gd fmla="*/ 2147483646 w 128" name="T16"/>
                    <a:gd fmla="*/ 2147483646 h 128" name="T17"/>
                    <a:gd fmla="*/ 2147483646 w 128" name="T18"/>
                    <a:gd fmla="*/ 2147483646 h 128" name="T19"/>
                    <a:gd fmla="*/ 2147483646 w 128" name="T20"/>
                    <a:gd fmla="*/ 2147483646 h 128" name="T21"/>
                    <a:gd fmla="*/ 2147483646 w 128" name="T22"/>
                    <a:gd fmla="*/ 2147483646 h 128" name="T23"/>
                    <a:gd fmla="*/ 0 w 128" name="T24"/>
                    <a:gd fmla="*/ 2147483646 h 128" name="T25"/>
                    <a:gd fmla="*/ 2147483646 w 128" name="T26"/>
                    <a:gd fmla="*/ 2147483646 h 128" name="T27"/>
                    <a:gd fmla="*/ 2147483646 w 128" name="T28"/>
                    <a:gd fmla="*/ 2147483646 h 128" name="T29"/>
                    <a:gd fmla="*/ 2147483646 w 128" name="T30"/>
                    <a:gd fmla="*/ 2147483646 h 128" name="T31"/>
                    <a:gd fmla="*/ 2147483646 w 128" name="T32"/>
                    <a:gd fmla="*/ 2147483646 h 128" name="T33"/>
                    <a:gd fmla="*/ 2147483646 w 128" name="T34"/>
                    <a:gd fmla="*/ 2147483646 h 128" name="T35"/>
                    <a:gd fmla="*/ 2147483646 w 128" name="T36"/>
                    <a:gd fmla="*/ 2147483646 h 128" name="T37"/>
                    <a:gd fmla="*/ 2147483646 w 128" name="T38"/>
                    <a:gd fmla="*/ 2147483646 h 128" name="T39"/>
                    <a:gd fmla="*/ 2147483646 w 128" name="T40"/>
                    <a:gd fmla="*/ 2147483646 h 128" name="T41"/>
                    <a:gd fmla="*/ 2147483646 w 128" name="T42"/>
                    <a:gd fmla="*/ 2147483646 h 128" name="T43"/>
                    <a:gd fmla="*/ 2147483646 w 128" name="T44"/>
                    <a:gd fmla="*/ 2147483646 h 128" name="T45"/>
                    <a:gd fmla="*/ 2147483646 w 128" name="T46"/>
                    <a:gd fmla="*/ 2147483646 h 128" name="T47"/>
                    <a:gd fmla="*/ 2147483646 w 128" name="T48"/>
                    <a:gd fmla="*/ 2147483646 h 128" name="T49"/>
                    <a:gd fmla="*/ 2147483646 w 128" name="T50"/>
                    <a:gd fmla="*/ 2147483646 h 128" name="T51"/>
                    <a:gd fmla="*/ 2147483646 w 128" name="T52"/>
                    <a:gd fmla="*/ 2147483646 h 128" name="T53"/>
                    <a:gd fmla="*/ 2147483646 w 128" name="T54"/>
                    <a:gd fmla="*/ 2147483646 h 128" name="T55"/>
                    <a:gd fmla="*/ 2147483646 w 128" name="T56"/>
                    <a:gd fmla="*/ 2147483646 h 128" name="T57"/>
                    <a:gd fmla="*/ 2147483646 w 128" name="T58"/>
                    <a:gd fmla="*/ 2147483646 h 128" name="T59"/>
                    <a:gd fmla="*/ 2147483646 w 128" name="T60"/>
                    <a:gd fmla="*/ 2147483646 h 128" name="T61"/>
                    <a:gd fmla="*/ 2147483646 w 128" name="T62"/>
                    <a:gd fmla="*/ 2147483646 h 128" name="T63"/>
                    <a:gd fmla="*/ 2147483646 w 128" name="T64"/>
                    <a:gd fmla="*/ 2147483646 h 128" name="T65"/>
                    <a:gd fmla="*/ 2147483646 w 128" name="T66"/>
                    <a:gd fmla="*/ 2147483646 h 128" name="T67"/>
                    <a:gd fmla="*/ 2147483646 w 128" name="T68"/>
                    <a:gd fmla="*/ 2147483646 h 128" name="T69"/>
                    <a:gd fmla="*/ 2147483646 w 128" name="T70"/>
                    <a:gd fmla="*/ 2147483646 h 128" name="T71"/>
                    <a:gd fmla="*/ 2147483646 w 128" name="T72"/>
                    <a:gd fmla="*/ 2147483646 h 128" name="T73"/>
                    <a:gd fmla="*/ 2147483646 w 128" name="T74"/>
                    <a:gd fmla="*/ 2147483646 h 128" name="T75"/>
                    <a:gd fmla="*/ 2147483646 w 128" name="T76"/>
                    <a:gd fmla="*/ 2147483646 h 128" name="T77"/>
                    <a:gd fmla="*/ 2147483646 w 128" name="T78"/>
                    <a:gd fmla="*/ 2147483646 h 128" name="T79"/>
                    <a:gd fmla="*/ 2147483646 w 128" name="T80"/>
                    <a:gd fmla="*/ 2147483646 h 128" name="T81"/>
                    <a:gd fmla="*/ 2147483646 w 128" name="T82"/>
                    <a:gd fmla="*/ 2147483646 h 128" name="T83"/>
                    <a:gd fmla="*/ 2147483646 w 128" name="T84"/>
                    <a:gd fmla="*/ 2147483646 h 128" name="T85"/>
                    <a:gd fmla="*/ 2147483646 w 128" name="T86"/>
                    <a:gd fmla="*/ 2147483646 h 128" name="T87"/>
                    <a:gd fmla="*/ 2147483646 w 128" name="T88"/>
                    <a:gd fmla="*/ 2147483646 h 128" name="T89"/>
                    <a:gd fmla="*/ 2147483646 w 128" name="T90"/>
                    <a:gd fmla="*/ 2147483646 h 128" name="T91"/>
                    <a:gd fmla="*/ 2147483646 w 128" name="T92"/>
                    <a:gd fmla="*/ 2147483646 h 128" name="T93"/>
                    <a:gd fmla="*/ 2147483646 w 128" name="T94"/>
                    <a:gd fmla="*/ 2147483646 h 128" name="T95"/>
                    <a:gd fmla="*/ 2147483646 w 128" name="T96"/>
                    <a:gd fmla="*/ 2147483646 h 128" name="T97"/>
                    <a:gd fmla="*/ 2147483646 w 128" name="T98"/>
                    <a:gd fmla="*/ 2147483646 h 128" name="T99"/>
                    <a:gd fmla="*/ 2147483646 w 128" name="T100"/>
                    <a:gd fmla="*/ 2147483646 h 128" name="T101"/>
                    <a:gd fmla="*/ 2147483646 w 128" name="T102"/>
                    <a:gd fmla="*/ 2147483646 h 128" name="T103"/>
                    <a:gd fmla="*/ 2147483646 w 128" name="T104"/>
                    <a:gd fmla="*/ 2147483646 h 128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  <a:gd fmla="*/ 0 60000 65536" name="T141"/>
                    <a:gd fmla="*/ 0 60000 65536" name="T142"/>
                    <a:gd fmla="*/ 0 60000 65536" name="T143"/>
                    <a:gd fmla="*/ 0 60000 65536" name="T144"/>
                    <a:gd fmla="*/ 0 60000 65536" name="T145"/>
                    <a:gd fmla="*/ 0 60000 65536" name="T146"/>
                    <a:gd fmla="*/ 0 60000 65536" name="T147"/>
                    <a:gd fmla="*/ 0 60000 65536" name="T148"/>
                    <a:gd fmla="*/ 0 60000 65536" name="T149"/>
                    <a:gd fmla="*/ 0 60000 65536" name="T150"/>
                    <a:gd fmla="*/ 0 60000 65536" name="T151"/>
                    <a:gd fmla="*/ 0 60000 65536" name="T152"/>
                    <a:gd fmla="*/ 0 60000 65536" name="T153"/>
                    <a:gd fmla="*/ 0 60000 65536" name="T154"/>
                    <a:gd fmla="*/ 0 60000 65536" name="T155"/>
                    <a:gd fmla="*/ 0 60000 65536" name="T156"/>
                    <a:gd fmla="*/ 0 60000 65536" name="T157"/>
                    <a:gd fmla="*/ 0 60000 65536" name="T158"/>
                    <a:gd fmla="*/ 0 w 128" name="T159"/>
                    <a:gd fmla="*/ 0 h 128" name="T160"/>
                    <a:gd fmla="*/ 128 w 128" name="T161"/>
                    <a:gd fmla="*/ 128 h 128" name="T162"/>
                  </a:gdLst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b="T162" l="T159" r="T161" t="T160"/>
                  <a:pathLst>
                    <a:path h="128" w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" name="Freeform 6"/>
                <p:cNvSpPr>
                  <a:spLocks noChangeArrowheads="1" noEditPoints="1"/>
                </p:cNvSpPr>
                <p:nvPr/>
              </p:nvSpPr>
              <p:spPr bwMode="auto">
                <a:xfrm>
                  <a:off x="151760" y="139700"/>
                  <a:ext cx="214312" cy="214313"/>
                </a:xfrm>
                <a:custGeom>
                  <a:gdLst>
                    <a:gd fmla="*/ 2147483646 w 56" name="T0"/>
                    <a:gd fmla="*/ 0 h 56" name="T1"/>
                    <a:gd fmla="*/ 0 w 56" name="T2"/>
                    <a:gd fmla="*/ 2147483646 h 56" name="T3"/>
                    <a:gd fmla="*/ 2147483646 w 56" name="T4"/>
                    <a:gd fmla="*/ 2147483646 h 56" name="T5"/>
                    <a:gd fmla="*/ 2147483646 w 56" name="T6"/>
                    <a:gd fmla="*/ 2147483646 h 56" name="T7"/>
                    <a:gd fmla="*/ 2147483646 w 56" name="T8"/>
                    <a:gd fmla="*/ 0 h 56" name="T9"/>
                    <a:gd fmla="*/ 2147483646 w 56" name="T10"/>
                    <a:gd fmla="*/ 2147483646 h 56" name="T11"/>
                    <a:gd fmla="*/ 2147483646 w 56" name="T12"/>
                    <a:gd fmla="*/ 2147483646 h 56" name="T13"/>
                    <a:gd fmla="*/ 2147483646 w 56" name="T14"/>
                    <a:gd fmla="*/ 2147483646 h 56" name="T15"/>
                    <a:gd fmla="*/ 2147483646 w 56" name="T16"/>
                    <a:gd fmla="*/ 2147483646 h 56" name="T17"/>
                    <a:gd fmla="*/ 2147483646 w 56" name="T18"/>
                    <a:gd fmla="*/ 2147483646 h 5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56" name="T30"/>
                    <a:gd fmla="*/ 0 h 56" name="T31"/>
                    <a:gd fmla="*/ 56 w 56" name="T32"/>
                    <a:gd fmla="*/ 56 h 56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56" w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4392" name="Freeform 7"/>
                <p:cNvSpPr>
                  <a:spLocks noChangeArrowheads="1" noEditPoints="1"/>
                </p:cNvSpPr>
                <p:nvPr/>
              </p:nvSpPr>
              <p:spPr bwMode="auto">
                <a:xfrm>
                  <a:off x="197798" y="185738"/>
                  <a:ext cx="122237" cy="122238"/>
                </a:xfrm>
                <a:custGeom>
                  <a:gdLst>
                    <a:gd fmla="*/ 2147483646 w 32" name="T0"/>
                    <a:gd fmla="*/ 0 h 32" name="T1"/>
                    <a:gd fmla="*/ 0 w 32" name="T2"/>
                    <a:gd fmla="*/ 2147483646 h 32" name="T3"/>
                    <a:gd fmla="*/ 2147483646 w 32" name="T4"/>
                    <a:gd fmla="*/ 2147483646 h 32" name="T5"/>
                    <a:gd fmla="*/ 2147483646 w 32" name="T6"/>
                    <a:gd fmla="*/ 2147483646 h 32" name="T7"/>
                    <a:gd fmla="*/ 2147483646 w 32" name="T8"/>
                    <a:gd fmla="*/ 0 h 32" name="T9"/>
                    <a:gd fmla="*/ 2147483646 w 32" name="T10"/>
                    <a:gd fmla="*/ 2147483646 h 32" name="T11"/>
                    <a:gd fmla="*/ 2147483646 w 32" name="T12"/>
                    <a:gd fmla="*/ 2147483646 h 32" name="T13"/>
                    <a:gd fmla="*/ 2147483646 w 32" name="T14"/>
                    <a:gd fmla="*/ 2147483646 h 32" name="T15"/>
                    <a:gd fmla="*/ 2147483646 w 32" name="T16"/>
                    <a:gd fmla="*/ 2147483646 h 32" name="T17"/>
                    <a:gd fmla="*/ 2147483646 w 32" name="T18"/>
                    <a:gd fmla="*/ 2147483646 h 32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2" name="T30"/>
                    <a:gd fmla="*/ 0 h 32" name="T31"/>
                    <a:gd fmla="*/ 32 w 32" name="T32"/>
                    <a:gd fmla="*/ 32 h 32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32" w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1" id="2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21" tmFilter="0, 0; .2, .5; .8, .5; 1, 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"/>
                                        <p:tgtEl>
                                          <p:spTgt spid="14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2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26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01"/>
                            </p:stCondLst>
                            <p:childTnLst>
                              <p:par>
                                <p:cTn fill="hold" id="2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701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201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701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201"/>
                            </p:stCondLst>
                            <p:childTnLst>
                              <p:par>
                                <p:cTn fill="hold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8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701"/>
                            </p:stCondLst>
                            <p:childTnLst>
                              <p:par>
                                <p:cTn fill="hold" grpId="0" id="5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702"/>
                            </p:stCondLst>
                            <p:childTnLst>
                              <p:par>
                                <p:cTn fill="hold" grpId="1" id="5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54" tmFilter="0, 0; .2, .5; .8, .5; 1, 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5"/>
                                        <p:tgtEl>
                                          <p:spTgt spid="14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202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59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402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3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902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7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2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7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602"/>
                            </p:stCondLst>
                            <p:childTnLst>
                              <p:par>
                                <p:cTn fill="hold" grpId="0" id="7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1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6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1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6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302"/>
                            </p:stCondLst>
                            <p:childTnLst>
                              <p:par>
                                <p:cTn fill="hold" grpId="0" id="9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5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5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8002"/>
                            </p:stCondLst>
                            <p:childTnLst>
                              <p:par>
                                <p:cTn fill="hold" grpId="0" id="1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9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8502"/>
                            </p:stCondLst>
                            <p:childTnLst>
                              <p:par>
                                <p:cTn fill="hold" grpId="0" id="1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3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6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9002"/>
                            </p:stCondLst>
                            <p:childTnLst>
                              <p:par>
                                <p:cTn fill="hold" grpId="0" id="1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3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9502"/>
                            </p:stCondLst>
                            <p:childTnLst>
                              <p:par>
                                <p:cTn fill="hold" grpId="0" id="1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34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10002"/>
                            </p:stCondLst>
                            <p:childTnLst>
                              <p:par>
                                <p:cTn fill="hold" grpId="0" id="1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38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1"/>
                                        <p:tgtEl>
                                          <p:spTgt spid="1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 nodeType="afterGroup">
                            <p:stCondLst>
                              <p:cond delay="10502"/>
                            </p:stCondLst>
                            <p:childTnLst>
                              <p:par>
                                <p:cTn fill="hold" grpId="0" id="1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5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11002"/>
                            </p:stCondLst>
                            <p:childTnLst>
                              <p:par>
                                <p:cTn fill="hold" grpId="0" id="14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9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2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5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 nodeType="afterGroup">
                            <p:stCondLst>
                              <p:cond delay="11502"/>
                            </p:stCondLst>
                            <p:childTnLst>
                              <p:par>
                                <p:cTn fill="hold" id="1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9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0" nodeType="afterGroup">
                            <p:stCondLst>
                              <p:cond delay="12002"/>
                            </p:stCondLst>
                            <p:childTnLst>
                              <p:par>
                                <p:cTn fill="hold" grpId="0" id="16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3" nodeType="afterGroup">
                            <p:stCondLst>
                              <p:cond delay="12003"/>
                            </p:stCondLst>
                            <p:childTnLst>
                              <p:par>
                                <p:cTn fill="hold" grpId="1" id="16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165" tmFilter="0, 0; .2, .5; .8, .5; 1, 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6"/>
                                        <p:tgtEl>
                                          <p:spTgt spid="14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7" nodeType="afterGroup">
                            <p:stCondLst>
                              <p:cond delay="12503"/>
                            </p:stCondLst>
                            <p:childTnLst>
                              <p:par>
                                <p:cTn fill="hold" grpId="0" id="16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17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1" nodeType="afterGroup">
                            <p:stCondLst>
                              <p:cond delay="12703"/>
                            </p:stCondLst>
                            <p:childTnLst>
                              <p:par>
                                <p:cTn fill="hold" grpId="0" id="17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74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5" nodeType="afterGroup">
                            <p:stCondLst>
                              <p:cond delay="13203"/>
                            </p:stCondLst>
                            <p:childTnLst>
                              <p:par>
                                <p:cTn fill="hold" grpId="0" id="17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78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9" nodeType="afterGroup">
                            <p:stCondLst>
                              <p:cond delay="13703"/>
                            </p:stCondLst>
                            <p:childTnLst>
                              <p:par>
                                <p:cTn fill="hold" grpId="0" id="18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2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3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4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7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8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1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2" nodeType="afterGroup">
                            <p:stCondLst>
                              <p:cond delay="14703"/>
                            </p:stCondLst>
                            <p:childTnLst>
                              <p:par>
                                <p:cTn fill="hold" grpId="0" id="1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5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6" nodeType="afterGroup">
                            <p:stCondLst>
                              <p:cond delay="15203"/>
                            </p:stCondLst>
                            <p:childTnLst>
                              <p:par>
                                <p:cTn fill="hold" id="19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9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4341"/>
      <p:bldP grpId="0" spid="14345"/>
      <p:bldP grpId="1" spid="14345"/>
      <p:bldP grpId="0" spid="14352"/>
      <p:bldP grpId="1" spid="14352"/>
      <p:bldP grpId="0" spid="14353"/>
      <p:bldP grpId="1" spid="14353"/>
      <p:bldP grpId="0" spid="14357"/>
      <p:bldP grpId="0" spid="14358"/>
      <p:bldP grpId="0" spid="14359"/>
      <p:bldP grpId="0" spid="14360"/>
      <p:bldP grpId="0" spid="14361"/>
      <p:bldP grpId="0" spid="14362"/>
      <p:bldP grpId="0" spid="14363"/>
      <p:bldP grpId="0" spid="14364"/>
      <p:bldP grpId="0" spid="14365"/>
      <p:bldP grpId="0" spid="14366"/>
      <p:bldP grpId="0" spid="14367"/>
      <p:bldP grpId="0" spid="14368"/>
      <p:bldP grpId="0" spid="14369"/>
      <p:bldP grpId="0" spid="14370"/>
      <p:bldP grpId="0" spid="14371"/>
      <p:bldP grpId="0" spid="14372"/>
      <p:bldP grpId="0" spid="14373"/>
      <p:bldP grpId="0" spid="14374"/>
      <p:bldP grpId="0" spid="14375"/>
      <p:bldP grpId="0" spid="14376"/>
      <p:bldP grpId="0" spid="14413"/>
      <p:bldP grpId="0" spid="14414"/>
      <p:bldP grpId="0" spid="14415"/>
      <p:bldP grpId="0" spid="14416"/>
      <p:bldP grpId="0" spid="14417"/>
      <p:bldP grpId="0" spid="14418"/>
      <p:bldP grpId="0" spid="14419"/>
      <p:bldP grpId="0" spid="14420"/>
      <p:bldP grpId="0" spid="14421"/>
      <p:bldP grpId="0" spid="14422"/>
      <p:bldP grpId="0" spid="14423"/>
      <p:bldP grpId="0" spid="1442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B30BC0B0-F338-4727-843D-292FAB94114F}" type="slidenum">
              <a:rPr altLang="en-US" lang="zh-CN"/>
              <a:pPr>
                <a:defRPr/>
              </a:pPr>
              <a:t>13</a:t>
            </a:fld>
          </a:p>
        </p:txBody>
      </p:sp>
      <p:sp>
        <p:nvSpPr>
          <p:cNvPr id="1536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5364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6564313" y="3311525"/>
            <a:ext cx="3540125" cy="2967038"/>
            <a:chExt cx="3540096" cy="2968086"/>
          </a:xfrm>
        </p:grpSpPr>
        <p:sp>
          <p:nvSpPr>
            <p:cNvPr id="3" name="任意多边形 54"/>
            <p:cNvSpPr>
              <a:spLocks noChangeArrowheads="1"/>
            </p:cNvSpPr>
            <p:nvPr/>
          </p:nvSpPr>
          <p:spPr bwMode="auto">
            <a:xfrm flipH="1">
              <a:off x="0" y="370801"/>
              <a:ext cx="3216172" cy="2597285"/>
            </a:xfrm>
            <a:custGeom>
              <a:gdLst>
                <a:gd fmla="*/ 3216172 w 3216172" name="T0"/>
                <a:gd fmla="*/ 0 h 2597285" name="T1"/>
                <a:gd fmla="*/ 522180 w 3216172" name="T2"/>
                <a:gd fmla="*/ 0 h 2597285" name="T3"/>
                <a:gd fmla="*/ 527727 w 3216172" name="T4"/>
                <a:gd fmla="*/ 55024 h 2597285" name="T5"/>
                <a:gd fmla="*/ 101902 w 3216172" name="T6"/>
                <a:gd fmla="*/ 480849 h 2597285" name="T7"/>
                <a:gd fmla="*/ 16083 w 3216172" name="T8"/>
                <a:gd fmla="*/ 472198 h 2597285" name="T9"/>
                <a:gd fmla="*/ 0 w 3216172" name="T10"/>
                <a:gd fmla="*/ 467206 h 2597285" name="T11"/>
                <a:gd fmla="*/ 0 w 3216172" name="T12"/>
                <a:gd fmla="*/ 2597285 h 2597285" name="T13"/>
                <a:gd fmla="*/ 3216172 w 3216172" name="T14"/>
                <a:gd fmla="*/ 2597285 h 2597285" name="T15"/>
                <a:gd fmla="*/ 3216172 w 3216172" name="T16"/>
                <a:gd fmla="*/ 0 h 259728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3216172" name="T27"/>
                <a:gd fmla="*/ 0 h 2597285" name="T28"/>
                <a:gd fmla="*/ 3216172 w 3216172" name="T29"/>
                <a:gd fmla="*/ 2597285 h 2597285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597285" w="3216172">
                  <a:moveTo>
                    <a:pt x="3216172" y="0"/>
                  </a:moveTo>
                  <a:lnTo>
                    <a:pt x="522180" y="0"/>
                  </a:lnTo>
                  <a:lnTo>
                    <a:pt x="527727" y="55024"/>
                  </a:lnTo>
                  <a:cubicBezTo>
                    <a:pt x="527727" y="290201"/>
                    <a:pt x="337079" y="480849"/>
                    <a:pt x="101902" y="480849"/>
                  </a:cubicBezTo>
                  <a:cubicBezTo>
                    <a:pt x="72505" y="480849"/>
                    <a:pt x="43804" y="477870"/>
                    <a:pt x="16083" y="472198"/>
                  </a:cubicBezTo>
                  <a:lnTo>
                    <a:pt x="0" y="467206"/>
                  </a:lnTo>
                  <a:lnTo>
                    <a:pt x="0" y="2597285"/>
                  </a:lnTo>
                  <a:lnTo>
                    <a:pt x="3216172" y="2597285"/>
                  </a:lnTo>
                  <a:lnTo>
                    <a:pt x="321617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4" name="Group 6"/>
            <p:cNvGrpSpPr/>
            <p:nvPr/>
          </p:nvGrpSpPr>
          <p:grpSpPr>
            <a:xfrm>
              <a:off x="2688447" y="0"/>
              <a:ext cx="851649" cy="851649"/>
              <a:chExt cx="851649" cy="851649"/>
            </a:xfrm>
          </p:grpSpPr>
          <p:sp>
            <p:nvSpPr>
              <p:cNvPr id="5" name="Oval 8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  <p:sp>
            <p:nvSpPr>
              <p:cNvPr id="15418" name="Freeform 5"/>
              <p:cNvSpPr>
                <a:spLocks noChangeArrowheads="1" noEditPoints="1"/>
              </p:cNvSpPr>
              <p:nvPr/>
            </p:nvSpPr>
            <p:spPr bwMode="auto">
              <a:xfrm>
                <a:off x="180556" y="181349"/>
                <a:ext cx="490537" cy="488950"/>
              </a:xfrm>
              <a:custGeom>
                <a:gdLst>
                  <a:gd fmla="*/ 2147483646 w 128" name="T0"/>
                  <a:gd fmla="*/ 2147483646 h 128" name="T1"/>
                  <a:gd fmla="*/ 2147483646 w 128" name="T2"/>
                  <a:gd fmla="*/ 2147483646 h 128" name="T3"/>
                  <a:gd fmla="*/ 2147483646 w 128" name="T4"/>
                  <a:gd fmla="*/ 2147483646 h 128" name="T5"/>
                  <a:gd fmla="*/ 0 w 128" name="T6"/>
                  <a:gd fmla="*/ 2147483646 h 128" name="T7"/>
                  <a:gd fmla="*/ 2147483646 w 128" name="T8"/>
                  <a:gd fmla="*/ 2147483646 h 128" name="T9"/>
                  <a:gd fmla="*/ 2147483646 w 128" name="T10"/>
                  <a:gd fmla="*/ 2147483646 h 128" name="T11"/>
                  <a:gd fmla="*/ 2147483646 w 128" name="T12"/>
                  <a:gd fmla="*/ 2147483646 h 128" name="T13"/>
                  <a:gd fmla="*/ 2147483646 w 128" name="T14"/>
                  <a:gd fmla="*/ 2147483646 h 128" name="T15"/>
                  <a:gd fmla="*/ 2147483646 w 128" name="T16"/>
                  <a:gd fmla="*/ 2147483646 h 128" name="T17"/>
                  <a:gd fmla="*/ 2147483646 w 128" name="T18"/>
                  <a:gd fmla="*/ 2147483646 h 128" name="T19"/>
                  <a:gd fmla="*/ 2147483646 w 128" name="T20"/>
                  <a:gd fmla="*/ 2147483646 h 128" name="T21"/>
                  <a:gd fmla="*/ 2147483646 w 128" name="T22"/>
                  <a:gd fmla="*/ 2147483646 h 128" name="T23"/>
                  <a:gd fmla="*/ 2147483646 w 128" name="T24"/>
                  <a:gd fmla="*/ 2147483646 h 128" name="T25"/>
                  <a:gd fmla="*/ 2147483646 w 128" name="T26"/>
                  <a:gd fmla="*/ 2147483646 h 128" name="T27"/>
                  <a:gd fmla="*/ 2147483646 w 128" name="T28"/>
                  <a:gd fmla="*/ 2147483646 h 128" name="T29"/>
                  <a:gd fmla="*/ 2147483646 w 128" name="T30"/>
                  <a:gd fmla="*/ 2147483646 h 128" name="T31"/>
                  <a:gd fmla="*/ 2147483646 w 128" name="T32"/>
                  <a:gd fmla="*/ 2147483646 h 128" name="T33"/>
                  <a:gd fmla="*/ 2147483646 w 128" name="T34"/>
                  <a:gd fmla="*/ 2147483646 h 128" name="T35"/>
                  <a:gd fmla="*/ 2147483646 w 128" name="T36"/>
                  <a:gd fmla="*/ 2147483646 h 128" name="T37"/>
                  <a:gd fmla="*/ 2147483646 w 128" name="T38"/>
                  <a:gd fmla="*/ 2147483646 h 128" name="T39"/>
                  <a:gd fmla="*/ 2147483646 w 128" name="T40"/>
                  <a:gd fmla="*/ 2147483646 h 128" name="T41"/>
                  <a:gd fmla="*/ 2147483646 w 128" name="T42"/>
                  <a:gd fmla="*/ 2147483646 h 128" name="T43"/>
                  <a:gd fmla="*/ 2147483646 w 128" name="T44"/>
                  <a:gd fmla="*/ 2147483646 h 128" name="T45"/>
                  <a:gd fmla="*/ 2147483646 w 128" name="T46"/>
                  <a:gd fmla="*/ 2147483646 h 128" name="T47"/>
                  <a:gd fmla="*/ 2147483646 w 128" name="T48"/>
                  <a:gd fmla="*/ 2147483646 h 128" name="T49"/>
                  <a:gd fmla="*/ 2147483646 w 128" name="T50"/>
                  <a:gd fmla="*/ 2147483646 h 128" name="T51"/>
                  <a:gd fmla="*/ 2147483646 w 128" name="T52"/>
                  <a:gd fmla="*/ 2147483646 h 128" name="T53"/>
                  <a:gd fmla="*/ 2147483646 w 128" name="T54"/>
                  <a:gd fmla="*/ 2147483646 h 128" name="T55"/>
                  <a:gd fmla="*/ 2147483646 w 128" name="T56"/>
                  <a:gd fmla="*/ 2147483646 h 128" name="T57"/>
                  <a:gd fmla="*/ 2147483646 w 128" name="T58"/>
                  <a:gd fmla="*/ 2147483646 h 128" name="T59"/>
                  <a:gd fmla="*/ 2147483646 w 128" name="T60"/>
                  <a:gd fmla="*/ 2147483646 h 128" name="T61"/>
                  <a:gd fmla="*/ 2147483646 w 128" name="T62"/>
                  <a:gd fmla="*/ 2147483646 h 128" name="T63"/>
                  <a:gd fmla="*/ 2147483646 w 128" name="T64"/>
                  <a:gd fmla="*/ 2147483646 h 128" name="T65"/>
                  <a:gd fmla="*/ 2147483646 w 128" name="T66"/>
                  <a:gd fmla="*/ 2147483646 h 128" name="T67"/>
                  <a:gd fmla="*/ 2147483646 w 128" name="T68"/>
                  <a:gd fmla="*/ 2147483646 h 128" name="T69"/>
                  <a:gd fmla="*/ 2147483646 w 128" name="T70"/>
                  <a:gd fmla="*/ 2147483646 h 128" name="T71"/>
                  <a:gd fmla="*/ 2147483646 w 128" name="T72"/>
                  <a:gd fmla="*/ 2147483646 h 128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w 128" name="T111"/>
                  <a:gd fmla="*/ 0 h 128" name="T112"/>
                  <a:gd fmla="*/ 128 w 128" name="T113"/>
                  <a:gd fmla="*/ 128 h 128" name="T114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b="T114" l="T111" r="T113" t="T112"/>
                <a:pathLst>
                  <a:path h="128" w="128">
                    <a:moveTo>
                      <a:pt x="100" y="0"/>
                    </a:moveTo>
                    <a:cubicBezTo>
                      <a:pt x="92" y="0"/>
                      <a:pt x="85" y="6"/>
                      <a:pt x="81" y="1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4" y="27"/>
                      <a:pt x="64" y="36"/>
                      <a:pt x="53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7" y="36"/>
                      <a:pt x="0" y="45"/>
                      <a:pt x="0" y="56"/>
                    </a:cubicBezTo>
                    <a:cubicBezTo>
                      <a:pt x="0" y="67"/>
                      <a:pt x="7" y="76"/>
                      <a:pt x="16" y="76"/>
                    </a:cubicBezTo>
                    <a:cubicBezTo>
                      <a:pt x="20" y="76"/>
                      <a:pt x="24" y="80"/>
                      <a:pt x="24" y="84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4"/>
                      <a:pt x="28" y="128"/>
                      <a:pt x="32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2"/>
                      <a:pt x="52" y="110"/>
                      <a:pt x="52" y="10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79"/>
                      <a:pt x="52" y="79"/>
                      <a:pt x="53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7"/>
                      <a:pt x="53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6"/>
                      <a:pt x="55" y="76"/>
                      <a:pt x="55" y="76"/>
                    </a:cubicBezTo>
                    <a:cubicBezTo>
                      <a:pt x="65" y="77"/>
                      <a:pt x="74" y="85"/>
                      <a:pt x="81" y="98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5" y="106"/>
                      <a:pt x="92" y="112"/>
                      <a:pt x="100" y="112"/>
                    </a:cubicBezTo>
                    <a:cubicBezTo>
                      <a:pt x="118" y="112"/>
                      <a:pt x="128" y="84"/>
                      <a:pt x="128" y="56"/>
                    </a:cubicBezTo>
                    <a:cubicBezTo>
                      <a:pt x="128" y="28"/>
                      <a:pt x="118" y="0"/>
                      <a:pt x="100" y="0"/>
                    </a:cubicBezTo>
                    <a:close/>
                    <a:moveTo>
                      <a:pt x="80" y="56"/>
                    </a:moveTo>
                    <a:cubicBezTo>
                      <a:pt x="80" y="52"/>
                      <a:pt x="80" y="48"/>
                      <a:pt x="81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4"/>
                      <a:pt x="100" y="49"/>
                      <a:pt x="100" y="56"/>
                    </a:cubicBezTo>
                    <a:cubicBezTo>
                      <a:pt x="100" y="63"/>
                      <a:pt x="96" y="68"/>
                      <a:pt x="92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0" y="64"/>
                      <a:pt x="80" y="60"/>
                      <a:pt x="80" y="56"/>
                    </a:cubicBezTo>
                    <a:close/>
                    <a:moveTo>
                      <a:pt x="8" y="56"/>
                    </a:moveTo>
                    <a:cubicBezTo>
                      <a:pt x="8" y="49"/>
                      <a:pt x="12" y="44"/>
                      <a:pt x="16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2" y="47"/>
                      <a:pt x="40" y="51"/>
                      <a:pt x="40" y="56"/>
                    </a:cubicBezTo>
                    <a:cubicBezTo>
                      <a:pt x="40" y="61"/>
                      <a:pt x="42" y="65"/>
                      <a:pt x="44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2" y="68"/>
                      <a:pt x="8" y="63"/>
                      <a:pt x="8" y="56"/>
                    </a:cubicBezTo>
                    <a:close/>
                    <a:moveTo>
                      <a:pt x="48" y="120"/>
                    </a:move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1"/>
                      <a:pt x="31" y="78"/>
                      <a:pt x="30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4" y="77"/>
                      <a:pt x="44" y="79"/>
                      <a:pt x="44" y="80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12"/>
                      <a:pt x="46" y="114"/>
                      <a:pt x="47" y="116"/>
                    </a:cubicBezTo>
                    <a:cubicBezTo>
                      <a:pt x="48" y="116"/>
                      <a:pt x="48" y="116"/>
                      <a:pt x="48" y="117"/>
                    </a:cubicBezTo>
                    <a:lnTo>
                      <a:pt x="48" y="120"/>
                    </a:lnTo>
                    <a:close/>
                    <a:moveTo>
                      <a:pt x="53" y="68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48" y="68"/>
                      <a:pt x="44" y="63"/>
                      <a:pt x="44" y="56"/>
                    </a:cubicBezTo>
                    <a:cubicBezTo>
                      <a:pt x="44" y="49"/>
                      <a:pt x="48" y="44"/>
                      <a:pt x="52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60" y="44"/>
                      <a:pt x="68" y="41"/>
                      <a:pt x="74" y="36"/>
                    </a:cubicBezTo>
                    <a:cubicBezTo>
                      <a:pt x="73" y="42"/>
                      <a:pt x="72" y="49"/>
                      <a:pt x="72" y="56"/>
                    </a:cubicBezTo>
                    <a:cubicBezTo>
                      <a:pt x="72" y="63"/>
                      <a:pt x="73" y="70"/>
                      <a:pt x="74" y="76"/>
                    </a:cubicBezTo>
                    <a:cubicBezTo>
                      <a:pt x="68" y="71"/>
                      <a:pt x="60" y="68"/>
                      <a:pt x="53" y="68"/>
                    </a:cubicBezTo>
                    <a:close/>
                    <a:moveTo>
                      <a:pt x="100" y="104"/>
                    </a:moveTo>
                    <a:cubicBezTo>
                      <a:pt x="92" y="104"/>
                      <a:pt x="85" y="93"/>
                      <a:pt x="82" y="76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101" y="76"/>
                      <a:pt x="108" y="67"/>
                      <a:pt x="108" y="56"/>
                    </a:cubicBezTo>
                    <a:cubicBezTo>
                      <a:pt x="108" y="45"/>
                      <a:pt x="101" y="36"/>
                      <a:pt x="9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5" y="19"/>
                      <a:pt x="92" y="8"/>
                      <a:pt x="100" y="8"/>
                    </a:cubicBezTo>
                    <a:cubicBezTo>
                      <a:pt x="111" y="8"/>
                      <a:pt x="120" y="29"/>
                      <a:pt x="120" y="56"/>
                    </a:cubicBezTo>
                    <a:cubicBezTo>
                      <a:pt x="120" y="83"/>
                      <a:pt x="111" y="104"/>
                      <a:pt x="100" y="10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5369" name="Group 9"/>
          <p:cNvGrpSpPr/>
          <p:nvPr/>
        </p:nvGrpSpPr>
        <p:grpSpPr>
          <a:xfrm>
            <a:off x="6527800" y="823913"/>
            <a:ext cx="4579938" cy="1760537"/>
            <a:chExt cx="4579421" cy="1761584"/>
          </a:xfrm>
        </p:grpSpPr>
        <p:sp>
          <p:nvSpPr>
            <p:cNvPr id="15397" name="任意多边形 58"/>
            <p:cNvSpPr>
              <a:spLocks noChangeArrowheads="1"/>
            </p:cNvSpPr>
            <p:nvPr/>
          </p:nvSpPr>
          <p:spPr bwMode="auto">
            <a:xfrm flipH="1">
              <a:off x="0" y="371232"/>
              <a:ext cx="4579421" cy="1390352"/>
            </a:xfrm>
            <a:custGeom>
              <a:gdLst>
                <a:gd fmla="*/ 4579421 w 4579421" name="T0"/>
                <a:gd fmla="*/ 0 h 1390352" name="T1"/>
                <a:gd fmla="*/ 1832760 w 4579421" name="T2"/>
                <a:gd fmla="*/ 0 h 1390352" name="T3"/>
                <a:gd fmla="*/ 1838263 w 4579421" name="T4"/>
                <a:gd fmla="*/ 54592 h 1390352" name="T5"/>
                <a:gd fmla="*/ 1412438 w 4579421" name="T6"/>
                <a:gd fmla="*/ 480417 h 1390352" name="T7"/>
                <a:gd fmla="*/ 986613 w 4579421" name="T8"/>
                <a:gd fmla="*/ 54592 h 1390352" name="T9"/>
                <a:gd fmla="*/ 992116 w 4579421" name="T10"/>
                <a:gd fmla="*/ 0 h 1390352" name="T11"/>
                <a:gd fmla="*/ 0 w 4579421" name="T12"/>
                <a:gd fmla="*/ 0 h 1390352" name="T13"/>
                <a:gd fmla="*/ 0 w 4579421" name="T14"/>
                <a:gd fmla="*/ 1390352 h 1390352" name="T15"/>
                <a:gd fmla="*/ 4579421 w 4579421" name="T16"/>
                <a:gd fmla="*/ 1390352 h 1390352" name="T17"/>
                <a:gd fmla="*/ 4579421 w 4579421" name="T18"/>
                <a:gd fmla="*/ 0 h 139035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579421" name="T30"/>
                <a:gd fmla="*/ 0 h 1390352" name="T31"/>
                <a:gd fmla="*/ 4579421 w 4579421" name="T32"/>
                <a:gd fmla="*/ 1390352 h 1390352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390352" w="4579421">
                  <a:moveTo>
                    <a:pt x="4579421" y="0"/>
                  </a:moveTo>
                  <a:lnTo>
                    <a:pt x="1832760" y="0"/>
                  </a:lnTo>
                  <a:lnTo>
                    <a:pt x="1838263" y="54592"/>
                  </a:lnTo>
                  <a:cubicBezTo>
                    <a:pt x="1838263" y="289769"/>
                    <a:pt x="1647615" y="480417"/>
                    <a:pt x="1412438" y="480417"/>
                  </a:cubicBezTo>
                  <a:cubicBezTo>
                    <a:pt x="1177261" y="480417"/>
                    <a:pt x="986613" y="289769"/>
                    <a:pt x="986613" y="54592"/>
                  </a:cubicBezTo>
                  <a:lnTo>
                    <a:pt x="992116" y="0"/>
                  </a:lnTo>
                  <a:lnTo>
                    <a:pt x="0" y="0"/>
                  </a:lnTo>
                  <a:lnTo>
                    <a:pt x="0" y="1390352"/>
                  </a:lnTo>
                  <a:lnTo>
                    <a:pt x="4579421" y="1390352"/>
                  </a:lnTo>
                  <a:lnTo>
                    <a:pt x="457942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6" name="任意多边形 61"/>
            <p:cNvSpPr>
              <a:spLocks noChangeArrowheads="1"/>
            </p:cNvSpPr>
            <p:nvPr/>
          </p:nvSpPr>
          <p:spPr bwMode="auto">
            <a:xfrm flipH="1">
              <a:off x="3221167" y="364772"/>
              <a:ext cx="1358254" cy="1396812"/>
            </a:xfrm>
            <a:custGeom>
              <a:gdLst>
                <a:gd fmla="*/ 992768 w 1358254" name="T0"/>
                <a:gd fmla="*/ 0 h 1396812" name="T1"/>
                <a:gd fmla="*/ 0 w 1358254" name="T2"/>
                <a:gd fmla="*/ 0 h 1396812" name="T3"/>
                <a:gd fmla="*/ 0 w 1358254" name="T4"/>
                <a:gd fmla="*/ 1396812 h 1396812" name="T5"/>
                <a:gd fmla="*/ 1358254 w 1358254" name="T6"/>
                <a:gd fmla="*/ 1396812 h 1396812" name="T7"/>
                <a:gd fmla="*/ 1358254 w 1358254" name="T8"/>
                <a:gd fmla="*/ 481415 h 1396812" name="T9"/>
                <a:gd fmla="*/ 1326620 w 1358254" name="T10"/>
                <a:gd fmla="*/ 478226 h 1396812" name="T11"/>
                <a:gd fmla="*/ 986614 w 1358254" name="T12"/>
                <a:gd fmla="*/ 61052 h 1396812" name="T13"/>
                <a:gd fmla="*/ 992768 w 1358254" name="T14"/>
                <a:gd fmla="*/ 0 h 139681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358254" name="T24"/>
                <a:gd fmla="*/ 0 h 1396812" name="T25"/>
                <a:gd fmla="*/ 1358254 w 1358254" name="T26"/>
                <a:gd fmla="*/ 1396812 h 139681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396812" w="1358254">
                  <a:moveTo>
                    <a:pt x="992768" y="0"/>
                  </a:moveTo>
                  <a:lnTo>
                    <a:pt x="0" y="0"/>
                  </a:lnTo>
                  <a:lnTo>
                    <a:pt x="0" y="1396812"/>
                  </a:lnTo>
                  <a:lnTo>
                    <a:pt x="1358254" y="1396812"/>
                  </a:lnTo>
                  <a:lnTo>
                    <a:pt x="1358254" y="481415"/>
                  </a:lnTo>
                  <a:lnTo>
                    <a:pt x="1326620" y="478226"/>
                  </a:lnTo>
                  <a:cubicBezTo>
                    <a:pt x="1132579" y="438519"/>
                    <a:pt x="986614" y="266832"/>
                    <a:pt x="986614" y="61052"/>
                  </a:cubicBezTo>
                  <a:lnTo>
                    <a:pt x="992768" y="0"/>
                  </a:lnTo>
                  <a:close/>
                </a:path>
              </a:pathLst>
            </a:custGeom>
            <a:blipFill dpi="0" rotWithShape="0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2741159" y="0"/>
              <a:ext cx="851649" cy="851649"/>
              <a:chExt cx="851649" cy="851649"/>
            </a:xfrm>
          </p:grpSpPr>
          <p:sp>
            <p:nvSpPr>
              <p:cNvPr id="8" name="Oval 9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 w="730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  <p:grpSp>
            <p:nvGrpSpPr>
              <p:cNvPr id="15401" name="Group 14"/>
              <p:cNvGrpSpPr/>
              <p:nvPr/>
            </p:nvGrpSpPr>
            <p:grpSpPr>
              <a:xfrm>
                <a:off x="225599" y="226245"/>
                <a:ext cx="400449" cy="399158"/>
                <a:chExt cx="492125" cy="490538"/>
              </a:xfrm>
            </p:grpSpPr>
            <p:sp>
              <p:nvSpPr>
                <p:cNvPr id="15402" name="Freeform 9"/>
                <p:cNvSpPr>
                  <a:spLocks noChangeArrowheads="1" noEditPoints="1"/>
                </p:cNvSpPr>
                <p:nvPr/>
              </p:nvSpPr>
              <p:spPr bwMode="auto">
                <a:xfrm>
                  <a:off x="0" y="0"/>
                  <a:ext cx="492125" cy="490538"/>
                </a:xfrm>
                <a:custGeom>
                  <a:gdLst>
                    <a:gd fmla="*/ 2147483646 w 128" name="T0"/>
                    <a:gd fmla="*/ 0 h 128" name="T1"/>
                    <a:gd fmla="*/ 2147483646 w 128" name="T2"/>
                    <a:gd fmla="*/ 0 h 128" name="T3"/>
                    <a:gd fmla="*/ 2147483646 w 128" name="T4"/>
                    <a:gd fmla="*/ 2147483646 h 128" name="T5"/>
                    <a:gd fmla="*/ 2147483646 w 128" name="T6"/>
                    <a:gd fmla="*/ 2147483646 h 128" name="T7"/>
                    <a:gd fmla="*/ 2147483646 w 128" name="T8"/>
                    <a:gd fmla="*/ 2147483646 h 128" name="T9"/>
                    <a:gd fmla="*/ 0 w 128" name="T10"/>
                    <a:gd fmla="*/ 2147483646 h 128" name="T11"/>
                    <a:gd fmla="*/ 0 w 128" name="T12"/>
                    <a:gd fmla="*/ 2147483646 h 128" name="T13"/>
                    <a:gd fmla="*/ 2147483646 w 128" name="T14"/>
                    <a:gd fmla="*/ 2147483646 h 128" name="T15"/>
                    <a:gd fmla="*/ 2147483646 w 128" name="T16"/>
                    <a:gd fmla="*/ 2147483646 h 128" name="T17"/>
                    <a:gd fmla="*/ 2147483646 w 128" name="T18"/>
                    <a:gd fmla="*/ 2147483646 h 128" name="T19"/>
                    <a:gd fmla="*/ 2147483646 w 128" name="T20"/>
                    <a:gd fmla="*/ 2147483646 h 128" name="T21"/>
                    <a:gd fmla="*/ 2147483646 w 128" name="T22"/>
                    <a:gd fmla="*/ 0 h 128" name="T23"/>
                    <a:gd fmla="*/ 2147483646 w 128" name="T24"/>
                    <a:gd fmla="*/ 2147483646 h 128" name="T25"/>
                    <a:gd fmla="*/ 2147483646 w 128" name="T26"/>
                    <a:gd fmla="*/ 2147483646 h 128" name="T27"/>
                    <a:gd fmla="*/ 2147483646 w 128" name="T28"/>
                    <a:gd fmla="*/ 2147483646 h 128" name="T29"/>
                    <a:gd fmla="*/ 2147483646 w 128" name="T30"/>
                    <a:gd fmla="*/ 2147483646 h 128" name="T31"/>
                    <a:gd fmla="*/ 2147483646 w 128" name="T32"/>
                    <a:gd fmla="*/ 2147483646 h 128" name="T33"/>
                    <a:gd fmla="*/ 2147483646 w 128" name="T34"/>
                    <a:gd fmla="*/ 2147483646 h 128" name="T35"/>
                    <a:gd fmla="*/ 2147483646 w 128" name="T36"/>
                    <a:gd fmla="*/ 2147483646 h 128" name="T37"/>
                    <a:gd fmla="*/ 2147483646 w 128" name="T38"/>
                    <a:gd fmla="*/ 2147483646 h 128" name="T39"/>
                    <a:gd fmla="*/ 2147483646 w 128" name="T40"/>
                    <a:gd fmla="*/ 2147483646 h 128" name="T41"/>
                    <a:gd fmla="*/ 2147483646 w 128" name="T42"/>
                    <a:gd fmla="*/ 2147483646 h 128" name="T43"/>
                    <a:gd fmla="*/ 2147483646 w 128" name="T44"/>
                    <a:gd fmla="*/ 2147483646 h 128" name="T45"/>
                    <a:gd fmla="*/ 2147483646 w 128" name="T46"/>
                    <a:gd fmla="*/ 2147483646 h 128" name="T47"/>
                    <a:gd fmla="*/ 2147483646 w 128" name="T48"/>
                    <a:gd fmla="*/ 2147483646 h 128" name="T49"/>
                    <a:gd fmla="*/ 2147483646 w 128" name="T50"/>
                    <a:gd fmla="*/ 2147483646 h 128" name="T51"/>
                    <a:gd fmla="*/ 2147483646 w 128" name="T52"/>
                    <a:gd fmla="*/ 2147483646 h 128" name="T53"/>
                    <a:gd fmla="*/ 0 60000 65536" name="T54"/>
                    <a:gd fmla="*/ 0 60000 65536" name="T55"/>
                    <a:gd fmla="*/ 0 60000 65536" name="T56"/>
                    <a:gd fmla="*/ 0 60000 65536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w 128" name="T81"/>
                    <a:gd fmla="*/ 0 h 128" name="T82"/>
                    <a:gd fmla="*/ 128 w 128" name="T83"/>
                    <a:gd fmla="*/ 128 h 128" name="T84"/>
                  </a:gdLst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b="T84" l="T81" r="T83" t="T82"/>
                  <a:pathLst>
                    <a:path h="128" w="128">
                      <a:moveTo>
                        <a:pt x="116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1" y="0"/>
                        <a:pt x="16" y="5"/>
                        <a:pt x="16" y="12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5" y="20"/>
                        <a:pt x="0" y="25"/>
                        <a:pt x="0" y="3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12" y="128"/>
                        <a:pt x="112" y="128"/>
                        <a:pt x="112" y="128"/>
                      </a:cubicBezTo>
                      <a:cubicBezTo>
                        <a:pt x="121" y="128"/>
                        <a:pt x="128" y="121"/>
                        <a:pt x="128" y="112"/>
                      </a:cubicBezTo>
                      <a:cubicBezTo>
                        <a:pt x="128" y="12"/>
                        <a:pt x="128" y="12"/>
                        <a:pt x="128" y="12"/>
                      </a:cubicBezTo>
                      <a:cubicBezTo>
                        <a:pt x="128" y="5"/>
                        <a:pt x="123" y="0"/>
                        <a:pt x="116" y="0"/>
                      </a:cubicBezTo>
                      <a:close/>
                      <a:moveTo>
                        <a:pt x="120" y="112"/>
                      </a:moveTo>
                      <a:cubicBezTo>
                        <a:pt x="120" y="116"/>
                        <a:pt x="116" y="120"/>
                        <a:pt x="112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0"/>
                        <a:pt x="10" y="28"/>
                        <a:pt x="12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108"/>
                        <a:pt x="16" y="108"/>
                        <a:pt x="16" y="108"/>
                      </a:cubicBezTo>
                      <a:cubicBezTo>
                        <a:pt x="16" y="110"/>
                        <a:pt x="18" y="112"/>
                        <a:pt x="20" y="112"/>
                      </a:cubicBezTo>
                      <a:cubicBezTo>
                        <a:pt x="22" y="112"/>
                        <a:pt x="24" y="110"/>
                        <a:pt x="24" y="108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0"/>
                        <a:pt x="26" y="8"/>
                        <a:pt x="28" y="8"/>
                      </a:cubicBezTo>
                      <a:cubicBezTo>
                        <a:pt x="116" y="8"/>
                        <a:pt x="116" y="8"/>
                        <a:pt x="116" y="8"/>
                      </a:cubicBezTo>
                      <a:cubicBezTo>
                        <a:pt x="118" y="8"/>
                        <a:pt x="120" y="10"/>
                        <a:pt x="120" y="12"/>
                      </a:cubicBezTo>
                      <a:lnTo>
                        <a:pt x="120" y="11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9" name="Freeform 10"/>
                <p:cNvSpPr>
                  <a:spLocks noChangeArrowheads="1"/>
                </p:cNvSpPr>
                <p:nvPr/>
              </p:nvSpPr>
              <p:spPr bwMode="auto">
                <a:xfrm>
                  <a:off x="292100" y="184150"/>
                  <a:ext cx="138113" cy="14288"/>
                </a:xfrm>
                <a:custGeom>
                  <a:gdLst>
                    <a:gd fmla="*/ 2147483646 w 36" name="T0"/>
                    <a:gd fmla="*/ 2147483646 h 4" name="T1"/>
                    <a:gd fmla="*/ 2147483646 w 36" name="T2"/>
                    <a:gd fmla="*/ 2147483646 h 4" name="T3"/>
                    <a:gd fmla="*/ 2147483646 w 36" name="T4"/>
                    <a:gd fmla="*/ 2147483646 h 4" name="T5"/>
                    <a:gd fmla="*/ 2147483646 w 36" name="T6"/>
                    <a:gd fmla="*/ 0 h 4" name="T7"/>
                    <a:gd fmla="*/ 2147483646 w 36" name="T8"/>
                    <a:gd fmla="*/ 0 h 4" name="T9"/>
                    <a:gd fmla="*/ 0 w 36" name="T10"/>
                    <a:gd fmla="*/ 2147483646 h 4" name="T11"/>
                    <a:gd fmla="*/ 2147483646 w 36" name="T12"/>
                    <a:gd fmla="*/ 2147483646 h 4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36" name="T21"/>
                    <a:gd fmla="*/ 0 h 4" name="T22"/>
                    <a:gd fmla="*/ 36 w 36" name="T23"/>
                    <a:gd fmla="*/ 4 h 4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4" w="36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0" name="Freeform 11"/>
                <p:cNvSpPr>
                  <a:spLocks noChangeArrowheads="1"/>
                </p:cNvSpPr>
                <p:nvPr/>
              </p:nvSpPr>
              <p:spPr bwMode="auto">
                <a:xfrm>
                  <a:off x="292100" y="138112"/>
                  <a:ext cx="138113" cy="14288"/>
                </a:xfrm>
                <a:custGeom>
                  <a:gdLst>
                    <a:gd fmla="*/ 2147483646 w 36" name="T0"/>
                    <a:gd fmla="*/ 2147483646 h 4" name="T1"/>
                    <a:gd fmla="*/ 2147483646 w 36" name="T2"/>
                    <a:gd fmla="*/ 2147483646 h 4" name="T3"/>
                    <a:gd fmla="*/ 2147483646 w 36" name="T4"/>
                    <a:gd fmla="*/ 2147483646 h 4" name="T5"/>
                    <a:gd fmla="*/ 2147483646 w 36" name="T6"/>
                    <a:gd fmla="*/ 0 h 4" name="T7"/>
                    <a:gd fmla="*/ 2147483646 w 36" name="T8"/>
                    <a:gd fmla="*/ 0 h 4" name="T9"/>
                    <a:gd fmla="*/ 0 w 36" name="T10"/>
                    <a:gd fmla="*/ 2147483646 h 4" name="T11"/>
                    <a:gd fmla="*/ 2147483646 w 36" name="T12"/>
                    <a:gd fmla="*/ 2147483646 h 4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36" name="T21"/>
                    <a:gd fmla="*/ 0 h 4" name="T22"/>
                    <a:gd fmla="*/ 36 w 36" name="T23"/>
                    <a:gd fmla="*/ 4 h 4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4" w="36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1" name="Freeform 12"/>
                <p:cNvSpPr>
                  <a:spLocks noChangeArrowheads="1"/>
                </p:cNvSpPr>
                <p:nvPr/>
              </p:nvSpPr>
              <p:spPr bwMode="auto">
                <a:xfrm>
                  <a:off x="292100" y="92075"/>
                  <a:ext cx="138113" cy="14288"/>
                </a:xfrm>
                <a:custGeom>
                  <a:gdLst>
                    <a:gd fmla="*/ 2147483646 w 36" name="T0"/>
                    <a:gd fmla="*/ 2147483646 h 4" name="T1"/>
                    <a:gd fmla="*/ 2147483646 w 36" name="T2"/>
                    <a:gd fmla="*/ 2147483646 h 4" name="T3"/>
                    <a:gd fmla="*/ 2147483646 w 36" name="T4"/>
                    <a:gd fmla="*/ 2147483646 h 4" name="T5"/>
                    <a:gd fmla="*/ 2147483646 w 36" name="T6"/>
                    <a:gd fmla="*/ 0 h 4" name="T7"/>
                    <a:gd fmla="*/ 2147483646 w 36" name="T8"/>
                    <a:gd fmla="*/ 0 h 4" name="T9"/>
                    <a:gd fmla="*/ 0 w 36" name="T10"/>
                    <a:gd fmla="*/ 2147483646 h 4" name="T11"/>
                    <a:gd fmla="*/ 2147483646 w 36" name="T12"/>
                    <a:gd fmla="*/ 2147483646 h 4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36" name="T21"/>
                    <a:gd fmla="*/ 0 h 4" name="T22"/>
                    <a:gd fmla="*/ 36 w 36" name="T23"/>
                    <a:gd fmla="*/ 4 h 4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4" w="36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2" name="Freeform 13"/>
                <p:cNvSpPr>
                  <a:spLocks noChangeArrowheads="1"/>
                </p:cNvSpPr>
                <p:nvPr/>
              </p:nvSpPr>
              <p:spPr bwMode="auto">
                <a:xfrm>
                  <a:off x="122238" y="414337"/>
                  <a:ext cx="138113" cy="14288"/>
                </a:xfrm>
                <a:custGeom>
                  <a:gdLst>
                    <a:gd fmla="*/ 2147483646 w 36" name="T0"/>
                    <a:gd fmla="*/ 0 h 4" name="T1"/>
                    <a:gd fmla="*/ 2147483646 w 36" name="T2"/>
                    <a:gd fmla="*/ 0 h 4" name="T3"/>
                    <a:gd fmla="*/ 0 w 36" name="T4"/>
                    <a:gd fmla="*/ 2147483646 h 4" name="T5"/>
                    <a:gd fmla="*/ 2147483646 w 36" name="T6"/>
                    <a:gd fmla="*/ 2147483646 h 4" name="T7"/>
                    <a:gd fmla="*/ 2147483646 w 36" name="T8"/>
                    <a:gd fmla="*/ 2147483646 h 4" name="T9"/>
                    <a:gd fmla="*/ 2147483646 w 36" name="T10"/>
                    <a:gd fmla="*/ 2147483646 h 4" name="T11"/>
                    <a:gd fmla="*/ 2147483646 w 36" name="T12"/>
                    <a:gd fmla="*/ 0 h 4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36" name="T21"/>
                    <a:gd fmla="*/ 0 h 4" name="T22"/>
                    <a:gd fmla="*/ 36 w 36" name="T23"/>
                    <a:gd fmla="*/ 4 h 4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4" w="36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3" name="Freeform 14"/>
                <p:cNvSpPr>
                  <a:spLocks noChangeArrowheads="1"/>
                </p:cNvSpPr>
                <p:nvPr/>
              </p:nvSpPr>
              <p:spPr bwMode="auto">
                <a:xfrm>
                  <a:off x="122238" y="368300"/>
                  <a:ext cx="138113" cy="14288"/>
                </a:xfrm>
                <a:custGeom>
                  <a:gdLst>
                    <a:gd fmla="*/ 2147483646 w 36" name="T0"/>
                    <a:gd fmla="*/ 0 h 4" name="T1"/>
                    <a:gd fmla="*/ 2147483646 w 36" name="T2"/>
                    <a:gd fmla="*/ 0 h 4" name="T3"/>
                    <a:gd fmla="*/ 0 w 36" name="T4"/>
                    <a:gd fmla="*/ 2147483646 h 4" name="T5"/>
                    <a:gd fmla="*/ 2147483646 w 36" name="T6"/>
                    <a:gd fmla="*/ 2147483646 h 4" name="T7"/>
                    <a:gd fmla="*/ 2147483646 w 36" name="T8"/>
                    <a:gd fmla="*/ 2147483646 h 4" name="T9"/>
                    <a:gd fmla="*/ 2147483646 w 36" name="T10"/>
                    <a:gd fmla="*/ 2147483646 h 4" name="T11"/>
                    <a:gd fmla="*/ 2147483646 w 36" name="T12"/>
                    <a:gd fmla="*/ 0 h 4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36" name="T21"/>
                    <a:gd fmla="*/ 0 h 4" name="T22"/>
                    <a:gd fmla="*/ 36 w 36" name="T23"/>
                    <a:gd fmla="*/ 4 h 4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4" w="36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4" name="Freeform 15"/>
                <p:cNvSpPr>
                  <a:spLocks noChangeArrowheads="1"/>
                </p:cNvSpPr>
                <p:nvPr/>
              </p:nvSpPr>
              <p:spPr bwMode="auto">
                <a:xfrm>
                  <a:off x="122238" y="322262"/>
                  <a:ext cx="138113" cy="14288"/>
                </a:xfrm>
                <a:custGeom>
                  <a:gdLst>
                    <a:gd fmla="*/ 2147483646 w 36" name="T0"/>
                    <a:gd fmla="*/ 0 h 4" name="T1"/>
                    <a:gd fmla="*/ 2147483646 w 36" name="T2"/>
                    <a:gd fmla="*/ 0 h 4" name="T3"/>
                    <a:gd fmla="*/ 0 w 36" name="T4"/>
                    <a:gd fmla="*/ 2147483646 h 4" name="T5"/>
                    <a:gd fmla="*/ 2147483646 w 36" name="T6"/>
                    <a:gd fmla="*/ 2147483646 h 4" name="T7"/>
                    <a:gd fmla="*/ 2147483646 w 36" name="T8"/>
                    <a:gd fmla="*/ 2147483646 h 4" name="T9"/>
                    <a:gd fmla="*/ 2147483646 w 36" name="T10"/>
                    <a:gd fmla="*/ 2147483646 h 4" name="T11"/>
                    <a:gd fmla="*/ 2147483646 w 36" name="T12"/>
                    <a:gd fmla="*/ 0 h 4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36" name="T21"/>
                    <a:gd fmla="*/ 0 h 4" name="T22"/>
                    <a:gd fmla="*/ 36 w 36" name="T23"/>
                    <a:gd fmla="*/ 4 h 4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4" w="36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5" name="Freeform 16"/>
                <p:cNvSpPr>
                  <a:spLocks noChangeArrowheads="1"/>
                </p:cNvSpPr>
                <p:nvPr/>
              </p:nvSpPr>
              <p:spPr bwMode="auto">
                <a:xfrm>
                  <a:off x="292100" y="414337"/>
                  <a:ext cx="138113" cy="14288"/>
                </a:xfrm>
                <a:custGeom>
                  <a:gdLst>
                    <a:gd fmla="*/ 2147483646 w 36" name="T0"/>
                    <a:gd fmla="*/ 0 h 4" name="T1"/>
                    <a:gd fmla="*/ 2147483646 w 36" name="T2"/>
                    <a:gd fmla="*/ 0 h 4" name="T3"/>
                    <a:gd fmla="*/ 0 w 36" name="T4"/>
                    <a:gd fmla="*/ 2147483646 h 4" name="T5"/>
                    <a:gd fmla="*/ 2147483646 w 36" name="T6"/>
                    <a:gd fmla="*/ 2147483646 h 4" name="T7"/>
                    <a:gd fmla="*/ 2147483646 w 36" name="T8"/>
                    <a:gd fmla="*/ 2147483646 h 4" name="T9"/>
                    <a:gd fmla="*/ 2147483646 w 36" name="T10"/>
                    <a:gd fmla="*/ 2147483646 h 4" name="T11"/>
                    <a:gd fmla="*/ 2147483646 w 36" name="T12"/>
                    <a:gd fmla="*/ 0 h 4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36" name="T21"/>
                    <a:gd fmla="*/ 0 h 4" name="T22"/>
                    <a:gd fmla="*/ 36 w 36" name="T23"/>
                    <a:gd fmla="*/ 4 h 4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4" w="36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" name="Freeform 17"/>
                <p:cNvSpPr>
                  <a:spLocks noChangeArrowheads="1"/>
                </p:cNvSpPr>
                <p:nvPr/>
              </p:nvSpPr>
              <p:spPr bwMode="auto">
                <a:xfrm>
                  <a:off x="292100" y="368300"/>
                  <a:ext cx="138113" cy="14288"/>
                </a:xfrm>
                <a:custGeom>
                  <a:gdLst>
                    <a:gd fmla="*/ 2147483646 w 36" name="T0"/>
                    <a:gd fmla="*/ 0 h 4" name="T1"/>
                    <a:gd fmla="*/ 2147483646 w 36" name="T2"/>
                    <a:gd fmla="*/ 0 h 4" name="T3"/>
                    <a:gd fmla="*/ 0 w 36" name="T4"/>
                    <a:gd fmla="*/ 2147483646 h 4" name="T5"/>
                    <a:gd fmla="*/ 2147483646 w 36" name="T6"/>
                    <a:gd fmla="*/ 2147483646 h 4" name="T7"/>
                    <a:gd fmla="*/ 2147483646 w 36" name="T8"/>
                    <a:gd fmla="*/ 2147483646 h 4" name="T9"/>
                    <a:gd fmla="*/ 2147483646 w 36" name="T10"/>
                    <a:gd fmla="*/ 2147483646 h 4" name="T11"/>
                    <a:gd fmla="*/ 2147483646 w 36" name="T12"/>
                    <a:gd fmla="*/ 0 h 4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36" name="T21"/>
                    <a:gd fmla="*/ 0 h 4" name="T22"/>
                    <a:gd fmla="*/ 36 w 36" name="T23"/>
                    <a:gd fmla="*/ 4 h 4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4" w="36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" name="Freeform 18"/>
                <p:cNvSpPr>
                  <a:spLocks noChangeArrowheads="1"/>
                </p:cNvSpPr>
                <p:nvPr/>
              </p:nvSpPr>
              <p:spPr bwMode="auto">
                <a:xfrm>
                  <a:off x="292100" y="322262"/>
                  <a:ext cx="138113" cy="14288"/>
                </a:xfrm>
                <a:custGeom>
                  <a:gdLst>
                    <a:gd fmla="*/ 2147483646 w 36" name="T0"/>
                    <a:gd fmla="*/ 0 h 4" name="T1"/>
                    <a:gd fmla="*/ 2147483646 w 36" name="T2"/>
                    <a:gd fmla="*/ 0 h 4" name="T3"/>
                    <a:gd fmla="*/ 0 w 36" name="T4"/>
                    <a:gd fmla="*/ 2147483646 h 4" name="T5"/>
                    <a:gd fmla="*/ 2147483646 w 36" name="T6"/>
                    <a:gd fmla="*/ 2147483646 h 4" name="T7"/>
                    <a:gd fmla="*/ 2147483646 w 36" name="T8"/>
                    <a:gd fmla="*/ 2147483646 h 4" name="T9"/>
                    <a:gd fmla="*/ 2147483646 w 36" name="T10"/>
                    <a:gd fmla="*/ 2147483646 h 4" name="T11"/>
                    <a:gd fmla="*/ 2147483646 w 36" name="T12"/>
                    <a:gd fmla="*/ 0 h 4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36" name="T21"/>
                    <a:gd fmla="*/ 0 h 4" name="T22"/>
                    <a:gd fmla="*/ 36 w 36" name="T23"/>
                    <a:gd fmla="*/ 4 h 4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4" w="36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8" name="Freeform 19"/>
                <p:cNvSpPr>
                  <a:spLocks noChangeArrowheads="1"/>
                </p:cNvSpPr>
                <p:nvPr/>
              </p:nvSpPr>
              <p:spPr bwMode="auto">
                <a:xfrm>
                  <a:off x="122238" y="230187"/>
                  <a:ext cx="307975" cy="14288"/>
                </a:xfrm>
                <a:custGeom>
                  <a:gdLst>
                    <a:gd fmla="*/ 2147483646 w 80" name="T0"/>
                    <a:gd fmla="*/ 0 h 4" name="T1"/>
                    <a:gd fmla="*/ 2147483646 w 80" name="T2"/>
                    <a:gd fmla="*/ 0 h 4" name="T3"/>
                    <a:gd fmla="*/ 0 w 80" name="T4"/>
                    <a:gd fmla="*/ 2147483646 h 4" name="T5"/>
                    <a:gd fmla="*/ 2147483646 w 80" name="T6"/>
                    <a:gd fmla="*/ 2147483646 h 4" name="T7"/>
                    <a:gd fmla="*/ 2147483646 w 80" name="T8"/>
                    <a:gd fmla="*/ 2147483646 h 4" name="T9"/>
                    <a:gd fmla="*/ 2147483646 w 80" name="T10"/>
                    <a:gd fmla="*/ 2147483646 h 4" name="T11"/>
                    <a:gd fmla="*/ 2147483646 w 80" name="T12"/>
                    <a:gd fmla="*/ 0 h 4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80" name="T21"/>
                    <a:gd fmla="*/ 0 h 4" name="T22"/>
                    <a:gd fmla="*/ 80 w 80" name="T23"/>
                    <a:gd fmla="*/ 4 h 4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4" w="80">
                      <a:moveTo>
                        <a:pt x="7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9" y="4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9" name="Freeform 20"/>
                <p:cNvSpPr>
                  <a:spLocks noChangeArrowheads="1"/>
                </p:cNvSpPr>
                <p:nvPr/>
              </p:nvSpPr>
              <p:spPr bwMode="auto">
                <a:xfrm>
                  <a:off x="122238" y="276225"/>
                  <a:ext cx="307975" cy="14288"/>
                </a:xfrm>
                <a:custGeom>
                  <a:gdLst>
                    <a:gd fmla="*/ 2147483646 w 80" name="T0"/>
                    <a:gd fmla="*/ 0 h 4" name="T1"/>
                    <a:gd fmla="*/ 2147483646 w 80" name="T2"/>
                    <a:gd fmla="*/ 0 h 4" name="T3"/>
                    <a:gd fmla="*/ 0 w 80" name="T4"/>
                    <a:gd fmla="*/ 2147483646 h 4" name="T5"/>
                    <a:gd fmla="*/ 2147483646 w 80" name="T6"/>
                    <a:gd fmla="*/ 2147483646 h 4" name="T7"/>
                    <a:gd fmla="*/ 2147483646 w 80" name="T8"/>
                    <a:gd fmla="*/ 2147483646 h 4" name="T9"/>
                    <a:gd fmla="*/ 2147483646 w 80" name="T10"/>
                    <a:gd fmla="*/ 2147483646 h 4" name="T11"/>
                    <a:gd fmla="*/ 2147483646 w 80" name="T12"/>
                    <a:gd fmla="*/ 0 h 4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80" name="T21"/>
                    <a:gd fmla="*/ 0 h 4" name="T22"/>
                    <a:gd fmla="*/ 80 w 80" name="T23"/>
                    <a:gd fmla="*/ 4 h 4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4" w="80">
                      <a:moveTo>
                        <a:pt x="7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9" y="4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20" name="Freeform 21"/>
                <p:cNvSpPr>
                  <a:spLocks noChangeArrowheads="1" noEditPoints="1"/>
                </p:cNvSpPr>
                <p:nvPr/>
              </p:nvSpPr>
              <p:spPr bwMode="auto">
                <a:xfrm>
                  <a:off x="122238" y="60325"/>
                  <a:ext cx="138113" cy="138113"/>
                </a:xfrm>
                <a:custGeom>
                  <a:gdLst>
                    <a:gd fmla="*/ 2147483646 w 36" name="T0"/>
                    <a:gd fmla="*/ 2147483646 h 36" name="T1"/>
                    <a:gd fmla="*/ 2147483646 w 36" name="T2"/>
                    <a:gd fmla="*/ 2147483646 h 36" name="T3"/>
                    <a:gd fmla="*/ 2147483646 w 36" name="T4"/>
                    <a:gd fmla="*/ 2147483646 h 36" name="T5"/>
                    <a:gd fmla="*/ 2147483646 w 36" name="T6"/>
                    <a:gd fmla="*/ 2147483646 h 36" name="T7"/>
                    <a:gd fmla="*/ 2147483646 w 36" name="T8"/>
                    <a:gd fmla="*/ 0 h 36" name="T9"/>
                    <a:gd fmla="*/ 2147483646 w 36" name="T10"/>
                    <a:gd fmla="*/ 0 h 36" name="T11"/>
                    <a:gd fmla="*/ 0 w 36" name="T12"/>
                    <a:gd fmla="*/ 2147483646 h 36" name="T13"/>
                    <a:gd fmla="*/ 0 w 36" name="T14"/>
                    <a:gd fmla="*/ 2147483646 h 36" name="T15"/>
                    <a:gd fmla="*/ 2147483646 w 36" name="T16"/>
                    <a:gd fmla="*/ 2147483646 h 36" name="T17"/>
                    <a:gd fmla="*/ 2147483646 w 36" name="T18"/>
                    <a:gd fmla="*/ 2147483646 h 36" name="T19"/>
                    <a:gd fmla="*/ 2147483646 w 36" name="T20"/>
                    <a:gd fmla="*/ 2147483646 h 36" name="T21"/>
                    <a:gd fmla="*/ 2147483646 w 36" name="T22"/>
                    <a:gd fmla="*/ 2147483646 h 36" name="T23"/>
                    <a:gd fmla="*/ 2147483646 w 36" name="T24"/>
                    <a:gd fmla="*/ 2147483646 h 36" name="T25"/>
                    <a:gd fmla="*/ 2147483646 w 36" name="T26"/>
                    <a:gd fmla="*/ 2147483646 h 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36" name="T42"/>
                    <a:gd fmla="*/ 0 h 36" name="T43"/>
                    <a:gd fmla="*/ 36 w 36" name="T44"/>
                    <a:gd fmla="*/ 36 h 36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36" w="36">
                      <a:moveTo>
                        <a:pt x="4" y="36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4" y="36"/>
                        <a:pt x="36" y="34"/>
                        <a:pt x="36" y="32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4"/>
                        <a:pt x="2" y="36"/>
                        <a:pt x="4" y="36"/>
                      </a:cubicBezTo>
                      <a:close/>
                      <a:moveTo>
                        <a:pt x="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15367" name="Group 28"/>
          <p:cNvGrpSpPr/>
          <p:nvPr/>
        </p:nvGrpSpPr>
        <p:grpSpPr>
          <a:xfrm flipH="1" flipV="1">
            <a:off x="6092825" y="0"/>
            <a:ext cx="36513" cy="1766888"/>
            <a:chExt cx="36214" cy="1767391"/>
          </a:xfrm>
        </p:grpSpPr>
        <p:sp>
          <p:nvSpPr>
            <p:cNvPr id="21" name="Straight Connector 21"/>
            <p:cNvSpPr>
              <a:spLocks noChangeShapeType="1"/>
            </p:cNvSpPr>
            <p:nvPr/>
          </p:nvSpPr>
          <p:spPr bwMode="auto">
            <a:xfrm>
              <a:off x="36214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96" name="Straight Connector 26"/>
            <p:cNvSpPr>
              <a:spLocks noChangeShapeType="1"/>
            </p:cNvSpPr>
            <p:nvPr/>
          </p:nvSpPr>
          <p:spPr bwMode="auto">
            <a:xfrm>
              <a:off x="0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5391" name="Oval 16"/>
          <p:cNvSpPr>
            <a:spLocks noChangeArrowheads="1"/>
          </p:cNvSpPr>
          <p:nvPr/>
        </p:nvSpPr>
        <p:spPr bwMode="auto">
          <a:xfrm flipH="1" flipV="1">
            <a:off x="6043613" y="3275013"/>
            <a:ext cx="136525" cy="134937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grpSp>
        <p:nvGrpSpPr>
          <p:cNvPr id="15392" name="Group 32"/>
          <p:cNvGrpSpPr/>
          <p:nvPr/>
        </p:nvGrpSpPr>
        <p:grpSpPr>
          <a:xfrm flipH="1" flipV="1">
            <a:off x="6092825" y="3409950"/>
            <a:ext cx="36513" cy="1552575"/>
            <a:chExt cx="36214" cy="1552769"/>
          </a:xfrm>
        </p:grpSpPr>
        <p:sp>
          <p:nvSpPr>
            <p:cNvPr id="15393" name="Straight Connector 14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94" name="Straight Connector 24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5395" name="Group 35"/>
          <p:cNvGrpSpPr/>
          <p:nvPr/>
        </p:nvGrpSpPr>
        <p:grpSpPr>
          <a:xfrm flipH="1" flipV="1">
            <a:off x="6092825" y="1903413"/>
            <a:ext cx="36513" cy="1371600"/>
            <a:chExt cx="36214" cy="1371599"/>
          </a:xfrm>
        </p:grpSpPr>
        <p:sp>
          <p:nvSpPr>
            <p:cNvPr id="22" name="Straight Connector 19"/>
            <p:cNvSpPr>
              <a:spLocks noChangeShapeType="1"/>
            </p:cNvSpPr>
            <p:nvPr/>
          </p:nvSpPr>
          <p:spPr bwMode="auto">
            <a:xfrm>
              <a:off x="36214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Straight Connector 25"/>
            <p:cNvSpPr>
              <a:spLocks noChangeShapeType="1"/>
            </p:cNvSpPr>
            <p:nvPr/>
          </p:nvSpPr>
          <p:spPr bwMode="auto">
            <a:xfrm>
              <a:off x="0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5398" name="Oval 40"/>
          <p:cNvSpPr>
            <a:spLocks noChangeArrowheads="1"/>
          </p:cNvSpPr>
          <p:nvPr/>
        </p:nvSpPr>
        <p:spPr bwMode="auto">
          <a:xfrm flipH="1" flipV="1">
            <a:off x="6043613" y="4954588"/>
            <a:ext cx="136525" cy="134937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5399" name="Oval 41"/>
          <p:cNvSpPr>
            <a:spLocks noChangeArrowheads="1"/>
          </p:cNvSpPr>
          <p:nvPr/>
        </p:nvSpPr>
        <p:spPr bwMode="auto">
          <a:xfrm flipH="1" flipV="1">
            <a:off x="6043613" y="1766888"/>
            <a:ext cx="136525" cy="136525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grpSp>
        <p:nvGrpSpPr>
          <p:cNvPr id="15400" name="Group 40"/>
          <p:cNvGrpSpPr/>
          <p:nvPr/>
        </p:nvGrpSpPr>
        <p:grpSpPr>
          <a:xfrm flipH="1" flipV="1">
            <a:off x="6092825" y="5091113"/>
            <a:ext cx="36513" cy="1766887"/>
            <a:chExt cx="36214" cy="1767391"/>
          </a:xfrm>
        </p:grpSpPr>
        <p:sp>
          <p:nvSpPr>
            <p:cNvPr id="15389" name="Straight Connector 43"/>
            <p:cNvSpPr>
              <a:spLocks noChangeShapeType="1"/>
            </p:cNvSpPr>
            <p:nvPr/>
          </p:nvSpPr>
          <p:spPr bwMode="auto">
            <a:xfrm>
              <a:off x="36214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90" name="Straight Connector 51"/>
            <p:cNvSpPr>
              <a:spLocks noChangeShapeType="1"/>
            </p:cNvSpPr>
            <p:nvPr/>
          </p:nvSpPr>
          <p:spPr bwMode="auto">
            <a:xfrm>
              <a:off x="0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5403" name="Isosceles Triangle 58"/>
          <p:cNvSpPr>
            <a:spLocks noChangeArrowheads="1"/>
          </p:cNvSpPr>
          <p:nvPr/>
        </p:nvSpPr>
        <p:spPr bwMode="auto">
          <a:xfrm flipV="1" rot="16200000">
            <a:off x="6241257" y="4958556"/>
            <a:ext cx="69850" cy="115887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5404" name="Isosceles Triangle 59"/>
          <p:cNvSpPr>
            <a:spLocks noChangeArrowheads="1"/>
          </p:cNvSpPr>
          <p:nvPr/>
        </p:nvSpPr>
        <p:spPr bwMode="auto">
          <a:xfrm flipH="1" flipV="1" rot="5400000">
            <a:off x="5901532" y="3286919"/>
            <a:ext cx="69850" cy="115887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5405" name="Isosceles Triangle 60"/>
          <p:cNvSpPr>
            <a:spLocks noChangeArrowheads="1"/>
          </p:cNvSpPr>
          <p:nvPr/>
        </p:nvSpPr>
        <p:spPr bwMode="auto">
          <a:xfrm flipV="1" rot="16200000">
            <a:off x="6242050" y="1779588"/>
            <a:ext cx="68263" cy="115887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5406" name="TextBox 90"/>
          <p:cNvSpPr>
            <a:spLocks noChangeArrowheads="1"/>
          </p:cNvSpPr>
          <p:nvPr/>
        </p:nvSpPr>
        <p:spPr bwMode="auto">
          <a:xfrm>
            <a:off x="6634164" y="1262063"/>
            <a:ext cx="9258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0" panose="020b0a04020102020204" pitchFamily="34" typeface="Arial Black"/>
                <a:ea charset="-122" panose="02010600030101010101" pitchFamily="2" typeface="宋体"/>
              </a:rPr>
              <a:t>2009.1</a:t>
            </a:r>
          </a:p>
        </p:txBody>
      </p:sp>
      <p:sp>
        <p:nvSpPr>
          <p:cNvPr id="15407" name="TextBox 159"/>
          <p:cNvSpPr>
            <a:spLocks noChangeArrowheads="1"/>
          </p:cNvSpPr>
          <p:nvPr/>
        </p:nvSpPr>
        <p:spPr bwMode="auto">
          <a:xfrm>
            <a:off x="7756368" y="1387475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点击输入标题</a:t>
            </a:r>
          </a:p>
        </p:txBody>
      </p:sp>
      <p:sp>
        <p:nvSpPr>
          <p:cNvPr id="15408" name="矩形 47"/>
          <p:cNvSpPr>
            <a:spLocks noChangeArrowheads="1"/>
          </p:cNvSpPr>
          <p:nvPr/>
        </p:nvSpPr>
        <p:spPr bwMode="auto">
          <a:xfrm>
            <a:off x="6681789" y="1816100"/>
            <a:ext cx="3003550" cy="64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在此录入上述图表的综合描述说明，在此录入上述图表的综合描述说明，在此录入上述图表的综合描述说明。</a:t>
            </a:r>
          </a:p>
        </p:txBody>
      </p:sp>
      <p:pic>
        <p:nvPicPr>
          <p:cNvPr id="15409" name="Chart 3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82675" y="3082925"/>
            <a:ext cx="47482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0" name="TextBox 87"/>
          <p:cNvSpPr>
            <a:spLocks noChangeArrowheads="1"/>
          </p:cNvSpPr>
          <p:nvPr/>
        </p:nvSpPr>
        <p:spPr bwMode="auto">
          <a:xfrm>
            <a:off x="4566920" y="1981200"/>
            <a:ext cx="106076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A5A5A5"/>
                </a:solidFill>
                <a:latin charset="0" panose="020b0a04020102020204" pitchFamily="34" typeface="Arial Black"/>
                <a:ea charset="-122" panose="02010600030101010101" pitchFamily="2" typeface="宋体"/>
              </a:rPr>
              <a:t>2010.10</a:t>
            </a:r>
          </a:p>
        </p:txBody>
      </p:sp>
      <p:sp>
        <p:nvSpPr>
          <p:cNvPr id="15411" name="TextBox 159"/>
          <p:cNvSpPr>
            <a:spLocks noChangeArrowheads="1"/>
          </p:cNvSpPr>
          <p:nvPr/>
        </p:nvSpPr>
        <p:spPr bwMode="auto">
          <a:xfrm>
            <a:off x="4054158" y="2241550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点击输入标题</a:t>
            </a:r>
          </a:p>
        </p:txBody>
      </p:sp>
      <p:sp>
        <p:nvSpPr>
          <p:cNvPr id="15412" name="矩形 47"/>
          <p:cNvSpPr>
            <a:spLocks noChangeArrowheads="1"/>
          </p:cNvSpPr>
          <p:nvPr/>
        </p:nvSpPr>
        <p:spPr bwMode="auto">
          <a:xfrm>
            <a:off x="1466850" y="2616200"/>
            <a:ext cx="4156075" cy="49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5413" name="TextBox 80"/>
          <p:cNvSpPr>
            <a:spLocks noChangeArrowheads="1"/>
          </p:cNvSpPr>
          <p:nvPr/>
        </p:nvSpPr>
        <p:spPr bwMode="auto">
          <a:xfrm>
            <a:off x="6634164" y="3749675"/>
            <a:ext cx="106076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0" panose="020b0a04020102020204" pitchFamily="34" typeface="Arial Black"/>
                <a:ea charset="-122" panose="02010600030101010101" pitchFamily="2" typeface="宋体"/>
              </a:rPr>
              <a:t>2010.12</a:t>
            </a:r>
          </a:p>
        </p:txBody>
      </p:sp>
      <p:sp>
        <p:nvSpPr>
          <p:cNvPr id="15414" name="TextBox 159"/>
          <p:cNvSpPr>
            <a:spLocks noChangeArrowheads="1"/>
          </p:cNvSpPr>
          <p:nvPr/>
        </p:nvSpPr>
        <p:spPr bwMode="auto">
          <a:xfrm>
            <a:off x="6821489" y="4170363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点击输入标题</a:t>
            </a:r>
          </a:p>
        </p:txBody>
      </p:sp>
      <p:sp>
        <p:nvSpPr>
          <p:cNvPr id="15415" name="矩形 47"/>
          <p:cNvSpPr>
            <a:spLocks noChangeArrowheads="1"/>
          </p:cNvSpPr>
          <p:nvPr/>
        </p:nvSpPr>
        <p:spPr bwMode="auto">
          <a:xfrm>
            <a:off x="6821489" y="4530725"/>
            <a:ext cx="2922587" cy="49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</p:txBody>
      </p:sp>
      <p:sp>
        <p:nvSpPr>
          <p:cNvPr id="15416" name="TextBox 159"/>
          <p:cNvSpPr>
            <a:spLocks noChangeArrowheads="1"/>
          </p:cNvSpPr>
          <p:nvPr/>
        </p:nvSpPr>
        <p:spPr bwMode="auto">
          <a:xfrm>
            <a:off x="6821489" y="5135563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点击输入标题</a:t>
            </a:r>
          </a:p>
        </p:txBody>
      </p:sp>
      <p:sp>
        <p:nvSpPr>
          <p:cNvPr id="15417" name="矩形 47"/>
          <p:cNvSpPr>
            <a:spLocks noChangeArrowheads="1"/>
          </p:cNvSpPr>
          <p:nvPr/>
        </p:nvSpPr>
        <p:spPr bwMode="auto">
          <a:xfrm>
            <a:off x="6821489" y="5495925"/>
            <a:ext cx="2922587" cy="49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1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9" tmFilter="0, 0; .2, .5; .8, .5; 1, 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153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14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01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8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451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951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6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9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451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3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951"/>
                            </p:stCondLst>
                            <p:childTnLst>
                              <p:par>
                                <p:cTn fill="hold" grpId="0" id="3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952"/>
                            </p:stCondLst>
                            <p:childTnLst>
                              <p:par>
                                <p:cTn fill="hold" grpId="1" id="3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39" tmFilter="0, 0; .2, .5; .8, .5; 1, 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15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452"/>
                            </p:stCondLst>
                            <p:childTnLst>
                              <p:par>
                                <p:cTn fill="hold" grpId="0" id="4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44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652"/>
                            </p:stCondLst>
                            <p:childTnLst>
                              <p:par>
                                <p:cTn fill="hold" grpId="0" id="4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8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152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652"/>
                            </p:stCondLst>
                            <p:childTnLst>
                              <p:par>
                                <p:cTn fill="hold" grpId="0" id="5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6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152"/>
                            </p:stCondLst>
                            <p:childTnLst>
                              <p:par>
                                <p:cTn fill="hold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652"/>
                            </p:stCondLst>
                            <p:childTnLst>
                              <p:par>
                                <p:cTn fill="hold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6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152"/>
                            </p:stCondLst>
                            <p:childTnLst>
                              <p:par>
                                <p:cTn fill="hold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2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652"/>
                            </p:stCondLst>
                            <p:childTnLst>
                              <p:par>
                                <p:cTn fill="hold" id="7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8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152"/>
                            </p:stCondLst>
                            <p:childTnLst>
                              <p:par>
                                <p:cTn fill="hold" id="8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4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652"/>
                            </p:stCondLst>
                            <p:childTnLst>
                              <p:par>
                                <p:cTn fill="hold" grpId="0" id="8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653"/>
                            </p:stCondLst>
                            <p:childTnLst>
                              <p:par>
                                <p:cTn fill="hold" grpId="1" id="8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90" tmFilter="0, 0; .2, .5; .8, .5; 1, 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1"/>
                                        <p:tgtEl>
                                          <p:spTgt spid="153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153"/>
                            </p:stCondLst>
                            <p:childTnLst>
                              <p:par>
                                <p:cTn fill="hold" grpId="0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95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8353"/>
                            </p:stCondLst>
                            <p:childTnLst>
                              <p:par>
                                <p:cTn fill="hold" id="9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8853"/>
                            </p:stCondLst>
                            <p:childTnLst>
                              <p:par>
                                <p:cTn fill="hold" grpId="0" id="1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3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9353"/>
                            </p:stCondLst>
                            <p:childTnLst>
                              <p:par>
                                <p:cTn fill="hold" grpId="0" id="10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7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3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6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9853"/>
                            </p:stCondLst>
                            <p:childTnLst>
                              <p:par>
                                <p:cTn fill="hold" id="1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2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91"/>
      <p:bldP grpId="1" spid="15391"/>
      <p:bldP grpId="0" spid="15398"/>
      <p:bldP grpId="1" spid="15398"/>
      <p:bldP grpId="0" spid="15399"/>
      <p:bldP grpId="1" spid="15399"/>
      <p:bldP grpId="0" spid="15403"/>
      <p:bldP grpId="0" spid="15404"/>
      <p:bldP grpId="0" spid="15405"/>
      <p:bldP grpId="0" spid="15406"/>
      <p:bldP grpId="0" spid="15407"/>
      <p:bldP grpId="0" spid="15408"/>
      <p:bldP grpId="0" spid="15410"/>
      <p:bldP grpId="0" spid="15411"/>
      <p:bldP grpId="0" spid="15412"/>
      <p:bldP grpId="0" spid="15413"/>
      <p:bldP grpId="0" spid="15414"/>
      <p:bldP grpId="0" spid="15415"/>
      <p:bldP grpId="0" spid="15416"/>
      <p:bldP grpId="0" spid="1541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011B77AB-A269-4C8D-A440-0C7F23E2F4C2}" type="slidenum">
              <a:rPr altLang="en-US" lang="zh-CN"/>
              <a:pPr>
                <a:defRPr/>
              </a:pPr>
              <a:t>14</a:t>
            </a:fld>
          </a:p>
        </p:txBody>
      </p:sp>
      <p:sp>
        <p:nvSpPr>
          <p:cNvPr id="1638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388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6569075" y="1439863"/>
            <a:ext cx="3941763" cy="2967037"/>
            <a:chExt cx="3941516" cy="2968086"/>
          </a:xfrm>
        </p:grpSpPr>
        <p:sp>
          <p:nvSpPr>
            <p:cNvPr id="3" name="任意多边形 39"/>
            <p:cNvSpPr>
              <a:spLocks noChangeArrowheads="1"/>
            </p:cNvSpPr>
            <p:nvPr/>
          </p:nvSpPr>
          <p:spPr bwMode="auto">
            <a:xfrm flipH="1">
              <a:off x="0" y="370801"/>
              <a:ext cx="3540095" cy="2597285"/>
            </a:xfrm>
            <a:custGeom>
              <a:gdLst>
                <a:gd fmla="*/ 3540095 w 3540095" name="T0"/>
                <a:gd fmla="*/ 0 h 2597285" name="T1"/>
                <a:gd fmla="*/ 444682 w 3540095" name="T2"/>
                <a:gd fmla="*/ 0 h 2597285" name="T3"/>
                <a:gd fmla="*/ 450229 w 3540095" name="T4"/>
                <a:gd fmla="*/ 55024 h 2597285" name="T5"/>
                <a:gd fmla="*/ 24404 w 3540095" name="T6"/>
                <a:gd fmla="*/ 480849 h 2597285" name="T7"/>
                <a:gd fmla="*/ 0 w 3540095" name="T8"/>
                <a:gd fmla="*/ 478389 h 2597285" name="T9"/>
                <a:gd fmla="*/ 0 w 3540095" name="T10"/>
                <a:gd fmla="*/ 2597285 h 2597285" name="T11"/>
                <a:gd fmla="*/ 3540095 w 3540095" name="T12"/>
                <a:gd fmla="*/ 2597285 h 2597285" name="T13"/>
                <a:gd fmla="*/ 3540095 w 3540095" name="T14"/>
                <a:gd fmla="*/ 0 h 259728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540095" name="T24"/>
                <a:gd fmla="*/ 0 h 2597285" name="T25"/>
                <a:gd fmla="*/ 3540095 w 3540095" name="T26"/>
                <a:gd fmla="*/ 2597285 h 259728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597285" w="3540095">
                  <a:moveTo>
                    <a:pt x="3540095" y="0"/>
                  </a:moveTo>
                  <a:lnTo>
                    <a:pt x="444682" y="0"/>
                  </a:lnTo>
                  <a:lnTo>
                    <a:pt x="450229" y="55024"/>
                  </a:lnTo>
                  <a:cubicBezTo>
                    <a:pt x="450229" y="290201"/>
                    <a:pt x="259581" y="480849"/>
                    <a:pt x="24404" y="480849"/>
                  </a:cubicBezTo>
                  <a:lnTo>
                    <a:pt x="0" y="478389"/>
                  </a:lnTo>
                  <a:lnTo>
                    <a:pt x="0" y="2597285"/>
                  </a:lnTo>
                  <a:lnTo>
                    <a:pt x="3540095" y="2597285"/>
                  </a:lnTo>
                  <a:lnTo>
                    <a:pt x="354009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4" name="Group 6"/>
            <p:cNvGrpSpPr/>
            <p:nvPr/>
          </p:nvGrpSpPr>
          <p:grpSpPr>
            <a:xfrm>
              <a:off x="3089867" y="0"/>
              <a:ext cx="851649" cy="851649"/>
              <a:chExt cx="851649" cy="851649"/>
            </a:xfrm>
          </p:grpSpPr>
          <p:sp>
            <p:nvSpPr>
              <p:cNvPr id="5" name="Oval 57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  <p:grpSp>
            <p:nvGrpSpPr>
              <p:cNvPr id="6" name="Group 8"/>
              <p:cNvGrpSpPr/>
              <p:nvPr/>
            </p:nvGrpSpPr>
            <p:grpSpPr>
              <a:xfrm>
                <a:off x="260486" y="236892"/>
                <a:ext cx="403138" cy="377863"/>
                <a:chExt cx="506412" cy="474662"/>
              </a:xfrm>
            </p:grpSpPr>
            <p:sp>
              <p:nvSpPr>
                <p:cNvPr id="7" name="Oval 5"/>
                <p:cNvSpPr>
                  <a:spLocks noChangeArrowheads="1"/>
                </p:cNvSpPr>
                <p:nvPr/>
              </p:nvSpPr>
              <p:spPr bwMode="auto">
                <a:xfrm>
                  <a:off x="246062" y="260350"/>
                  <a:ext cx="60325" cy="60325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charset="0" panose="020b0604020202020204" pitchFamily="34" typeface="Arial"/>
                    <a:buNone/>
                  </a:pPr>
                  <a:endParaRPr altLang="zh-CN" lang="zh-CN" sz="1800">
                    <a:latin charset="0" panose="020f0502020204030204" pitchFamily="34" typeface="Calibri"/>
                    <a:ea charset="-122" panose="02010600030101010101" pitchFamily="2" typeface="宋体"/>
                  </a:endParaRPr>
                </a:p>
              </p:txBody>
            </p:sp>
            <p:sp>
              <p:nvSpPr>
                <p:cNvPr id="16426" name="Freeform 6"/>
                <p:cNvSpPr>
                  <a:spLocks noChangeArrowheads="1" noEditPoints="1"/>
                </p:cNvSpPr>
                <p:nvPr/>
              </p:nvSpPr>
              <p:spPr bwMode="auto">
                <a:xfrm>
                  <a:off x="0" y="0"/>
                  <a:ext cx="506412" cy="474662"/>
                </a:xfrm>
                <a:custGeom>
                  <a:gdLst>
                    <a:gd fmla="*/ 2147483646 w 132" name="T0"/>
                    <a:gd fmla="*/ 2147483646 h 124" name="T1"/>
                    <a:gd fmla="*/ 2147483646 w 132" name="T2"/>
                    <a:gd fmla="*/ 2147483646 h 124" name="T3"/>
                    <a:gd fmla="*/ 2147483646 w 132" name="T4"/>
                    <a:gd fmla="*/ 0 h 124" name="T5"/>
                    <a:gd fmla="*/ 2147483646 w 132" name="T6"/>
                    <a:gd fmla="*/ 0 h 124" name="T7"/>
                    <a:gd fmla="*/ 0 w 132" name="T8"/>
                    <a:gd fmla="*/ 2147483646 h 124" name="T9"/>
                    <a:gd fmla="*/ 2147483646 w 132" name="T10"/>
                    <a:gd fmla="*/ 2147483646 h 124" name="T11"/>
                    <a:gd fmla="*/ 2147483646 w 132" name="T12"/>
                    <a:gd fmla="*/ 2147483646 h 124" name="T13"/>
                    <a:gd fmla="*/ 2147483646 w 132" name="T14"/>
                    <a:gd fmla="*/ 2147483646 h 124" name="T15"/>
                    <a:gd fmla="*/ 2147483646 w 132" name="T16"/>
                    <a:gd fmla="*/ 2147483646 h 124" name="T17"/>
                    <a:gd fmla="*/ 2147483646 w 132" name="T18"/>
                    <a:gd fmla="*/ 2147483646 h 124" name="T19"/>
                    <a:gd fmla="*/ 2147483646 w 132" name="T20"/>
                    <a:gd fmla="*/ 2147483646 h 124" name="T21"/>
                    <a:gd fmla="*/ 2147483646 w 132" name="T22"/>
                    <a:gd fmla="*/ 2147483646 h 124" name="T23"/>
                    <a:gd fmla="*/ 2147483646 w 132" name="T24"/>
                    <a:gd fmla="*/ 2147483646 h 124" name="T25"/>
                    <a:gd fmla="*/ 2147483646 w 132" name="T26"/>
                    <a:gd fmla="*/ 2147483646 h 124" name="T27"/>
                    <a:gd fmla="*/ 2147483646 w 132" name="T28"/>
                    <a:gd fmla="*/ 2147483646 h 124" name="T29"/>
                    <a:gd fmla="*/ 2147483646 w 132" name="T30"/>
                    <a:gd fmla="*/ 2147483646 h 124" name="T31"/>
                    <a:gd fmla="*/ 2147483646 w 132" name="T32"/>
                    <a:gd fmla="*/ 2147483646 h 124" name="T33"/>
                    <a:gd fmla="*/ 2147483646 w 132" name="T34"/>
                    <a:gd fmla="*/ 2147483646 h 124" name="T35"/>
                    <a:gd fmla="*/ 2147483646 w 132" name="T36"/>
                    <a:gd fmla="*/ 2147483646 h 124" name="T37"/>
                    <a:gd fmla="*/ 2147483646 w 132" name="T38"/>
                    <a:gd fmla="*/ 2147483646 h 124" name="T39"/>
                    <a:gd fmla="*/ 2147483646 w 132" name="T40"/>
                    <a:gd fmla="*/ 2147483646 h 124" name="T41"/>
                    <a:gd fmla="*/ 2147483646 w 132" name="T42"/>
                    <a:gd fmla="*/ 2147483646 h 124" name="T43"/>
                    <a:gd fmla="*/ 2147483646 w 132" name="T44"/>
                    <a:gd fmla="*/ 2147483646 h 124" name="T45"/>
                    <a:gd fmla="*/ 2147483646 w 132" name="T46"/>
                    <a:gd fmla="*/ 2147483646 h 124" name="T47"/>
                    <a:gd fmla="*/ 2147483646 w 132" name="T48"/>
                    <a:gd fmla="*/ 2147483646 h 124" name="T49"/>
                    <a:gd fmla="*/ 2147483646 w 132" name="T50"/>
                    <a:gd fmla="*/ 2147483646 h 124" name="T51"/>
                    <a:gd fmla="*/ 2147483646 w 132" name="T52"/>
                    <a:gd fmla="*/ 2147483646 h 124" name="T53"/>
                    <a:gd fmla="*/ 2147483646 w 132" name="T54"/>
                    <a:gd fmla="*/ 2147483646 h 124" name="T55"/>
                    <a:gd fmla="*/ 2147483646 w 132" name="T56"/>
                    <a:gd fmla="*/ 2147483646 h 124" name="T57"/>
                    <a:gd fmla="*/ 2147483646 w 132" name="T58"/>
                    <a:gd fmla="*/ 2147483646 h 124" name="T59"/>
                    <a:gd fmla="*/ 2147483646 w 132" name="T60"/>
                    <a:gd fmla="*/ 2147483646 h 124" name="T61"/>
                    <a:gd fmla="*/ 2147483646 w 132" name="T62"/>
                    <a:gd fmla="*/ 2147483646 h 124" name="T63"/>
                    <a:gd fmla="*/ 2147483646 w 132" name="T64"/>
                    <a:gd fmla="*/ 2147483646 h 124" name="T65"/>
                    <a:gd fmla="*/ 2147483646 w 132" name="T66"/>
                    <a:gd fmla="*/ 2147483646 h 124" name="T67"/>
                    <a:gd fmla="*/ 2147483646 w 132" name="T68"/>
                    <a:gd fmla="*/ 2147483646 h 124" name="T69"/>
                    <a:gd fmla="*/ 2147483646 w 132" name="T70"/>
                    <a:gd fmla="*/ 2147483646 h 124" name="T71"/>
                    <a:gd fmla="*/ 2147483646 w 132" name="T72"/>
                    <a:gd fmla="*/ 2147483646 h 124" name="T73"/>
                    <a:gd fmla="*/ 2147483646 w 132" name="T74"/>
                    <a:gd fmla="*/ 2147483646 h 124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w 132" name="T114"/>
                    <a:gd fmla="*/ 0 h 124" name="T115"/>
                    <a:gd fmla="*/ 132 w 132" name="T116"/>
                    <a:gd fmla="*/ 124 h 124" name="T117"/>
                  </a:gdLst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b="T117" l="T114" r="T116" t="T115"/>
                  <a:pathLst>
                    <a:path h="124" w="132">
                      <a:moveTo>
                        <a:pt x="116" y="48"/>
                      </a:moveTo>
                      <a:cubicBezTo>
                        <a:pt x="116" y="48"/>
                        <a:pt x="116" y="48"/>
                        <a:pt x="116" y="48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5"/>
                        <a:pt x="111" y="0"/>
                        <a:pt x="10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14"/>
                        <a:pt x="10" y="124"/>
                        <a:pt x="22" y="124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06" y="124"/>
                        <a:pt x="116" y="114"/>
                        <a:pt x="116" y="102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32" y="84"/>
                        <a:pt x="132" y="60"/>
                        <a:pt x="116" y="48"/>
                      </a:cubicBezTo>
                      <a:close/>
                      <a:moveTo>
                        <a:pt x="22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6" y="8"/>
                        <a:pt x="108" y="10"/>
                        <a:pt x="108" y="12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7" y="36"/>
                        <a:pt x="105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4"/>
                        <a:pt x="102" y="12"/>
                        <a:pt x="100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2" y="14"/>
                        <a:pt x="12" y="16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8" y="26"/>
                        <a:pt x="8" y="22"/>
                      </a:cubicBezTo>
                      <a:cubicBezTo>
                        <a:pt x="8" y="14"/>
                        <a:pt x="14" y="8"/>
                        <a:pt x="22" y="8"/>
                      </a:cubicBezTo>
                      <a:close/>
                      <a:moveTo>
                        <a:pt x="100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lnTo>
                        <a:pt x="100" y="20"/>
                      </a:lnTo>
                      <a:close/>
                      <a:moveTo>
                        <a:pt x="100" y="24"/>
                      </a:move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00" y="24"/>
                      </a:lnTo>
                      <a:close/>
                      <a:moveTo>
                        <a:pt x="100" y="32"/>
                      </a:move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0" y="36"/>
                        <a:pt x="18" y="35"/>
                        <a:pt x="16" y="35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lnTo>
                        <a:pt x="100" y="32"/>
                      </a:lnTo>
                      <a:close/>
                      <a:moveTo>
                        <a:pt x="108" y="102"/>
                      </a:moveTo>
                      <a:cubicBezTo>
                        <a:pt x="108" y="110"/>
                        <a:pt x="102" y="116"/>
                        <a:pt x="94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14" y="116"/>
                        <a:pt x="8" y="110"/>
                        <a:pt x="8" y="10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2" y="42"/>
                        <a:pt x="17" y="44"/>
                        <a:pt x="22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8" y="46"/>
                        <a:pt x="108" y="4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61" y="56"/>
                        <a:pt x="52" y="65"/>
                        <a:pt x="52" y="76"/>
                      </a:cubicBezTo>
                      <a:cubicBezTo>
                        <a:pt x="52" y="87"/>
                        <a:pt x="61" y="96"/>
                        <a:pt x="72" y="96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lnTo>
                        <a:pt x="108" y="102"/>
                      </a:lnTo>
                      <a:close/>
                      <a:moveTo>
                        <a:pt x="113" y="88"/>
                      </a:moveTo>
                      <a:cubicBezTo>
                        <a:pt x="72" y="88"/>
                        <a:pt x="72" y="88"/>
                        <a:pt x="72" y="88"/>
                      </a:cubicBezTo>
                      <a:cubicBezTo>
                        <a:pt x="65" y="88"/>
                        <a:pt x="60" y="83"/>
                        <a:pt x="60" y="76"/>
                      </a:cubicBezTo>
                      <a:cubicBezTo>
                        <a:pt x="60" y="69"/>
                        <a:pt x="65" y="64"/>
                        <a:pt x="72" y="6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10" y="64"/>
                        <a:pt x="113" y="63"/>
                        <a:pt x="114" y="61"/>
                      </a:cubicBezTo>
                      <a:cubicBezTo>
                        <a:pt x="115" y="60"/>
                        <a:pt x="115" y="60"/>
                        <a:pt x="115" y="59"/>
                      </a:cubicBezTo>
                      <a:cubicBezTo>
                        <a:pt x="115" y="59"/>
                        <a:pt x="116" y="59"/>
                        <a:pt x="116" y="59"/>
                      </a:cubicBezTo>
                      <a:cubicBezTo>
                        <a:pt x="118" y="62"/>
                        <a:pt x="120" y="67"/>
                        <a:pt x="120" y="72"/>
                      </a:cubicBezTo>
                      <a:cubicBezTo>
                        <a:pt x="120" y="78"/>
                        <a:pt x="118" y="84"/>
                        <a:pt x="113" y="8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16395" name="Group 11"/>
          <p:cNvGrpSpPr/>
          <p:nvPr/>
        </p:nvGrpSpPr>
        <p:grpSpPr>
          <a:xfrm>
            <a:off x="1636713" y="571500"/>
            <a:ext cx="4030662" cy="3568700"/>
            <a:chExt cx="4030904" cy="3567757"/>
          </a:xfrm>
        </p:grpSpPr>
        <p:sp>
          <p:nvSpPr>
            <p:cNvPr id="8" name="任意多边形 42"/>
            <p:cNvSpPr>
              <a:spLocks noChangeArrowheads="1"/>
            </p:cNvSpPr>
            <p:nvPr/>
          </p:nvSpPr>
          <p:spPr bwMode="auto">
            <a:xfrm flipH="1">
              <a:off x="388908" y="384449"/>
              <a:ext cx="3641996" cy="3183308"/>
            </a:xfrm>
            <a:custGeom>
              <a:gdLst>
                <a:gd fmla="*/ 3183427 w 3641996" name="T0"/>
                <a:gd fmla="*/ 0 h 3183308" name="T1"/>
                <a:gd fmla="*/ 0 w 3641996" name="T2"/>
                <a:gd fmla="*/ 0 h 3183308" name="T3"/>
                <a:gd fmla="*/ 0 w 3641996" name="T4"/>
                <a:gd fmla="*/ 3183308 h 3183308" name="T5"/>
                <a:gd fmla="*/ 3641996 w 3641996" name="T6"/>
                <a:gd fmla="*/ 3183308 h 3183308" name="T7"/>
                <a:gd fmla="*/ 3641996 w 3641996" name="T8"/>
                <a:gd fmla="*/ 463479 h 3183308" name="T9"/>
                <a:gd fmla="*/ 3605081 w 3641996" name="T10"/>
                <a:gd fmla="*/ 467200 h 3183308" name="T11"/>
                <a:gd fmla="*/ 3179256 w 3641996" name="T12"/>
                <a:gd fmla="*/ 41375 h 3183308" name="T13"/>
                <a:gd fmla="*/ 3183427 w 3641996" name="T14"/>
                <a:gd fmla="*/ 0 h 318330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641996" name="T24"/>
                <a:gd fmla="*/ 0 h 3183308" name="T25"/>
                <a:gd fmla="*/ 3641996 w 3641996" name="T26"/>
                <a:gd fmla="*/ 3183308 h 3183308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3183308" w="3641996">
                  <a:moveTo>
                    <a:pt x="3183427" y="0"/>
                  </a:moveTo>
                  <a:lnTo>
                    <a:pt x="0" y="0"/>
                  </a:lnTo>
                  <a:lnTo>
                    <a:pt x="0" y="3183308"/>
                  </a:lnTo>
                  <a:lnTo>
                    <a:pt x="3641996" y="3183308"/>
                  </a:lnTo>
                  <a:lnTo>
                    <a:pt x="3641996" y="463479"/>
                  </a:lnTo>
                  <a:lnTo>
                    <a:pt x="3605081" y="467200"/>
                  </a:lnTo>
                  <a:cubicBezTo>
                    <a:pt x="3369904" y="467200"/>
                    <a:pt x="3179256" y="276552"/>
                    <a:pt x="3179256" y="41375"/>
                  </a:cubicBezTo>
                  <a:lnTo>
                    <a:pt x="318342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9" name="Group 13"/>
            <p:cNvGrpSpPr/>
            <p:nvPr/>
          </p:nvGrpSpPr>
          <p:grpSpPr>
            <a:xfrm>
              <a:off x="0" y="0"/>
              <a:ext cx="851649" cy="851649"/>
              <a:chExt cx="851649" cy="851649"/>
            </a:xfrm>
          </p:grpSpPr>
          <p:sp>
            <p:nvSpPr>
              <p:cNvPr id="10" name="Oval 7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0" panose="020b0604020202020204" pitchFamily="34" typeface="Arial"/>
                  <a:ea charset="-122" panose="02010600030101010101" pitchFamily="2" typeface="宋体"/>
                </a:endParaRPr>
              </a:p>
            </p:txBody>
          </p:sp>
          <p:grpSp>
            <p:nvGrpSpPr>
              <p:cNvPr id="11" name="Group 15"/>
              <p:cNvGrpSpPr/>
              <p:nvPr/>
            </p:nvGrpSpPr>
            <p:grpSpPr>
              <a:xfrm>
                <a:off x="244502" y="236738"/>
                <a:ext cx="385031" cy="410257"/>
                <a:chExt cx="460375" cy="490537"/>
              </a:xfrm>
            </p:grpSpPr>
            <p:sp>
              <p:nvSpPr>
                <p:cNvPr id="12" name="Freeform 10"/>
                <p:cNvSpPr>
                  <a:spLocks noChangeArrowheads="1" noEditPoints="1"/>
                </p:cNvSpPr>
                <p:nvPr/>
              </p:nvSpPr>
              <p:spPr bwMode="auto">
                <a:xfrm>
                  <a:off x="0" y="0"/>
                  <a:ext cx="460375" cy="490537"/>
                </a:xfrm>
                <a:custGeom>
                  <a:gdLst>
                    <a:gd fmla="*/ 2147483646 w 120" name="T0"/>
                    <a:gd fmla="*/ 0 h 128" name="T1"/>
                    <a:gd fmla="*/ 2147483646 w 120" name="T2"/>
                    <a:gd fmla="*/ 0 h 128" name="T3"/>
                    <a:gd fmla="*/ 0 w 120" name="T4"/>
                    <a:gd fmla="*/ 2147483646 h 128" name="T5"/>
                    <a:gd fmla="*/ 0 w 120" name="T6"/>
                    <a:gd fmla="*/ 2147483646 h 128" name="T7"/>
                    <a:gd fmla="*/ 2147483646 w 120" name="T8"/>
                    <a:gd fmla="*/ 2147483646 h 128" name="T9"/>
                    <a:gd fmla="*/ 2147483646 w 120" name="T10"/>
                    <a:gd fmla="*/ 2147483646 h 128" name="T11"/>
                    <a:gd fmla="*/ 2147483646 w 120" name="T12"/>
                    <a:gd fmla="*/ 2147483646 h 128" name="T13"/>
                    <a:gd fmla="*/ 2147483646 w 120" name="T14"/>
                    <a:gd fmla="*/ 2147483646 h 128" name="T15"/>
                    <a:gd fmla="*/ 2147483646 w 120" name="T16"/>
                    <a:gd fmla="*/ 0 h 128" name="T17"/>
                    <a:gd fmla="*/ 2147483646 w 120" name="T18"/>
                    <a:gd fmla="*/ 2147483646 h 128" name="T19"/>
                    <a:gd fmla="*/ 2147483646 w 120" name="T20"/>
                    <a:gd fmla="*/ 2147483646 h 128" name="T21"/>
                    <a:gd fmla="*/ 2147483646 w 120" name="T22"/>
                    <a:gd fmla="*/ 2147483646 h 128" name="T23"/>
                    <a:gd fmla="*/ 2147483646 w 120" name="T24"/>
                    <a:gd fmla="*/ 2147483646 h 128" name="T25"/>
                    <a:gd fmla="*/ 2147483646 w 120" name="T26"/>
                    <a:gd fmla="*/ 2147483646 h 128" name="T27"/>
                    <a:gd fmla="*/ 2147483646 w 120" name="T28"/>
                    <a:gd fmla="*/ 2147483646 h 128" name="T29"/>
                    <a:gd fmla="*/ 2147483646 w 120" name="T30"/>
                    <a:gd fmla="*/ 2147483646 h 128" name="T31"/>
                    <a:gd fmla="*/ 2147483646 w 120" name="T32"/>
                    <a:gd fmla="*/ 2147483646 h 128" name="T33"/>
                    <a:gd fmla="*/ 2147483646 w 120" name="T34"/>
                    <a:gd fmla="*/ 2147483646 h 128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20" name="T54"/>
                    <a:gd fmla="*/ 0 h 128" name="T55"/>
                    <a:gd fmla="*/ 120 w 120" name="T56"/>
                    <a:gd fmla="*/ 128 h 128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28" w="120">
                      <a:moveTo>
                        <a:pt x="10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04" y="128"/>
                        <a:pt x="104" y="128"/>
                        <a:pt x="104" y="128"/>
                      </a:cubicBezTo>
                      <a:cubicBezTo>
                        <a:pt x="113" y="128"/>
                        <a:pt x="120" y="121"/>
                        <a:pt x="120" y="112"/>
                      </a:cubicBezTo>
                      <a:cubicBezTo>
                        <a:pt x="120" y="16"/>
                        <a:pt x="120" y="16"/>
                        <a:pt x="120" y="16"/>
                      </a:cubicBezTo>
                      <a:cubicBezTo>
                        <a:pt x="120" y="7"/>
                        <a:pt x="113" y="0"/>
                        <a:pt x="104" y="0"/>
                      </a:cubicBezTo>
                      <a:close/>
                      <a:moveTo>
                        <a:pt x="112" y="112"/>
                      </a:moveTo>
                      <a:cubicBezTo>
                        <a:pt x="112" y="116"/>
                        <a:pt x="108" y="120"/>
                        <a:pt x="104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8" y="8"/>
                        <a:pt x="112" y="12"/>
                        <a:pt x="112" y="16"/>
                      </a:cubicBezTo>
                      <a:lnTo>
                        <a:pt x="112" y="11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3" name="Freeform 11"/>
                <p:cNvSpPr>
                  <a:spLocks noChangeArrowheads="1" noEditPoints="1"/>
                </p:cNvSpPr>
                <p:nvPr/>
              </p:nvSpPr>
              <p:spPr bwMode="auto">
                <a:xfrm>
                  <a:off x="61913" y="61912"/>
                  <a:ext cx="338138" cy="306387"/>
                </a:xfrm>
                <a:custGeom>
                  <a:gdLst>
                    <a:gd fmla="*/ 2147483646 w 88" name="T0"/>
                    <a:gd fmla="*/ 0 h 80" name="T1"/>
                    <a:gd fmla="*/ 2147483646 w 88" name="T2"/>
                    <a:gd fmla="*/ 0 h 80" name="T3"/>
                    <a:gd fmla="*/ 0 w 88" name="T4"/>
                    <a:gd fmla="*/ 2147483646 h 80" name="T5"/>
                    <a:gd fmla="*/ 0 w 88" name="T6"/>
                    <a:gd fmla="*/ 2147483646 h 80" name="T7"/>
                    <a:gd fmla="*/ 2147483646 w 88" name="T8"/>
                    <a:gd fmla="*/ 2147483646 h 80" name="T9"/>
                    <a:gd fmla="*/ 2147483646 w 88" name="T10"/>
                    <a:gd fmla="*/ 2147483646 h 80" name="T11"/>
                    <a:gd fmla="*/ 2147483646 w 88" name="T12"/>
                    <a:gd fmla="*/ 2147483646 h 80" name="T13"/>
                    <a:gd fmla="*/ 2147483646 w 88" name="T14"/>
                    <a:gd fmla="*/ 2147483646 h 80" name="T15"/>
                    <a:gd fmla="*/ 2147483646 w 88" name="T16"/>
                    <a:gd fmla="*/ 0 h 80" name="T17"/>
                    <a:gd fmla="*/ 2147483646 w 88" name="T18"/>
                    <a:gd fmla="*/ 2147483646 h 80" name="T19"/>
                    <a:gd fmla="*/ 2147483646 w 88" name="T20"/>
                    <a:gd fmla="*/ 2147483646 h 80" name="T21"/>
                    <a:gd fmla="*/ 2147483646 w 88" name="T22"/>
                    <a:gd fmla="*/ 2147483646 h 80" name="T23"/>
                    <a:gd fmla="*/ 2147483646 w 88" name="T24"/>
                    <a:gd fmla="*/ 2147483646 h 80" name="T25"/>
                    <a:gd fmla="*/ 2147483646 w 88" name="T26"/>
                    <a:gd fmla="*/ 2147483646 h 80" name="T27"/>
                    <a:gd fmla="*/ 2147483646 w 88" name="T28"/>
                    <a:gd fmla="*/ 2147483646 h 80" name="T29"/>
                    <a:gd fmla="*/ 2147483646 w 88" name="T30"/>
                    <a:gd fmla="*/ 2147483646 h 80" name="T31"/>
                    <a:gd fmla="*/ 2147483646 w 88" name="T32"/>
                    <a:gd fmla="*/ 2147483646 h 80" name="T33"/>
                    <a:gd fmla="*/ 2147483646 w 88" name="T34"/>
                    <a:gd fmla="*/ 2147483646 h 80" name="T35"/>
                    <a:gd fmla="*/ 2147483646 w 88" name="T36"/>
                    <a:gd fmla="*/ 2147483646 h 80" name="T37"/>
                    <a:gd fmla="*/ 2147483646 w 88" name="T38"/>
                    <a:gd fmla="*/ 2147483646 h 80" name="T39"/>
                    <a:gd fmla="*/ 2147483646 w 88" name="T40"/>
                    <a:gd fmla="*/ 2147483646 h 80" name="T41"/>
                    <a:gd fmla="*/ 2147483646 w 88" name="T42"/>
                    <a:gd fmla="*/ 2147483646 h 80" name="T43"/>
                    <a:gd fmla="*/ 2147483646 w 88" name="T44"/>
                    <a:gd fmla="*/ 2147483646 h 80" name="T45"/>
                    <a:gd fmla="*/ 2147483646 w 88" name="T46"/>
                    <a:gd fmla="*/ 2147483646 h 80" name="T47"/>
                    <a:gd fmla="*/ 2147483646 w 88" name="T48"/>
                    <a:gd fmla="*/ 2147483646 h 80" name="T49"/>
                    <a:gd fmla="*/ 2147483646 w 88" name="T50"/>
                    <a:gd fmla="*/ 2147483646 h 80" name="T51"/>
                    <a:gd fmla="*/ 2147483646 w 88" name="T52"/>
                    <a:gd fmla="*/ 2147483646 h 80" name="T53"/>
                    <a:gd fmla="*/ 2147483646 w 88" name="T54"/>
                    <a:gd fmla="*/ 2147483646 h 80" name="T55"/>
                    <a:gd fmla="*/ 2147483646 w 88" name="T56"/>
                    <a:gd fmla="*/ 2147483646 h 80" name="T57"/>
                    <a:gd fmla="*/ 2147483646 w 88" name="T58"/>
                    <a:gd fmla="*/ 2147483646 h 80" name="T59"/>
                    <a:gd fmla="*/ 2147483646 w 88" name="T60"/>
                    <a:gd fmla="*/ 2147483646 h 80" name="T61"/>
                    <a:gd fmla="*/ 2147483646 w 88" name="T62"/>
                    <a:gd fmla="*/ 2147483646 h 80" name="T63"/>
                    <a:gd fmla="*/ 2147483646 w 88" name="T64"/>
                    <a:gd fmla="*/ 2147483646 h 80" name="T65"/>
                    <a:gd fmla="*/ 2147483646 w 88" name="T66"/>
                    <a:gd fmla="*/ 2147483646 h 80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w 88" name="T102"/>
                    <a:gd fmla="*/ 0 h 80" name="T103"/>
                    <a:gd fmla="*/ 88 w 88" name="T104"/>
                    <a:gd fmla="*/ 80 h 80" name="T105"/>
                  </a:gdLst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b="T105" l="T102" r="T104" t="T103"/>
                  <a:pathLst>
                    <a:path h="80" w="88">
                      <a:moveTo>
                        <a:pt x="8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2" y="80"/>
                        <a:pt x="4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6" y="80"/>
                        <a:pt x="88" y="78"/>
                        <a:pt x="88" y="76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2"/>
                        <a:pt x="86" y="0"/>
                        <a:pt x="84" y="0"/>
                      </a:cubicBezTo>
                      <a:close/>
                      <a:moveTo>
                        <a:pt x="84" y="4"/>
                      </a:move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0" y="44"/>
                        <a:pt x="69" y="44"/>
                        <a:pt x="68" y="44"/>
                      </a:cubicBezTo>
                      <a:cubicBezTo>
                        <a:pt x="67" y="44"/>
                        <a:pt x="66" y="44"/>
                        <a:pt x="65" y="45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0"/>
                        <a:pt x="21" y="20"/>
                        <a:pt x="20" y="20"/>
                      </a:cubicBezTo>
                      <a:cubicBezTo>
                        <a:pt x="19" y="20"/>
                        <a:pt x="18" y="20"/>
                        <a:pt x="17" y="21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84" y="4"/>
                      </a:lnTo>
                      <a:close/>
                      <a:moveTo>
                        <a:pt x="4" y="42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66" y="76"/>
                        <a:pt x="66" y="76"/>
                        <a:pt x="66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lnTo>
                        <a:pt x="4" y="42"/>
                      </a:lnTo>
                      <a:close/>
                      <a:moveTo>
                        <a:pt x="71" y="76"/>
                      </a:move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76"/>
                        <a:pt x="84" y="76"/>
                        <a:pt x="84" y="76"/>
                      </a:cubicBezTo>
                      <a:lnTo>
                        <a:pt x="71" y="7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4" name="Freeform 12"/>
                <p:cNvSpPr>
                  <a:spLocks noChangeArrowheads="1" noEditPoints="1"/>
                </p:cNvSpPr>
                <p:nvPr/>
              </p:nvSpPr>
              <p:spPr bwMode="auto">
                <a:xfrm>
                  <a:off x="246063" y="107950"/>
                  <a:ext cx="92075" cy="92075"/>
                </a:xfrm>
                <a:custGeom>
                  <a:gdLst>
                    <a:gd fmla="*/ 2147483646 w 24" name="T0"/>
                    <a:gd fmla="*/ 2147483646 h 24" name="T1"/>
                    <a:gd fmla="*/ 2147483646 w 24" name="T2"/>
                    <a:gd fmla="*/ 2147483646 h 24" name="T3"/>
                    <a:gd fmla="*/ 2147483646 w 24" name="T4"/>
                    <a:gd fmla="*/ 0 h 24" name="T5"/>
                    <a:gd fmla="*/ 0 w 24" name="T6"/>
                    <a:gd fmla="*/ 2147483646 h 24" name="T7"/>
                    <a:gd fmla="*/ 2147483646 w 24" name="T8"/>
                    <a:gd fmla="*/ 2147483646 h 24" name="T9"/>
                    <a:gd fmla="*/ 2147483646 w 24" name="T10"/>
                    <a:gd fmla="*/ 2147483646 h 24" name="T11"/>
                    <a:gd fmla="*/ 2147483646 w 24" name="T12"/>
                    <a:gd fmla="*/ 2147483646 h 24" name="T13"/>
                    <a:gd fmla="*/ 2147483646 w 24" name="T14"/>
                    <a:gd fmla="*/ 2147483646 h 24" name="T15"/>
                    <a:gd fmla="*/ 2147483646 w 24" name="T16"/>
                    <a:gd fmla="*/ 2147483646 h 24" name="T17"/>
                    <a:gd fmla="*/ 2147483646 w 24" name="T18"/>
                    <a:gd fmla="*/ 2147483646 h 24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24" name="T30"/>
                    <a:gd fmla="*/ 0 h 24" name="T31"/>
                    <a:gd fmla="*/ 24 w 24" name="T32"/>
                    <a:gd fmla="*/ 24 h 24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4" w="24">
                      <a:moveTo>
                        <a:pt x="12" y="24"/>
                      </a:moveTo>
                      <a:cubicBezTo>
                        <a:pt x="19" y="24"/>
                        <a:pt x="24" y="19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lose/>
                      <a:moveTo>
                        <a:pt x="12" y="4"/>
                      </a:moveTo>
                      <a:cubicBezTo>
                        <a:pt x="16" y="4"/>
                        <a:pt x="20" y="8"/>
                        <a:pt x="20" y="12"/>
                      </a:cubicBezTo>
                      <a:cubicBezTo>
                        <a:pt x="20" y="16"/>
                        <a:pt x="16" y="20"/>
                        <a:pt x="12" y="20"/>
                      </a:cubicBezTo>
                      <a:cubicBezTo>
                        <a:pt x="8" y="20"/>
                        <a:pt x="4" y="16"/>
                        <a:pt x="4" y="12"/>
                      </a:cubicBezTo>
                      <a:cubicBezTo>
                        <a:pt x="4" y="8"/>
                        <a:pt x="8" y="4"/>
                        <a:pt x="1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</p:grpSp>
      </p:grpSp>
      <p:sp>
        <p:nvSpPr>
          <p:cNvPr id="16403" name="TextBox 44"/>
          <p:cNvSpPr>
            <a:spLocks noChangeArrowheads="1"/>
          </p:cNvSpPr>
          <p:nvPr/>
        </p:nvSpPr>
        <p:spPr bwMode="auto">
          <a:xfrm>
            <a:off x="5699760" y="5029200"/>
            <a:ext cx="792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800">
                <a:solidFill>
                  <a:schemeClr val="bg1"/>
                </a:solidFill>
                <a:latin charset="0" panose="020b0a04020102020204" pitchFamily="34" typeface="Arial Black"/>
                <a:ea charset="-122" panose="02010600030101010101" pitchFamily="2" typeface="宋体"/>
              </a:rPr>
              <a:t>2015</a:t>
            </a:r>
          </a:p>
        </p:txBody>
      </p:sp>
      <p:sp>
        <p:nvSpPr>
          <p:cNvPr id="16404" name="Oval 16"/>
          <p:cNvSpPr>
            <a:spLocks noChangeArrowheads="1"/>
          </p:cNvSpPr>
          <p:nvPr/>
        </p:nvSpPr>
        <p:spPr bwMode="auto">
          <a:xfrm flipH="1" flipV="1">
            <a:off x="6043613" y="3060700"/>
            <a:ext cx="136525" cy="136525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grpSp>
        <p:nvGrpSpPr>
          <p:cNvPr id="16405" name="Group 21"/>
          <p:cNvGrpSpPr/>
          <p:nvPr/>
        </p:nvGrpSpPr>
        <p:grpSpPr>
          <a:xfrm flipH="1" flipV="1">
            <a:off x="6092825" y="3197225"/>
            <a:ext cx="36513" cy="1552575"/>
            <a:chExt cx="36214" cy="1552769"/>
          </a:xfrm>
        </p:grpSpPr>
        <p:sp>
          <p:nvSpPr>
            <p:cNvPr id="16412" name="Straight Connector 14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13" name="Straight Connector 24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6408" name="Group 24"/>
          <p:cNvGrpSpPr/>
          <p:nvPr/>
        </p:nvGrpSpPr>
        <p:grpSpPr>
          <a:xfrm flipH="1" flipV="1">
            <a:off x="6092825" y="1689100"/>
            <a:ext cx="36513" cy="1371600"/>
            <a:chExt cx="36214" cy="1371599"/>
          </a:xfrm>
        </p:grpSpPr>
        <p:sp>
          <p:nvSpPr>
            <p:cNvPr id="16410" name="Straight Connector 19"/>
            <p:cNvSpPr>
              <a:spLocks noChangeShapeType="1"/>
            </p:cNvSpPr>
            <p:nvPr/>
          </p:nvSpPr>
          <p:spPr bwMode="auto">
            <a:xfrm>
              <a:off x="36214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11" name="Straight Connector 25"/>
            <p:cNvSpPr>
              <a:spLocks noChangeShapeType="1"/>
            </p:cNvSpPr>
            <p:nvPr/>
          </p:nvSpPr>
          <p:spPr bwMode="auto">
            <a:xfrm>
              <a:off x="0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5" name="Group 27"/>
          <p:cNvGrpSpPr/>
          <p:nvPr/>
        </p:nvGrpSpPr>
        <p:grpSpPr>
          <a:xfrm flipH="1" flipV="1">
            <a:off x="6092825" y="0"/>
            <a:ext cx="36513" cy="1552575"/>
            <a:chExt cx="36214" cy="1552769"/>
          </a:xfrm>
        </p:grpSpPr>
        <p:sp>
          <p:nvSpPr>
            <p:cNvPr id="16" name="Straight Connector 21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09" name="Straight Connector 26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6414" name="Oval 40"/>
          <p:cNvSpPr>
            <a:spLocks noChangeArrowheads="1"/>
          </p:cNvSpPr>
          <p:nvPr/>
        </p:nvSpPr>
        <p:spPr bwMode="auto">
          <a:xfrm flipH="1" flipV="1">
            <a:off x="6043613" y="4740275"/>
            <a:ext cx="136525" cy="136525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6415" name="Oval 41"/>
          <p:cNvSpPr>
            <a:spLocks noChangeArrowheads="1"/>
          </p:cNvSpPr>
          <p:nvPr/>
        </p:nvSpPr>
        <p:spPr bwMode="auto">
          <a:xfrm flipH="1" flipV="1">
            <a:off x="6043613" y="1552575"/>
            <a:ext cx="136525" cy="136525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6416" name="Isosceles Triangle 48"/>
          <p:cNvSpPr>
            <a:spLocks noChangeArrowheads="1"/>
          </p:cNvSpPr>
          <p:nvPr/>
        </p:nvSpPr>
        <p:spPr bwMode="auto">
          <a:xfrm flipV="1" rot="16200000">
            <a:off x="6247607" y="3069431"/>
            <a:ext cx="68262" cy="117475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6417" name="Isosceles Triangle 69"/>
          <p:cNvSpPr>
            <a:spLocks noChangeArrowheads="1"/>
          </p:cNvSpPr>
          <p:nvPr/>
        </p:nvSpPr>
        <p:spPr bwMode="auto">
          <a:xfrm flipH="1" flipV="1" rot="5400000">
            <a:off x="5901532" y="1562894"/>
            <a:ext cx="69850" cy="115887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6418" name="TextBox 79"/>
          <p:cNvSpPr>
            <a:spLocks noChangeArrowheads="1"/>
          </p:cNvSpPr>
          <p:nvPr/>
        </p:nvSpPr>
        <p:spPr bwMode="auto">
          <a:xfrm>
            <a:off x="4644708" y="1028700"/>
            <a:ext cx="9258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0" panose="020b0a04020102020204" pitchFamily="34" typeface="Arial Black"/>
                <a:ea charset="-122" panose="02010600030101010101" pitchFamily="2" typeface="宋体"/>
              </a:rPr>
              <a:t>2012.9</a:t>
            </a:r>
          </a:p>
        </p:txBody>
      </p:sp>
      <p:sp>
        <p:nvSpPr>
          <p:cNvPr id="16419" name="矩形 43"/>
          <p:cNvSpPr>
            <a:spLocks noChangeArrowheads="1"/>
          </p:cNvSpPr>
          <p:nvPr/>
        </p:nvSpPr>
        <p:spPr bwMode="auto">
          <a:xfrm>
            <a:off x="2157413" y="2078038"/>
            <a:ext cx="3378200" cy="1925637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16420" name="TextBox 159"/>
          <p:cNvSpPr>
            <a:spLocks noChangeArrowheads="1"/>
          </p:cNvSpPr>
          <p:nvPr/>
        </p:nvSpPr>
        <p:spPr bwMode="auto">
          <a:xfrm>
            <a:off x="2455704" y="1182688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点击输入标题</a:t>
            </a:r>
          </a:p>
        </p:txBody>
      </p:sp>
      <p:sp>
        <p:nvSpPr>
          <p:cNvPr id="16421" name="矩形 47"/>
          <p:cNvSpPr>
            <a:spLocks noChangeArrowheads="1"/>
          </p:cNvSpPr>
          <p:nvPr/>
        </p:nvSpPr>
        <p:spPr bwMode="auto">
          <a:xfrm>
            <a:off x="2103438" y="1543050"/>
            <a:ext cx="3486150" cy="4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在此录入上述图表的描述说明，在此录入图表的描述说明，在此录入上述图表的描述说明。</a:t>
            </a:r>
          </a:p>
        </p:txBody>
      </p:sp>
      <p:sp>
        <p:nvSpPr>
          <p:cNvPr id="16422" name="TextBox 50"/>
          <p:cNvSpPr>
            <a:spLocks noChangeArrowheads="1"/>
          </p:cNvSpPr>
          <p:nvPr/>
        </p:nvSpPr>
        <p:spPr bwMode="auto">
          <a:xfrm>
            <a:off x="6680199" y="1898650"/>
            <a:ext cx="9258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0" panose="020b0a04020102020204" pitchFamily="34" typeface="Arial Black"/>
                <a:ea charset="-122" panose="02010600030101010101" pitchFamily="2" typeface="宋体"/>
              </a:rPr>
              <a:t>2014.2</a:t>
            </a:r>
          </a:p>
        </p:txBody>
      </p:sp>
      <p:sp>
        <p:nvSpPr>
          <p:cNvPr id="16423" name="TextBox 159"/>
          <p:cNvSpPr>
            <a:spLocks noChangeArrowheads="1"/>
          </p:cNvSpPr>
          <p:nvPr/>
        </p:nvSpPr>
        <p:spPr bwMode="auto">
          <a:xfrm>
            <a:off x="8099424" y="2071688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点击输入标题</a:t>
            </a:r>
          </a:p>
        </p:txBody>
      </p:sp>
      <p:sp>
        <p:nvSpPr>
          <p:cNvPr id="16424" name="矩形 47"/>
          <p:cNvSpPr>
            <a:spLocks noChangeArrowheads="1"/>
          </p:cNvSpPr>
          <p:nvPr/>
        </p:nvSpPr>
        <p:spPr bwMode="auto">
          <a:xfrm>
            <a:off x="6721474" y="2506663"/>
            <a:ext cx="3238500" cy="17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在此录入上述图表的综合描述说明，在此录入上述图表的综合描述说明，在此录入上述图表的综合描述说明，在此录入上述图表的描述说明，在此录入上述图表的描述说明。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200">
              <a:solidFill>
                <a:schemeClr val="bg1"/>
              </a:solidFill>
              <a:sym charset="-122" panose="02000000000000000000" pitchFamily="2" typeface="方正兰亭黑_GBK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6425" name="矩形 47"/>
          <p:cNvSpPr>
            <a:spLocks noChangeArrowheads="1"/>
          </p:cNvSpPr>
          <p:nvPr/>
        </p:nvSpPr>
        <p:spPr bwMode="auto">
          <a:xfrm>
            <a:off x="1416050" y="5419725"/>
            <a:ext cx="9359900" cy="7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新纪元，新起点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1" id="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9" tmFilter="0, 0; .2, .5; .8, .5; 1, 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164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14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01"/>
                            </p:stCondLst>
                            <p:childTnLst>
                              <p:par>
                                <p:cTn fill="hold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8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301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801"/>
                            </p:stCondLst>
                            <p:childTnLst>
                              <p:par>
                                <p:cTn fill="hold" grpId="0" id="2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850" id="26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651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50" id="33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301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7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801"/>
                            </p:stCondLst>
                            <p:childTnLst>
                              <p:par>
                                <p:cTn fill="hold" grpId="0" id="3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802"/>
                            </p:stCondLst>
                            <p:childTnLst>
                              <p:par>
                                <p:cTn fill="hold" grpId="1" id="4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43" tmFilter="0, 0; .2, .5; .8, .5; 1, 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4"/>
                                        <p:tgtEl>
                                          <p:spTgt spid="16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302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48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fill="hold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6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2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2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4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5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66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402"/>
                            </p:stCondLst>
                            <p:childTnLst>
                              <p:par>
                                <p:cTn fill="hold" id="6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902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4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402"/>
                            </p:stCondLst>
                            <p:childTnLst>
                              <p:par>
                                <p:cTn fill="hold" grpId="1" id="7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750" id="77" tmFilter="0, 0; .2, .5; .8, .5; 1, 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375" fill="hold" id="78"/>
                                        <p:tgtEl>
                                          <p:spTgt spid="164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152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2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8652"/>
                            </p:stCondLst>
                            <p:childTnLst>
                              <p:par>
                                <p:cTn fill="hold" grpId="0" id="8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8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403"/>
      <p:bldP grpId="0" spid="16404"/>
      <p:bldP grpId="1" spid="16404"/>
      <p:bldP grpId="0" spid="16414"/>
      <p:bldP grpId="1" spid="16414"/>
      <p:bldP grpId="0" spid="16415"/>
      <p:bldP grpId="1" spid="16415"/>
      <p:bldP grpId="0" spid="16416"/>
      <p:bldP grpId="0" spid="16417"/>
      <p:bldP grpId="0" spid="16418"/>
      <p:bldP grpId="0" spid="16419"/>
      <p:bldP grpId="0" spid="16420"/>
      <p:bldP grpId="0" spid="16421"/>
      <p:bldP grpId="0" spid="16422"/>
      <p:bldP grpId="0" spid="16423"/>
      <p:bldP grpId="0" spid="16424"/>
      <p:bldP grpId="0" spid="1642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CA50C873-3E35-48C7-BAE9-918F18322BA4}" type="slidenum">
              <a:rPr altLang="en-US" lang="zh-CN"/>
              <a:pPr>
                <a:defRPr/>
              </a:pPr>
              <a:t>15</a:t>
            </a:fld>
          </a:p>
        </p:txBody>
      </p:sp>
      <p:sp>
        <p:nvSpPr>
          <p:cNvPr id="1741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7412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3540125" y="1193800"/>
            <a:ext cx="5284788" cy="4121150"/>
            <a:chExt cx="5407191" cy="4756567"/>
          </a:xfrm>
        </p:grpSpPr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gdLst>
                <a:gd fmla="*/ 2147483646 w 177" name="T0"/>
                <a:gd fmla="*/ 2147483646 h 161" name="T1"/>
                <a:gd fmla="*/ 2147483646 w 177" name="T2"/>
                <a:gd fmla="*/ 2147483646 h 161" name="T3"/>
                <a:gd fmla="*/ 2147483646 w 177" name="T4"/>
                <a:gd fmla="*/ 2147483646 h 161" name="T5"/>
                <a:gd fmla="*/ 2147483646 w 177" name="T6"/>
                <a:gd fmla="*/ 2147483646 h 161" name="T7"/>
                <a:gd fmla="*/ 2147483646 w 177" name="T8"/>
                <a:gd fmla="*/ 0 h 161" name="T9"/>
                <a:gd fmla="*/ 2147483646 w 177" name="T10"/>
                <a:gd fmla="*/ 2147483646 h 161" name="T11"/>
                <a:gd fmla="*/ 2147483646 w 177" name="T12"/>
                <a:gd fmla="*/ 0 h 161" name="T13"/>
                <a:gd fmla="*/ 2147483646 w 177" name="T14"/>
                <a:gd fmla="*/ 2147483646 h 161" name="T15"/>
                <a:gd fmla="*/ 2147483646 w 177" name="T16"/>
                <a:gd fmla="*/ 2147483646 h 161" name="T17"/>
                <a:gd fmla="*/ 2147483646 w 177" name="T18"/>
                <a:gd fmla="*/ 2147483646 h 161" name="T19"/>
                <a:gd fmla="*/ 2147483646 w 177" name="T20"/>
                <a:gd fmla="*/ 2147483646 h 161" name="T21"/>
                <a:gd fmla="*/ 2147483646 w 177" name="T22"/>
                <a:gd fmla="*/ 2147483646 h 161" name="T23"/>
                <a:gd fmla="*/ 2147483646 w 177" name="T24"/>
                <a:gd fmla="*/ 2147483646 h 161" name="T25"/>
                <a:gd fmla="*/ 2147483646 w 177" name="T26"/>
                <a:gd fmla="*/ 2147483646 h 161" name="T27"/>
                <a:gd fmla="*/ 2147483646 w 177" name="T28"/>
                <a:gd fmla="*/ 2147483646 h 161" name="T29"/>
                <a:gd fmla="*/ 2147483646 w 177" name="T30"/>
                <a:gd fmla="*/ 2147483646 h 161" name="T31"/>
                <a:gd fmla="*/ 2147483646 w 177" name="T32"/>
                <a:gd fmla="*/ 2147483646 h 161" name="T33"/>
                <a:gd fmla="*/ 2147483646 w 177" name="T34"/>
                <a:gd fmla="*/ 2147483646 h 161" name="T35"/>
                <a:gd fmla="*/ 0 w 177" name="T36"/>
                <a:gd fmla="*/ 2147483646 h 161" name="T37"/>
                <a:gd fmla="*/ 0 w 177" name="T38"/>
                <a:gd fmla="*/ 2147483646 h 161" name="T39"/>
                <a:gd fmla="*/ 2147483646 w 177" name="T40"/>
                <a:gd fmla="*/ 2147483646 h 161" name="T41"/>
                <a:gd fmla="*/ 2147483646 w 177" name="T42"/>
                <a:gd fmla="*/ 2147483646 h 161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77" name="T66"/>
                <a:gd fmla="*/ 0 h 161" name="T67"/>
                <a:gd fmla="*/ 177 w 177" name="T68"/>
                <a:gd fmla="*/ 161 h 161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61" w="177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gdLst>
                <a:gd fmla="*/ 2147483646 w 705" name="T0"/>
                <a:gd fmla="*/ 2147483646 h 697" name="T1"/>
                <a:gd fmla="*/ 2147483646 w 705" name="T2"/>
                <a:gd fmla="*/ 2147483646 h 697" name="T3"/>
                <a:gd fmla="*/ 2147483646 w 705" name="T4"/>
                <a:gd fmla="*/ 2147483646 h 697" name="T5"/>
                <a:gd fmla="*/ 2147483646 w 705" name="T6"/>
                <a:gd fmla="*/ 2147483646 h 697" name="T7"/>
                <a:gd fmla="*/ 2147483646 w 705" name="T8"/>
                <a:gd fmla="*/ 2147483646 h 697" name="T9"/>
                <a:gd fmla="*/ 2147483646 w 705" name="T10"/>
                <a:gd fmla="*/ 2147483646 h 697" name="T11"/>
                <a:gd fmla="*/ 2147483646 w 705" name="T12"/>
                <a:gd fmla="*/ 2147483646 h 697" name="T13"/>
                <a:gd fmla="*/ 2147483646 w 705" name="T14"/>
                <a:gd fmla="*/ 2147483646 h 697" name="T15"/>
                <a:gd fmla="*/ 2147483646 w 705" name="T16"/>
                <a:gd fmla="*/ 2147483646 h 697" name="T17"/>
                <a:gd fmla="*/ 2147483646 w 705" name="T18"/>
                <a:gd fmla="*/ 2147483646 h 697" name="T19"/>
                <a:gd fmla="*/ 2147483646 w 705" name="T20"/>
                <a:gd fmla="*/ 2147483646 h 697" name="T21"/>
                <a:gd fmla="*/ 2147483646 w 705" name="T22"/>
                <a:gd fmla="*/ 2147483646 h 697" name="T23"/>
                <a:gd fmla="*/ 2147483646 w 705" name="T24"/>
                <a:gd fmla="*/ 2147483646 h 697" name="T25"/>
                <a:gd fmla="*/ 2147483646 w 705" name="T26"/>
                <a:gd fmla="*/ 2147483646 h 697" name="T27"/>
                <a:gd fmla="*/ 2147483646 w 705" name="T28"/>
                <a:gd fmla="*/ 2147483646 h 697" name="T29"/>
                <a:gd fmla="*/ 2147483646 w 705" name="T30"/>
                <a:gd fmla="*/ 2147483646 h 697" name="T31"/>
                <a:gd fmla="*/ 2147483646 w 705" name="T32"/>
                <a:gd fmla="*/ 2147483646 h 697" name="T33"/>
                <a:gd fmla="*/ 2147483646 w 705" name="T34"/>
                <a:gd fmla="*/ 2147483646 h 697" name="T35"/>
                <a:gd fmla="*/ 2147483646 w 705" name="T36"/>
                <a:gd fmla="*/ 2147483646 h 697" name="T37"/>
                <a:gd fmla="*/ 2147483646 w 705" name="T38"/>
                <a:gd fmla="*/ 2147483646 h 697" name="T39"/>
                <a:gd fmla="*/ 2147483646 w 705" name="T40"/>
                <a:gd fmla="*/ 2147483646 h 697" name="T41"/>
                <a:gd fmla="*/ 2147483646 w 705" name="T42"/>
                <a:gd fmla="*/ 2147483646 h 697" name="T43"/>
                <a:gd fmla="*/ 2147483646 w 705" name="T44"/>
                <a:gd fmla="*/ 2147483646 h 697" name="T45"/>
                <a:gd fmla="*/ 2147483646 w 705" name="T46"/>
                <a:gd fmla="*/ 2147483646 h 697" name="T47"/>
                <a:gd fmla="*/ 2147483646 w 705" name="T48"/>
                <a:gd fmla="*/ 2147483646 h 697" name="T49"/>
                <a:gd fmla="*/ 2147483646 w 705" name="T50"/>
                <a:gd fmla="*/ 2147483646 h 697" name="T51"/>
                <a:gd fmla="*/ 2147483646 w 705" name="T52"/>
                <a:gd fmla="*/ 2147483646 h 697" name="T53"/>
                <a:gd fmla="*/ 2147483646 w 705" name="T54"/>
                <a:gd fmla="*/ 2147483646 h 697" name="T55"/>
                <a:gd fmla="*/ 2147483646 w 705" name="T56"/>
                <a:gd fmla="*/ 2147483646 h 697" name="T57"/>
                <a:gd fmla="*/ 2147483646 w 705" name="T58"/>
                <a:gd fmla="*/ 2147483646 h 697" name="T59"/>
                <a:gd fmla="*/ 2147483646 w 705" name="T60"/>
                <a:gd fmla="*/ 2147483646 h 697" name="T61"/>
                <a:gd fmla="*/ 2147483646 w 705" name="T62"/>
                <a:gd fmla="*/ 2147483646 h 697" name="T63"/>
                <a:gd fmla="*/ 2147483646 w 705" name="T64"/>
                <a:gd fmla="*/ 2147483646 h 697" name="T65"/>
                <a:gd fmla="*/ 2147483646 w 705" name="T66"/>
                <a:gd fmla="*/ 2147483646 h 697" name="T67"/>
                <a:gd fmla="*/ 2147483646 w 705" name="T68"/>
                <a:gd fmla="*/ 2147483646 h 697" name="T69"/>
                <a:gd fmla="*/ 2147483646 w 705" name="T70"/>
                <a:gd fmla="*/ 2147483646 h 697" name="T71"/>
                <a:gd fmla="*/ 2147483646 w 705" name="T72"/>
                <a:gd fmla="*/ 2147483646 h 697" name="T73"/>
                <a:gd fmla="*/ 2147483646 w 705" name="T74"/>
                <a:gd fmla="*/ 2147483646 h 69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705" name="T114"/>
                <a:gd fmla="*/ 0 h 697" name="T115"/>
                <a:gd fmla="*/ 705 w 705" name="T116"/>
                <a:gd fmla="*/ 697 h 697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697" w="705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gdLst>
                <a:gd fmla="*/ 2147483646 w 529" name="T0"/>
                <a:gd fmla="*/ 2147483646 h 401" name="T1"/>
                <a:gd fmla="*/ 2147483646 w 529" name="T2"/>
                <a:gd fmla="*/ 2147483646 h 401" name="T3"/>
                <a:gd fmla="*/ 2147483646 w 529" name="T4"/>
                <a:gd fmla="*/ 2147483646 h 401" name="T5"/>
                <a:gd fmla="*/ 2147483646 w 529" name="T6"/>
                <a:gd fmla="*/ 2147483646 h 401" name="T7"/>
                <a:gd fmla="*/ 2147483646 w 529" name="T8"/>
                <a:gd fmla="*/ 2147483646 h 401" name="T9"/>
                <a:gd fmla="*/ 2147483646 w 529" name="T10"/>
                <a:gd fmla="*/ 2147483646 h 401" name="T11"/>
                <a:gd fmla="*/ 2147483646 w 529" name="T12"/>
                <a:gd fmla="*/ 2147483646 h 401" name="T13"/>
                <a:gd fmla="*/ 2147483646 w 529" name="T14"/>
                <a:gd fmla="*/ 2147483646 h 401" name="T15"/>
                <a:gd fmla="*/ 2147483646 w 529" name="T16"/>
                <a:gd fmla="*/ 2147483646 h 401" name="T17"/>
                <a:gd fmla="*/ 2147483646 w 529" name="T18"/>
                <a:gd fmla="*/ 2147483646 h 401" name="T19"/>
                <a:gd fmla="*/ 2147483646 w 529" name="T20"/>
                <a:gd fmla="*/ 2147483646 h 401" name="T21"/>
                <a:gd fmla="*/ 2147483646 w 529" name="T22"/>
                <a:gd fmla="*/ 2147483646 h 401" name="T23"/>
                <a:gd fmla="*/ 2147483646 w 529" name="T24"/>
                <a:gd fmla="*/ 2147483646 h 401" name="T25"/>
                <a:gd fmla="*/ 2147483646 w 529" name="T26"/>
                <a:gd fmla="*/ 2147483646 h 401" name="T27"/>
                <a:gd fmla="*/ 2147483646 w 529" name="T28"/>
                <a:gd fmla="*/ 2147483646 h 401" name="T29"/>
                <a:gd fmla="*/ 2147483646 w 529" name="T30"/>
                <a:gd fmla="*/ 2147483646 h 401" name="T31"/>
                <a:gd fmla="*/ 2147483646 w 529" name="T32"/>
                <a:gd fmla="*/ 2147483646 h 401" name="T33"/>
                <a:gd fmla="*/ 2147483646 w 529" name="T34"/>
                <a:gd fmla="*/ 2147483646 h 401" name="T35"/>
                <a:gd fmla="*/ 2147483646 w 529" name="T36"/>
                <a:gd fmla="*/ 0 h 401" name="T37"/>
                <a:gd fmla="*/ 2147483646 w 529" name="T38"/>
                <a:gd fmla="*/ 2147483646 h 401" name="T39"/>
                <a:gd fmla="*/ 2147483646 w 529" name="T40"/>
                <a:gd fmla="*/ 2147483646 h 401" name="T41"/>
                <a:gd fmla="*/ 2147483646 w 529" name="T42"/>
                <a:gd fmla="*/ 2147483646 h 401" name="T43"/>
                <a:gd fmla="*/ 2147483646 w 529" name="T44"/>
                <a:gd fmla="*/ 2147483646 h 401" name="T45"/>
                <a:gd fmla="*/ 2147483646 w 529" name="T46"/>
                <a:gd fmla="*/ 2147483646 h 401" name="T47"/>
                <a:gd fmla="*/ 0 w 529" name="T48"/>
                <a:gd fmla="*/ 2147483646 h 401" name="T49"/>
                <a:gd fmla="*/ 2147483646 w 529" name="T50"/>
                <a:gd fmla="*/ 2147483646 h 401" name="T51"/>
                <a:gd fmla="*/ 2147483646 w 529" name="T52"/>
                <a:gd fmla="*/ 2147483646 h 401" name="T53"/>
                <a:gd fmla="*/ 2147483646 w 529" name="T54"/>
                <a:gd fmla="*/ 2147483646 h 401" name="T55"/>
                <a:gd fmla="*/ 2147483646 w 529" name="T56"/>
                <a:gd fmla="*/ 2147483646 h 401" name="T57"/>
                <a:gd fmla="*/ 2147483646 w 529" name="T58"/>
                <a:gd fmla="*/ 2147483646 h 401" name="T59"/>
                <a:gd fmla="*/ 2147483646 w 529" name="T60"/>
                <a:gd fmla="*/ 2147483646 h 401" name="T61"/>
                <a:gd fmla="*/ 2147483646 w 529" name="T62"/>
                <a:gd fmla="*/ 2147483646 h 401" name="T63"/>
                <a:gd fmla="*/ 2147483646 w 529" name="T64"/>
                <a:gd fmla="*/ 2147483646 h 401" name="T65"/>
                <a:gd fmla="*/ 2147483646 w 529" name="T66"/>
                <a:gd fmla="*/ 2147483646 h 401" name="T67"/>
                <a:gd fmla="*/ 2147483646 w 529" name="T68"/>
                <a:gd fmla="*/ 2147483646 h 401" name="T69"/>
                <a:gd fmla="*/ 2147483646 w 529" name="T70"/>
                <a:gd fmla="*/ 2147483646 h 401" name="T71"/>
                <a:gd fmla="*/ 2147483646 w 529" name="T72"/>
                <a:gd fmla="*/ 2147483646 h 401" name="T73"/>
                <a:gd fmla="*/ 2147483646 w 529" name="T74"/>
                <a:gd fmla="*/ 2147483646 h 401" name="T75"/>
                <a:gd fmla="*/ 2147483646 w 529" name="T76"/>
                <a:gd fmla="*/ 2147483646 h 401" name="T77"/>
                <a:gd fmla="*/ 2147483646 w 529" name="T78"/>
                <a:gd fmla="*/ 2147483646 h 401" name="T79"/>
                <a:gd fmla="*/ 2147483646 w 529" name="T80"/>
                <a:gd fmla="*/ 2147483646 h 401" name="T81"/>
                <a:gd fmla="*/ 2147483646 w 529" name="T82"/>
                <a:gd fmla="*/ 2147483646 h 401" name="T83"/>
                <a:gd fmla="*/ 2147483646 w 529" name="T84"/>
                <a:gd fmla="*/ 2147483646 h 401" name="T85"/>
                <a:gd fmla="*/ 2147483646 w 529" name="T86"/>
                <a:gd fmla="*/ 2147483646 h 401" name="T87"/>
                <a:gd fmla="*/ 2147483646 w 529" name="T88"/>
                <a:gd fmla="*/ 2147483646 h 401" name="T89"/>
                <a:gd fmla="*/ 2147483646 w 529" name="T90"/>
                <a:gd fmla="*/ 2147483646 h 401" name="T91"/>
                <a:gd fmla="*/ 2147483646 w 529" name="T92"/>
                <a:gd fmla="*/ 2147483646 h 401" name="T93"/>
                <a:gd fmla="*/ 2147483646 w 529" name="T94"/>
                <a:gd fmla="*/ 2147483646 h 401" name="T95"/>
                <a:gd fmla="*/ 2147483646 w 529" name="T96"/>
                <a:gd fmla="*/ 2147483646 h 401" name="T97"/>
                <a:gd fmla="*/ 2147483646 w 529" name="T98"/>
                <a:gd fmla="*/ 2147483646 h 401" name="T99"/>
                <a:gd fmla="*/ 2147483646 w 529" name="T100"/>
                <a:gd fmla="*/ 2147483646 h 401" name="T101"/>
                <a:gd fmla="*/ 2147483646 w 529" name="T102"/>
                <a:gd fmla="*/ 2147483646 h 401" name="T103"/>
                <a:gd fmla="*/ 2147483646 w 529" name="T104"/>
                <a:gd fmla="*/ 2147483646 h 401" name="T105"/>
                <a:gd fmla="*/ 2147483646 w 529" name="T106"/>
                <a:gd fmla="*/ 2147483646 h 401" name="T107"/>
                <a:gd fmla="*/ 2147483646 w 529" name="T108"/>
                <a:gd fmla="*/ 2147483646 h 401" name="T109"/>
                <a:gd fmla="*/ 2147483646 w 529" name="T110"/>
                <a:gd fmla="*/ 2147483646 h 401" name="T111"/>
                <a:gd fmla="*/ 2147483646 w 529" name="T112"/>
                <a:gd fmla="*/ 2147483646 h 401" name="T113"/>
                <a:gd fmla="*/ 2147483646 w 529" name="T114"/>
                <a:gd fmla="*/ 2147483646 h 401" name="T115"/>
                <a:gd fmla="*/ 2147483646 w 529" name="T116"/>
                <a:gd fmla="*/ 2147483646 h 401" name="T117"/>
                <a:gd fmla="*/ 2147483646 w 529" name="T118"/>
                <a:gd fmla="*/ 2147483646 h 401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529" name="T180"/>
                <a:gd fmla="*/ 0 h 401" name="T181"/>
                <a:gd fmla="*/ 529 w 529" name="T182"/>
                <a:gd fmla="*/ 401 h 401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401" w="529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gdLst>
                <a:gd fmla="*/ 2147483646 w 377" name="T0"/>
                <a:gd fmla="*/ 2147483646 h 393" name="T1"/>
                <a:gd fmla="*/ 2147483646 w 377" name="T2"/>
                <a:gd fmla="*/ 2147483646 h 393" name="T3"/>
                <a:gd fmla="*/ 2147483646 w 377" name="T4"/>
                <a:gd fmla="*/ 2147483646 h 393" name="T5"/>
                <a:gd fmla="*/ 2147483646 w 377" name="T6"/>
                <a:gd fmla="*/ 2147483646 h 393" name="T7"/>
                <a:gd fmla="*/ 2147483646 w 377" name="T8"/>
                <a:gd fmla="*/ 2147483646 h 393" name="T9"/>
                <a:gd fmla="*/ 2147483646 w 377" name="T10"/>
                <a:gd fmla="*/ 2147483646 h 393" name="T11"/>
                <a:gd fmla="*/ 2147483646 w 377" name="T12"/>
                <a:gd fmla="*/ 0 h 393" name="T13"/>
                <a:gd fmla="*/ 2147483646 w 377" name="T14"/>
                <a:gd fmla="*/ 0 h 393" name="T15"/>
                <a:gd fmla="*/ 2147483646 w 377" name="T16"/>
                <a:gd fmla="*/ 2147483646 h 393" name="T17"/>
                <a:gd fmla="*/ 2147483646 w 377" name="T18"/>
                <a:gd fmla="*/ 2147483646 h 393" name="T19"/>
                <a:gd fmla="*/ 2147483646 w 377" name="T20"/>
                <a:gd fmla="*/ 2147483646 h 393" name="T21"/>
                <a:gd fmla="*/ 2147483646 w 377" name="T22"/>
                <a:gd fmla="*/ 2147483646 h 393" name="T23"/>
                <a:gd fmla="*/ 2147483646 w 377" name="T24"/>
                <a:gd fmla="*/ 2147483646 h 393" name="T25"/>
                <a:gd fmla="*/ 2147483646 w 377" name="T26"/>
                <a:gd fmla="*/ 2147483646 h 393" name="T27"/>
                <a:gd fmla="*/ 2147483646 w 377" name="T28"/>
                <a:gd fmla="*/ 2147483646 h 393" name="T29"/>
                <a:gd fmla="*/ 2147483646 w 377" name="T30"/>
                <a:gd fmla="*/ 2147483646 h 393" name="T31"/>
                <a:gd fmla="*/ 2147483646 w 377" name="T32"/>
                <a:gd fmla="*/ 2147483646 h 393" name="T33"/>
                <a:gd fmla="*/ 2147483646 w 377" name="T34"/>
                <a:gd fmla="*/ 2147483646 h 393" name="T35"/>
                <a:gd fmla="*/ 2147483646 w 377" name="T36"/>
                <a:gd fmla="*/ 2147483646 h 393" name="T37"/>
                <a:gd fmla="*/ 0 w 377" name="T38"/>
                <a:gd fmla="*/ 2147483646 h 393" name="T39"/>
                <a:gd fmla="*/ 2147483646 w 377" name="T40"/>
                <a:gd fmla="*/ 2147483646 h 393" name="T41"/>
                <a:gd fmla="*/ 2147483646 w 377" name="T42"/>
                <a:gd fmla="*/ 2147483646 h 393" name="T43"/>
                <a:gd fmla="*/ 2147483646 w 377" name="T44"/>
                <a:gd fmla="*/ 2147483646 h 393" name="T45"/>
                <a:gd fmla="*/ 2147483646 w 377" name="T46"/>
                <a:gd fmla="*/ 2147483646 h 393" name="T47"/>
                <a:gd fmla="*/ 2147483646 w 377" name="T48"/>
                <a:gd fmla="*/ 2147483646 h 393" name="T49"/>
                <a:gd fmla="*/ 2147483646 w 377" name="T50"/>
                <a:gd fmla="*/ 2147483646 h 393" name="T51"/>
                <a:gd fmla="*/ 2147483646 w 377" name="T52"/>
                <a:gd fmla="*/ 2147483646 h 393" name="T53"/>
                <a:gd fmla="*/ 2147483646 w 377" name="T54"/>
                <a:gd fmla="*/ 2147483646 h 393" name="T55"/>
                <a:gd fmla="*/ 2147483646 w 377" name="T56"/>
                <a:gd fmla="*/ 2147483646 h 393" name="T57"/>
                <a:gd fmla="*/ 2147483646 w 377" name="T58"/>
                <a:gd fmla="*/ 2147483646 h 393" name="T59"/>
                <a:gd fmla="*/ 2147483646 w 377" name="T60"/>
                <a:gd fmla="*/ 2147483646 h 393" name="T61"/>
                <a:gd fmla="*/ 2147483646 w 377" name="T62"/>
                <a:gd fmla="*/ 2147483646 h 393" name="T63"/>
                <a:gd fmla="*/ 2147483646 w 377" name="T64"/>
                <a:gd fmla="*/ 2147483646 h 393" name="T65"/>
                <a:gd fmla="*/ 2147483646 w 377" name="T66"/>
                <a:gd fmla="*/ 2147483646 h 393" name="T67"/>
                <a:gd fmla="*/ 2147483646 w 377" name="T68"/>
                <a:gd fmla="*/ 2147483646 h 393" name="T69"/>
                <a:gd fmla="*/ 2147483646 w 377" name="T70"/>
                <a:gd fmla="*/ 2147483646 h 393" name="T71"/>
                <a:gd fmla="*/ 2147483646 w 377" name="T72"/>
                <a:gd fmla="*/ 2147483646 h 393" name="T73"/>
                <a:gd fmla="*/ 2147483646 w 377" name="T74"/>
                <a:gd fmla="*/ 2147483646 h 393" name="T75"/>
                <a:gd fmla="*/ 2147483646 w 377" name="T76"/>
                <a:gd fmla="*/ 2147483646 h 393" name="T77"/>
                <a:gd fmla="*/ 2147483646 w 377" name="T78"/>
                <a:gd fmla="*/ 2147483646 h 393" name="T79"/>
                <a:gd fmla="*/ 2147483646 w 377" name="T80"/>
                <a:gd fmla="*/ 2147483646 h 393" name="T81"/>
                <a:gd fmla="*/ 2147483646 w 377" name="T82"/>
                <a:gd fmla="*/ 2147483646 h 393" name="T83"/>
                <a:gd fmla="*/ 2147483646 w 377" name="T84"/>
                <a:gd fmla="*/ 2147483646 h 393" name="T85"/>
                <a:gd fmla="*/ 2147483646 w 377" name="T86"/>
                <a:gd fmla="*/ 2147483646 h 393" name="T87"/>
                <a:gd fmla="*/ 2147483646 w 377" name="T88"/>
                <a:gd fmla="*/ 2147483646 h 393" name="T89"/>
                <a:gd fmla="*/ 2147483646 w 377" name="T90"/>
                <a:gd fmla="*/ 2147483646 h 393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377" name="T138"/>
                <a:gd fmla="*/ 0 h 393" name="T139"/>
                <a:gd fmla="*/ 377 w 377" name="T140"/>
                <a:gd fmla="*/ 393 h 393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93" w="377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gdLst>
                <a:gd fmla="*/ 2147483646 w 353" name="T0"/>
                <a:gd fmla="*/ 2147483646 h 537" name="T1"/>
                <a:gd fmla="*/ 2147483646 w 353" name="T2"/>
                <a:gd fmla="*/ 2147483646 h 537" name="T3"/>
                <a:gd fmla="*/ 2147483646 w 353" name="T4"/>
                <a:gd fmla="*/ 2147483646 h 537" name="T5"/>
                <a:gd fmla="*/ 2147483646 w 353" name="T6"/>
                <a:gd fmla="*/ 0 h 537" name="T7"/>
                <a:gd fmla="*/ 2147483646 w 353" name="T8"/>
                <a:gd fmla="*/ 2147483646 h 537" name="T9"/>
                <a:gd fmla="*/ 2147483646 w 353" name="T10"/>
                <a:gd fmla="*/ 2147483646 h 537" name="T11"/>
                <a:gd fmla="*/ 2147483646 w 353" name="T12"/>
                <a:gd fmla="*/ 2147483646 h 537" name="T13"/>
                <a:gd fmla="*/ 2147483646 w 353" name="T14"/>
                <a:gd fmla="*/ 2147483646 h 537" name="T15"/>
                <a:gd fmla="*/ 2147483646 w 353" name="T16"/>
                <a:gd fmla="*/ 2147483646 h 537" name="T17"/>
                <a:gd fmla="*/ 2147483646 w 353" name="T18"/>
                <a:gd fmla="*/ 2147483646 h 537" name="T19"/>
                <a:gd fmla="*/ 2147483646 w 353" name="T20"/>
                <a:gd fmla="*/ 2147483646 h 537" name="T21"/>
                <a:gd fmla="*/ 2147483646 w 353" name="T22"/>
                <a:gd fmla="*/ 2147483646 h 537" name="T23"/>
                <a:gd fmla="*/ 2147483646 w 353" name="T24"/>
                <a:gd fmla="*/ 2147483646 h 537" name="T25"/>
                <a:gd fmla="*/ 2147483646 w 353" name="T26"/>
                <a:gd fmla="*/ 2147483646 h 537" name="T27"/>
                <a:gd fmla="*/ 2147483646 w 353" name="T28"/>
                <a:gd fmla="*/ 2147483646 h 537" name="T29"/>
                <a:gd fmla="*/ 2147483646 w 353" name="T30"/>
                <a:gd fmla="*/ 2147483646 h 537" name="T31"/>
                <a:gd fmla="*/ 2147483646 w 353" name="T32"/>
                <a:gd fmla="*/ 2147483646 h 537" name="T33"/>
                <a:gd fmla="*/ 2147483646 w 353" name="T34"/>
                <a:gd fmla="*/ 2147483646 h 537" name="T35"/>
                <a:gd fmla="*/ 2147483646 w 353" name="T36"/>
                <a:gd fmla="*/ 2147483646 h 537" name="T37"/>
                <a:gd fmla="*/ 2147483646 w 353" name="T38"/>
                <a:gd fmla="*/ 2147483646 h 537" name="T39"/>
                <a:gd fmla="*/ 2147483646 w 353" name="T40"/>
                <a:gd fmla="*/ 2147483646 h 537" name="T41"/>
                <a:gd fmla="*/ 2147483646 w 353" name="T42"/>
                <a:gd fmla="*/ 2147483646 h 537" name="T43"/>
                <a:gd fmla="*/ 2147483646 w 353" name="T44"/>
                <a:gd fmla="*/ 2147483646 h 537" name="T45"/>
                <a:gd fmla="*/ 2147483646 w 353" name="T46"/>
                <a:gd fmla="*/ 2147483646 h 537" name="T47"/>
                <a:gd fmla="*/ 2147483646 w 353" name="T48"/>
                <a:gd fmla="*/ 2147483646 h 537" name="T49"/>
                <a:gd fmla="*/ 2147483646 w 353" name="T50"/>
                <a:gd fmla="*/ 2147483646 h 537" name="T51"/>
                <a:gd fmla="*/ 2147483646 w 353" name="T52"/>
                <a:gd fmla="*/ 2147483646 h 537" name="T53"/>
                <a:gd fmla="*/ 2147483646 w 353" name="T54"/>
                <a:gd fmla="*/ 2147483646 h 537" name="T55"/>
                <a:gd fmla="*/ 2147483646 w 353" name="T56"/>
                <a:gd fmla="*/ 2147483646 h 537" name="T57"/>
                <a:gd fmla="*/ 2147483646 w 353" name="T58"/>
                <a:gd fmla="*/ 2147483646 h 537" name="T59"/>
                <a:gd fmla="*/ 2147483646 w 353" name="T60"/>
                <a:gd fmla="*/ 2147483646 h 537" name="T61"/>
                <a:gd fmla="*/ 2147483646 w 353" name="T62"/>
                <a:gd fmla="*/ 2147483646 h 537" name="T63"/>
                <a:gd fmla="*/ 2147483646 w 353" name="T64"/>
                <a:gd fmla="*/ 2147483646 h 537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53" name="T99"/>
                <a:gd fmla="*/ 0 h 537" name="T100"/>
                <a:gd fmla="*/ 353 w 353" name="T101"/>
                <a:gd fmla="*/ 537 h 537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537" w="353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gdLst>
                <a:gd fmla="*/ 2147483646 w 113" name="T0"/>
                <a:gd fmla="*/ 2147483646 h 129" name="T1"/>
                <a:gd fmla="*/ 2147483646 w 113" name="T2"/>
                <a:gd fmla="*/ 2147483646 h 129" name="T3"/>
                <a:gd fmla="*/ 2147483646 w 113" name="T4"/>
                <a:gd fmla="*/ 2147483646 h 129" name="T5"/>
                <a:gd fmla="*/ 2147483646 w 113" name="T6"/>
                <a:gd fmla="*/ 2147483646 h 129" name="T7"/>
                <a:gd fmla="*/ 2147483646 w 113" name="T8"/>
                <a:gd fmla="*/ 0 h 129" name="T9"/>
                <a:gd fmla="*/ 2147483646 w 113" name="T10"/>
                <a:gd fmla="*/ 0 h 129" name="T11"/>
                <a:gd fmla="*/ 2147483646 w 113" name="T12"/>
                <a:gd fmla="*/ 2147483646 h 129" name="T13"/>
                <a:gd fmla="*/ 2147483646 w 113" name="T14"/>
                <a:gd fmla="*/ 2147483646 h 129" name="T15"/>
                <a:gd fmla="*/ 0 w 113" name="T16"/>
                <a:gd fmla="*/ 2147483646 h 129" name="T17"/>
                <a:gd fmla="*/ 0 w 113" name="T18"/>
                <a:gd fmla="*/ 2147483646 h 129" name="T19"/>
                <a:gd fmla="*/ 2147483646 w 113" name="T20"/>
                <a:gd fmla="*/ 2147483646 h 129" name="T21"/>
                <a:gd fmla="*/ 2147483646 w 113" name="T22"/>
                <a:gd fmla="*/ 2147483646 h 129" name="T23"/>
                <a:gd fmla="*/ 2147483646 w 113" name="T24"/>
                <a:gd fmla="*/ 2147483646 h 129" name="T25"/>
                <a:gd fmla="*/ 2147483646 w 113" name="T26"/>
                <a:gd fmla="*/ 2147483646 h 129" name="T27"/>
                <a:gd fmla="*/ 2147483646 w 113" name="T28"/>
                <a:gd fmla="*/ 2147483646 h 129" name="T29"/>
                <a:gd fmla="*/ 2147483646 w 113" name="T30"/>
                <a:gd fmla="*/ 2147483646 h 129" name="T31"/>
                <a:gd fmla="*/ 2147483646 w 113" name="T32"/>
                <a:gd fmla="*/ 2147483646 h 12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13" name="T51"/>
                <a:gd fmla="*/ 0 h 129" name="T52"/>
                <a:gd fmla="*/ 113 w 113" name="T53"/>
                <a:gd fmla="*/ 129 h 129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29" w="113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gdLst>
                <a:gd fmla="*/ 2147483646 w 89" name="T0"/>
                <a:gd fmla="*/ 2147483646 h 121" name="T1"/>
                <a:gd fmla="*/ 2147483646 w 89" name="T2"/>
                <a:gd fmla="*/ 2147483646 h 121" name="T3"/>
                <a:gd fmla="*/ 2147483646 w 89" name="T4"/>
                <a:gd fmla="*/ 2147483646 h 121" name="T5"/>
                <a:gd fmla="*/ 2147483646 w 89" name="T6"/>
                <a:gd fmla="*/ 2147483646 h 121" name="T7"/>
                <a:gd fmla="*/ 2147483646 w 89" name="T8"/>
                <a:gd fmla="*/ 0 h 121" name="T9"/>
                <a:gd fmla="*/ 2147483646 w 89" name="T10"/>
                <a:gd fmla="*/ 2147483646 h 121" name="T11"/>
                <a:gd fmla="*/ 2147483646 w 89" name="T12"/>
                <a:gd fmla="*/ 2147483646 h 121" name="T13"/>
                <a:gd fmla="*/ 2147483646 w 89" name="T14"/>
                <a:gd fmla="*/ 2147483646 h 121" name="T15"/>
                <a:gd fmla="*/ 0 w 89" name="T16"/>
                <a:gd fmla="*/ 2147483646 h 121" name="T17"/>
                <a:gd fmla="*/ 2147483646 w 89" name="T18"/>
                <a:gd fmla="*/ 2147483646 h 121" name="T19"/>
                <a:gd fmla="*/ 2147483646 w 89" name="T20"/>
                <a:gd fmla="*/ 2147483646 h 121" name="T21"/>
                <a:gd fmla="*/ 2147483646 w 89" name="T22"/>
                <a:gd fmla="*/ 2147483646 h 121" name="T23"/>
                <a:gd fmla="*/ 2147483646 w 89" name="T24"/>
                <a:gd fmla="*/ 2147483646 h 121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89" name="T39"/>
                <a:gd fmla="*/ 0 h 121" name="T40"/>
                <a:gd fmla="*/ 89 w 89" name="T41"/>
                <a:gd fmla="*/ 121 h 121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20" w="89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gdLst>
                <a:gd fmla="*/ 2147483646 w 33" name="T0"/>
                <a:gd fmla="*/ 2147483646 h 41" name="T1"/>
                <a:gd fmla="*/ 2147483646 w 33" name="T2"/>
                <a:gd fmla="*/ 2147483646 h 41" name="T3"/>
                <a:gd fmla="*/ 2147483646 w 33" name="T4"/>
                <a:gd fmla="*/ 2147483646 h 41" name="T5"/>
                <a:gd fmla="*/ 0 w 33" name="T6"/>
                <a:gd fmla="*/ 0 h 41" name="T7"/>
                <a:gd fmla="*/ 2147483646 w 33" name="T8"/>
                <a:gd fmla="*/ 2147483646 h 41" name="T9"/>
                <a:gd fmla="*/ 2147483646 w 33" name="T10"/>
                <a:gd fmla="*/ 2147483646 h 4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3" name="T18"/>
                <a:gd fmla="*/ 0 h 41" name="T19"/>
                <a:gd fmla="*/ 33 w 33" name="T20"/>
                <a:gd fmla="*/ 41 h 4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1" w="33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gdLst>
                <a:gd fmla="*/ 2147483646 w 433" name="T0"/>
                <a:gd fmla="*/ 2147483646 h 289" name="T1"/>
                <a:gd fmla="*/ 2147483646 w 433" name="T2"/>
                <a:gd fmla="*/ 2147483646 h 289" name="T3"/>
                <a:gd fmla="*/ 2147483646 w 433" name="T4"/>
                <a:gd fmla="*/ 2147483646 h 289" name="T5"/>
                <a:gd fmla="*/ 2147483646 w 433" name="T6"/>
                <a:gd fmla="*/ 2147483646 h 289" name="T7"/>
                <a:gd fmla="*/ 2147483646 w 433" name="T8"/>
                <a:gd fmla="*/ 2147483646 h 289" name="T9"/>
                <a:gd fmla="*/ 2147483646 w 433" name="T10"/>
                <a:gd fmla="*/ 2147483646 h 289" name="T11"/>
                <a:gd fmla="*/ 2147483646 w 433" name="T12"/>
                <a:gd fmla="*/ 2147483646 h 289" name="T13"/>
                <a:gd fmla="*/ 2147483646 w 433" name="T14"/>
                <a:gd fmla="*/ 2147483646 h 289" name="T15"/>
                <a:gd fmla="*/ 2147483646 w 433" name="T16"/>
                <a:gd fmla="*/ 2147483646 h 289" name="T17"/>
                <a:gd fmla="*/ 2147483646 w 433" name="T18"/>
                <a:gd fmla="*/ 2147483646 h 289" name="T19"/>
                <a:gd fmla="*/ 0 w 433" name="T20"/>
                <a:gd fmla="*/ 2147483646 h 289" name="T21"/>
                <a:gd fmla="*/ 2147483646 w 433" name="T22"/>
                <a:gd fmla="*/ 2147483646 h 289" name="T23"/>
                <a:gd fmla="*/ 2147483646 w 433" name="T24"/>
                <a:gd fmla="*/ 2147483646 h 289" name="T25"/>
                <a:gd fmla="*/ 2147483646 w 433" name="T26"/>
                <a:gd fmla="*/ 2147483646 h 289" name="T27"/>
                <a:gd fmla="*/ 2147483646 w 433" name="T28"/>
                <a:gd fmla="*/ 2147483646 h 289" name="T29"/>
                <a:gd fmla="*/ 2147483646 w 433" name="T30"/>
                <a:gd fmla="*/ 2147483646 h 289" name="T31"/>
                <a:gd fmla="*/ 2147483646 w 433" name="T32"/>
                <a:gd fmla="*/ 2147483646 h 289" name="T33"/>
                <a:gd fmla="*/ 2147483646 w 433" name="T34"/>
                <a:gd fmla="*/ 2147483646 h 289" name="T35"/>
                <a:gd fmla="*/ 2147483646 w 433" name="T36"/>
                <a:gd fmla="*/ 2147483646 h 289" name="T37"/>
                <a:gd fmla="*/ 2147483646 w 433" name="T38"/>
                <a:gd fmla="*/ 2147483646 h 289" name="T39"/>
                <a:gd fmla="*/ 2147483646 w 433" name="T40"/>
                <a:gd fmla="*/ 2147483646 h 289" name="T41"/>
                <a:gd fmla="*/ 2147483646 w 433" name="T42"/>
                <a:gd fmla="*/ 2147483646 h 289" name="T43"/>
                <a:gd fmla="*/ 2147483646 w 433" name="T44"/>
                <a:gd fmla="*/ 2147483646 h 289" name="T45"/>
                <a:gd fmla="*/ 2147483646 w 433" name="T46"/>
                <a:gd fmla="*/ 2147483646 h 289" name="T47"/>
                <a:gd fmla="*/ 2147483646 w 433" name="T48"/>
                <a:gd fmla="*/ 2147483646 h 289" name="T49"/>
                <a:gd fmla="*/ 2147483646 w 433" name="T50"/>
                <a:gd fmla="*/ 2147483646 h 289" name="T51"/>
                <a:gd fmla="*/ 2147483646 w 433" name="T52"/>
                <a:gd fmla="*/ 2147483646 h 289" name="T53"/>
                <a:gd fmla="*/ 2147483646 w 433" name="T54"/>
                <a:gd fmla="*/ 2147483646 h 289" name="T55"/>
                <a:gd fmla="*/ 2147483646 w 433" name="T56"/>
                <a:gd fmla="*/ 2147483646 h 289" name="T57"/>
                <a:gd fmla="*/ 2147483646 w 433" name="T58"/>
                <a:gd fmla="*/ 2147483646 h 289" name="T59"/>
                <a:gd fmla="*/ 2147483646 w 433" name="T60"/>
                <a:gd fmla="*/ 2147483646 h 289" name="T61"/>
                <a:gd fmla="*/ 2147483646 w 433" name="T62"/>
                <a:gd fmla="*/ 2147483646 h 289" name="T63"/>
                <a:gd fmla="*/ 2147483646 w 433" name="T64"/>
                <a:gd fmla="*/ 2147483646 h 289" name="T65"/>
                <a:gd fmla="*/ 2147483646 w 433" name="T66"/>
                <a:gd fmla="*/ 2147483646 h 289" name="T67"/>
                <a:gd fmla="*/ 2147483646 w 433" name="T68"/>
                <a:gd fmla="*/ 2147483646 h 289" name="T69"/>
                <a:gd fmla="*/ 2147483646 w 433" name="T70"/>
                <a:gd fmla="*/ 2147483646 h 289" name="T71"/>
                <a:gd fmla="*/ 2147483646 w 433" name="T72"/>
                <a:gd fmla="*/ 2147483646 h 289" name="T73"/>
                <a:gd fmla="*/ 2147483646 w 433" name="T74"/>
                <a:gd fmla="*/ 2147483646 h 289" name="T75"/>
                <a:gd fmla="*/ 2147483646 w 433" name="T76"/>
                <a:gd fmla="*/ 2147483646 h 289" name="T77"/>
                <a:gd fmla="*/ 2147483646 w 433" name="T78"/>
                <a:gd fmla="*/ 0 h 289" name="T79"/>
                <a:gd fmla="*/ 2147483646 w 433" name="T80"/>
                <a:gd fmla="*/ 2147483646 h 289" name="T81"/>
                <a:gd fmla="*/ 2147483646 w 433" name="T82"/>
                <a:gd fmla="*/ 2147483646 h 289" name="T83"/>
                <a:gd fmla="*/ 2147483646 w 433" name="T84"/>
                <a:gd fmla="*/ 2147483646 h 289" name="T85"/>
                <a:gd fmla="*/ 2147483646 w 433" name="T86"/>
                <a:gd fmla="*/ 2147483646 h 289" name="T87"/>
                <a:gd fmla="*/ 2147483646 w 433" name="T88"/>
                <a:gd fmla="*/ 2147483646 h 289" name="T89"/>
                <a:gd fmla="*/ 2147483646 w 433" name="T90"/>
                <a:gd fmla="*/ 2147483646 h 289" name="T91"/>
                <a:gd fmla="*/ 2147483646 w 433" name="T92"/>
                <a:gd fmla="*/ 0 h 289" name="T93"/>
                <a:gd fmla="*/ 2147483646 w 433" name="T94"/>
                <a:gd fmla="*/ 0 h 289" name="T95"/>
                <a:gd fmla="*/ 2147483646 w 433" name="T96"/>
                <a:gd fmla="*/ 0 h 289" name="T97"/>
                <a:gd fmla="*/ 2147483646 w 433" name="T98"/>
                <a:gd fmla="*/ 2147483646 h 289" name="T99"/>
                <a:gd fmla="*/ 2147483646 w 433" name="T100"/>
                <a:gd fmla="*/ 2147483646 h 289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433" name="T153"/>
                <a:gd fmla="*/ 0 h 289" name="T154"/>
                <a:gd fmla="*/ 433 w 433" name="T155"/>
                <a:gd fmla="*/ 289 h 289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289" w="432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gdLst>
                <a:gd fmla="*/ 2147483646 w 361" name="T0"/>
                <a:gd fmla="*/ 0 h 321" name="T1"/>
                <a:gd fmla="*/ 2147483646 w 361" name="T2"/>
                <a:gd fmla="*/ 0 h 321" name="T3"/>
                <a:gd fmla="*/ 2147483646 w 361" name="T4"/>
                <a:gd fmla="*/ 2147483646 h 321" name="T5"/>
                <a:gd fmla="*/ 2147483646 w 361" name="T6"/>
                <a:gd fmla="*/ 2147483646 h 321" name="T7"/>
                <a:gd fmla="*/ 2147483646 w 361" name="T8"/>
                <a:gd fmla="*/ 2147483646 h 321" name="T9"/>
                <a:gd fmla="*/ 2147483646 w 361" name="T10"/>
                <a:gd fmla="*/ 2147483646 h 321" name="T11"/>
                <a:gd fmla="*/ 2147483646 w 361" name="T12"/>
                <a:gd fmla="*/ 2147483646 h 321" name="T13"/>
                <a:gd fmla="*/ 2147483646 w 361" name="T14"/>
                <a:gd fmla="*/ 2147483646 h 321" name="T15"/>
                <a:gd fmla="*/ 2147483646 w 361" name="T16"/>
                <a:gd fmla="*/ 2147483646 h 321" name="T17"/>
                <a:gd fmla="*/ 2147483646 w 361" name="T18"/>
                <a:gd fmla="*/ 2147483646 h 321" name="T19"/>
                <a:gd fmla="*/ 2147483646 w 361" name="T20"/>
                <a:gd fmla="*/ 2147483646 h 321" name="T21"/>
                <a:gd fmla="*/ 0 w 361" name="T22"/>
                <a:gd fmla="*/ 2147483646 h 321" name="T23"/>
                <a:gd fmla="*/ 2147483646 w 361" name="T24"/>
                <a:gd fmla="*/ 2147483646 h 321" name="T25"/>
                <a:gd fmla="*/ 2147483646 w 361" name="T26"/>
                <a:gd fmla="*/ 2147483646 h 321" name="T27"/>
                <a:gd fmla="*/ 2147483646 w 361" name="T28"/>
                <a:gd fmla="*/ 2147483646 h 321" name="T29"/>
                <a:gd fmla="*/ 2147483646 w 361" name="T30"/>
                <a:gd fmla="*/ 2147483646 h 321" name="T31"/>
                <a:gd fmla="*/ 2147483646 w 361" name="T32"/>
                <a:gd fmla="*/ 2147483646 h 321" name="T33"/>
                <a:gd fmla="*/ 2147483646 w 361" name="T34"/>
                <a:gd fmla="*/ 2147483646 h 321" name="T35"/>
                <a:gd fmla="*/ 2147483646 w 361" name="T36"/>
                <a:gd fmla="*/ 2147483646 h 321" name="T37"/>
                <a:gd fmla="*/ 2147483646 w 361" name="T38"/>
                <a:gd fmla="*/ 2147483646 h 321" name="T39"/>
                <a:gd fmla="*/ 2147483646 w 361" name="T40"/>
                <a:gd fmla="*/ 2147483646 h 321" name="T41"/>
                <a:gd fmla="*/ 2147483646 w 361" name="T42"/>
                <a:gd fmla="*/ 2147483646 h 321" name="T43"/>
                <a:gd fmla="*/ 2147483646 w 361" name="T44"/>
                <a:gd fmla="*/ 2147483646 h 321" name="T45"/>
                <a:gd fmla="*/ 2147483646 w 361" name="T46"/>
                <a:gd fmla="*/ 2147483646 h 321" name="T47"/>
                <a:gd fmla="*/ 2147483646 w 361" name="T48"/>
                <a:gd fmla="*/ 2147483646 h 321" name="T49"/>
                <a:gd fmla="*/ 2147483646 w 361" name="T50"/>
                <a:gd fmla="*/ 2147483646 h 321" name="T51"/>
                <a:gd fmla="*/ 2147483646 w 361" name="T52"/>
                <a:gd fmla="*/ 2147483646 h 321" name="T53"/>
                <a:gd fmla="*/ 2147483646 w 361" name="T54"/>
                <a:gd fmla="*/ 2147483646 h 321" name="T55"/>
                <a:gd fmla="*/ 2147483646 w 361" name="T56"/>
                <a:gd fmla="*/ 2147483646 h 321" name="T57"/>
                <a:gd fmla="*/ 2147483646 w 361" name="T58"/>
                <a:gd fmla="*/ 2147483646 h 321" name="T59"/>
                <a:gd fmla="*/ 2147483646 w 361" name="T60"/>
                <a:gd fmla="*/ 2147483646 h 321" name="T61"/>
                <a:gd fmla="*/ 2147483646 w 361" name="T62"/>
                <a:gd fmla="*/ 2147483646 h 321" name="T63"/>
                <a:gd fmla="*/ 2147483646 w 361" name="T64"/>
                <a:gd fmla="*/ 2147483646 h 321" name="T65"/>
                <a:gd fmla="*/ 2147483646 w 361" name="T66"/>
                <a:gd fmla="*/ 2147483646 h 321" name="T67"/>
                <a:gd fmla="*/ 2147483646 w 361" name="T68"/>
                <a:gd fmla="*/ 2147483646 h 321" name="T69"/>
                <a:gd fmla="*/ 2147483646 w 361" name="T70"/>
                <a:gd fmla="*/ 2147483646 h 321" name="T71"/>
                <a:gd fmla="*/ 2147483646 w 361" name="T72"/>
                <a:gd fmla="*/ 2147483646 h 321" name="T73"/>
                <a:gd fmla="*/ 2147483646 w 361" name="T74"/>
                <a:gd fmla="*/ 2147483646 h 321" name="T75"/>
                <a:gd fmla="*/ 2147483646 w 361" name="T76"/>
                <a:gd fmla="*/ 2147483646 h 321" name="T77"/>
                <a:gd fmla="*/ 2147483646 w 361" name="T78"/>
                <a:gd fmla="*/ 2147483646 h 321" name="T79"/>
                <a:gd fmla="*/ 2147483646 w 361" name="T80"/>
                <a:gd fmla="*/ 2147483646 h 321" name="T81"/>
                <a:gd fmla="*/ 2147483646 w 361" name="T82"/>
                <a:gd fmla="*/ 2147483646 h 321" name="T83"/>
                <a:gd fmla="*/ 2147483646 w 361" name="T84"/>
                <a:gd fmla="*/ 2147483646 h 321" name="T85"/>
                <a:gd fmla="*/ 2147483646 w 361" name="T86"/>
                <a:gd fmla="*/ 2147483646 h 321" name="T87"/>
                <a:gd fmla="*/ 2147483646 w 361" name="T88"/>
                <a:gd fmla="*/ 2147483646 h 321" name="T89"/>
                <a:gd fmla="*/ 2147483646 w 361" name="T90"/>
                <a:gd fmla="*/ 2147483646 h 321" name="T91"/>
                <a:gd fmla="*/ 2147483646 w 361" name="T92"/>
                <a:gd fmla="*/ 2147483646 h 321" name="T93"/>
                <a:gd fmla="*/ 2147483646 w 361" name="T94"/>
                <a:gd fmla="*/ 2147483646 h 321" name="T95"/>
                <a:gd fmla="*/ 2147483646 w 361" name="T96"/>
                <a:gd fmla="*/ 2147483646 h 321" name="T97"/>
                <a:gd fmla="*/ 2147483646 w 361" name="T98"/>
                <a:gd fmla="*/ 0 h 321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361" name="T150"/>
                <a:gd fmla="*/ 0 h 321" name="T151"/>
                <a:gd fmla="*/ 361 w 361" name="T152"/>
                <a:gd fmla="*/ 321 h 321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21" w="36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gdLst>
                <a:gd fmla="*/ 2147483646 w 65" name="T0"/>
                <a:gd fmla="*/ 0 h 57" name="T1"/>
                <a:gd fmla="*/ 0 w 65" name="T2"/>
                <a:gd fmla="*/ 2147483646 h 57" name="T3"/>
                <a:gd fmla="*/ 2147483646 w 65" name="T4"/>
                <a:gd fmla="*/ 2147483646 h 57" name="T5"/>
                <a:gd fmla="*/ 2147483646 w 65" name="T6"/>
                <a:gd fmla="*/ 2147483646 h 57" name="T7"/>
                <a:gd fmla="*/ 2147483646 w 65" name="T8"/>
                <a:gd fmla="*/ 2147483646 h 57" name="T9"/>
                <a:gd fmla="*/ 2147483646 w 65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65" name="T18"/>
                <a:gd fmla="*/ 0 h 57" name="T19"/>
                <a:gd fmla="*/ 65 w 65" name="T20"/>
                <a:gd fmla="*/ 57 h 5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57" w="65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gdLst>
                <a:gd fmla="*/ 2147483646 w 241" name="T0"/>
                <a:gd fmla="*/ 2147483646 h 297" name="T1"/>
                <a:gd fmla="*/ 2147483646 w 241" name="T2"/>
                <a:gd fmla="*/ 0 h 297" name="T3"/>
                <a:gd fmla="*/ 2147483646 w 241" name="T4"/>
                <a:gd fmla="*/ 2147483646 h 297" name="T5"/>
                <a:gd fmla="*/ 2147483646 w 241" name="T6"/>
                <a:gd fmla="*/ 2147483646 h 297" name="T7"/>
                <a:gd fmla="*/ 2147483646 w 241" name="T8"/>
                <a:gd fmla="*/ 2147483646 h 297" name="T9"/>
                <a:gd fmla="*/ 2147483646 w 241" name="T10"/>
                <a:gd fmla="*/ 2147483646 h 297" name="T11"/>
                <a:gd fmla="*/ 2147483646 w 241" name="T12"/>
                <a:gd fmla="*/ 2147483646 h 297" name="T13"/>
                <a:gd fmla="*/ 2147483646 w 241" name="T14"/>
                <a:gd fmla="*/ 2147483646 h 297" name="T15"/>
                <a:gd fmla="*/ 2147483646 w 241" name="T16"/>
                <a:gd fmla="*/ 2147483646 h 297" name="T17"/>
                <a:gd fmla="*/ 2147483646 w 241" name="T18"/>
                <a:gd fmla="*/ 2147483646 h 297" name="T19"/>
                <a:gd fmla="*/ 2147483646 w 241" name="T20"/>
                <a:gd fmla="*/ 2147483646 h 297" name="T21"/>
                <a:gd fmla="*/ 2147483646 w 241" name="T22"/>
                <a:gd fmla="*/ 2147483646 h 297" name="T23"/>
                <a:gd fmla="*/ 2147483646 w 241" name="T24"/>
                <a:gd fmla="*/ 2147483646 h 297" name="T25"/>
                <a:gd fmla="*/ 2147483646 w 241" name="T26"/>
                <a:gd fmla="*/ 2147483646 h 297" name="T27"/>
                <a:gd fmla="*/ 2147483646 w 241" name="T28"/>
                <a:gd fmla="*/ 2147483646 h 297" name="T29"/>
                <a:gd fmla="*/ 2147483646 w 241" name="T30"/>
                <a:gd fmla="*/ 2147483646 h 297" name="T31"/>
                <a:gd fmla="*/ 0 w 241" name="T32"/>
                <a:gd fmla="*/ 2147483646 h 297" name="T33"/>
                <a:gd fmla="*/ 0 w 241" name="T34"/>
                <a:gd fmla="*/ 2147483646 h 297" name="T35"/>
                <a:gd fmla="*/ 2147483646 w 241" name="T36"/>
                <a:gd fmla="*/ 2147483646 h 297" name="T37"/>
                <a:gd fmla="*/ 2147483646 w 241" name="T38"/>
                <a:gd fmla="*/ 2147483646 h 297" name="T39"/>
                <a:gd fmla="*/ 2147483646 w 241" name="T40"/>
                <a:gd fmla="*/ 2147483646 h 297" name="T41"/>
                <a:gd fmla="*/ 2147483646 w 241" name="T42"/>
                <a:gd fmla="*/ 2147483646 h 297" name="T43"/>
                <a:gd fmla="*/ 2147483646 w 241" name="T44"/>
                <a:gd fmla="*/ 2147483646 h 297" name="T45"/>
                <a:gd fmla="*/ 2147483646 w 241" name="T46"/>
                <a:gd fmla="*/ 2147483646 h 297" name="T47"/>
                <a:gd fmla="*/ 2147483646 w 241" name="T48"/>
                <a:gd fmla="*/ 2147483646 h 297" name="T49"/>
                <a:gd fmla="*/ 2147483646 w 241" name="T50"/>
                <a:gd fmla="*/ 2147483646 h 297" name="T51"/>
                <a:gd fmla="*/ 2147483646 w 241" name="T52"/>
                <a:gd fmla="*/ 2147483646 h 297" name="T53"/>
                <a:gd fmla="*/ 2147483646 w 241" name="T54"/>
                <a:gd fmla="*/ 2147483646 h 297" name="T55"/>
                <a:gd fmla="*/ 2147483646 w 241" name="T56"/>
                <a:gd fmla="*/ 2147483646 h 297" name="T57"/>
                <a:gd fmla="*/ 2147483646 w 241" name="T58"/>
                <a:gd fmla="*/ 2147483646 h 297" name="T59"/>
                <a:gd fmla="*/ 2147483646 w 241" name="T60"/>
                <a:gd fmla="*/ 2147483646 h 297" name="T61"/>
                <a:gd fmla="*/ 2147483646 w 241" name="T62"/>
                <a:gd fmla="*/ 2147483646 h 297" name="T63"/>
                <a:gd fmla="*/ 2147483646 w 241" name="T64"/>
                <a:gd fmla="*/ 2147483646 h 297" name="T65"/>
                <a:gd fmla="*/ 2147483646 w 241" name="T66"/>
                <a:gd fmla="*/ 2147483646 h 297" name="T67"/>
                <a:gd fmla="*/ 2147483646 w 241" name="T68"/>
                <a:gd fmla="*/ 2147483646 h 297" name="T69"/>
                <a:gd fmla="*/ 2147483646 w 241" name="T70"/>
                <a:gd fmla="*/ 2147483646 h 297" name="T71"/>
                <a:gd fmla="*/ 2147483646 w 241" name="T72"/>
                <a:gd fmla="*/ 2147483646 h 297" name="T73"/>
                <a:gd fmla="*/ 2147483646 w 241" name="T74"/>
                <a:gd fmla="*/ 2147483646 h 297" name="T75"/>
                <a:gd fmla="*/ 2147483646 w 241" name="T76"/>
                <a:gd fmla="*/ 2147483646 h 297" name="T77"/>
                <a:gd fmla="*/ 2147483646 w 241" name="T78"/>
                <a:gd fmla="*/ 2147483646 h 297" name="T79"/>
                <a:gd fmla="*/ 2147483646 w 241" name="T80"/>
                <a:gd fmla="*/ 2147483646 h 297" name="T81"/>
                <a:gd fmla="*/ 2147483646 w 241" name="T82"/>
                <a:gd fmla="*/ 2147483646 h 297" name="T83"/>
                <a:gd fmla="*/ 2147483646 w 241" name="T84"/>
                <a:gd fmla="*/ 2147483646 h 297" name="T85"/>
                <a:gd fmla="*/ 2147483646 w 241" name="T86"/>
                <a:gd fmla="*/ 2147483646 h 297" name="T87"/>
                <a:gd fmla="*/ 2147483646 w 241" name="T88"/>
                <a:gd fmla="*/ 2147483646 h 297" name="T89"/>
                <a:gd fmla="*/ 2147483646 w 241" name="T90"/>
                <a:gd fmla="*/ 2147483646 h 297" name="T91"/>
                <a:gd fmla="*/ 2147483646 w 241" name="T92"/>
                <a:gd fmla="*/ 2147483646 h 297" name="T93"/>
                <a:gd fmla="*/ 2147483646 w 241" name="T94"/>
                <a:gd fmla="*/ 2147483646 h 297" name="T95"/>
                <a:gd fmla="*/ 2147483646 w 241" name="T96"/>
                <a:gd fmla="*/ 2147483646 h 297" name="T97"/>
                <a:gd fmla="*/ 2147483646 w 241" name="T98"/>
                <a:gd fmla="*/ 2147483646 h 297" name="T99"/>
                <a:gd fmla="*/ 2147483646 w 241" name="T100"/>
                <a:gd fmla="*/ 2147483646 h 297" name="T101"/>
                <a:gd fmla="*/ 2147483646 w 241" name="T102"/>
                <a:gd fmla="*/ 2147483646 h 297" name="T103"/>
                <a:gd fmla="*/ 2147483646 w 241" name="T104"/>
                <a:gd fmla="*/ 2147483646 h 297" name="T105"/>
                <a:gd fmla="*/ 2147483646 w 241" name="T106"/>
                <a:gd fmla="*/ 2147483646 h 297" name="T107"/>
                <a:gd fmla="*/ 2147483646 w 241" name="T108"/>
                <a:gd fmla="*/ 2147483646 h 297" name="T109"/>
                <a:gd fmla="*/ 2147483646 w 241" name="T110"/>
                <a:gd fmla="*/ 2147483646 h 297" name="T111"/>
                <a:gd fmla="*/ 2147483646 w 241" name="T112"/>
                <a:gd fmla="*/ 2147483646 h 297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41" name="T171"/>
                <a:gd fmla="*/ 0 h 297" name="T172"/>
                <a:gd fmla="*/ 241 w 241" name="T173"/>
                <a:gd fmla="*/ 297 h 297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97" w="241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gdLst>
                <a:gd fmla="*/ 2147483646 w 273" name="T0"/>
                <a:gd fmla="*/ 2147483646 h 369" name="T1"/>
                <a:gd fmla="*/ 2147483646 w 273" name="T2"/>
                <a:gd fmla="*/ 2147483646 h 369" name="T3"/>
                <a:gd fmla="*/ 2147483646 w 273" name="T4"/>
                <a:gd fmla="*/ 2147483646 h 369" name="T5"/>
                <a:gd fmla="*/ 2147483646 w 273" name="T6"/>
                <a:gd fmla="*/ 2147483646 h 369" name="T7"/>
                <a:gd fmla="*/ 2147483646 w 273" name="T8"/>
                <a:gd fmla="*/ 2147483646 h 369" name="T9"/>
                <a:gd fmla="*/ 2147483646 w 273" name="T10"/>
                <a:gd fmla="*/ 2147483646 h 369" name="T11"/>
                <a:gd fmla="*/ 2147483646 w 273" name="T12"/>
                <a:gd fmla="*/ 2147483646 h 369" name="T13"/>
                <a:gd fmla="*/ 2147483646 w 273" name="T14"/>
                <a:gd fmla="*/ 2147483646 h 369" name="T15"/>
                <a:gd fmla="*/ 2147483646 w 273" name="T16"/>
                <a:gd fmla="*/ 2147483646 h 369" name="T17"/>
                <a:gd fmla="*/ 2147483646 w 273" name="T18"/>
                <a:gd fmla="*/ 2147483646 h 369" name="T19"/>
                <a:gd fmla="*/ 2147483646 w 273" name="T20"/>
                <a:gd fmla="*/ 2147483646 h 369" name="T21"/>
                <a:gd fmla="*/ 2147483646 w 273" name="T22"/>
                <a:gd fmla="*/ 2147483646 h 369" name="T23"/>
                <a:gd fmla="*/ 2147483646 w 273" name="T24"/>
                <a:gd fmla="*/ 0 h 369" name="T25"/>
                <a:gd fmla="*/ 2147483646 w 273" name="T26"/>
                <a:gd fmla="*/ 0 h 369" name="T27"/>
                <a:gd fmla="*/ 2147483646 w 273" name="T28"/>
                <a:gd fmla="*/ 2147483646 h 369" name="T29"/>
                <a:gd fmla="*/ 2147483646 w 273" name="T30"/>
                <a:gd fmla="*/ 2147483646 h 369" name="T31"/>
                <a:gd fmla="*/ 2147483646 w 273" name="T32"/>
                <a:gd fmla="*/ 2147483646 h 369" name="T33"/>
                <a:gd fmla="*/ 2147483646 w 273" name="T34"/>
                <a:gd fmla="*/ 2147483646 h 369" name="T35"/>
                <a:gd fmla="*/ 2147483646 w 273" name="T36"/>
                <a:gd fmla="*/ 2147483646 h 369" name="T37"/>
                <a:gd fmla="*/ 2147483646 w 273" name="T38"/>
                <a:gd fmla="*/ 2147483646 h 369" name="T39"/>
                <a:gd fmla="*/ 2147483646 w 273" name="T40"/>
                <a:gd fmla="*/ 2147483646 h 369" name="T41"/>
                <a:gd fmla="*/ 2147483646 w 273" name="T42"/>
                <a:gd fmla="*/ 2147483646 h 369" name="T43"/>
                <a:gd fmla="*/ 2147483646 w 273" name="T44"/>
                <a:gd fmla="*/ 2147483646 h 369" name="T45"/>
                <a:gd fmla="*/ 2147483646 w 273" name="T46"/>
                <a:gd fmla="*/ 2147483646 h 369" name="T47"/>
                <a:gd fmla="*/ 2147483646 w 273" name="T48"/>
                <a:gd fmla="*/ 2147483646 h 369" name="T49"/>
                <a:gd fmla="*/ 2147483646 w 273" name="T50"/>
                <a:gd fmla="*/ 2147483646 h 369" name="T51"/>
                <a:gd fmla="*/ 2147483646 w 273" name="T52"/>
                <a:gd fmla="*/ 2147483646 h 369" name="T53"/>
                <a:gd fmla="*/ 2147483646 w 273" name="T54"/>
                <a:gd fmla="*/ 2147483646 h 369" name="T55"/>
                <a:gd fmla="*/ 0 w 273" name="T56"/>
                <a:gd fmla="*/ 2147483646 h 369" name="T57"/>
                <a:gd fmla="*/ 2147483646 w 273" name="T58"/>
                <a:gd fmla="*/ 2147483646 h 369" name="T59"/>
                <a:gd fmla="*/ 2147483646 w 273" name="T60"/>
                <a:gd fmla="*/ 2147483646 h 369" name="T61"/>
                <a:gd fmla="*/ 2147483646 w 273" name="T62"/>
                <a:gd fmla="*/ 2147483646 h 369" name="T63"/>
                <a:gd fmla="*/ 2147483646 w 273" name="T64"/>
                <a:gd fmla="*/ 2147483646 h 369" name="T65"/>
                <a:gd fmla="*/ 2147483646 w 273" name="T66"/>
                <a:gd fmla="*/ 2147483646 h 369" name="T67"/>
                <a:gd fmla="*/ 2147483646 w 273" name="T68"/>
                <a:gd fmla="*/ 2147483646 h 369" name="T69"/>
                <a:gd fmla="*/ 2147483646 w 273" name="T70"/>
                <a:gd fmla="*/ 2147483646 h 369" name="T71"/>
                <a:gd fmla="*/ 2147483646 w 273" name="T72"/>
                <a:gd fmla="*/ 2147483646 h 369" name="T73"/>
                <a:gd fmla="*/ 2147483646 w 273" name="T74"/>
                <a:gd fmla="*/ 2147483646 h 369" name="T75"/>
                <a:gd fmla="*/ 2147483646 w 273" name="T76"/>
                <a:gd fmla="*/ 2147483646 h 369" name="T77"/>
                <a:gd fmla="*/ 2147483646 w 273" name="T78"/>
                <a:gd fmla="*/ 2147483646 h 369" name="T79"/>
                <a:gd fmla="*/ 2147483646 w 273" name="T80"/>
                <a:gd fmla="*/ 2147483646 h 369" name="T81"/>
                <a:gd fmla="*/ 2147483646 w 273" name="T82"/>
                <a:gd fmla="*/ 2147483646 h 369" name="T83"/>
                <a:gd fmla="*/ 2147483646 w 273" name="T84"/>
                <a:gd fmla="*/ 2147483646 h 369" name="T85"/>
                <a:gd fmla="*/ 2147483646 w 273" name="T86"/>
                <a:gd fmla="*/ 2147483646 h 369" name="T87"/>
                <a:gd fmla="*/ 2147483646 w 273" name="T88"/>
                <a:gd fmla="*/ 2147483646 h 369" name="T89"/>
                <a:gd fmla="*/ 2147483646 w 273" name="T90"/>
                <a:gd fmla="*/ 2147483646 h 369" name="T91"/>
                <a:gd fmla="*/ 2147483646 w 273" name="T92"/>
                <a:gd fmla="*/ 2147483646 h 369" name="T93"/>
                <a:gd fmla="*/ 2147483646 w 273" name="T94"/>
                <a:gd fmla="*/ 2147483646 h 369" name="T95"/>
                <a:gd fmla="*/ 2147483646 w 273" name="T96"/>
                <a:gd fmla="*/ 2147483646 h 369" name="T97"/>
                <a:gd fmla="*/ 2147483646 w 273" name="T98"/>
                <a:gd fmla="*/ 2147483646 h 36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273" name="T150"/>
                <a:gd fmla="*/ 0 h 369" name="T151"/>
                <a:gd fmla="*/ 273 w 273" name="T152"/>
                <a:gd fmla="*/ 369 h 369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69" w="273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gdLst>
                <a:gd fmla="*/ 2147483646 w 505" name="T0"/>
                <a:gd fmla="*/ 2147483646 h 385" name="T1"/>
                <a:gd fmla="*/ 2147483646 w 505" name="T2"/>
                <a:gd fmla="*/ 2147483646 h 385" name="T3"/>
                <a:gd fmla="*/ 2147483646 w 505" name="T4"/>
                <a:gd fmla="*/ 2147483646 h 385" name="T5"/>
                <a:gd fmla="*/ 2147483646 w 505" name="T6"/>
                <a:gd fmla="*/ 2147483646 h 385" name="T7"/>
                <a:gd fmla="*/ 2147483646 w 505" name="T8"/>
                <a:gd fmla="*/ 2147483646 h 385" name="T9"/>
                <a:gd fmla="*/ 2147483646 w 505" name="T10"/>
                <a:gd fmla="*/ 0 h 385" name="T11"/>
                <a:gd fmla="*/ 2147483646 w 505" name="T12"/>
                <a:gd fmla="*/ 0 h 385" name="T13"/>
                <a:gd fmla="*/ 2147483646 w 505" name="T14"/>
                <a:gd fmla="*/ 2147483646 h 385" name="T15"/>
                <a:gd fmla="*/ 2147483646 w 505" name="T16"/>
                <a:gd fmla="*/ 2147483646 h 385" name="T17"/>
                <a:gd fmla="*/ 2147483646 w 505" name="T18"/>
                <a:gd fmla="*/ 2147483646 h 385" name="T19"/>
                <a:gd fmla="*/ 2147483646 w 505" name="T20"/>
                <a:gd fmla="*/ 2147483646 h 385" name="T21"/>
                <a:gd fmla="*/ 2147483646 w 505" name="T22"/>
                <a:gd fmla="*/ 2147483646 h 385" name="T23"/>
                <a:gd fmla="*/ 2147483646 w 505" name="T24"/>
                <a:gd fmla="*/ 2147483646 h 385" name="T25"/>
                <a:gd fmla="*/ 2147483646 w 505" name="T26"/>
                <a:gd fmla="*/ 2147483646 h 385" name="T27"/>
                <a:gd fmla="*/ 2147483646 w 505" name="T28"/>
                <a:gd fmla="*/ 2147483646 h 385" name="T29"/>
                <a:gd fmla="*/ 2147483646 w 505" name="T30"/>
                <a:gd fmla="*/ 2147483646 h 385" name="T31"/>
                <a:gd fmla="*/ 0 w 505" name="T32"/>
                <a:gd fmla="*/ 2147483646 h 385" name="T33"/>
                <a:gd fmla="*/ 2147483646 w 505" name="T34"/>
                <a:gd fmla="*/ 2147483646 h 385" name="T35"/>
                <a:gd fmla="*/ 2147483646 w 505" name="T36"/>
                <a:gd fmla="*/ 2147483646 h 385" name="T37"/>
                <a:gd fmla="*/ 2147483646 w 505" name="T38"/>
                <a:gd fmla="*/ 2147483646 h 385" name="T39"/>
                <a:gd fmla="*/ 2147483646 w 505" name="T40"/>
                <a:gd fmla="*/ 2147483646 h 385" name="T41"/>
                <a:gd fmla="*/ 2147483646 w 505" name="T42"/>
                <a:gd fmla="*/ 2147483646 h 385" name="T43"/>
                <a:gd fmla="*/ 2147483646 w 505" name="T44"/>
                <a:gd fmla="*/ 2147483646 h 385" name="T45"/>
                <a:gd fmla="*/ 2147483646 w 505" name="T46"/>
                <a:gd fmla="*/ 2147483646 h 385" name="T47"/>
                <a:gd fmla="*/ 2147483646 w 505" name="T48"/>
                <a:gd fmla="*/ 2147483646 h 385" name="T49"/>
                <a:gd fmla="*/ 2147483646 w 505" name="T50"/>
                <a:gd fmla="*/ 2147483646 h 385" name="T51"/>
                <a:gd fmla="*/ 2147483646 w 505" name="T52"/>
                <a:gd fmla="*/ 2147483646 h 385" name="T53"/>
                <a:gd fmla="*/ 2147483646 w 505" name="T54"/>
                <a:gd fmla="*/ 2147483646 h 385" name="T55"/>
                <a:gd fmla="*/ 2147483646 w 505" name="T56"/>
                <a:gd fmla="*/ 2147483646 h 385" name="T57"/>
                <a:gd fmla="*/ 2147483646 w 505" name="T58"/>
                <a:gd fmla="*/ 2147483646 h 385" name="T59"/>
                <a:gd fmla="*/ 2147483646 w 505" name="T60"/>
                <a:gd fmla="*/ 2147483646 h 385" name="T61"/>
                <a:gd fmla="*/ 2147483646 w 505" name="T62"/>
                <a:gd fmla="*/ 2147483646 h 385" name="T63"/>
                <a:gd fmla="*/ 2147483646 w 505" name="T64"/>
                <a:gd fmla="*/ 2147483646 h 385" name="T65"/>
                <a:gd fmla="*/ 2147483646 w 505" name="T66"/>
                <a:gd fmla="*/ 2147483646 h 385" name="T67"/>
                <a:gd fmla="*/ 2147483646 w 505" name="T68"/>
                <a:gd fmla="*/ 2147483646 h 385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05" name="T105"/>
                <a:gd fmla="*/ 0 h 385" name="T106"/>
                <a:gd fmla="*/ 505 w 505" name="T107"/>
                <a:gd fmla="*/ 385 h 385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385" w="50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gdLst>
                <a:gd fmla="*/ 2147483646 w 497" name="T0"/>
                <a:gd fmla="*/ 2147483646 h 385" name="T1"/>
                <a:gd fmla="*/ 2147483646 w 497" name="T2"/>
                <a:gd fmla="*/ 2147483646 h 385" name="T3"/>
                <a:gd fmla="*/ 2147483646 w 497" name="T4"/>
                <a:gd fmla="*/ 2147483646 h 385" name="T5"/>
                <a:gd fmla="*/ 2147483646 w 497" name="T6"/>
                <a:gd fmla="*/ 2147483646 h 385" name="T7"/>
                <a:gd fmla="*/ 2147483646 w 497" name="T8"/>
                <a:gd fmla="*/ 2147483646 h 385" name="T9"/>
                <a:gd fmla="*/ 2147483646 w 497" name="T10"/>
                <a:gd fmla="*/ 2147483646 h 385" name="T11"/>
                <a:gd fmla="*/ 2147483646 w 497" name="T12"/>
                <a:gd fmla="*/ 2147483646 h 385" name="T13"/>
                <a:gd fmla="*/ 2147483646 w 497" name="T14"/>
                <a:gd fmla="*/ 2147483646 h 385" name="T15"/>
                <a:gd fmla="*/ 2147483646 w 497" name="T16"/>
                <a:gd fmla="*/ 2147483646 h 385" name="T17"/>
                <a:gd fmla="*/ 2147483646 w 497" name="T18"/>
                <a:gd fmla="*/ 2147483646 h 385" name="T19"/>
                <a:gd fmla="*/ 2147483646 w 497" name="T20"/>
                <a:gd fmla="*/ 2147483646 h 385" name="T21"/>
                <a:gd fmla="*/ 2147483646 w 497" name="T22"/>
                <a:gd fmla="*/ 2147483646 h 385" name="T23"/>
                <a:gd fmla="*/ 2147483646 w 497" name="T24"/>
                <a:gd fmla="*/ 2147483646 h 385" name="T25"/>
                <a:gd fmla="*/ 2147483646 w 497" name="T26"/>
                <a:gd fmla="*/ 2147483646 h 385" name="T27"/>
                <a:gd fmla="*/ 2147483646 w 497" name="T28"/>
                <a:gd fmla="*/ 2147483646 h 385" name="T29"/>
                <a:gd fmla="*/ 2147483646 w 497" name="T30"/>
                <a:gd fmla="*/ 2147483646 h 385" name="T31"/>
                <a:gd fmla="*/ 2147483646 w 497" name="T32"/>
                <a:gd fmla="*/ 2147483646 h 385" name="T33"/>
                <a:gd fmla="*/ 2147483646 w 497" name="T34"/>
                <a:gd fmla="*/ 2147483646 h 385" name="T35"/>
                <a:gd fmla="*/ 2147483646 w 497" name="T36"/>
                <a:gd fmla="*/ 2147483646 h 385" name="T37"/>
                <a:gd fmla="*/ 2147483646 w 497" name="T38"/>
                <a:gd fmla="*/ 2147483646 h 385" name="T39"/>
                <a:gd fmla="*/ 2147483646 w 497" name="T40"/>
                <a:gd fmla="*/ 2147483646 h 385" name="T41"/>
                <a:gd fmla="*/ 2147483646 w 497" name="T42"/>
                <a:gd fmla="*/ 2147483646 h 385" name="T43"/>
                <a:gd fmla="*/ 2147483646 w 497" name="T44"/>
                <a:gd fmla="*/ 2147483646 h 385" name="T45"/>
                <a:gd fmla="*/ 0 w 497" name="T46"/>
                <a:gd fmla="*/ 2147483646 h 385" name="T47"/>
                <a:gd fmla="*/ 2147483646 w 497" name="T48"/>
                <a:gd fmla="*/ 2147483646 h 385" name="T49"/>
                <a:gd fmla="*/ 2147483646 w 497" name="T50"/>
                <a:gd fmla="*/ 2147483646 h 385" name="T51"/>
                <a:gd fmla="*/ 2147483646 w 497" name="T52"/>
                <a:gd fmla="*/ 2147483646 h 385" name="T53"/>
                <a:gd fmla="*/ 2147483646 w 497" name="T54"/>
                <a:gd fmla="*/ 2147483646 h 385" name="T55"/>
                <a:gd fmla="*/ 2147483646 w 497" name="T56"/>
                <a:gd fmla="*/ 2147483646 h 385" name="T57"/>
                <a:gd fmla="*/ 2147483646 w 497" name="T58"/>
                <a:gd fmla="*/ 2147483646 h 385" name="T59"/>
                <a:gd fmla="*/ 2147483646 w 497" name="T60"/>
                <a:gd fmla="*/ 2147483646 h 385" name="T61"/>
                <a:gd fmla="*/ 2147483646 w 497" name="T62"/>
                <a:gd fmla="*/ 2147483646 h 385" name="T63"/>
                <a:gd fmla="*/ 2147483646 w 497" name="T64"/>
                <a:gd fmla="*/ 2147483646 h 385" name="T65"/>
                <a:gd fmla="*/ 2147483646 w 497" name="T66"/>
                <a:gd fmla="*/ 2147483646 h 385" name="T67"/>
                <a:gd fmla="*/ 2147483646 w 497" name="T68"/>
                <a:gd fmla="*/ 2147483646 h 385" name="T69"/>
                <a:gd fmla="*/ 2147483646 w 497" name="T70"/>
                <a:gd fmla="*/ 2147483646 h 385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497" name="T108"/>
                <a:gd fmla="*/ 0 h 385" name="T109"/>
                <a:gd fmla="*/ 497 w 497" name="T110"/>
                <a:gd fmla="*/ 385 h 385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5" w="497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gdLst>
                <a:gd fmla="*/ 2147483646 w 369" name="T0"/>
                <a:gd fmla="*/ 2147483646 h 353" name="T1"/>
                <a:gd fmla="*/ 2147483646 w 369" name="T2"/>
                <a:gd fmla="*/ 2147483646 h 353" name="T3"/>
                <a:gd fmla="*/ 2147483646 w 369" name="T4"/>
                <a:gd fmla="*/ 2147483646 h 353" name="T5"/>
                <a:gd fmla="*/ 2147483646 w 369" name="T6"/>
                <a:gd fmla="*/ 2147483646 h 353" name="T7"/>
                <a:gd fmla="*/ 2147483646 w 369" name="T8"/>
                <a:gd fmla="*/ 2147483646 h 353" name="T9"/>
                <a:gd fmla="*/ 2147483646 w 369" name="T10"/>
                <a:gd fmla="*/ 2147483646 h 353" name="T11"/>
                <a:gd fmla="*/ 2147483646 w 369" name="T12"/>
                <a:gd fmla="*/ 2147483646 h 353" name="T13"/>
                <a:gd fmla="*/ 2147483646 w 369" name="T14"/>
                <a:gd fmla="*/ 2147483646 h 353" name="T15"/>
                <a:gd fmla="*/ 2147483646 w 369" name="T16"/>
                <a:gd fmla="*/ 2147483646 h 353" name="T17"/>
                <a:gd fmla="*/ 2147483646 w 369" name="T18"/>
                <a:gd fmla="*/ 2147483646 h 353" name="T19"/>
                <a:gd fmla="*/ 2147483646 w 369" name="T20"/>
                <a:gd fmla="*/ 2147483646 h 353" name="T21"/>
                <a:gd fmla="*/ 2147483646 w 369" name="T22"/>
                <a:gd fmla="*/ 2147483646 h 353" name="T23"/>
                <a:gd fmla="*/ 2147483646 w 369" name="T24"/>
                <a:gd fmla="*/ 2147483646 h 353" name="T25"/>
                <a:gd fmla="*/ 2147483646 w 369" name="T26"/>
                <a:gd fmla="*/ 0 h 353" name="T27"/>
                <a:gd fmla="*/ 2147483646 w 369" name="T28"/>
                <a:gd fmla="*/ 2147483646 h 353" name="T29"/>
                <a:gd fmla="*/ 2147483646 w 369" name="T30"/>
                <a:gd fmla="*/ 2147483646 h 353" name="T31"/>
                <a:gd fmla="*/ 2147483646 w 369" name="T32"/>
                <a:gd fmla="*/ 2147483646 h 353" name="T33"/>
                <a:gd fmla="*/ 2147483646 w 369" name="T34"/>
                <a:gd fmla="*/ 2147483646 h 353" name="T35"/>
                <a:gd fmla="*/ 2147483646 w 369" name="T36"/>
                <a:gd fmla="*/ 2147483646 h 353" name="T37"/>
                <a:gd fmla="*/ 2147483646 w 369" name="T38"/>
                <a:gd fmla="*/ 2147483646 h 353" name="T39"/>
                <a:gd fmla="*/ 2147483646 w 369" name="T40"/>
                <a:gd fmla="*/ 2147483646 h 353" name="T41"/>
                <a:gd fmla="*/ 2147483646 w 369" name="T42"/>
                <a:gd fmla="*/ 2147483646 h 353" name="T43"/>
                <a:gd fmla="*/ 2147483646 w 369" name="T44"/>
                <a:gd fmla="*/ 2147483646 h 353" name="T45"/>
                <a:gd fmla="*/ 2147483646 w 369" name="T46"/>
                <a:gd fmla="*/ 2147483646 h 353" name="T47"/>
                <a:gd fmla="*/ 2147483646 w 369" name="T48"/>
                <a:gd fmla="*/ 2147483646 h 353" name="T49"/>
                <a:gd fmla="*/ 2147483646 w 369" name="T50"/>
                <a:gd fmla="*/ 2147483646 h 353" name="T51"/>
                <a:gd fmla="*/ 2147483646 w 369" name="T52"/>
                <a:gd fmla="*/ 2147483646 h 353" name="T53"/>
                <a:gd fmla="*/ 2147483646 w 369" name="T54"/>
                <a:gd fmla="*/ 2147483646 h 353" name="T55"/>
                <a:gd fmla="*/ 2147483646 w 369" name="T56"/>
                <a:gd fmla="*/ 2147483646 h 353" name="T57"/>
                <a:gd fmla="*/ 2147483646 w 369" name="T58"/>
                <a:gd fmla="*/ 2147483646 h 353" name="T59"/>
                <a:gd fmla="*/ 2147483646 w 369" name="T60"/>
                <a:gd fmla="*/ 2147483646 h 353" name="T61"/>
                <a:gd fmla="*/ 2147483646 w 369" name="T62"/>
                <a:gd fmla="*/ 2147483646 h 353" name="T63"/>
                <a:gd fmla="*/ 2147483646 w 369" name="T64"/>
                <a:gd fmla="*/ 2147483646 h 353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69" name="T99"/>
                <a:gd fmla="*/ 0 h 353" name="T100"/>
                <a:gd fmla="*/ 369 w 369" name="T101"/>
                <a:gd fmla="*/ 353 h 353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353" w="369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gdLst>
                <a:gd fmla="*/ 2147483646 w 569" name="T0"/>
                <a:gd fmla="*/ 2147483646 h 617" name="T1"/>
                <a:gd fmla="*/ 2147483646 w 569" name="T2"/>
                <a:gd fmla="*/ 2147483646 h 617" name="T3"/>
                <a:gd fmla="*/ 2147483646 w 569" name="T4"/>
                <a:gd fmla="*/ 2147483646 h 617" name="T5"/>
                <a:gd fmla="*/ 2147483646 w 569" name="T6"/>
                <a:gd fmla="*/ 2147483646 h 617" name="T7"/>
                <a:gd fmla="*/ 2147483646 w 569" name="T8"/>
                <a:gd fmla="*/ 2147483646 h 617" name="T9"/>
                <a:gd fmla="*/ 2147483646 w 569" name="T10"/>
                <a:gd fmla="*/ 2147483646 h 617" name="T11"/>
                <a:gd fmla="*/ 2147483646 w 569" name="T12"/>
                <a:gd fmla="*/ 2147483646 h 617" name="T13"/>
                <a:gd fmla="*/ 2147483646 w 569" name="T14"/>
                <a:gd fmla="*/ 2147483646 h 617" name="T15"/>
                <a:gd fmla="*/ 2147483646 w 569" name="T16"/>
                <a:gd fmla="*/ 2147483646 h 617" name="T17"/>
                <a:gd fmla="*/ 2147483646 w 569" name="T18"/>
                <a:gd fmla="*/ 2147483646 h 617" name="T19"/>
                <a:gd fmla="*/ 2147483646 w 569" name="T20"/>
                <a:gd fmla="*/ 2147483646 h 617" name="T21"/>
                <a:gd fmla="*/ 2147483646 w 569" name="T22"/>
                <a:gd fmla="*/ 2147483646 h 617" name="T23"/>
                <a:gd fmla="*/ 2147483646 w 569" name="T24"/>
                <a:gd fmla="*/ 2147483646 h 617" name="T25"/>
                <a:gd fmla="*/ 2147483646 w 569" name="T26"/>
                <a:gd fmla="*/ 2147483646 h 617" name="T27"/>
                <a:gd fmla="*/ 2147483646 w 569" name="T28"/>
                <a:gd fmla="*/ 2147483646 h 617" name="T29"/>
                <a:gd fmla="*/ 2147483646 w 569" name="T30"/>
                <a:gd fmla="*/ 2147483646 h 617" name="T31"/>
                <a:gd fmla="*/ 2147483646 w 569" name="T32"/>
                <a:gd fmla="*/ 2147483646 h 617" name="T33"/>
                <a:gd fmla="*/ 2147483646 w 569" name="T34"/>
                <a:gd fmla="*/ 2147483646 h 617" name="T35"/>
                <a:gd fmla="*/ 2147483646 w 569" name="T36"/>
                <a:gd fmla="*/ 2147483646 h 617" name="T37"/>
                <a:gd fmla="*/ 2147483646 w 569" name="T38"/>
                <a:gd fmla="*/ 2147483646 h 617" name="T39"/>
                <a:gd fmla="*/ 2147483646 w 569" name="T40"/>
                <a:gd fmla="*/ 2147483646 h 617" name="T41"/>
                <a:gd fmla="*/ 2147483646 w 569" name="T42"/>
                <a:gd fmla="*/ 2147483646 h 617" name="T43"/>
                <a:gd fmla="*/ 2147483646 w 569" name="T44"/>
                <a:gd fmla="*/ 2147483646 h 617" name="T45"/>
                <a:gd fmla="*/ 2147483646 w 569" name="T46"/>
                <a:gd fmla="*/ 2147483646 h 617" name="T47"/>
                <a:gd fmla="*/ 2147483646 w 569" name="T48"/>
                <a:gd fmla="*/ 2147483646 h 617" name="T49"/>
                <a:gd fmla="*/ 2147483646 w 569" name="T50"/>
                <a:gd fmla="*/ 0 h 617" name="T51"/>
                <a:gd fmla="*/ 2147483646 w 569" name="T52"/>
                <a:gd fmla="*/ 0 h 617" name="T53"/>
                <a:gd fmla="*/ 2147483646 w 569" name="T54"/>
                <a:gd fmla="*/ 2147483646 h 617" name="T55"/>
                <a:gd fmla="*/ 2147483646 w 569" name="T56"/>
                <a:gd fmla="*/ 2147483646 h 617" name="T57"/>
                <a:gd fmla="*/ 2147483646 w 569" name="T58"/>
                <a:gd fmla="*/ 2147483646 h 617" name="T59"/>
                <a:gd fmla="*/ 2147483646 w 569" name="T60"/>
                <a:gd fmla="*/ 2147483646 h 617" name="T61"/>
                <a:gd fmla="*/ 2147483646 w 569" name="T62"/>
                <a:gd fmla="*/ 2147483646 h 617" name="T63"/>
                <a:gd fmla="*/ 2147483646 w 569" name="T64"/>
                <a:gd fmla="*/ 2147483646 h 617" name="T65"/>
                <a:gd fmla="*/ 2147483646 w 569" name="T66"/>
                <a:gd fmla="*/ 2147483646 h 617" name="T67"/>
                <a:gd fmla="*/ 0 w 569" name="T68"/>
                <a:gd fmla="*/ 2147483646 h 617" name="T69"/>
                <a:gd fmla="*/ 2147483646 w 569" name="T70"/>
                <a:gd fmla="*/ 2147483646 h 617" name="T71"/>
                <a:gd fmla="*/ 2147483646 w 569" name="T72"/>
                <a:gd fmla="*/ 2147483646 h 617" name="T73"/>
                <a:gd fmla="*/ 2147483646 w 569" name="T74"/>
                <a:gd fmla="*/ 2147483646 h 617" name="T75"/>
                <a:gd fmla="*/ 2147483646 w 569" name="T76"/>
                <a:gd fmla="*/ 2147483646 h 617" name="T77"/>
                <a:gd fmla="*/ 2147483646 w 569" name="T78"/>
                <a:gd fmla="*/ 2147483646 h 617" name="T79"/>
                <a:gd fmla="*/ 2147483646 w 569" name="T80"/>
                <a:gd fmla="*/ 2147483646 h 617" name="T81"/>
                <a:gd fmla="*/ 2147483646 w 569" name="T82"/>
                <a:gd fmla="*/ 2147483646 h 617" name="T83"/>
                <a:gd fmla="*/ 2147483646 w 569" name="T84"/>
                <a:gd fmla="*/ 2147483646 h 617" name="T85"/>
                <a:gd fmla="*/ 2147483646 w 569" name="T86"/>
                <a:gd fmla="*/ 2147483646 h 617" name="T87"/>
                <a:gd fmla="*/ 2147483646 w 569" name="T88"/>
                <a:gd fmla="*/ 2147483646 h 617" name="T89"/>
                <a:gd fmla="*/ 2147483646 w 569" name="T90"/>
                <a:gd fmla="*/ 2147483646 h 617" name="T91"/>
                <a:gd fmla="*/ 2147483646 w 569" name="T92"/>
                <a:gd fmla="*/ 2147483646 h 617" name="T93"/>
                <a:gd fmla="*/ 2147483646 w 569" name="T94"/>
                <a:gd fmla="*/ 2147483646 h 617" name="T95"/>
                <a:gd fmla="*/ 2147483646 w 569" name="T96"/>
                <a:gd fmla="*/ 2147483646 h 617" name="T97"/>
                <a:gd fmla="*/ 2147483646 w 569" name="T98"/>
                <a:gd fmla="*/ 2147483646 h 617" name="T99"/>
                <a:gd fmla="*/ 2147483646 w 569" name="T100"/>
                <a:gd fmla="*/ 2147483646 h 617" name="T101"/>
                <a:gd fmla="*/ 2147483646 w 569" name="T102"/>
                <a:gd fmla="*/ 2147483646 h 617" name="T103"/>
                <a:gd fmla="*/ 2147483646 w 569" name="T104"/>
                <a:gd fmla="*/ 2147483646 h 617" name="T105"/>
                <a:gd fmla="*/ 2147483646 w 569" name="T106"/>
                <a:gd fmla="*/ 2147483646 h 617" name="T107"/>
                <a:gd fmla="*/ 2147483646 w 569" name="T108"/>
                <a:gd fmla="*/ 2147483646 h 617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569" name="T165"/>
                <a:gd fmla="*/ 0 h 617" name="T166"/>
                <a:gd fmla="*/ 569 w 569" name="T167"/>
                <a:gd fmla="*/ 617 h 617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17" w="569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gdLst>
                <a:gd fmla="*/ 2147483646 w 1209" name="T0"/>
                <a:gd fmla="*/ 2147483646 h 785" name="T1"/>
                <a:gd fmla="*/ 2147483646 w 1209" name="T2"/>
                <a:gd fmla="*/ 2147483646 h 785" name="T3"/>
                <a:gd fmla="*/ 2147483646 w 1209" name="T4"/>
                <a:gd fmla="*/ 2147483646 h 785" name="T5"/>
                <a:gd fmla="*/ 2147483646 w 1209" name="T6"/>
                <a:gd fmla="*/ 2147483646 h 785" name="T7"/>
                <a:gd fmla="*/ 2147483646 w 1209" name="T8"/>
                <a:gd fmla="*/ 2147483646 h 785" name="T9"/>
                <a:gd fmla="*/ 2147483646 w 1209" name="T10"/>
                <a:gd fmla="*/ 2147483646 h 785" name="T11"/>
                <a:gd fmla="*/ 2147483646 w 1209" name="T12"/>
                <a:gd fmla="*/ 2147483646 h 785" name="T13"/>
                <a:gd fmla="*/ 2147483646 w 1209" name="T14"/>
                <a:gd fmla="*/ 2147483646 h 785" name="T15"/>
                <a:gd fmla="*/ 2147483646 w 1209" name="T16"/>
                <a:gd fmla="*/ 2147483646 h 785" name="T17"/>
                <a:gd fmla="*/ 2147483646 w 1209" name="T18"/>
                <a:gd fmla="*/ 2147483646 h 785" name="T19"/>
                <a:gd fmla="*/ 2147483646 w 1209" name="T20"/>
                <a:gd fmla="*/ 2147483646 h 785" name="T21"/>
                <a:gd fmla="*/ 2147483646 w 1209" name="T22"/>
                <a:gd fmla="*/ 2147483646 h 785" name="T23"/>
                <a:gd fmla="*/ 2147483646 w 1209" name="T24"/>
                <a:gd fmla="*/ 2147483646 h 785" name="T25"/>
                <a:gd fmla="*/ 2147483646 w 1209" name="T26"/>
                <a:gd fmla="*/ 2147483646 h 785" name="T27"/>
                <a:gd fmla="*/ 2147483646 w 1209" name="T28"/>
                <a:gd fmla="*/ 2147483646 h 785" name="T29"/>
                <a:gd fmla="*/ 2147483646 w 1209" name="T30"/>
                <a:gd fmla="*/ 2147483646 h 785" name="T31"/>
                <a:gd fmla="*/ 2147483646 w 1209" name="T32"/>
                <a:gd fmla="*/ 2147483646 h 785" name="T33"/>
                <a:gd fmla="*/ 2147483646 w 1209" name="T34"/>
                <a:gd fmla="*/ 2147483646 h 785" name="T35"/>
                <a:gd fmla="*/ 2147483646 w 1209" name="T36"/>
                <a:gd fmla="*/ 2147483646 h 785" name="T37"/>
                <a:gd fmla="*/ 2147483646 w 1209" name="T38"/>
                <a:gd fmla="*/ 2147483646 h 785" name="T39"/>
                <a:gd fmla="*/ 2147483646 w 1209" name="T40"/>
                <a:gd fmla="*/ 2147483646 h 785" name="T41"/>
                <a:gd fmla="*/ 2147483646 w 1209" name="T42"/>
                <a:gd fmla="*/ 2147483646 h 785" name="T43"/>
                <a:gd fmla="*/ 2147483646 w 1209" name="T44"/>
                <a:gd fmla="*/ 2147483646 h 785" name="T45"/>
                <a:gd fmla="*/ 2147483646 w 1209" name="T46"/>
                <a:gd fmla="*/ 2147483646 h 785" name="T47"/>
                <a:gd fmla="*/ 2147483646 w 1209" name="T48"/>
                <a:gd fmla="*/ 2147483646 h 785" name="T49"/>
                <a:gd fmla="*/ 2147483646 w 1209" name="T50"/>
                <a:gd fmla="*/ 2147483646 h 785" name="T51"/>
                <a:gd fmla="*/ 2147483646 w 1209" name="T52"/>
                <a:gd fmla="*/ 2147483646 h 785" name="T53"/>
                <a:gd fmla="*/ 2147483646 w 1209" name="T54"/>
                <a:gd fmla="*/ 2147483646 h 785" name="T55"/>
                <a:gd fmla="*/ 2147483646 w 1209" name="T56"/>
                <a:gd fmla="*/ 2147483646 h 785" name="T57"/>
                <a:gd fmla="*/ 0 w 1209" name="T58"/>
                <a:gd fmla="*/ 2147483646 h 785" name="T59"/>
                <a:gd fmla="*/ 2147483646 w 1209" name="T60"/>
                <a:gd fmla="*/ 2147483646 h 785" name="T61"/>
                <a:gd fmla="*/ 2147483646 w 1209" name="T62"/>
                <a:gd fmla="*/ 2147483646 h 785" name="T63"/>
                <a:gd fmla="*/ 2147483646 w 1209" name="T64"/>
                <a:gd fmla="*/ 2147483646 h 785" name="T65"/>
                <a:gd fmla="*/ 2147483646 w 1209" name="T66"/>
                <a:gd fmla="*/ 2147483646 h 785" name="T67"/>
                <a:gd fmla="*/ 2147483646 w 1209" name="T68"/>
                <a:gd fmla="*/ 2147483646 h 785" name="T69"/>
                <a:gd fmla="*/ 2147483646 w 1209" name="T70"/>
                <a:gd fmla="*/ 2147483646 h 785" name="T71"/>
                <a:gd fmla="*/ 2147483646 w 1209" name="T72"/>
                <a:gd fmla="*/ 2147483646 h 785" name="T73"/>
                <a:gd fmla="*/ 2147483646 w 1209" name="T74"/>
                <a:gd fmla="*/ 2147483646 h 785" name="T75"/>
                <a:gd fmla="*/ 2147483646 w 1209" name="T76"/>
                <a:gd fmla="*/ 2147483646 h 785" name="T77"/>
                <a:gd fmla="*/ 2147483646 w 1209" name="T78"/>
                <a:gd fmla="*/ 2147483646 h 785" name="T79"/>
                <a:gd fmla="*/ 2147483646 w 1209" name="T80"/>
                <a:gd fmla="*/ 2147483646 h 785" name="T81"/>
                <a:gd fmla="*/ 2147483646 w 1209" name="T82"/>
                <a:gd fmla="*/ 2147483646 h 785" name="T83"/>
                <a:gd fmla="*/ 2147483646 w 1209" name="T84"/>
                <a:gd fmla="*/ 2147483646 h 785" name="T85"/>
                <a:gd fmla="*/ 2147483646 w 1209" name="T86"/>
                <a:gd fmla="*/ 2147483646 h 785" name="T87"/>
                <a:gd fmla="*/ 2147483646 w 1209" name="T88"/>
                <a:gd fmla="*/ 2147483646 h 785" name="T89"/>
                <a:gd fmla="*/ 2147483646 w 1209" name="T90"/>
                <a:gd fmla="*/ 2147483646 h 785" name="T91"/>
                <a:gd fmla="*/ 2147483646 w 1209" name="T92"/>
                <a:gd fmla="*/ 2147483646 h 785" name="T93"/>
                <a:gd fmla="*/ 2147483646 w 1209" name="T94"/>
                <a:gd fmla="*/ 2147483646 h 785" name="T95"/>
                <a:gd fmla="*/ 2147483646 w 1209" name="T96"/>
                <a:gd fmla="*/ 2147483646 h 785" name="T97"/>
                <a:gd fmla="*/ 2147483646 w 1209" name="T98"/>
                <a:gd fmla="*/ 2147483646 h 785" name="T99"/>
                <a:gd fmla="*/ 2147483646 w 1209" name="T100"/>
                <a:gd fmla="*/ 2147483646 h 785" name="T101"/>
                <a:gd fmla="*/ 2147483646 w 1209" name="T102"/>
                <a:gd fmla="*/ 2147483646 h 785" name="T103"/>
                <a:gd fmla="*/ 2147483646 w 1209" name="T104"/>
                <a:gd fmla="*/ 2147483646 h 785" name="T105"/>
                <a:gd fmla="*/ 2147483646 w 1209" name="T106"/>
                <a:gd fmla="*/ 2147483646 h 785" name="T107"/>
                <a:gd fmla="*/ 2147483646 w 1209" name="T108"/>
                <a:gd fmla="*/ 2147483646 h 785" name="T109"/>
                <a:gd fmla="*/ 2147483646 w 1209" name="T110"/>
                <a:gd fmla="*/ 2147483646 h 785" name="T111"/>
                <a:gd fmla="*/ 2147483646 w 1209" name="T112"/>
                <a:gd fmla="*/ 2147483646 h 785" name="T113"/>
                <a:gd fmla="*/ 2147483646 w 1209" name="T114"/>
                <a:gd fmla="*/ 2147483646 h 785" name="T115"/>
                <a:gd fmla="*/ 2147483646 w 1209" name="T116"/>
                <a:gd fmla="*/ 2147483646 h 785" name="T117"/>
                <a:gd fmla="*/ 2147483646 w 1209" name="T118"/>
                <a:gd fmla="*/ 2147483646 h 785" name="T119"/>
                <a:gd fmla="*/ 2147483646 w 1209" name="T120"/>
                <a:gd fmla="*/ 2147483646 h 785" name="T121"/>
                <a:gd fmla="*/ 2147483646 w 1209" name="T122"/>
                <a:gd fmla="*/ 2147483646 h 78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209" name="T186"/>
                <a:gd fmla="*/ 0 h 785" name="T187"/>
                <a:gd fmla="*/ 1209 w 1209" name="T188"/>
                <a:gd fmla="*/ 785 h 785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785" w="1209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gdLst>
                <a:gd fmla="*/ 2147483646 w 761" name="T0"/>
                <a:gd fmla="*/ 2147483646 h 633" name="T1"/>
                <a:gd fmla="*/ 2147483646 w 761" name="T2"/>
                <a:gd fmla="*/ 2147483646 h 633" name="T3"/>
                <a:gd fmla="*/ 2147483646 w 761" name="T4"/>
                <a:gd fmla="*/ 2147483646 h 633" name="T5"/>
                <a:gd fmla="*/ 2147483646 w 761" name="T6"/>
                <a:gd fmla="*/ 2147483646 h 633" name="T7"/>
                <a:gd fmla="*/ 2147483646 w 761" name="T8"/>
                <a:gd fmla="*/ 2147483646 h 633" name="T9"/>
                <a:gd fmla="*/ 2147483646 w 761" name="T10"/>
                <a:gd fmla="*/ 2147483646 h 633" name="T11"/>
                <a:gd fmla="*/ 2147483646 w 761" name="T12"/>
                <a:gd fmla="*/ 2147483646 h 633" name="T13"/>
                <a:gd fmla="*/ 2147483646 w 761" name="T14"/>
                <a:gd fmla="*/ 2147483646 h 633" name="T15"/>
                <a:gd fmla="*/ 2147483646 w 761" name="T16"/>
                <a:gd fmla="*/ 2147483646 h 633" name="T17"/>
                <a:gd fmla="*/ 2147483646 w 761" name="T18"/>
                <a:gd fmla="*/ 2147483646 h 633" name="T19"/>
                <a:gd fmla="*/ 2147483646 w 761" name="T20"/>
                <a:gd fmla="*/ 2147483646 h 633" name="T21"/>
                <a:gd fmla="*/ 2147483646 w 761" name="T22"/>
                <a:gd fmla="*/ 2147483646 h 633" name="T23"/>
                <a:gd fmla="*/ 2147483646 w 761" name="T24"/>
                <a:gd fmla="*/ 2147483646 h 633" name="T25"/>
                <a:gd fmla="*/ 2147483646 w 761" name="T26"/>
                <a:gd fmla="*/ 2147483646 h 633" name="T27"/>
                <a:gd fmla="*/ 2147483646 w 761" name="T28"/>
                <a:gd fmla="*/ 2147483646 h 633" name="T29"/>
                <a:gd fmla="*/ 2147483646 w 761" name="T30"/>
                <a:gd fmla="*/ 2147483646 h 633" name="T31"/>
                <a:gd fmla="*/ 2147483646 w 761" name="T32"/>
                <a:gd fmla="*/ 2147483646 h 633" name="T33"/>
                <a:gd fmla="*/ 2147483646 w 761" name="T34"/>
                <a:gd fmla="*/ 2147483646 h 633" name="T35"/>
                <a:gd fmla="*/ 2147483646 w 761" name="T36"/>
                <a:gd fmla="*/ 2147483646 h 633" name="T37"/>
                <a:gd fmla="*/ 2147483646 w 761" name="T38"/>
                <a:gd fmla="*/ 2147483646 h 633" name="T39"/>
                <a:gd fmla="*/ 2147483646 w 761" name="T40"/>
                <a:gd fmla="*/ 2147483646 h 633" name="T41"/>
                <a:gd fmla="*/ 2147483646 w 761" name="T42"/>
                <a:gd fmla="*/ 2147483646 h 633" name="T43"/>
                <a:gd fmla="*/ 2147483646 w 761" name="T44"/>
                <a:gd fmla="*/ 2147483646 h 633" name="T45"/>
                <a:gd fmla="*/ 2147483646 w 761" name="T46"/>
                <a:gd fmla="*/ 2147483646 h 633" name="T47"/>
                <a:gd fmla="*/ 2147483646 w 761" name="T48"/>
                <a:gd fmla="*/ 2147483646 h 633" name="T49"/>
                <a:gd fmla="*/ 2147483646 w 761" name="T50"/>
                <a:gd fmla="*/ 2147483646 h 633" name="T51"/>
                <a:gd fmla="*/ 2147483646 w 761" name="T52"/>
                <a:gd fmla="*/ 2147483646 h 633" name="T53"/>
                <a:gd fmla="*/ 0 w 761" name="T54"/>
                <a:gd fmla="*/ 2147483646 h 633" name="T55"/>
                <a:gd fmla="*/ 2147483646 w 761" name="T56"/>
                <a:gd fmla="*/ 2147483646 h 633" name="T57"/>
                <a:gd fmla="*/ 2147483646 w 761" name="T58"/>
                <a:gd fmla="*/ 2147483646 h 633" name="T59"/>
                <a:gd fmla="*/ 2147483646 w 761" name="T60"/>
                <a:gd fmla="*/ 0 h 633" name="T61"/>
                <a:gd fmla="*/ 2147483646 w 761" name="T62"/>
                <a:gd fmla="*/ 2147483646 h 633" name="T63"/>
                <a:gd fmla="*/ 2147483646 w 761" name="T64"/>
                <a:gd fmla="*/ 2147483646 h 633" name="T65"/>
                <a:gd fmla="*/ 2147483646 w 761" name="T66"/>
                <a:gd fmla="*/ 2147483646 h 633" name="T67"/>
                <a:gd fmla="*/ 2147483646 w 761" name="T68"/>
                <a:gd fmla="*/ 2147483646 h 633" name="T69"/>
                <a:gd fmla="*/ 2147483646 w 761" name="T70"/>
                <a:gd fmla="*/ 2147483646 h 633" name="T71"/>
                <a:gd fmla="*/ 2147483646 w 761" name="T72"/>
                <a:gd fmla="*/ 2147483646 h 633" name="T73"/>
                <a:gd fmla="*/ 2147483646 w 761" name="T74"/>
                <a:gd fmla="*/ 2147483646 h 633" name="T75"/>
                <a:gd fmla="*/ 2147483646 w 761" name="T76"/>
                <a:gd fmla="*/ 2147483646 h 633" name="T77"/>
                <a:gd fmla="*/ 2147483646 w 761" name="T78"/>
                <a:gd fmla="*/ 2147483646 h 633" name="T79"/>
                <a:gd fmla="*/ 2147483646 w 761" name="T80"/>
                <a:gd fmla="*/ 2147483646 h 633" name="T81"/>
                <a:gd fmla="*/ 2147483646 w 761" name="T82"/>
                <a:gd fmla="*/ 2147483646 h 633" name="T83"/>
                <a:gd fmla="*/ 2147483646 w 761" name="T84"/>
                <a:gd fmla="*/ 2147483646 h 633" name="T85"/>
                <a:gd fmla="*/ 2147483646 w 761" name="T86"/>
                <a:gd fmla="*/ 2147483646 h 633" name="T87"/>
                <a:gd fmla="*/ 2147483646 w 761" name="T88"/>
                <a:gd fmla="*/ 2147483646 h 633" name="T89"/>
                <a:gd fmla="*/ 2147483646 w 761" name="T90"/>
                <a:gd fmla="*/ 2147483646 h 633" name="T91"/>
                <a:gd fmla="*/ 2147483646 w 761" name="T92"/>
                <a:gd fmla="*/ 2147483646 h 633" name="T93"/>
                <a:gd fmla="*/ 2147483646 w 761" name="T94"/>
                <a:gd fmla="*/ 2147483646 h 633" name="T95"/>
                <a:gd fmla="*/ 2147483646 w 761" name="T96"/>
                <a:gd fmla="*/ 2147483646 h 633" name="T97"/>
                <a:gd fmla="*/ 2147483646 w 761" name="T98"/>
                <a:gd fmla="*/ 2147483646 h 633" name="T99"/>
                <a:gd fmla="*/ 2147483646 w 761" name="T100"/>
                <a:gd fmla="*/ 2147483646 h 633" name="T101"/>
                <a:gd fmla="*/ 2147483646 w 761" name="T102"/>
                <a:gd fmla="*/ 2147483646 h 633" name="T103"/>
                <a:gd fmla="*/ 2147483646 w 761" name="T104"/>
                <a:gd fmla="*/ 2147483646 h 633" name="T105"/>
                <a:gd fmla="*/ 2147483646 w 761" name="T106"/>
                <a:gd fmla="*/ 2147483646 h 633" name="T107"/>
                <a:gd fmla="*/ 2147483646 w 761" name="T108"/>
                <a:gd fmla="*/ 2147483646 h 6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761" name="T165"/>
                <a:gd fmla="*/ 0 h 633" name="T166"/>
                <a:gd fmla="*/ 761 w 761" name="T167"/>
                <a:gd fmla="*/ 633 h 6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33" w="761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gdLst>
                <a:gd fmla="*/ 2147483646 w 785" name="T0"/>
                <a:gd fmla="*/ 2147483646 h 617" name="T1"/>
                <a:gd fmla="*/ 2147483646 w 785" name="T2"/>
                <a:gd fmla="*/ 2147483646 h 617" name="T3"/>
                <a:gd fmla="*/ 2147483646 w 785" name="T4"/>
                <a:gd fmla="*/ 2147483646 h 617" name="T5"/>
                <a:gd fmla="*/ 2147483646 w 785" name="T6"/>
                <a:gd fmla="*/ 2147483646 h 617" name="T7"/>
                <a:gd fmla="*/ 2147483646 w 785" name="T8"/>
                <a:gd fmla="*/ 2147483646 h 617" name="T9"/>
                <a:gd fmla="*/ 2147483646 w 785" name="T10"/>
                <a:gd fmla="*/ 2147483646 h 617" name="T11"/>
                <a:gd fmla="*/ 2147483646 w 785" name="T12"/>
                <a:gd fmla="*/ 2147483646 h 617" name="T13"/>
                <a:gd fmla="*/ 2147483646 w 785" name="T14"/>
                <a:gd fmla="*/ 2147483646 h 617" name="T15"/>
                <a:gd fmla="*/ 2147483646 w 785" name="T16"/>
                <a:gd fmla="*/ 2147483646 h 617" name="T17"/>
                <a:gd fmla="*/ 2147483646 w 785" name="T18"/>
                <a:gd fmla="*/ 2147483646 h 617" name="T19"/>
                <a:gd fmla="*/ 2147483646 w 785" name="T20"/>
                <a:gd fmla="*/ 2147483646 h 617" name="T21"/>
                <a:gd fmla="*/ 2147483646 w 785" name="T22"/>
                <a:gd fmla="*/ 2147483646 h 617" name="T23"/>
                <a:gd fmla="*/ 2147483646 w 785" name="T24"/>
                <a:gd fmla="*/ 2147483646 h 617" name="T25"/>
                <a:gd fmla="*/ 2147483646 w 785" name="T26"/>
                <a:gd fmla="*/ 2147483646 h 617" name="T27"/>
                <a:gd fmla="*/ 2147483646 w 785" name="T28"/>
                <a:gd fmla="*/ 2147483646 h 617" name="T29"/>
                <a:gd fmla="*/ 2147483646 w 785" name="T30"/>
                <a:gd fmla="*/ 2147483646 h 617" name="T31"/>
                <a:gd fmla="*/ 2147483646 w 785" name="T32"/>
                <a:gd fmla="*/ 2147483646 h 617" name="T33"/>
                <a:gd fmla="*/ 2147483646 w 785" name="T34"/>
                <a:gd fmla="*/ 2147483646 h 617" name="T35"/>
                <a:gd fmla="*/ 2147483646 w 785" name="T36"/>
                <a:gd fmla="*/ 2147483646 h 617" name="T37"/>
                <a:gd fmla="*/ 2147483646 w 785" name="T38"/>
                <a:gd fmla="*/ 2147483646 h 617" name="T39"/>
                <a:gd fmla="*/ 0 w 785" name="T40"/>
                <a:gd fmla="*/ 2147483646 h 617" name="T41"/>
                <a:gd fmla="*/ 2147483646 w 785" name="T42"/>
                <a:gd fmla="*/ 2147483646 h 617" name="T43"/>
                <a:gd fmla="*/ 2147483646 w 785" name="T44"/>
                <a:gd fmla="*/ 2147483646 h 617" name="T45"/>
                <a:gd fmla="*/ 2147483646 w 785" name="T46"/>
                <a:gd fmla="*/ 2147483646 h 617" name="T47"/>
                <a:gd fmla="*/ 2147483646 w 785" name="T48"/>
                <a:gd fmla="*/ 2147483646 h 617" name="T49"/>
                <a:gd fmla="*/ 2147483646 w 785" name="T50"/>
                <a:gd fmla="*/ 2147483646 h 617" name="T51"/>
                <a:gd fmla="*/ 2147483646 w 785" name="T52"/>
                <a:gd fmla="*/ 2147483646 h 617" name="T53"/>
                <a:gd fmla="*/ 2147483646 w 785" name="T54"/>
                <a:gd fmla="*/ 2147483646 h 617" name="T55"/>
                <a:gd fmla="*/ 2147483646 w 785" name="T56"/>
                <a:gd fmla="*/ 2147483646 h 617" name="T57"/>
                <a:gd fmla="*/ 2147483646 w 785" name="T58"/>
                <a:gd fmla="*/ 2147483646 h 617" name="T59"/>
                <a:gd fmla="*/ 2147483646 w 785" name="T60"/>
                <a:gd fmla="*/ 0 h 617" name="T61"/>
                <a:gd fmla="*/ 2147483646 w 785" name="T62"/>
                <a:gd fmla="*/ 2147483646 h 617" name="T63"/>
                <a:gd fmla="*/ 2147483646 w 785" name="T64"/>
                <a:gd fmla="*/ 2147483646 h 617" name="T65"/>
                <a:gd fmla="*/ 2147483646 w 785" name="T66"/>
                <a:gd fmla="*/ 2147483646 h 617" name="T67"/>
                <a:gd fmla="*/ 2147483646 w 785" name="T68"/>
                <a:gd fmla="*/ 2147483646 h 617" name="T69"/>
                <a:gd fmla="*/ 2147483646 w 785" name="T70"/>
                <a:gd fmla="*/ 2147483646 h 617" name="T71"/>
                <a:gd fmla="*/ 2147483646 w 785" name="T72"/>
                <a:gd fmla="*/ 2147483646 h 617" name="T73"/>
                <a:gd fmla="*/ 2147483646 w 785" name="T74"/>
                <a:gd fmla="*/ 2147483646 h 617" name="T75"/>
                <a:gd fmla="*/ 2147483646 w 785" name="T76"/>
                <a:gd fmla="*/ 2147483646 h 617" name="T77"/>
                <a:gd fmla="*/ 2147483646 w 785" name="T78"/>
                <a:gd fmla="*/ 2147483646 h 617" name="T79"/>
                <a:gd fmla="*/ 2147483646 w 785" name="T80"/>
                <a:gd fmla="*/ 2147483646 h 617" name="T81"/>
                <a:gd fmla="*/ 2147483646 w 785" name="T82"/>
                <a:gd fmla="*/ 2147483646 h 617" name="T83"/>
                <a:gd fmla="*/ 2147483646 w 785" name="T84"/>
                <a:gd fmla="*/ 2147483646 h 617" name="T85"/>
                <a:gd fmla="*/ 2147483646 w 785" name="T86"/>
                <a:gd fmla="*/ 2147483646 h 617" name="T87"/>
                <a:gd fmla="*/ 2147483646 w 785" name="T88"/>
                <a:gd fmla="*/ 2147483646 h 617" name="T89"/>
                <a:gd fmla="*/ 2147483646 w 785" name="T90"/>
                <a:gd fmla="*/ 2147483646 h 617" name="T91"/>
                <a:gd fmla="*/ 2147483646 w 785" name="T92"/>
                <a:gd fmla="*/ 2147483646 h 617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85" name="T141"/>
                <a:gd fmla="*/ 0 h 617" name="T142"/>
                <a:gd fmla="*/ 785 w 785" name="T143"/>
                <a:gd fmla="*/ 617 h 617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617" w="785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gdLst>
                <a:gd fmla="*/ 2147483646 w 305" name="T0"/>
                <a:gd fmla="*/ 2147483646 h 425" name="T1"/>
                <a:gd fmla="*/ 2147483646 w 305" name="T2"/>
                <a:gd fmla="*/ 2147483646 h 425" name="T3"/>
                <a:gd fmla="*/ 2147483646 w 305" name="T4"/>
                <a:gd fmla="*/ 2147483646 h 425" name="T5"/>
                <a:gd fmla="*/ 2147483646 w 305" name="T6"/>
                <a:gd fmla="*/ 2147483646 h 425" name="T7"/>
                <a:gd fmla="*/ 2147483646 w 305" name="T8"/>
                <a:gd fmla="*/ 2147483646 h 425" name="T9"/>
                <a:gd fmla="*/ 2147483646 w 305" name="T10"/>
                <a:gd fmla="*/ 2147483646 h 425" name="T11"/>
                <a:gd fmla="*/ 2147483646 w 305" name="T12"/>
                <a:gd fmla="*/ 2147483646 h 425" name="T13"/>
                <a:gd fmla="*/ 2147483646 w 305" name="T14"/>
                <a:gd fmla="*/ 2147483646 h 425" name="T15"/>
                <a:gd fmla="*/ 2147483646 w 305" name="T16"/>
                <a:gd fmla="*/ 2147483646 h 425" name="T17"/>
                <a:gd fmla="*/ 2147483646 w 305" name="T18"/>
                <a:gd fmla="*/ 2147483646 h 425" name="T19"/>
                <a:gd fmla="*/ 2147483646 w 305" name="T20"/>
                <a:gd fmla="*/ 2147483646 h 425" name="T21"/>
                <a:gd fmla="*/ 2147483646 w 305" name="T22"/>
                <a:gd fmla="*/ 2147483646 h 425" name="T23"/>
                <a:gd fmla="*/ 2147483646 w 305" name="T24"/>
                <a:gd fmla="*/ 2147483646 h 425" name="T25"/>
                <a:gd fmla="*/ 2147483646 w 305" name="T26"/>
                <a:gd fmla="*/ 2147483646 h 425" name="T27"/>
                <a:gd fmla="*/ 2147483646 w 305" name="T28"/>
                <a:gd fmla="*/ 2147483646 h 425" name="T29"/>
                <a:gd fmla="*/ 2147483646 w 305" name="T30"/>
                <a:gd fmla="*/ 2147483646 h 425" name="T31"/>
                <a:gd fmla="*/ 2147483646 w 305" name="T32"/>
                <a:gd fmla="*/ 2147483646 h 425" name="T33"/>
                <a:gd fmla="*/ 2147483646 w 305" name="T34"/>
                <a:gd fmla="*/ 2147483646 h 425" name="T35"/>
                <a:gd fmla="*/ 2147483646 w 305" name="T36"/>
                <a:gd fmla="*/ 2147483646 h 425" name="T37"/>
                <a:gd fmla="*/ 2147483646 w 305" name="T38"/>
                <a:gd fmla="*/ 2147483646 h 425" name="T39"/>
                <a:gd fmla="*/ 2147483646 w 305" name="T40"/>
                <a:gd fmla="*/ 2147483646 h 425" name="T41"/>
                <a:gd fmla="*/ 2147483646 w 305" name="T42"/>
                <a:gd fmla="*/ 2147483646 h 425" name="T43"/>
                <a:gd fmla="*/ 2147483646 w 305" name="T44"/>
                <a:gd fmla="*/ 2147483646 h 425" name="T45"/>
                <a:gd fmla="*/ 2147483646 w 305" name="T46"/>
                <a:gd fmla="*/ 2147483646 h 425" name="T47"/>
                <a:gd fmla="*/ 2147483646 w 305" name="T48"/>
                <a:gd fmla="*/ 2147483646 h 425" name="T49"/>
                <a:gd fmla="*/ 2147483646 w 305" name="T50"/>
                <a:gd fmla="*/ 2147483646 h 425" name="T51"/>
                <a:gd fmla="*/ 2147483646 w 305" name="T52"/>
                <a:gd fmla="*/ 2147483646 h 425" name="T53"/>
                <a:gd fmla="*/ 2147483646 w 305" name="T54"/>
                <a:gd fmla="*/ 2147483646 h 425" name="T55"/>
                <a:gd fmla="*/ 2147483646 w 305" name="T56"/>
                <a:gd fmla="*/ 2147483646 h 425" name="T57"/>
                <a:gd fmla="*/ 2147483646 w 305" name="T58"/>
                <a:gd fmla="*/ 2147483646 h 425" name="T59"/>
                <a:gd fmla="*/ 2147483646 w 305" name="T60"/>
                <a:gd fmla="*/ 2147483646 h 425" name="T61"/>
                <a:gd fmla="*/ 2147483646 w 305" name="T62"/>
                <a:gd fmla="*/ 2147483646 h 425" name="T63"/>
                <a:gd fmla="*/ 2147483646 w 305" name="T64"/>
                <a:gd fmla="*/ 2147483646 h 425" name="T65"/>
                <a:gd fmla="*/ 2147483646 w 305" name="T66"/>
                <a:gd fmla="*/ 2147483646 h 425" name="T67"/>
                <a:gd fmla="*/ 2147483646 w 305" name="T68"/>
                <a:gd fmla="*/ 2147483646 h 425" name="T69"/>
                <a:gd fmla="*/ 2147483646 w 305" name="T70"/>
                <a:gd fmla="*/ 2147483646 h 425" name="T71"/>
                <a:gd fmla="*/ 0 w 305" name="T72"/>
                <a:gd fmla="*/ 2147483646 h 425" name="T73"/>
                <a:gd fmla="*/ 2147483646 w 305" name="T74"/>
                <a:gd fmla="*/ 2147483646 h 425" name="T75"/>
                <a:gd fmla="*/ 2147483646 w 305" name="T76"/>
                <a:gd fmla="*/ 2147483646 h 425" name="T77"/>
                <a:gd fmla="*/ 2147483646 w 305" name="T78"/>
                <a:gd fmla="*/ 2147483646 h 425" name="T79"/>
                <a:gd fmla="*/ 2147483646 w 305" name="T80"/>
                <a:gd fmla="*/ 2147483646 h 425" name="T81"/>
                <a:gd fmla="*/ 2147483646 w 305" name="T82"/>
                <a:gd fmla="*/ 2147483646 h 425" name="T83"/>
                <a:gd fmla="*/ 2147483646 w 305" name="T84"/>
                <a:gd fmla="*/ 2147483646 h 425" name="T85"/>
                <a:gd fmla="*/ 2147483646 w 305" name="T86"/>
                <a:gd fmla="*/ 2147483646 h 425" name="T87"/>
                <a:gd fmla="*/ 2147483646 w 305" name="T88"/>
                <a:gd fmla="*/ 2147483646 h 425" name="T89"/>
                <a:gd fmla="*/ 2147483646 w 305" name="T90"/>
                <a:gd fmla="*/ 2147483646 h 425" name="T91"/>
                <a:gd fmla="*/ 2147483646 w 305" name="T92"/>
                <a:gd fmla="*/ 2147483646 h 425" name="T93"/>
                <a:gd fmla="*/ 2147483646 w 305" name="T94"/>
                <a:gd fmla="*/ 2147483646 h 425" name="T95"/>
                <a:gd fmla="*/ 2147483646 w 305" name="T96"/>
                <a:gd fmla="*/ 0 h 425" name="T97"/>
                <a:gd fmla="*/ 2147483646 w 305" name="T98"/>
                <a:gd fmla="*/ 2147483646 h 425" name="T99"/>
                <a:gd fmla="*/ 2147483646 w 305" name="T100"/>
                <a:gd fmla="*/ 2147483646 h 425" name="T101"/>
                <a:gd fmla="*/ 2147483646 w 305" name="T102"/>
                <a:gd fmla="*/ 2147483646 h 425" name="T103"/>
                <a:gd fmla="*/ 2147483646 w 305" name="T104"/>
                <a:gd fmla="*/ 2147483646 h 425" name="T105"/>
                <a:gd fmla="*/ 2147483646 w 305" name="T106"/>
                <a:gd fmla="*/ 2147483646 h 425" name="T107"/>
                <a:gd fmla="*/ 2147483646 w 305" name="T108"/>
                <a:gd fmla="*/ 0 h 425" name="T109"/>
                <a:gd fmla="*/ 2147483646 w 305" name="T110"/>
                <a:gd fmla="*/ 2147483646 h 425" name="T111"/>
                <a:gd fmla="*/ 2147483646 w 305" name="T112"/>
                <a:gd fmla="*/ 2147483646 h 425" name="T113"/>
                <a:gd fmla="*/ 2147483646 w 305" name="T114"/>
                <a:gd fmla="*/ 2147483646 h 425" name="T115"/>
                <a:gd fmla="*/ 2147483646 w 305" name="T116"/>
                <a:gd fmla="*/ 2147483646 h 425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305" name="T177"/>
                <a:gd fmla="*/ 0 h 425" name="T178"/>
                <a:gd fmla="*/ 305 w 305" name="T179"/>
                <a:gd fmla="*/ 425 h 425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425" w="30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gdLst>
                <a:gd fmla="*/ 2147483646 w 353" name="T0"/>
                <a:gd fmla="*/ 2147483646 h 417" name="T1"/>
                <a:gd fmla="*/ 2147483646 w 353" name="T2"/>
                <a:gd fmla="*/ 2147483646 h 417" name="T3"/>
                <a:gd fmla="*/ 2147483646 w 353" name="T4"/>
                <a:gd fmla="*/ 2147483646 h 417" name="T5"/>
                <a:gd fmla="*/ 2147483646 w 353" name="T6"/>
                <a:gd fmla="*/ 2147483646 h 417" name="T7"/>
                <a:gd fmla="*/ 2147483646 w 353" name="T8"/>
                <a:gd fmla="*/ 2147483646 h 417" name="T9"/>
                <a:gd fmla="*/ 2147483646 w 353" name="T10"/>
                <a:gd fmla="*/ 2147483646 h 417" name="T11"/>
                <a:gd fmla="*/ 2147483646 w 353" name="T12"/>
                <a:gd fmla="*/ 2147483646 h 417" name="T13"/>
                <a:gd fmla="*/ 2147483646 w 353" name="T14"/>
                <a:gd fmla="*/ 2147483646 h 417" name="T15"/>
                <a:gd fmla="*/ 2147483646 w 353" name="T16"/>
                <a:gd fmla="*/ 2147483646 h 417" name="T17"/>
                <a:gd fmla="*/ 2147483646 w 353" name="T18"/>
                <a:gd fmla="*/ 2147483646 h 417" name="T19"/>
                <a:gd fmla="*/ 2147483646 w 353" name="T20"/>
                <a:gd fmla="*/ 2147483646 h 417" name="T21"/>
                <a:gd fmla="*/ 2147483646 w 353" name="T22"/>
                <a:gd fmla="*/ 2147483646 h 417" name="T23"/>
                <a:gd fmla="*/ 2147483646 w 353" name="T24"/>
                <a:gd fmla="*/ 2147483646 h 417" name="T25"/>
                <a:gd fmla="*/ 2147483646 w 353" name="T26"/>
                <a:gd fmla="*/ 2147483646 h 417" name="T27"/>
                <a:gd fmla="*/ 2147483646 w 353" name="T28"/>
                <a:gd fmla="*/ 2147483646 h 417" name="T29"/>
                <a:gd fmla="*/ 2147483646 w 353" name="T30"/>
                <a:gd fmla="*/ 2147483646 h 417" name="T31"/>
                <a:gd fmla="*/ 2147483646 w 353" name="T32"/>
                <a:gd fmla="*/ 2147483646 h 417" name="T33"/>
                <a:gd fmla="*/ 2147483646 w 353" name="T34"/>
                <a:gd fmla="*/ 2147483646 h 417" name="T35"/>
                <a:gd fmla="*/ 2147483646 w 353" name="T36"/>
                <a:gd fmla="*/ 2147483646 h 417" name="T37"/>
                <a:gd fmla="*/ 2147483646 w 353" name="T38"/>
                <a:gd fmla="*/ 2147483646 h 417" name="T39"/>
                <a:gd fmla="*/ 2147483646 w 353" name="T40"/>
                <a:gd fmla="*/ 2147483646 h 417" name="T41"/>
                <a:gd fmla="*/ 2147483646 w 353" name="T42"/>
                <a:gd fmla="*/ 2147483646 h 417" name="T43"/>
                <a:gd fmla="*/ 2147483646 w 353" name="T44"/>
                <a:gd fmla="*/ 2147483646 h 417" name="T45"/>
                <a:gd fmla="*/ 2147483646 w 353" name="T46"/>
                <a:gd fmla="*/ 2147483646 h 417" name="T47"/>
                <a:gd fmla="*/ 0 w 353" name="T48"/>
                <a:gd fmla="*/ 2147483646 h 417" name="T49"/>
                <a:gd fmla="*/ 2147483646 w 353" name="T50"/>
                <a:gd fmla="*/ 2147483646 h 417" name="T51"/>
                <a:gd fmla="*/ 2147483646 w 353" name="T52"/>
                <a:gd fmla="*/ 2147483646 h 417" name="T53"/>
                <a:gd fmla="*/ 2147483646 w 353" name="T54"/>
                <a:gd fmla="*/ 2147483646 h 417" name="T55"/>
                <a:gd fmla="*/ 2147483646 w 353" name="T56"/>
                <a:gd fmla="*/ 2147483646 h 417" name="T57"/>
                <a:gd fmla="*/ 2147483646 w 353" name="T58"/>
                <a:gd fmla="*/ 2147483646 h 417" name="T59"/>
                <a:gd fmla="*/ 2147483646 w 353" name="T60"/>
                <a:gd fmla="*/ 0 h 417" name="T61"/>
                <a:gd fmla="*/ 2147483646 w 353" name="T62"/>
                <a:gd fmla="*/ 2147483646 h 417" name="T63"/>
                <a:gd fmla="*/ 2147483646 w 353" name="T64"/>
                <a:gd fmla="*/ 2147483646 h 417" name="T65"/>
                <a:gd fmla="*/ 2147483646 w 353" name="T66"/>
                <a:gd fmla="*/ 2147483646 h 417" name="T67"/>
                <a:gd fmla="*/ 2147483646 w 353" name="T68"/>
                <a:gd fmla="*/ 2147483646 h 417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353" name="T105"/>
                <a:gd fmla="*/ 0 h 417" name="T106"/>
                <a:gd fmla="*/ 353 w 353" name="T107"/>
                <a:gd fmla="*/ 417 h 417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417" w="353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gdLst>
                <a:gd fmla="*/ 2147483646 w 489" name="T0"/>
                <a:gd fmla="*/ 2147483646 h 321" name="T1"/>
                <a:gd fmla="*/ 2147483646 w 489" name="T2"/>
                <a:gd fmla="*/ 2147483646 h 321" name="T3"/>
                <a:gd fmla="*/ 2147483646 w 489" name="T4"/>
                <a:gd fmla="*/ 2147483646 h 321" name="T5"/>
                <a:gd fmla="*/ 2147483646 w 489" name="T6"/>
                <a:gd fmla="*/ 2147483646 h 321" name="T7"/>
                <a:gd fmla="*/ 2147483646 w 489" name="T8"/>
                <a:gd fmla="*/ 2147483646 h 321" name="T9"/>
                <a:gd fmla="*/ 2147483646 w 489" name="T10"/>
                <a:gd fmla="*/ 2147483646 h 321" name="T11"/>
                <a:gd fmla="*/ 2147483646 w 489" name="T12"/>
                <a:gd fmla="*/ 2147483646 h 321" name="T13"/>
                <a:gd fmla="*/ 2147483646 w 489" name="T14"/>
                <a:gd fmla="*/ 2147483646 h 321" name="T15"/>
                <a:gd fmla="*/ 2147483646 w 489" name="T16"/>
                <a:gd fmla="*/ 2147483646 h 321" name="T17"/>
                <a:gd fmla="*/ 2147483646 w 489" name="T18"/>
                <a:gd fmla="*/ 2147483646 h 321" name="T19"/>
                <a:gd fmla="*/ 2147483646 w 489" name="T20"/>
                <a:gd fmla="*/ 2147483646 h 321" name="T21"/>
                <a:gd fmla="*/ 2147483646 w 489" name="T22"/>
                <a:gd fmla="*/ 2147483646 h 321" name="T23"/>
                <a:gd fmla="*/ 2147483646 w 489" name="T24"/>
                <a:gd fmla="*/ 2147483646 h 321" name="T25"/>
                <a:gd fmla="*/ 2147483646 w 489" name="T26"/>
                <a:gd fmla="*/ 2147483646 h 321" name="T27"/>
                <a:gd fmla="*/ 2147483646 w 489" name="T28"/>
                <a:gd fmla="*/ 2147483646 h 321" name="T29"/>
                <a:gd fmla="*/ 2147483646 w 489" name="T30"/>
                <a:gd fmla="*/ 2147483646 h 321" name="T31"/>
                <a:gd fmla="*/ 2147483646 w 489" name="T32"/>
                <a:gd fmla="*/ 2147483646 h 321" name="T33"/>
                <a:gd fmla="*/ 2147483646 w 489" name="T34"/>
                <a:gd fmla="*/ 2147483646 h 321" name="T35"/>
                <a:gd fmla="*/ 2147483646 w 489" name="T36"/>
                <a:gd fmla="*/ 2147483646 h 321" name="T37"/>
                <a:gd fmla="*/ 2147483646 w 489" name="T38"/>
                <a:gd fmla="*/ 2147483646 h 321" name="T39"/>
                <a:gd fmla="*/ 0 w 489" name="T40"/>
                <a:gd fmla="*/ 2147483646 h 321" name="T41"/>
                <a:gd fmla="*/ 2147483646 w 489" name="T42"/>
                <a:gd fmla="*/ 2147483646 h 321" name="T43"/>
                <a:gd fmla="*/ 2147483646 w 489" name="T44"/>
                <a:gd fmla="*/ 2147483646 h 321" name="T45"/>
                <a:gd fmla="*/ 0 w 489" name="T46"/>
                <a:gd fmla="*/ 2147483646 h 321" name="T47"/>
                <a:gd fmla="*/ 0 w 489" name="T48"/>
                <a:gd fmla="*/ 2147483646 h 321" name="T49"/>
                <a:gd fmla="*/ 2147483646 w 489" name="T50"/>
                <a:gd fmla="*/ 2147483646 h 321" name="T51"/>
                <a:gd fmla="*/ 2147483646 w 489" name="T52"/>
                <a:gd fmla="*/ 2147483646 h 321" name="T53"/>
                <a:gd fmla="*/ 2147483646 w 489" name="T54"/>
                <a:gd fmla="*/ 2147483646 h 321" name="T55"/>
                <a:gd fmla="*/ 2147483646 w 489" name="T56"/>
                <a:gd fmla="*/ 2147483646 h 321" name="T57"/>
                <a:gd fmla="*/ 2147483646 w 489" name="T58"/>
                <a:gd fmla="*/ 2147483646 h 321" name="T59"/>
                <a:gd fmla="*/ 2147483646 w 489" name="T60"/>
                <a:gd fmla="*/ 2147483646 h 321" name="T61"/>
                <a:gd fmla="*/ 2147483646 w 489" name="T62"/>
                <a:gd fmla="*/ 2147483646 h 321" name="T63"/>
                <a:gd fmla="*/ 2147483646 w 489" name="T64"/>
                <a:gd fmla="*/ 2147483646 h 321" name="T65"/>
                <a:gd fmla="*/ 2147483646 w 489" name="T66"/>
                <a:gd fmla="*/ 2147483646 h 321" name="T67"/>
                <a:gd fmla="*/ 2147483646 w 489" name="T68"/>
                <a:gd fmla="*/ 2147483646 h 321" name="T69"/>
                <a:gd fmla="*/ 2147483646 w 489" name="T70"/>
                <a:gd fmla="*/ 2147483646 h 321" name="T71"/>
                <a:gd fmla="*/ 2147483646 w 489" name="T72"/>
                <a:gd fmla="*/ 2147483646 h 321" name="T73"/>
                <a:gd fmla="*/ 2147483646 w 489" name="T74"/>
                <a:gd fmla="*/ 0 h 321" name="T75"/>
                <a:gd fmla="*/ 2147483646 w 489" name="T76"/>
                <a:gd fmla="*/ 2147483646 h 321" name="T77"/>
                <a:gd fmla="*/ 2147483646 w 489" name="T78"/>
                <a:gd fmla="*/ 2147483646 h 321" name="T79"/>
                <a:gd fmla="*/ 2147483646 w 489" name="T80"/>
                <a:gd fmla="*/ 2147483646 h 321" name="T81"/>
                <a:gd fmla="*/ 2147483646 w 489" name="T82"/>
                <a:gd fmla="*/ 2147483646 h 321" name="T83"/>
                <a:gd fmla="*/ 2147483646 w 489" name="T84"/>
                <a:gd fmla="*/ 2147483646 h 321" name="T85"/>
                <a:gd fmla="*/ 2147483646 w 489" name="T86"/>
                <a:gd fmla="*/ 2147483646 h 321" name="T87"/>
                <a:gd fmla="*/ 2147483646 w 489" name="T88"/>
                <a:gd fmla="*/ 2147483646 h 321" name="T89"/>
                <a:gd fmla="*/ 2147483646 w 489" name="T90"/>
                <a:gd fmla="*/ 2147483646 h 321" name="T91"/>
                <a:gd fmla="*/ 2147483646 w 489" name="T92"/>
                <a:gd fmla="*/ 2147483646 h 321" name="T93"/>
                <a:gd fmla="*/ 2147483646 w 489" name="T94"/>
                <a:gd fmla="*/ 2147483646 h 321" name="T95"/>
                <a:gd fmla="*/ 2147483646 w 489" name="T96"/>
                <a:gd fmla="*/ 2147483646 h 321" name="T97"/>
                <a:gd fmla="*/ 2147483646 w 489" name="T98"/>
                <a:gd fmla="*/ 2147483646 h 321" name="T99"/>
                <a:gd fmla="*/ 2147483646 w 489" name="T100"/>
                <a:gd fmla="*/ 2147483646 h 321" name="T101"/>
                <a:gd fmla="*/ 2147483646 w 489" name="T102"/>
                <a:gd fmla="*/ 2147483646 h 321" name="T103"/>
                <a:gd fmla="*/ 2147483646 w 489" name="T104"/>
                <a:gd fmla="*/ 2147483646 h 32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489" name="T159"/>
                <a:gd fmla="*/ 0 h 321" name="T160"/>
                <a:gd fmla="*/ 489 w 489" name="T161"/>
                <a:gd fmla="*/ 321 h 32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321" w="489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gdLst>
                <a:gd fmla="*/ 2147483646 w 305" name="T0"/>
                <a:gd fmla="*/ 0 h 385" name="T1"/>
                <a:gd fmla="*/ 2147483646 w 305" name="T2"/>
                <a:gd fmla="*/ 2147483646 h 385" name="T3"/>
                <a:gd fmla="*/ 2147483646 w 305" name="T4"/>
                <a:gd fmla="*/ 2147483646 h 385" name="T5"/>
                <a:gd fmla="*/ 2147483646 w 305" name="T6"/>
                <a:gd fmla="*/ 2147483646 h 385" name="T7"/>
                <a:gd fmla="*/ 2147483646 w 305" name="T8"/>
                <a:gd fmla="*/ 2147483646 h 385" name="T9"/>
                <a:gd fmla="*/ 2147483646 w 305" name="T10"/>
                <a:gd fmla="*/ 2147483646 h 385" name="T11"/>
                <a:gd fmla="*/ 2147483646 w 305" name="T12"/>
                <a:gd fmla="*/ 2147483646 h 385" name="T13"/>
                <a:gd fmla="*/ 2147483646 w 305" name="T14"/>
                <a:gd fmla="*/ 2147483646 h 385" name="T15"/>
                <a:gd fmla="*/ 2147483646 w 305" name="T16"/>
                <a:gd fmla="*/ 2147483646 h 385" name="T17"/>
                <a:gd fmla="*/ 2147483646 w 305" name="T18"/>
                <a:gd fmla="*/ 2147483646 h 385" name="T19"/>
                <a:gd fmla="*/ 2147483646 w 305" name="T20"/>
                <a:gd fmla="*/ 2147483646 h 385" name="T21"/>
                <a:gd fmla="*/ 2147483646 w 305" name="T22"/>
                <a:gd fmla="*/ 2147483646 h 385" name="T23"/>
                <a:gd fmla="*/ 2147483646 w 305" name="T24"/>
                <a:gd fmla="*/ 2147483646 h 385" name="T25"/>
                <a:gd fmla="*/ 2147483646 w 305" name="T26"/>
                <a:gd fmla="*/ 2147483646 h 385" name="T27"/>
                <a:gd fmla="*/ 2147483646 w 305" name="T28"/>
                <a:gd fmla="*/ 2147483646 h 385" name="T29"/>
                <a:gd fmla="*/ 2147483646 w 305" name="T30"/>
                <a:gd fmla="*/ 2147483646 h 385" name="T31"/>
                <a:gd fmla="*/ 2147483646 w 305" name="T32"/>
                <a:gd fmla="*/ 2147483646 h 385" name="T33"/>
                <a:gd fmla="*/ 2147483646 w 305" name="T34"/>
                <a:gd fmla="*/ 2147483646 h 385" name="T35"/>
                <a:gd fmla="*/ 2147483646 w 305" name="T36"/>
                <a:gd fmla="*/ 2147483646 h 385" name="T37"/>
                <a:gd fmla="*/ 2147483646 w 305" name="T38"/>
                <a:gd fmla="*/ 2147483646 h 385" name="T39"/>
                <a:gd fmla="*/ 2147483646 w 305" name="T40"/>
                <a:gd fmla="*/ 2147483646 h 385" name="T41"/>
                <a:gd fmla="*/ 2147483646 w 305" name="T42"/>
                <a:gd fmla="*/ 2147483646 h 385" name="T43"/>
                <a:gd fmla="*/ 2147483646 w 305" name="T44"/>
                <a:gd fmla="*/ 2147483646 h 385" name="T45"/>
                <a:gd fmla="*/ 2147483646 w 305" name="T46"/>
                <a:gd fmla="*/ 2147483646 h 385" name="T47"/>
                <a:gd fmla="*/ 2147483646 w 305" name="T48"/>
                <a:gd fmla="*/ 2147483646 h 385" name="T49"/>
                <a:gd fmla="*/ 2147483646 w 305" name="T50"/>
                <a:gd fmla="*/ 2147483646 h 385" name="T51"/>
                <a:gd fmla="*/ 0 w 305" name="T52"/>
                <a:gd fmla="*/ 2147483646 h 385" name="T53"/>
                <a:gd fmla="*/ 2147483646 w 305" name="T54"/>
                <a:gd fmla="*/ 2147483646 h 385" name="T55"/>
                <a:gd fmla="*/ 2147483646 w 305" name="T56"/>
                <a:gd fmla="*/ 2147483646 h 385" name="T57"/>
                <a:gd fmla="*/ 2147483646 w 305" name="T58"/>
                <a:gd fmla="*/ 2147483646 h 385" name="T59"/>
                <a:gd fmla="*/ 2147483646 w 305" name="T60"/>
                <a:gd fmla="*/ 2147483646 h 385" name="T61"/>
                <a:gd fmla="*/ 2147483646 w 305" name="T62"/>
                <a:gd fmla="*/ 2147483646 h 385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305" name="T96"/>
                <a:gd fmla="*/ 0 h 385" name="T97"/>
                <a:gd fmla="*/ 305 w 305" name="T98"/>
                <a:gd fmla="*/ 385 h 385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385" w="30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gdLst>
                <a:gd fmla="*/ 2147483646 w 377" name="T0"/>
                <a:gd fmla="*/ 2147483646 h 361" name="T1"/>
                <a:gd fmla="*/ 2147483646 w 377" name="T2"/>
                <a:gd fmla="*/ 0 h 361" name="T3"/>
                <a:gd fmla="*/ 2147483646 w 377" name="T4"/>
                <a:gd fmla="*/ 2147483646 h 361" name="T5"/>
                <a:gd fmla="*/ 2147483646 w 377" name="T6"/>
                <a:gd fmla="*/ 2147483646 h 361" name="T7"/>
                <a:gd fmla="*/ 2147483646 w 377" name="T8"/>
                <a:gd fmla="*/ 2147483646 h 361" name="T9"/>
                <a:gd fmla="*/ 2147483646 w 377" name="T10"/>
                <a:gd fmla="*/ 2147483646 h 361" name="T11"/>
                <a:gd fmla="*/ 2147483646 w 377" name="T12"/>
                <a:gd fmla="*/ 2147483646 h 361" name="T13"/>
                <a:gd fmla="*/ 2147483646 w 377" name="T14"/>
                <a:gd fmla="*/ 2147483646 h 361" name="T15"/>
                <a:gd fmla="*/ 2147483646 w 377" name="T16"/>
                <a:gd fmla="*/ 2147483646 h 361" name="T17"/>
                <a:gd fmla="*/ 2147483646 w 377" name="T18"/>
                <a:gd fmla="*/ 2147483646 h 361" name="T19"/>
                <a:gd fmla="*/ 2147483646 w 377" name="T20"/>
                <a:gd fmla="*/ 2147483646 h 361" name="T21"/>
                <a:gd fmla="*/ 2147483646 w 377" name="T22"/>
                <a:gd fmla="*/ 2147483646 h 361" name="T23"/>
                <a:gd fmla="*/ 2147483646 w 377" name="T24"/>
                <a:gd fmla="*/ 2147483646 h 361" name="T25"/>
                <a:gd fmla="*/ 2147483646 w 377" name="T26"/>
                <a:gd fmla="*/ 2147483646 h 361" name="T27"/>
                <a:gd fmla="*/ 2147483646 w 377" name="T28"/>
                <a:gd fmla="*/ 2147483646 h 361" name="T29"/>
                <a:gd fmla="*/ 2147483646 w 377" name="T30"/>
                <a:gd fmla="*/ 2147483646 h 361" name="T31"/>
                <a:gd fmla="*/ 2147483646 w 377" name="T32"/>
                <a:gd fmla="*/ 2147483646 h 361" name="T33"/>
                <a:gd fmla="*/ 2147483646 w 377" name="T34"/>
                <a:gd fmla="*/ 2147483646 h 361" name="T35"/>
                <a:gd fmla="*/ 2147483646 w 377" name="T36"/>
                <a:gd fmla="*/ 2147483646 h 361" name="T37"/>
                <a:gd fmla="*/ 2147483646 w 377" name="T38"/>
                <a:gd fmla="*/ 2147483646 h 361" name="T39"/>
                <a:gd fmla="*/ 2147483646 w 377" name="T40"/>
                <a:gd fmla="*/ 2147483646 h 361" name="T41"/>
                <a:gd fmla="*/ 2147483646 w 377" name="T42"/>
                <a:gd fmla="*/ 2147483646 h 361" name="T43"/>
                <a:gd fmla="*/ 2147483646 w 377" name="T44"/>
                <a:gd fmla="*/ 2147483646 h 361" name="T45"/>
                <a:gd fmla="*/ 2147483646 w 377" name="T46"/>
                <a:gd fmla="*/ 2147483646 h 361" name="T47"/>
                <a:gd fmla="*/ 2147483646 w 377" name="T48"/>
                <a:gd fmla="*/ 2147483646 h 361" name="T49"/>
                <a:gd fmla="*/ 2147483646 w 377" name="T50"/>
                <a:gd fmla="*/ 2147483646 h 361" name="T51"/>
                <a:gd fmla="*/ 2147483646 w 377" name="T52"/>
                <a:gd fmla="*/ 2147483646 h 361" name="T53"/>
                <a:gd fmla="*/ 2147483646 w 377" name="T54"/>
                <a:gd fmla="*/ 2147483646 h 361" name="T55"/>
                <a:gd fmla="*/ 2147483646 w 377" name="T56"/>
                <a:gd fmla="*/ 2147483646 h 361" name="T57"/>
                <a:gd fmla="*/ 2147483646 w 377" name="T58"/>
                <a:gd fmla="*/ 2147483646 h 361" name="T59"/>
                <a:gd fmla="*/ 2147483646 w 377" name="T60"/>
                <a:gd fmla="*/ 2147483646 h 361" name="T61"/>
                <a:gd fmla="*/ 2147483646 w 377" name="T62"/>
                <a:gd fmla="*/ 2147483646 h 361" name="T63"/>
                <a:gd fmla="*/ 2147483646 w 377" name="T64"/>
                <a:gd fmla="*/ 2147483646 h 361" name="T65"/>
                <a:gd fmla="*/ 2147483646 w 377" name="T66"/>
                <a:gd fmla="*/ 2147483646 h 361" name="T67"/>
                <a:gd fmla="*/ 2147483646 w 377" name="T68"/>
                <a:gd fmla="*/ 2147483646 h 361" name="T69"/>
                <a:gd fmla="*/ 2147483646 w 377" name="T70"/>
                <a:gd fmla="*/ 2147483646 h 361" name="T71"/>
                <a:gd fmla="*/ 2147483646 w 377" name="T72"/>
                <a:gd fmla="*/ 2147483646 h 361" name="T73"/>
                <a:gd fmla="*/ 2147483646 w 377" name="T74"/>
                <a:gd fmla="*/ 2147483646 h 361" name="T75"/>
                <a:gd fmla="*/ 2147483646 w 377" name="T76"/>
                <a:gd fmla="*/ 2147483646 h 361" name="T77"/>
                <a:gd fmla="*/ 2147483646 w 377" name="T78"/>
                <a:gd fmla="*/ 2147483646 h 361" name="T79"/>
                <a:gd fmla="*/ 2147483646 w 377" name="T80"/>
                <a:gd fmla="*/ 2147483646 h 361" name="T81"/>
                <a:gd fmla="*/ 2147483646 w 377" name="T82"/>
                <a:gd fmla="*/ 2147483646 h 361" name="T83"/>
                <a:gd fmla="*/ 0 w 377" name="T84"/>
                <a:gd fmla="*/ 2147483646 h 361" name="T85"/>
                <a:gd fmla="*/ 2147483646 w 377" name="T86"/>
                <a:gd fmla="*/ 2147483646 h 361" name="T87"/>
                <a:gd fmla="*/ 2147483646 w 377" name="T88"/>
                <a:gd fmla="*/ 2147483646 h 361" name="T89"/>
                <a:gd fmla="*/ 2147483646 w 377" name="T90"/>
                <a:gd fmla="*/ 2147483646 h 361" name="T91"/>
                <a:gd fmla="*/ 2147483646 w 377" name="T92"/>
                <a:gd fmla="*/ 2147483646 h 361" name="T93"/>
                <a:gd fmla="*/ 2147483646 w 377" name="T94"/>
                <a:gd fmla="*/ 2147483646 h 361" name="T95"/>
                <a:gd fmla="*/ 2147483646 w 377" name="T96"/>
                <a:gd fmla="*/ 2147483646 h 361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377" name="T147"/>
                <a:gd fmla="*/ 0 h 361" name="T148"/>
                <a:gd fmla="*/ 377 w 377" name="T149"/>
                <a:gd fmla="*/ 361 h 361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361" w="377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gdLst>
                <a:gd fmla="*/ 2147483646 w 249" name="T0"/>
                <a:gd fmla="*/ 2147483646 h 457" name="T1"/>
                <a:gd fmla="*/ 2147483646 w 249" name="T2"/>
                <a:gd fmla="*/ 2147483646 h 457" name="T3"/>
                <a:gd fmla="*/ 2147483646 w 249" name="T4"/>
                <a:gd fmla="*/ 2147483646 h 457" name="T5"/>
                <a:gd fmla="*/ 2147483646 w 249" name="T6"/>
                <a:gd fmla="*/ 2147483646 h 457" name="T7"/>
                <a:gd fmla="*/ 2147483646 w 249" name="T8"/>
                <a:gd fmla="*/ 2147483646 h 457" name="T9"/>
                <a:gd fmla="*/ 2147483646 w 249" name="T10"/>
                <a:gd fmla="*/ 2147483646 h 457" name="T11"/>
                <a:gd fmla="*/ 2147483646 w 249" name="T12"/>
                <a:gd fmla="*/ 2147483646 h 457" name="T13"/>
                <a:gd fmla="*/ 0 w 249" name="T14"/>
                <a:gd fmla="*/ 2147483646 h 457" name="T15"/>
                <a:gd fmla="*/ 2147483646 w 249" name="T16"/>
                <a:gd fmla="*/ 2147483646 h 457" name="T17"/>
                <a:gd fmla="*/ 2147483646 w 249" name="T18"/>
                <a:gd fmla="*/ 2147483646 h 457" name="T19"/>
                <a:gd fmla="*/ 2147483646 w 249" name="T20"/>
                <a:gd fmla="*/ 2147483646 h 457" name="T21"/>
                <a:gd fmla="*/ 2147483646 w 249" name="T22"/>
                <a:gd fmla="*/ 2147483646 h 457" name="T23"/>
                <a:gd fmla="*/ 2147483646 w 249" name="T24"/>
                <a:gd fmla="*/ 2147483646 h 457" name="T25"/>
                <a:gd fmla="*/ 2147483646 w 249" name="T26"/>
                <a:gd fmla="*/ 2147483646 h 457" name="T27"/>
                <a:gd fmla="*/ 2147483646 w 249" name="T28"/>
                <a:gd fmla="*/ 2147483646 h 457" name="T29"/>
                <a:gd fmla="*/ 2147483646 w 249" name="T30"/>
                <a:gd fmla="*/ 2147483646 h 457" name="T31"/>
                <a:gd fmla="*/ 2147483646 w 249" name="T32"/>
                <a:gd fmla="*/ 2147483646 h 457" name="T33"/>
                <a:gd fmla="*/ 2147483646 w 249" name="T34"/>
                <a:gd fmla="*/ 2147483646 h 457" name="T35"/>
                <a:gd fmla="*/ 2147483646 w 249" name="T36"/>
                <a:gd fmla="*/ 2147483646 h 457" name="T37"/>
                <a:gd fmla="*/ 2147483646 w 249" name="T38"/>
                <a:gd fmla="*/ 2147483646 h 457" name="T39"/>
                <a:gd fmla="*/ 2147483646 w 249" name="T40"/>
                <a:gd fmla="*/ 2147483646 h 457" name="T41"/>
                <a:gd fmla="*/ 2147483646 w 249" name="T42"/>
                <a:gd fmla="*/ 0 h 457" name="T43"/>
                <a:gd fmla="*/ 2147483646 w 249" name="T44"/>
                <a:gd fmla="*/ 2147483646 h 457" name="T45"/>
                <a:gd fmla="*/ 2147483646 w 249" name="T46"/>
                <a:gd fmla="*/ 0 h 457" name="T47"/>
                <a:gd fmla="*/ 2147483646 w 249" name="T48"/>
                <a:gd fmla="*/ 2147483646 h 457" name="T49"/>
                <a:gd fmla="*/ 2147483646 w 249" name="T50"/>
                <a:gd fmla="*/ 2147483646 h 457" name="T51"/>
                <a:gd fmla="*/ 2147483646 w 249" name="T52"/>
                <a:gd fmla="*/ 2147483646 h 457" name="T53"/>
                <a:gd fmla="*/ 2147483646 w 249" name="T54"/>
                <a:gd fmla="*/ 2147483646 h 457" name="T55"/>
                <a:gd fmla="*/ 2147483646 w 249" name="T56"/>
                <a:gd fmla="*/ 2147483646 h 457" name="T57"/>
                <a:gd fmla="*/ 2147483646 w 249" name="T58"/>
                <a:gd fmla="*/ 2147483646 h 457" name="T59"/>
                <a:gd fmla="*/ 2147483646 w 249" name="T60"/>
                <a:gd fmla="*/ 2147483646 h 457" name="T61"/>
                <a:gd fmla="*/ 2147483646 w 249" name="T62"/>
                <a:gd fmla="*/ 2147483646 h 457" name="T63"/>
                <a:gd fmla="*/ 2147483646 w 249" name="T64"/>
                <a:gd fmla="*/ 2147483646 h 457" name="T65"/>
                <a:gd fmla="*/ 2147483646 w 249" name="T66"/>
                <a:gd fmla="*/ 2147483646 h 457" name="T67"/>
                <a:gd fmla="*/ 2147483646 w 249" name="T68"/>
                <a:gd fmla="*/ 2147483646 h 457" name="T69"/>
                <a:gd fmla="*/ 2147483646 w 249" name="T70"/>
                <a:gd fmla="*/ 2147483646 h 457" name="T71"/>
                <a:gd fmla="*/ 2147483646 w 249" name="T72"/>
                <a:gd fmla="*/ 2147483646 h 457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249" name="T111"/>
                <a:gd fmla="*/ 0 h 457" name="T112"/>
                <a:gd fmla="*/ 249 w 249" name="T113"/>
                <a:gd fmla="*/ 457 h 457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57" w="249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gdLst>
                <a:gd fmla="*/ 2147483646 w 321" name="T0"/>
                <a:gd fmla="*/ 2147483646 h 609" name="T1"/>
                <a:gd fmla="*/ 2147483646 w 321" name="T2"/>
                <a:gd fmla="*/ 2147483646 h 609" name="T3"/>
                <a:gd fmla="*/ 2147483646 w 321" name="T4"/>
                <a:gd fmla="*/ 2147483646 h 609" name="T5"/>
                <a:gd fmla="*/ 2147483646 w 321" name="T6"/>
                <a:gd fmla="*/ 2147483646 h 609" name="T7"/>
                <a:gd fmla="*/ 2147483646 w 321" name="T8"/>
                <a:gd fmla="*/ 2147483646 h 609" name="T9"/>
                <a:gd fmla="*/ 2147483646 w 321" name="T10"/>
                <a:gd fmla="*/ 2147483646 h 609" name="T11"/>
                <a:gd fmla="*/ 2147483646 w 321" name="T12"/>
                <a:gd fmla="*/ 2147483646 h 609" name="T13"/>
                <a:gd fmla="*/ 2147483646 w 321" name="T14"/>
                <a:gd fmla="*/ 2147483646 h 609" name="T15"/>
                <a:gd fmla="*/ 2147483646 w 321" name="T16"/>
                <a:gd fmla="*/ 2147483646 h 609" name="T17"/>
                <a:gd fmla="*/ 2147483646 w 321" name="T18"/>
                <a:gd fmla="*/ 2147483646 h 609" name="T19"/>
                <a:gd fmla="*/ 2147483646 w 321" name="T20"/>
                <a:gd fmla="*/ 2147483646 h 609" name="T21"/>
                <a:gd fmla="*/ 2147483646 w 321" name="T22"/>
                <a:gd fmla="*/ 2147483646 h 609" name="T23"/>
                <a:gd fmla="*/ 2147483646 w 321" name="T24"/>
                <a:gd fmla="*/ 2147483646 h 609" name="T25"/>
                <a:gd fmla="*/ 0 w 321" name="T26"/>
                <a:gd fmla="*/ 2147483646 h 609" name="T27"/>
                <a:gd fmla="*/ 2147483646 w 321" name="T28"/>
                <a:gd fmla="*/ 2147483646 h 609" name="T29"/>
                <a:gd fmla="*/ 2147483646 w 321" name="T30"/>
                <a:gd fmla="*/ 2147483646 h 609" name="T31"/>
                <a:gd fmla="*/ 0 w 321" name="T32"/>
                <a:gd fmla="*/ 2147483646 h 609" name="T33"/>
                <a:gd fmla="*/ 2147483646 w 321" name="T34"/>
                <a:gd fmla="*/ 2147483646 h 609" name="T35"/>
                <a:gd fmla="*/ 2147483646 w 321" name="T36"/>
                <a:gd fmla="*/ 2147483646 h 609" name="T37"/>
                <a:gd fmla="*/ 2147483646 w 321" name="T38"/>
                <a:gd fmla="*/ 2147483646 h 609" name="T39"/>
                <a:gd fmla="*/ 2147483646 w 321" name="T40"/>
                <a:gd fmla="*/ 2147483646 h 609" name="T41"/>
                <a:gd fmla="*/ 2147483646 w 321" name="T42"/>
                <a:gd fmla="*/ 2147483646 h 609" name="T43"/>
                <a:gd fmla="*/ 2147483646 w 321" name="T44"/>
                <a:gd fmla="*/ 2147483646 h 609" name="T45"/>
                <a:gd fmla="*/ 2147483646 w 321" name="T46"/>
                <a:gd fmla="*/ 2147483646 h 609" name="T47"/>
                <a:gd fmla="*/ 2147483646 w 321" name="T48"/>
                <a:gd fmla="*/ 2147483646 h 609" name="T49"/>
                <a:gd fmla="*/ 2147483646 w 321" name="T50"/>
                <a:gd fmla="*/ 2147483646 h 609" name="T51"/>
                <a:gd fmla="*/ 2147483646 w 321" name="T52"/>
                <a:gd fmla="*/ 2147483646 h 609" name="T53"/>
                <a:gd fmla="*/ 2147483646 w 321" name="T54"/>
                <a:gd fmla="*/ 2147483646 h 609" name="T55"/>
                <a:gd fmla="*/ 2147483646 w 321" name="T56"/>
                <a:gd fmla="*/ 2147483646 h 609" name="T57"/>
                <a:gd fmla="*/ 2147483646 w 321" name="T58"/>
                <a:gd fmla="*/ 2147483646 h 609" name="T59"/>
                <a:gd fmla="*/ 2147483646 w 321" name="T60"/>
                <a:gd fmla="*/ 2147483646 h 609" name="T61"/>
                <a:gd fmla="*/ 2147483646 w 321" name="T62"/>
                <a:gd fmla="*/ 2147483646 h 609" name="T63"/>
                <a:gd fmla="*/ 2147483646 w 321" name="T64"/>
                <a:gd fmla="*/ 2147483646 h 609" name="T65"/>
                <a:gd fmla="*/ 2147483646 w 321" name="T66"/>
                <a:gd fmla="*/ 2147483646 h 609" name="T67"/>
                <a:gd fmla="*/ 2147483646 w 321" name="T68"/>
                <a:gd fmla="*/ 2147483646 h 609" name="T69"/>
                <a:gd fmla="*/ 2147483646 w 321" name="T70"/>
                <a:gd fmla="*/ 2147483646 h 609" name="T71"/>
                <a:gd fmla="*/ 2147483646 w 321" name="T72"/>
                <a:gd fmla="*/ 2147483646 h 609" name="T73"/>
                <a:gd fmla="*/ 2147483646 w 321" name="T74"/>
                <a:gd fmla="*/ 2147483646 h 609" name="T75"/>
                <a:gd fmla="*/ 2147483646 w 321" name="T76"/>
                <a:gd fmla="*/ 2147483646 h 609" name="T77"/>
                <a:gd fmla="*/ 2147483646 w 321" name="T78"/>
                <a:gd fmla="*/ 2147483646 h 609" name="T79"/>
                <a:gd fmla="*/ 2147483646 w 321" name="T80"/>
                <a:gd fmla="*/ 2147483646 h 609" name="T81"/>
                <a:gd fmla="*/ 2147483646 w 321" name="T82"/>
                <a:gd fmla="*/ 2147483646 h 609" name="T83"/>
                <a:gd fmla="*/ 2147483646 w 321" name="T84"/>
                <a:gd fmla="*/ 0 h 609" name="T85"/>
                <a:gd fmla="*/ 2147483646 w 321" name="T86"/>
                <a:gd fmla="*/ 2147483646 h 609" name="T87"/>
                <a:gd fmla="*/ 2147483646 w 321" name="T88"/>
                <a:gd fmla="*/ 2147483646 h 609" name="T89"/>
                <a:gd fmla="*/ 2147483646 w 321" name="T90"/>
                <a:gd fmla="*/ 2147483646 h 609" name="T91"/>
                <a:gd fmla="*/ 2147483646 w 321" name="T92"/>
                <a:gd fmla="*/ 2147483646 h 609" name="T93"/>
                <a:gd fmla="*/ 2147483646 w 321" name="T94"/>
                <a:gd fmla="*/ 2147483646 h 609" name="T95"/>
                <a:gd fmla="*/ 2147483646 w 321" name="T96"/>
                <a:gd fmla="*/ 2147483646 h 609" name="T97"/>
                <a:gd fmla="*/ 2147483646 w 321" name="T98"/>
                <a:gd fmla="*/ 2147483646 h 609" name="T99"/>
                <a:gd fmla="*/ 2147483646 w 321" name="T100"/>
                <a:gd fmla="*/ 2147483646 h 609" name="T101"/>
                <a:gd fmla="*/ 2147483646 w 321" name="T102"/>
                <a:gd fmla="*/ 2147483646 h 609" name="T103"/>
                <a:gd fmla="*/ 2147483646 w 321" name="T104"/>
                <a:gd fmla="*/ 2147483646 h 609" name="T105"/>
                <a:gd fmla="*/ 2147483646 w 321" name="T106"/>
                <a:gd fmla="*/ 2147483646 h 609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321" name="T162"/>
                <a:gd fmla="*/ 0 h 609" name="T163"/>
                <a:gd fmla="*/ 321 w 321" name="T164"/>
                <a:gd fmla="*/ 609 h 609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609" w="321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gdLst>
                <a:gd fmla="*/ 2147483646 w 177" name="T0"/>
                <a:gd fmla="*/ 2147483646 h 313" name="T1"/>
                <a:gd fmla="*/ 2147483646 w 177" name="T2"/>
                <a:gd fmla="*/ 2147483646 h 313" name="T3"/>
                <a:gd fmla="*/ 2147483646 w 177" name="T4"/>
                <a:gd fmla="*/ 2147483646 h 313" name="T5"/>
                <a:gd fmla="*/ 2147483646 w 177" name="T6"/>
                <a:gd fmla="*/ 2147483646 h 313" name="T7"/>
                <a:gd fmla="*/ 2147483646 w 177" name="T8"/>
                <a:gd fmla="*/ 0 h 313" name="T9"/>
                <a:gd fmla="*/ 2147483646 w 177" name="T10"/>
                <a:gd fmla="*/ 2147483646 h 313" name="T11"/>
                <a:gd fmla="*/ 2147483646 w 177" name="T12"/>
                <a:gd fmla="*/ 2147483646 h 313" name="T13"/>
                <a:gd fmla="*/ 2147483646 w 177" name="T14"/>
                <a:gd fmla="*/ 2147483646 h 313" name="T15"/>
                <a:gd fmla="*/ 2147483646 w 177" name="T16"/>
                <a:gd fmla="*/ 2147483646 h 313" name="T17"/>
                <a:gd fmla="*/ 0 w 177" name="T18"/>
                <a:gd fmla="*/ 2147483646 h 313" name="T19"/>
                <a:gd fmla="*/ 2147483646 w 177" name="T20"/>
                <a:gd fmla="*/ 2147483646 h 313" name="T21"/>
                <a:gd fmla="*/ 2147483646 w 177" name="T22"/>
                <a:gd fmla="*/ 2147483646 h 313" name="T23"/>
                <a:gd fmla="*/ 2147483646 w 177" name="T24"/>
                <a:gd fmla="*/ 2147483646 h 313" name="T25"/>
                <a:gd fmla="*/ 2147483646 w 177" name="T26"/>
                <a:gd fmla="*/ 2147483646 h 313" name="T27"/>
                <a:gd fmla="*/ 2147483646 w 177" name="T28"/>
                <a:gd fmla="*/ 2147483646 h 313" name="T29"/>
                <a:gd fmla="*/ 2147483646 w 177" name="T30"/>
                <a:gd fmla="*/ 2147483646 h 313" name="T31"/>
                <a:gd fmla="*/ 2147483646 w 177" name="T32"/>
                <a:gd fmla="*/ 2147483646 h 313" name="T33"/>
                <a:gd fmla="*/ 2147483646 w 177" name="T34"/>
                <a:gd fmla="*/ 2147483646 h 313" name="T35"/>
                <a:gd fmla="*/ 2147483646 w 177" name="T36"/>
                <a:gd fmla="*/ 2147483646 h 313" name="T37"/>
                <a:gd fmla="*/ 2147483646 w 177" name="T38"/>
                <a:gd fmla="*/ 2147483646 h 313" name="T39"/>
                <a:gd fmla="*/ 2147483646 w 177" name="T40"/>
                <a:gd fmla="*/ 2147483646 h 313" name="T41"/>
                <a:gd fmla="*/ 2147483646 w 177" name="T42"/>
                <a:gd fmla="*/ 2147483646 h 313" name="T43"/>
                <a:gd fmla="*/ 2147483646 w 177" name="T44"/>
                <a:gd fmla="*/ 2147483646 h 313" name="T45"/>
                <a:gd fmla="*/ 2147483646 w 177" name="T46"/>
                <a:gd fmla="*/ 2147483646 h 313" name="T47"/>
                <a:gd fmla="*/ 2147483646 w 177" name="T48"/>
                <a:gd fmla="*/ 2147483646 h 313" name="T49"/>
                <a:gd fmla="*/ 2147483646 w 177" name="T50"/>
                <a:gd fmla="*/ 2147483646 h 313" name="T51"/>
                <a:gd fmla="*/ 2147483646 w 177" name="T52"/>
                <a:gd fmla="*/ 2147483646 h 313" name="T53"/>
                <a:gd fmla="*/ 2147483646 w 177" name="T54"/>
                <a:gd fmla="*/ 2147483646 h 313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77" name="T84"/>
                <a:gd fmla="*/ 0 h 313" name="T85"/>
                <a:gd fmla="*/ 177 w 177" name="T86"/>
                <a:gd fmla="*/ 313 h 313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313" w="177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gdLst>
                <a:gd fmla="*/ 2147483646 w 857" name="T0"/>
                <a:gd fmla="*/ 2147483646 h 841" name="T1"/>
                <a:gd fmla="*/ 2147483646 w 857" name="T2"/>
                <a:gd fmla="*/ 2147483646 h 841" name="T3"/>
                <a:gd fmla="*/ 2147483646 w 857" name="T4"/>
                <a:gd fmla="*/ 2147483646 h 841" name="T5"/>
                <a:gd fmla="*/ 2147483646 w 857" name="T6"/>
                <a:gd fmla="*/ 2147483646 h 841" name="T7"/>
                <a:gd fmla="*/ 2147483646 w 857" name="T8"/>
                <a:gd fmla="*/ 2147483646 h 841" name="T9"/>
                <a:gd fmla="*/ 2147483646 w 857" name="T10"/>
                <a:gd fmla="*/ 2147483646 h 841" name="T11"/>
                <a:gd fmla="*/ 2147483646 w 857" name="T12"/>
                <a:gd fmla="*/ 2147483646 h 841" name="T13"/>
                <a:gd fmla="*/ 2147483646 w 857" name="T14"/>
                <a:gd fmla="*/ 2147483646 h 841" name="T15"/>
                <a:gd fmla="*/ 2147483646 w 857" name="T16"/>
                <a:gd fmla="*/ 2147483646 h 841" name="T17"/>
                <a:gd fmla="*/ 2147483646 w 857" name="T18"/>
                <a:gd fmla="*/ 2147483646 h 841" name="T19"/>
                <a:gd fmla="*/ 2147483646 w 857" name="T20"/>
                <a:gd fmla="*/ 2147483646 h 841" name="T21"/>
                <a:gd fmla="*/ 2147483646 w 857" name="T22"/>
                <a:gd fmla="*/ 2147483646 h 841" name="T23"/>
                <a:gd fmla="*/ 2147483646 w 857" name="T24"/>
                <a:gd fmla="*/ 2147483646 h 841" name="T25"/>
                <a:gd fmla="*/ 2147483646 w 857" name="T26"/>
                <a:gd fmla="*/ 2147483646 h 841" name="T27"/>
                <a:gd fmla="*/ 2147483646 w 857" name="T28"/>
                <a:gd fmla="*/ 2147483646 h 841" name="T29"/>
                <a:gd fmla="*/ 2147483646 w 857" name="T30"/>
                <a:gd fmla="*/ 2147483646 h 841" name="T31"/>
                <a:gd fmla="*/ 2147483646 w 857" name="T32"/>
                <a:gd fmla="*/ 2147483646 h 841" name="T33"/>
                <a:gd fmla="*/ 2147483646 w 857" name="T34"/>
                <a:gd fmla="*/ 2147483646 h 841" name="T35"/>
                <a:gd fmla="*/ 2147483646 w 857" name="T36"/>
                <a:gd fmla="*/ 2147483646 h 841" name="T37"/>
                <a:gd fmla="*/ 2147483646 w 857" name="T38"/>
                <a:gd fmla="*/ 2147483646 h 841" name="T39"/>
                <a:gd fmla="*/ 2147483646 w 857" name="T40"/>
                <a:gd fmla="*/ 2147483646 h 841" name="T41"/>
                <a:gd fmla="*/ 2147483646 w 857" name="T42"/>
                <a:gd fmla="*/ 2147483646 h 841" name="T43"/>
                <a:gd fmla="*/ 2147483646 w 857" name="T44"/>
                <a:gd fmla="*/ 2147483646 h 841" name="T45"/>
                <a:gd fmla="*/ 2147483646 w 857" name="T46"/>
                <a:gd fmla="*/ 2147483646 h 841" name="T47"/>
                <a:gd fmla="*/ 2147483646 w 857" name="T48"/>
                <a:gd fmla="*/ 2147483646 h 841" name="T49"/>
                <a:gd fmla="*/ 2147483646 w 857" name="T50"/>
                <a:gd fmla="*/ 2147483646 h 841" name="T51"/>
                <a:gd fmla="*/ 2147483646 w 857" name="T52"/>
                <a:gd fmla="*/ 2147483646 h 841" name="T53"/>
                <a:gd fmla="*/ 2147483646 w 857" name="T54"/>
                <a:gd fmla="*/ 2147483646 h 841" name="T55"/>
                <a:gd fmla="*/ 2147483646 w 857" name="T56"/>
                <a:gd fmla="*/ 2147483646 h 841" name="T57"/>
                <a:gd fmla="*/ 2147483646 w 857" name="T58"/>
                <a:gd fmla="*/ 2147483646 h 841" name="T59"/>
                <a:gd fmla="*/ 2147483646 w 857" name="T60"/>
                <a:gd fmla="*/ 2147483646 h 841" name="T61"/>
                <a:gd fmla="*/ 2147483646 w 857" name="T62"/>
                <a:gd fmla="*/ 2147483646 h 841" name="T63"/>
                <a:gd fmla="*/ 2147483646 w 857" name="T64"/>
                <a:gd fmla="*/ 2147483646 h 841" name="T65"/>
                <a:gd fmla="*/ 2147483646 w 857" name="T66"/>
                <a:gd fmla="*/ 2147483646 h 841" name="T67"/>
                <a:gd fmla="*/ 2147483646 w 857" name="T68"/>
                <a:gd fmla="*/ 2147483646 h 841" name="T69"/>
                <a:gd fmla="*/ 2147483646 w 857" name="T70"/>
                <a:gd fmla="*/ 2147483646 h 841" name="T71"/>
                <a:gd fmla="*/ 2147483646 w 857" name="T72"/>
                <a:gd fmla="*/ 2147483646 h 841" name="T73"/>
                <a:gd fmla="*/ 2147483646 w 857" name="T74"/>
                <a:gd fmla="*/ 2147483646 h 841" name="T75"/>
                <a:gd fmla="*/ 2147483646 w 857" name="T76"/>
                <a:gd fmla="*/ 2147483646 h 841" name="T77"/>
                <a:gd fmla="*/ 2147483646 w 857" name="T78"/>
                <a:gd fmla="*/ 2147483646 h 841" name="T79"/>
                <a:gd fmla="*/ 2147483646 w 857" name="T80"/>
                <a:gd fmla="*/ 2147483646 h 841" name="T81"/>
                <a:gd fmla="*/ 2147483646 w 857" name="T82"/>
                <a:gd fmla="*/ 2147483646 h 841" name="T83"/>
                <a:gd fmla="*/ 2147483646 w 857" name="T84"/>
                <a:gd fmla="*/ 0 h 841" name="T85"/>
                <a:gd fmla="*/ 2147483646 w 857" name="T86"/>
                <a:gd fmla="*/ 2147483646 h 841" name="T87"/>
                <a:gd fmla="*/ 2147483646 w 857" name="T88"/>
                <a:gd fmla="*/ 2147483646 h 841" name="T89"/>
                <a:gd fmla="*/ 2147483646 w 857" name="T90"/>
                <a:gd fmla="*/ 2147483646 h 841" name="T91"/>
                <a:gd fmla="*/ 2147483646 w 857" name="T92"/>
                <a:gd fmla="*/ 2147483646 h 841" name="T93"/>
                <a:gd fmla="*/ 2147483646 w 857" name="T94"/>
                <a:gd fmla="*/ 2147483646 h 841" name="T95"/>
                <a:gd fmla="*/ 2147483646 w 857" name="T96"/>
                <a:gd fmla="*/ 2147483646 h 841" name="T97"/>
                <a:gd fmla="*/ 2147483646 w 857" name="T98"/>
                <a:gd fmla="*/ 2147483646 h 841" name="T99"/>
                <a:gd fmla="*/ 2147483646 w 857" name="T100"/>
                <a:gd fmla="*/ 2147483646 h 841" name="T101"/>
                <a:gd fmla="*/ 2147483646 w 857" name="T102"/>
                <a:gd fmla="*/ 2147483646 h 841" name="T103"/>
                <a:gd fmla="*/ 2147483646 w 857" name="T104"/>
                <a:gd fmla="*/ 2147483646 h 841" name="T105"/>
                <a:gd fmla="*/ 2147483646 w 857" name="T106"/>
                <a:gd fmla="*/ 2147483646 h 841" name="T107"/>
                <a:gd fmla="*/ 2147483646 w 857" name="T108"/>
                <a:gd fmla="*/ 2147483646 h 841" name="T109"/>
                <a:gd fmla="*/ 2147483646 w 857" name="T110"/>
                <a:gd fmla="*/ 2147483646 h 841" name="T111"/>
                <a:gd fmla="*/ 2147483646 w 857" name="T112"/>
                <a:gd fmla="*/ 2147483646 h 841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857" name="T171"/>
                <a:gd fmla="*/ 0 h 841" name="T172"/>
                <a:gd fmla="*/ 857 w 857" name="T173"/>
                <a:gd fmla="*/ 841 h 841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841" w="857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gdLst>
                <a:gd fmla="*/ 2147483646 w 1425" name="T0"/>
                <a:gd fmla="*/ 2147483646 h 1241" name="T1"/>
                <a:gd fmla="*/ 2147483646 w 1425" name="T2"/>
                <a:gd fmla="*/ 2147483646 h 1241" name="T3"/>
                <a:gd fmla="*/ 2147483646 w 1425" name="T4"/>
                <a:gd fmla="*/ 2147483646 h 1241" name="T5"/>
                <a:gd fmla="*/ 2147483646 w 1425" name="T6"/>
                <a:gd fmla="*/ 2147483646 h 1241" name="T7"/>
                <a:gd fmla="*/ 2147483646 w 1425" name="T8"/>
                <a:gd fmla="*/ 2147483646 h 1241" name="T9"/>
                <a:gd fmla="*/ 2147483646 w 1425" name="T10"/>
                <a:gd fmla="*/ 2147483646 h 1241" name="T11"/>
                <a:gd fmla="*/ 2147483646 w 1425" name="T12"/>
                <a:gd fmla="*/ 2147483646 h 1241" name="T13"/>
                <a:gd fmla="*/ 2147483646 w 1425" name="T14"/>
                <a:gd fmla="*/ 2147483646 h 1241" name="T15"/>
                <a:gd fmla="*/ 2147483646 w 1425" name="T16"/>
                <a:gd fmla="*/ 2147483646 h 1241" name="T17"/>
                <a:gd fmla="*/ 2147483646 w 1425" name="T18"/>
                <a:gd fmla="*/ 2147483646 h 1241" name="T19"/>
                <a:gd fmla="*/ 2147483646 w 1425" name="T20"/>
                <a:gd fmla="*/ 2147483646 h 1241" name="T21"/>
                <a:gd fmla="*/ 2147483646 w 1425" name="T22"/>
                <a:gd fmla="*/ 2147483646 h 1241" name="T23"/>
                <a:gd fmla="*/ 2147483646 w 1425" name="T24"/>
                <a:gd fmla="*/ 2147483646 h 1241" name="T25"/>
                <a:gd fmla="*/ 2147483646 w 1425" name="T26"/>
                <a:gd fmla="*/ 2147483646 h 1241" name="T27"/>
                <a:gd fmla="*/ 2147483646 w 1425" name="T28"/>
                <a:gd fmla="*/ 2147483646 h 1241" name="T29"/>
                <a:gd fmla="*/ 2147483646 w 1425" name="T30"/>
                <a:gd fmla="*/ 2147483646 h 1241" name="T31"/>
                <a:gd fmla="*/ 2147483646 w 1425" name="T32"/>
                <a:gd fmla="*/ 2147483646 h 1241" name="T33"/>
                <a:gd fmla="*/ 2147483646 w 1425" name="T34"/>
                <a:gd fmla="*/ 2147483646 h 1241" name="T35"/>
                <a:gd fmla="*/ 2147483646 w 1425" name="T36"/>
                <a:gd fmla="*/ 2147483646 h 1241" name="T37"/>
                <a:gd fmla="*/ 2147483646 w 1425" name="T38"/>
                <a:gd fmla="*/ 2147483646 h 1241" name="T39"/>
                <a:gd fmla="*/ 2147483646 w 1425" name="T40"/>
                <a:gd fmla="*/ 2147483646 h 1241" name="T41"/>
                <a:gd fmla="*/ 2147483646 w 1425" name="T42"/>
                <a:gd fmla="*/ 2147483646 h 1241" name="T43"/>
                <a:gd fmla="*/ 2147483646 w 1425" name="T44"/>
                <a:gd fmla="*/ 2147483646 h 1241" name="T45"/>
                <a:gd fmla="*/ 2147483646 w 1425" name="T46"/>
                <a:gd fmla="*/ 2147483646 h 1241" name="T47"/>
                <a:gd fmla="*/ 2147483646 w 1425" name="T48"/>
                <a:gd fmla="*/ 2147483646 h 1241" name="T49"/>
                <a:gd fmla="*/ 2147483646 w 1425" name="T50"/>
                <a:gd fmla="*/ 2147483646 h 1241" name="T51"/>
                <a:gd fmla="*/ 2147483646 w 1425" name="T52"/>
                <a:gd fmla="*/ 2147483646 h 1241" name="T53"/>
                <a:gd fmla="*/ 2147483646 w 1425" name="T54"/>
                <a:gd fmla="*/ 2147483646 h 1241" name="T55"/>
                <a:gd fmla="*/ 2147483646 w 1425" name="T56"/>
                <a:gd fmla="*/ 2147483646 h 1241" name="T57"/>
                <a:gd fmla="*/ 2147483646 w 1425" name="T58"/>
                <a:gd fmla="*/ 2147483646 h 1241" name="T59"/>
                <a:gd fmla="*/ 2147483646 w 1425" name="T60"/>
                <a:gd fmla="*/ 2147483646 h 1241" name="T61"/>
                <a:gd fmla="*/ 2147483646 w 1425" name="T62"/>
                <a:gd fmla="*/ 2147483646 h 1241" name="T63"/>
                <a:gd fmla="*/ 2147483646 w 1425" name="T64"/>
                <a:gd fmla="*/ 2147483646 h 1241" name="T65"/>
                <a:gd fmla="*/ 2147483646 w 1425" name="T66"/>
                <a:gd fmla="*/ 2147483646 h 1241" name="T67"/>
                <a:gd fmla="*/ 2147483646 w 1425" name="T68"/>
                <a:gd fmla="*/ 2147483646 h 1241" name="T69"/>
                <a:gd fmla="*/ 2147483646 w 1425" name="T70"/>
                <a:gd fmla="*/ 2147483646 h 1241" name="T71"/>
                <a:gd fmla="*/ 2147483646 w 1425" name="T72"/>
                <a:gd fmla="*/ 0 h 1241" name="T73"/>
                <a:gd fmla="*/ 2147483646 w 1425" name="T74"/>
                <a:gd fmla="*/ 2147483646 h 1241" name="T75"/>
                <a:gd fmla="*/ 2147483646 w 1425" name="T76"/>
                <a:gd fmla="*/ 2147483646 h 1241" name="T77"/>
                <a:gd fmla="*/ 2147483646 w 1425" name="T78"/>
                <a:gd fmla="*/ 2147483646 h 1241" name="T79"/>
                <a:gd fmla="*/ 2147483646 w 1425" name="T80"/>
                <a:gd fmla="*/ 2147483646 h 1241" name="T81"/>
                <a:gd fmla="*/ 2147483646 w 1425" name="T82"/>
                <a:gd fmla="*/ 2147483646 h 1241" name="T83"/>
                <a:gd fmla="*/ 2147483646 w 1425" name="T84"/>
                <a:gd fmla="*/ 2147483646 h 1241" name="T85"/>
                <a:gd fmla="*/ 2147483646 w 1425" name="T86"/>
                <a:gd fmla="*/ 2147483646 h 1241" name="T87"/>
                <a:gd fmla="*/ 2147483646 w 1425" name="T88"/>
                <a:gd fmla="*/ 2147483646 h 1241" name="T89"/>
                <a:gd fmla="*/ 2147483646 w 1425" name="T90"/>
                <a:gd fmla="*/ 2147483646 h 1241" name="T91"/>
                <a:gd fmla="*/ 2147483646 w 1425" name="T92"/>
                <a:gd fmla="*/ 2147483646 h 1241" name="T93"/>
                <a:gd fmla="*/ 2147483646 w 1425" name="T94"/>
                <a:gd fmla="*/ 2147483646 h 1241" name="T95"/>
                <a:gd fmla="*/ 2147483646 w 1425" name="T96"/>
                <a:gd fmla="*/ 2147483646 h 1241" name="T97"/>
                <a:gd fmla="*/ 2147483646 w 1425" name="T98"/>
                <a:gd fmla="*/ 2147483646 h 1241" name="T99"/>
                <a:gd fmla="*/ 2147483646 w 1425" name="T100"/>
                <a:gd fmla="*/ 2147483646 h 1241" name="T101"/>
                <a:gd fmla="*/ 2147483646 w 1425" name="T102"/>
                <a:gd fmla="*/ 2147483646 h 1241" name="T103"/>
                <a:gd fmla="*/ 2147483646 w 1425" name="T104"/>
                <a:gd fmla="*/ 2147483646 h 1241" name="T105"/>
                <a:gd fmla="*/ 2147483646 w 1425" name="T106"/>
                <a:gd fmla="*/ 2147483646 h 1241" name="T107"/>
                <a:gd fmla="*/ 2147483646 w 1425" name="T108"/>
                <a:gd fmla="*/ 2147483646 h 1241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425" name="T165"/>
                <a:gd fmla="*/ 0 h 1241" name="T166"/>
                <a:gd fmla="*/ 1425 w 1425" name="T167"/>
                <a:gd fmla="*/ 1241 h 1241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241" w="1425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3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gdLst>
                <a:gd fmla="*/ 2147483646 w 1273" name="T0"/>
                <a:gd fmla="*/ 2147483646 h 1033" name="T1"/>
                <a:gd fmla="*/ 2147483646 w 1273" name="T2"/>
                <a:gd fmla="*/ 2147483646 h 1033" name="T3"/>
                <a:gd fmla="*/ 2147483646 w 1273" name="T4"/>
                <a:gd fmla="*/ 2147483646 h 1033" name="T5"/>
                <a:gd fmla="*/ 2147483646 w 1273" name="T6"/>
                <a:gd fmla="*/ 2147483646 h 1033" name="T7"/>
                <a:gd fmla="*/ 2147483646 w 1273" name="T8"/>
                <a:gd fmla="*/ 2147483646 h 1033" name="T9"/>
                <a:gd fmla="*/ 2147483646 w 1273" name="T10"/>
                <a:gd fmla="*/ 2147483646 h 1033" name="T11"/>
                <a:gd fmla="*/ 2147483646 w 1273" name="T12"/>
                <a:gd fmla="*/ 2147483646 h 1033" name="T13"/>
                <a:gd fmla="*/ 2147483646 w 1273" name="T14"/>
                <a:gd fmla="*/ 2147483646 h 1033" name="T15"/>
                <a:gd fmla="*/ 2147483646 w 1273" name="T16"/>
                <a:gd fmla="*/ 2147483646 h 1033" name="T17"/>
                <a:gd fmla="*/ 2147483646 w 1273" name="T18"/>
                <a:gd fmla="*/ 2147483646 h 1033" name="T19"/>
                <a:gd fmla="*/ 2147483646 w 1273" name="T20"/>
                <a:gd fmla="*/ 2147483646 h 1033" name="T21"/>
                <a:gd fmla="*/ 2147483646 w 1273" name="T22"/>
                <a:gd fmla="*/ 2147483646 h 1033" name="T23"/>
                <a:gd fmla="*/ 2147483646 w 1273" name="T24"/>
                <a:gd fmla="*/ 2147483646 h 1033" name="T25"/>
                <a:gd fmla="*/ 2147483646 w 1273" name="T26"/>
                <a:gd fmla="*/ 2147483646 h 1033" name="T27"/>
                <a:gd fmla="*/ 2147483646 w 1273" name="T28"/>
                <a:gd fmla="*/ 2147483646 h 1033" name="T29"/>
                <a:gd fmla="*/ 2147483646 w 1273" name="T30"/>
                <a:gd fmla="*/ 2147483646 h 1033" name="T31"/>
                <a:gd fmla="*/ 2147483646 w 1273" name="T32"/>
                <a:gd fmla="*/ 2147483646 h 1033" name="T33"/>
                <a:gd fmla="*/ 2147483646 w 1273" name="T34"/>
                <a:gd fmla="*/ 2147483646 h 1033" name="T35"/>
                <a:gd fmla="*/ 2147483646 w 1273" name="T36"/>
                <a:gd fmla="*/ 2147483646 h 1033" name="T37"/>
                <a:gd fmla="*/ 2147483646 w 1273" name="T38"/>
                <a:gd fmla="*/ 2147483646 h 1033" name="T39"/>
                <a:gd fmla="*/ 2147483646 w 1273" name="T40"/>
                <a:gd fmla="*/ 2147483646 h 1033" name="T41"/>
                <a:gd fmla="*/ 2147483646 w 1273" name="T42"/>
                <a:gd fmla="*/ 2147483646 h 1033" name="T43"/>
                <a:gd fmla="*/ 2147483646 w 1273" name="T44"/>
                <a:gd fmla="*/ 2147483646 h 1033" name="T45"/>
                <a:gd fmla="*/ 2147483646 w 1273" name="T46"/>
                <a:gd fmla="*/ 2147483646 h 1033" name="T47"/>
                <a:gd fmla="*/ 2147483646 w 1273" name="T48"/>
                <a:gd fmla="*/ 2147483646 h 1033" name="T49"/>
                <a:gd fmla="*/ 0 w 1273" name="T50"/>
                <a:gd fmla="*/ 2147483646 h 1033" name="T51"/>
                <a:gd fmla="*/ 2147483646 w 1273" name="T52"/>
                <a:gd fmla="*/ 2147483646 h 1033" name="T53"/>
                <a:gd fmla="*/ 2147483646 w 1273" name="T54"/>
                <a:gd fmla="*/ 2147483646 h 1033" name="T55"/>
                <a:gd fmla="*/ 2147483646 w 1273" name="T56"/>
                <a:gd fmla="*/ 2147483646 h 1033" name="T57"/>
                <a:gd fmla="*/ 0 w 1273" name="T58"/>
                <a:gd fmla="*/ 2147483646 h 1033" name="T59"/>
                <a:gd fmla="*/ 2147483646 w 1273" name="T60"/>
                <a:gd fmla="*/ 2147483646 h 1033" name="T61"/>
                <a:gd fmla="*/ 2147483646 w 1273" name="T62"/>
                <a:gd fmla="*/ 2147483646 h 1033" name="T63"/>
                <a:gd fmla="*/ 2147483646 w 1273" name="T64"/>
                <a:gd fmla="*/ 2147483646 h 1033" name="T65"/>
                <a:gd fmla="*/ 2147483646 w 1273" name="T66"/>
                <a:gd fmla="*/ 2147483646 h 1033" name="T67"/>
                <a:gd fmla="*/ 2147483646 w 1273" name="T68"/>
                <a:gd fmla="*/ 2147483646 h 1033" name="T69"/>
                <a:gd fmla="*/ 2147483646 w 1273" name="T70"/>
                <a:gd fmla="*/ 2147483646 h 1033" name="T71"/>
                <a:gd fmla="*/ 2147483646 w 1273" name="T72"/>
                <a:gd fmla="*/ 2147483646 h 1033" name="T73"/>
                <a:gd fmla="*/ 2147483646 w 1273" name="T74"/>
                <a:gd fmla="*/ 2147483646 h 1033" name="T75"/>
                <a:gd fmla="*/ 2147483646 w 1273" name="T76"/>
                <a:gd fmla="*/ 2147483646 h 1033" name="T77"/>
                <a:gd fmla="*/ 2147483646 w 1273" name="T78"/>
                <a:gd fmla="*/ 2147483646 h 1033" name="T79"/>
                <a:gd fmla="*/ 2147483646 w 1273" name="T80"/>
                <a:gd fmla="*/ 2147483646 h 1033" name="T81"/>
                <a:gd fmla="*/ 2147483646 w 1273" name="T82"/>
                <a:gd fmla="*/ 2147483646 h 1033" name="T83"/>
                <a:gd fmla="*/ 2147483646 w 1273" name="T84"/>
                <a:gd fmla="*/ 2147483646 h 1033" name="T85"/>
                <a:gd fmla="*/ 2147483646 w 1273" name="T86"/>
                <a:gd fmla="*/ 2147483646 h 1033" name="T87"/>
                <a:gd fmla="*/ 2147483646 w 1273" name="T88"/>
                <a:gd fmla="*/ 0 h 1033" name="T89"/>
                <a:gd fmla="*/ 2147483646 w 1273" name="T90"/>
                <a:gd fmla="*/ 2147483646 h 1033" name="T91"/>
                <a:gd fmla="*/ 2147483646 w 1273" name="T92"/>
                <a:gd fmla="*/ 2147483646 h 1033" name="T93"/>
                <a:gd fmla="*/ 2147483646 w 1273" name="T94"/>
                <a:gd fmla="*/ 2147483646 h 1033" name="T95"/>
                <a:gd fmla="*/ 2147483646 w 1273" name="T96"/>
                <a:gd fmla="*/ 2147483646 h 1033" name="T97"/>
                <a:gd fmla="*/ 2147483646 w 1273" name="T98"/>
                <a:gd fmla="*/ 2147483646 h 1033" name="T99"/>
                <a:gd fmla="*/ 2147483646 w 1273" name="T100"/>
                <a:gd fmla="*/ 2147483646 h 1033" name="T101"/>
                <a:gd fmla="*/ 2147483646 w 1273" name="T102"/>
                <a:gd fmla="*/ 2147483646 h 1033" name="T103"/>
                <a:gd fmla="*/ 2147483646 w 1273" name="T104"/>
                <a:gd fmla="*/ 2147483646 h 1033" name="T105"/>
                <a:gd fmla="*/ 2147483646 w 1273" name="T106"/>
                <a:gd fmla="*/ 2147483646 h 1033" name="T107"/>
                <a:gd fmla="*/ 2147483646 w 1273" name="T108"/>
                <a:gd fmla="*/ 2147483646 h 10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273" name="T165"/>
                <a:gd fmla="*/ 0 h 1033" name="T166"/>
                <a:gd fmla="*/ 1273 w 1273" name="T167"/>
                <a:gd fmla="*/ 1033 h 10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033" w="127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6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gdLst>
                <a:gd fmla="*/ 2147483646 w 129" name="T0"/>
                <a:gd fmla="*/ 2147483646 h 257" name="T1"/>
                <a:gd fmla="*/ 2147483646 w 129" name="T2"/>
                <a:gd fmla="*/ 2147483646 h 257" name="T3"/>
                <a:gd fmla="*/ 2147483646 w 129" name="T4"/>
                <a:gd fmla="*/ 2147483646 h 257" name="T5"/>
                <a:gd fmla="*/ 2147483646 w 129" name="T6"/>
                <a:gd fmla="*/ 2147483646 h 257" name="T7"/>
                <a:gd fmla="*/ 2147483646 w 129" name="T8"/>
                <a:gd fmla="*/ 2147483646 h 257" name="T9"/>
                <a:gd fmla="*/ 2147483646 w 129" name="T10"/>
                <a:gd fmla="*/ 2147483646 h 257" name="T11"/>
                <a:gd fmla="*/ 2147483646 w 129" name="T12"/>
                <a:gd fmla="*/ 2147483646 h 257" name="T13"/>
                <a:gd fmla="*/ 2147483646 w 129" name="T14"/>
                <a:gd fmla="*/ 2147483646 h 257" name="T15"/>
                <a:gd fmla="*/ 2147483646 w 129" name="T16"/>
                <a:gd fmla="*/ 2147483646 h 257" name="T17"/>
                <a:gd fmla="*/ 2147483646 w 129" name="T18"/>
                <a:gd fmla="*/ 0 h 257" name="T19"/>
                <a:gd fmla="*/ 2147483646 w 129" name="T20"/>
                <a:gd fmla="*/ 2147483646 h 257" name="T21"/>
                <a:gd fmla="*/ 2147483646 w 129" name="T22"/>
                <a:gd fmla="*/ 2147483646 h 257" name="T23"/>
                <a:gd fmla="*/ 2147483646 w 129" name="T24"/>
                <a:gd fmla="*/ 2147483646 h 257" name="T25"/>
                <a:gd fmla="*/ 2147483646 w 129" name="T26"/>
                <a:gd fmla="*/ 2147483646 h 257" name="T27"/>
                <a:gd fmla="*/ 2147483646 w 129" name="T28"/>
                <a:gd fmla="*/ 2147483646 h 257" name="T29"/>
                <a:gd fmla="*/ 0 w 129" name="T30"/>
                <a:gd fmla="*/ 2147483646 h 257" name="T31"/>
                <a:gd fmla="*/ 2147483646 w 129" name="T32"/>
                <a:gd fmla="*/ 2147483646 h 257" name="T33"/>
                <a:gd fmla="*/ 2147483646 w 129" name="T34"/>
                <a:gd fmla="*/ 2147483646 h 257" name="T35"/>
                <a:gd fmla="*/ 2147483646 w 129" name="T36"/>
                <a:gd fmla="*/ 2147483646 h 25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29" name="T57"/>
                <a:gd fmla="*/ 0 h 257" name="T58"/>
                <a:gd fmla="*/ 129 w 129" name="T59"/>
                <a:gd fmla="*/ 257 h 25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57" w="129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7445" name="矩形 3"/>
          <p:cNvSpPr>
            <a:spLocks noChangeArrowheads="1"/>
          </p:cNvSpPr>
          <p:nvPr/>
        </p:nvSpPr>
        <p:spPr bwMode="auto">
          <a:xfrm>
            <a:off x="4803775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业务分布</a:t>
            </a:r>
          </a:p>
        </p:txBody>
      </p:sp>
      <p:sp>
        <p:nvSpPr>
          <p:cNvPr id="17446" name="文本框 37"/>
          <p:cNvSpPr>
            <a:spLocks noChangeArrowheads="1"/>
          </p:cNvSpPr>
          <p:nvPr/>
        </p:nvSpPr>
        <p:spPr bwMode="auto">
          <a:xfrm>
            <a:off x="66897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Business Distribution</a:t>
            </a:r>
          </a:p>
        </p:txBody>
      </p:sp>
      <p:grpSp>
        <p:nvGrpSpPr>
          <p:cNvPr id="17447" name="Group 39"/>
          <p:cNvGrpSpPr/>
          <p:nvPr/>
        </p:nvGrpSpPr>
        <p:grpSpPr>
          <a:xfrm>
            <a:off x="4257675" y="619125"/>
            <a:ext cx="263525" cy="393700"/>
            <a:chExt cx="213756" cy="427512"/>
          </a:xfrm>
        </p:grpSpPr>
        <p:sp>
          <p:nvSpPr>
            <p:cNvPr id="34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pic>
        <p:nvPicPr>
          <p:cNvPr id="17450" name="Chart 25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11475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1" name="Text Box 10"/>
          <p:cNvSpPr>
            <a:spLocks noChangeArrowheads="1"/>
          </p:cNvSpPr>
          <p:nvPr/>
        </p:nvSpPr>
        <p:spPr bwMode="auto">
          <a:xfrm>
            <a:off x="3146425" y="5410200"/>
            <a:ext cx="85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0480" lIns="60960" rIns="60960" t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chemeClr val="bg1"/>
                </a:solidFill>
                <a:latin charset="0" pitchFamily="2" typeface="Open Sans"/>
                <a:ea charset="-122" panose="02010600030101010101" pitchFamily="2" typeface="宋体"/>
                <a:sym charset="0" pitchFamily="2" typeface="Open Sans"/>
              </a:rPr>
              <a:t>55%</a:t>
            </a:r>
          </a:p>
        </p:txBody>
      </p:sp>
      <p:pic>
        <p:nvPicPr>
          <p:cNvPr id="17452" name="Chart 2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19213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3" name="Text Box 10"/>
          <p:cNvSpPr>
            <a:spLocks noChangeArrowheads="1"/>
          </p:cNvSpPr>
          <p:nvPr/>
        </p:nvSpPr>
        <p:spPr bwMode="auto">
          <a:xfrm>
            <a:off x="1554163" y="5410200"/>
            <a:ext cx="84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0480" lIns="60960" rIns="60960" t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chemeClr val="bg1"/>
                </a:solidFill>
                <a:latin charset="0" pitchFamily="2" typeface="Open Sans"/>
                <a:ea charset="-122" panose="02010600030101010101" pitchFamily="2" typeface="宋体"/>
                <a:sym charset="0" pitchFamily="2" typeface="Open Sans"/>
              </a:rPr>
              <a:t>35%</a:t>
            </a:r>
          </a:p>
        </p:txBody>
      </p:sp>
      <p:pic>
        <p:nvPicPr>
          <p:cNvPr id="17454" name="Chart 27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78363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5" name="Text Box 10"/>
          <p:cNvSpPr>
            <a:spLocks noChangeArrowheads="1"/>
          </p:cNvSpPr>
          <p:nvPr/>
        </p:nvSpPr>
        <p:spPr bwMode="auto">
          <a:xfrm>
            <a:off x="4914900" y="5410200"/>
            <a:ext cx="8493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0480" lIns="60960" rIns="60960" t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chemeClr val="bg1"/>
                </a:solidFill>
                <a:latin charset="0" pitchFamily="2" typeface="Open Sans"/>
                <a:ea charset="-122" panose="02010600030101010101" pitchFamily="2" typeface="宋体"/>
                <a:sym charset="0" pitchFamily="2" typeface="Open Sans"/>
              </a:rPr>
              <a:t>21%</a:t>
            </a:r>
          </a:p>
        </p:txBody>
      </p:sp>
      <p:pic>
        <p:nvPicPr>
          <p:cNvPr id="17456" name="Chart 2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23038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7" name="Text Box 10"/>
          <p:cNvSpPr>
            <a:spLocks noChangeArrowheads="1"/>
          </p:cNvSpPr>
          <p:nvPr/>
        </p:nvSpPr>
        <p:spPr bwMode="auto">
          <a:xfrm>
            <a:off x="6757988" y="5410200"/>
            <a:ext cx="84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0480" lIns="60960" rIns="60960" t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chemeClr val="bg1"/>
                </a:solidFill>
                <a:latin charset="0" pitchFamily="2" typeface="Open Sans"/>
                <a:ea charset="-122" panose="02010600030101010101" pitchFamily="2" typeface="宋体"/>
                <a:sym charset="0" pitchFamily="2" typeface="Open Sans"/>
              </a:rPr>
              <a:t>42%</a:t>
            </a:r>
          </a:p>
        </p:txBody>
      </p:sp>
      <p:pic>
        <p:nvPicPr>
          <p:cNvPr id="17458" name="Chart 29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53413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9" name="Text Box 10"/>
          <p:cNvSpPr>
            <a:spLocks noChangeArrowheads="1"/>
          </p:cNvSpPr>
          <p:nvPr/>
        </p:nvSpPr>
        <p:spPr bwMode="auto">
          <a:xfrm>
            <a:off x="8489951" y="5410200"/>
            <a:ext cx="8493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0480" lIns="60960" rIns="60960" t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chemeClr val="bg1"/>
                </a:solidFill>
                <a:latin charset="0" pitchFamily="2" typeface="Open Sans"/>
                <a:ea charset="-122" panose="02010600030101010101" pitchFamily="2" typeface="宋体"/>
                <a:sym charset="0" pitchFamily="2" typeface="Open Sans"/>
              </a:rPr>
              <a:t>94%</a:t>
            </a:r>
          </a:p>
        </p:txBody>
      </p:sp>
      <p:pic>
        <p:nvPicPr>
          <p:cNvPr id="17460" name="Chart 2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769475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1" name="Text Box 10"/>
          <p:cNvSpPr>
            <a:spLocks noChangeArrowheads="1"/>
          </p:cNvSpPr>
          <p:nvPr/>
        </p:nvSpPr>
        <p:spPr bwMode="auto">
          <a:xfrm>
            <a:off x="10020301" y="5410200"/>
            <a:ext cx="85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0480" lIns="60960" rIns="60960" t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chemeClr val="bg1"/>
                </a:solidFill>
                <a:latin charset="0" pitchFamily="2" typeface="Open Sans"/>
                <a:ea charset="-122" panose="02010600030101010101" pitchFamily="2" typeface="宋体"/>
                <a:sym charset="0" pitchFamily="2" typeface="Open Sans"/>
              </a:rPr>
              <a:t>89%</a:t>
            </a:r>
          </a:p>
        </p:txBody>
      </p:sp>
      <p:sp>
        <p:nvSpPr>
          <p:cNvPr id="17462" name="Oval 302"/>
          <p:cNvSpPr>
            <a:spLocks noChangeArrowheads="1"/>
          </p:cNvSpPr>
          <p:nvPr/>
        </p:nvSpPr>
        <p:spPr bwMode="auto">
          <a:xfrm>
            <a:off x="4560888" y="2270125"/>
            <a:ext cx="117475" cy="119063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7463" name="Oval 303"/>
          <p:cNvSpPr>
            <a:spLocks noChangeArrowheads="1"/>
          </p:cNvSpPr>
          <p:nvPr/>
        </p:nvSpPr>
        <p:spPr bwMode="auto">
          <a:xfrm>
            <a:off x="4281488" y="3348038"/>
            <a:ext cx="117475" cy="117475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7464" name="Oval 304"/>
          <p:cNvSpPr>
            <a:spLocks noChangeArrowheads="1"/>
          </p:cNvSpPr>
          <p:nvPr/>
        </p:nvSpPr>
        <p:spPr bwMode="auto">
          <a:xfrm>
            <a:off x="6067425" y="3757613"/>
            <a:ext cx="117475" cy="117475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7465" name="Oval 305"/>
          <p:cNvSpPr>
            <a:spLocks noChangeArrowheads="1"/>
          </p:cNvSpPr>
          <p:nvPr/>
        </p:nvSpPr>
        <p:spPr bwMode="auto">
          <a:xfrm>
            <a:off x="6597650" y="3395663"/>
            <a:ext cx="119063" cy="119062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7466" name="Oval 306"/>
          <p:cNvSpPr>
            <a:spLocks noChangeArrowheads="1"/>
          </p:cNvSpPr>
          <p:nvPr/>
        </p:nvSpPr>
        <p:spPr bwMode="auto">
          <a:xfrm>
            <a:off x="7337425" y="2773363"/>
            <a:ext cx="119063" cy="119062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7467" name="Oval 307"/>
          <p:cNvSpPr>
            <a:spLocks noChangeArrowheads="1"/>
          </p:cNvSpPr>
          <p:nvPr/>
        </p:nvSpPr>
        <p:spPr bwMode="auto">
          <a:xfrm>
            <a:off x="7861300" y="3676650"/>
            <a:ext cx="117475" cy="119063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cxnSp>
        <p:nvCxnSpPr>
          <p:cNvPr id="17468" name="Straight Arrow Connector 568"/>
          <p:cNvCxnSpPr>
            <a:cxnSpLocks noChangeShapeType="1"/>
          </p:cNvCxnSpPr>
          <p:nvPr/>
        </p:nvCxnSpPr>
        <p:spPr bwMode="auto">
          <a:xfrm flipH="1">
            <a:off x="1987550" y="2330450"/>
            <a:ext cx="0" cy="2643188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69" name="Straight Connector 571"/>
          <p:cNvSpPr>
            <a:spLocks noChangeShapeType="1"/>
          </p:cNvSpPr>
          <p:nvPr/>
        </p:nvSpPr>
        <p:spPr bwMode="auto">
          <a:xfrm flipH="1">
            <a:off x="1987550" y="2330450"/>
            <a:ext cx="2573338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17470" name="Straight Arrow Connector 573"/>
          <p:cNvCxnSpPr>
            <a:cxnSpLocks noChangeShapeType="1"/>
          </p:cNvCxnSpPr>
          <p:nvPr/>
        </p:nvCxnSpPr>
        <p:spPr bwMode="auto">
          <a:xfrm flipH="1">
            <a:off x="3554413" y="3400425"/>
            <a:ext cx="0" cy="1573213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71" name="Straight Connector 576"/>
          <p:cNvSpPr>
            <a:spLocks noChangeShapeType="1"/>
          </p:cNvSpPr>
          <p:nvPr/>
        </p:nvSpPr>
        <p:spPr bwMode="auto">
          <a:xfrm flipH="1">
            <a:off x="3554413" y="3406775"/>
            <a:ext cx="727075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17472" name="Straight Arrow Connector 585"/>
          <p:cNvCxnSpPr>
            <a:cxnSpLocks noChangeShapeType="1"/>
          </p:cNvCxnSpPr>
          <p:nvPr/>
        </p:nvCxnSpPr>
        <p:spPr bwMode="auto">
          <a:xfrm flipH="1">
            <a:off x="5337175" y="3816350"/>
            <a:ext cx="0" cy="114617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73" name="Straight Connector 586"/>
          <p:cNvSpPr>
            <a:spLocks noChangeShapeType="1"/>
          </p:cNvSpPr>
          <p:nvPr/>
        </p:nvSpPr>
        <p:spPr bwMode="auto">
          <a:xfrm flipH="1">
            <a:off x="5335588" y="3816350"/>
            <a:ext cx="731837" cy="0"/>
          </a:xfrm>
          <a:prstGeom prst="line">
            <a:avLst/>
          </a:prstGeom>
          <a:noFill/>
          <a:ln w="635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17474" name="Straight Arrow Connector 596"/>
          <p:cNvCxnSpPr>
            <a:cxnSpLocks noChangeShapeType="1"/>
          </p:cNvCxnSpPr>
          <p:nvPr/>
        </p:nvCxnSpPr>
        <p:spPr bwMode="auto">
          <a:xfrm flipH="1">
            <a:off x="7180263" y="3454400"/>
            <a:ext cx="0" cy="150812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75" name="Straight Connector 597"/>
          <p:cNvSpPr>
            <a:spLocks noChangeShapeType="1"/>
          </p:cNvSpPr>
          <p:nvPr/>
        </p:nvSpPr>
        <p:spPr bwMode="auto">
          <a:xfrm>
            <a:off x="6716713" y="3454400"/>
            <a:ext cx="463550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17476" name="Straight Arrow Connector 604"/>
          <p:cNvCxnSpPr>
            <a:cxnSpLocks noChangeShapeType="1"/>
          </p:cNvCxnSpPr>
          <p:nvPr/>
        </p:nvCxnSpPr>
        <p:spPr bwMode="auto">
          <a:xfrm>
            <a:off x="8913813" y="2832100"/>
            <a:ext cx="1587" cy="213042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77" name="Straight Connector 605"/>
          <p:cNvSpPr>
            <a:spLocks noChangeShapeType="1"/>
          </p:cNvSpPr>
          <p:nvPr/>
        </p:nvSpPr>
        <p:spPr bwMode="auto">
          <a:xfrm flipH="1">
            <a:off x="7456488" y="2832100"/>
            <a:ext cx="1457325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17478" name="Straight Arrow Connector 608"/>
          <p:cNvCxnSpPr>
            <a:cxnSpLocks noChangeShapeType="1"/>
          </p:cNvCxnSpPr>
          <p:nvPr/>
        </p:nvCxnSpPr>
        <p:spPr bwMode="auto">
          <a:xfrm flipH="1">
            <a:off x="10429875" y="3743325"/>
            <a:ext cx="0" cy="1219200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79" name="Straight Connector 609"/>
          <p:cNvSpPr>
            <a:spLocks noChangeShapeType="1"/>
          </p:cNvSpPr>
          <p:nvPr/>
        </p:nvSpPr>
        <p:spPr bwMode="auto">
          <a:xfrm flipH="1">
            <a:off x="7978775" y="3736975"/>
            <a:ext cx="2451100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80" name="TextBox 159"/>
          <p:cNvSpPr>
            <a:spLocks noChangeArrowheads="1"/>
          </p:cNvSpPr>
          <p:nvPr/>
        </p:nvSpPr>
        <p:spPr bwMode="auto">
          <a:xfrm>
            <a:off x="1360170" y="6111875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点击输入文字</a:t>
            </a:r>
          </a:p>
        </p:txBody>
      </p:sp>
      <p:sp>
        <p:nvSpPr>
          <p:cNvPr id="17481" name="TextBox 159"/>
          <p:cNvSpPr>
            <a:spLocks noChangeArrowheads="1"/>
          </p:cNvSpPr>
          <p:nvPr/>
        </p:nvSpPr>
        <p:spPr bwMode="auto">
          <a:xfrm>
            <a:off x="2934971" y="6111875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点击输入文字</a:t>
            </a:r>
          </a:p>
        </p:txBody>
      </p:sp>
      <p:sp>
        <p:nvSpPr>
          <p:cNvPr id="17482" name="TextBox 159"/>
          <p:cNvSpPr>
            <a:spLocks noChangeArrowheads="1"/>
          </p:cNvSpPr>
          <p:nvPr/>
        </p:nvSpPr>
        <p:spPr bwMode="auto">
          <a:xfrm>
            <a:off x="4714558" y="6111875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点击输入文字</a:t>
            </a:r>
          </a:p>
        </p:txBody>
      </p:sp>
      <p:sp>
        <p:nvSpPr>
          <p:cNvPr id="17483" name="TextBox 159"/>
          <p:cNvSpPr>
            <a:spLocks noChangeArrowheads="1"/>
          </p:cNvSpPr>
          <p:nvPr/>
        </p:nvSpPr>
        <p:spPr bwMode="auto">
          <a:xfrm>
            <a:off x="6560820" y="6111875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点击输入文字</a:t>
            </a:r>
          </a:p>
        </p:txBody>
      </p:sp>
      <p:sp>
        <p:nvSpPr>
          <p:cNvPr id="17484" name="TextBox 159"/>
          <p:cNvSpPr>
            <a:spLocks noChangeArrowheads="1"/>
          </p:cNvSpPr>
          <p:nvPr/>
        </p:nvSpPr>
        <p:spPr bwMode="auto">
          <a:xfrm>
            <a:off x="8294370" y="6111875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点击输入文字</a:t>
            </a:r>
          </a:p>
        </p:txBody>
      </p:sp>
      <p:sp>
        <p:nvSpPr>
          <p:cNvPr id="17485" name="TextBox 159"/>
          <p:cNvSpPr>
            <a:spLocks noChangeArrowheads="1"/>
          </p:cNvSpPr>
          <p:nvPr/>
        </p:nvSpPr>
        <p:spPr bwMode="auto">
          <a:xfrm>
            <a:off x="9826309" y="6111875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点击输入文字</a:t>
            </a: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23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4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28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32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36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39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43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grpId="0" id="45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47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48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5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" id="52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5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56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6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63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7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fill="hold" grpId="0" id="6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1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72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7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" id="76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fill="hold" grpId="0" id="7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" id="8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84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87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fill="hold" grpId="0" id="8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91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9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95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96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" id="1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0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104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fill="hold" id="1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08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11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1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115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grpId="0" id="1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19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20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fill="hold" grpId="0" id="1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24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fill="hold" grpId="0" id="1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28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fill="hold" id="1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32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35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1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139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fill="hold" grpId="0" id="141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43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44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fill="hold" grpId="0" id="1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48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52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3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id="1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56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59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0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fill="hold" grpId="0" id="1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163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45"/>
      <p:bldP grpId="0" spid="17446"/>
      <p:bldP grpId="0" spid="17451"/>
      <p:bldP grpId="0" spid="17453"/>
      <p:bldP grpId="0" spid="17455"/>
      <p:bldP grpId="0" spid="17457"/>
      <p:bldP grpId="0" spid="17459"/>
      <p:bldP grpId="0" spid="17461"/>
      <p:bldP grpId="0" spid="17462"/>
      <p:bldP grpId="0" spid="17463"/>
      <p:bldP grpId="0" spid="17464"/>
      <p:bldP grpId="0" spid="17465"/>
      <p:bldP grpId="0" spid="17466"/>
      <p:bldP grpId="0" spid="17467"/>
      <p:bldP grpId="0" spid="17468"/>
      <p:bldP grpId="0" spid="17469"/>
      <p:bldP grpId="0" spid="17470"/>
      <p:bldP grpId="0" spid="17471"/>
      <p:bldP grpId="0" spid="17472"/>
      <p:bldP grpId="0" spid="17473"/>
      <p:bldP grpId="0" spid="17474"/>
      <p:bldP grpId="0" spid="17475"/>
      <p:bldP grpId="0" spid="17476"/>
      <p:bldP grpId="0" spid="17477"/>
      <p:bldP grpId="0" spid="17478"/>
      <p:bldP grpId="0" spid="17479"/>
      <p:bldP grpId="0" spid="17480"/>
      <p:bldP grpId="0" spid="17481"/>
      <p:bldP grpId="0" spid="17482"/>
      <p:bldP grpId="0" spid="17483"/>
      <p:bldP grpId="0" spid="17484"/>
      <p:bldP grpId="0" spid="1748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74C66362-E1D5-4339-A039-C39EFB21BC79}" type="slidenum">
              <a:rPr altLang="en-US" lang="zh-CN"/>
              <a:pPr>
                <a:defRPr/>
              </a:pPr>
              <a:t>16</a:t>
            </a:fld>
          </a:p>
        </p:txBody>
      </p:sp>
      <p:sp>
        <p:nvSpPr>
          <p:cNvPr id="1843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8436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931988" y="2346325"/>
            <a:ext cx="8496300" cy="4016375"/>
            <a:chExt cx="3394" cy="1685"/>
          </a:xfrm>
        </p:grpSpPr>
        <p:sp>
          <p:nvSpPr>
            <p:cNvPr id="18519" name="Freeform 5"/>
            <p:cNvSpPr>
              <a:spLocks noChangeArrowheads="1"/>
            </p:cNvSpPr>
            <p:nvPr/>
          </p:nvSpPr>
          <p:spPr bwMode="auto">
            <a:xfrm>
              <a:off x="1042" y="0"/>
              <a:ext cx="446" cy="239"/>
            </a:xfrm>
            <a:custGeom>
              <a:gdLst>
                <a:gd fmla="*/ 369 w 446" name="T0"/>
                <a:gd fmla="*/ 3 h 239" name="T1"/>
                <a:gd fmla="*/ 360 w 446" name="T2"/>
                <a:gd fmla="*/ 7 h 239" name="T3"/>
                <a:gd fmla="*/ 387 w 446" name="T4"/>
                <a:gd fmla="*/ 10 h 239" name="T5"/>
                <a:gd fmla="*/ 386 w 446" name="T6"/>
                <a:gd fmla="*/ 13 h 239" name="T7"/>
                <a:gd fmla="*/ 360 w 446" name="T8"/>
                <a:gd fmla="*/ 16 h 239" name="T9"/>
                <a:gd fmla="*/ 364 w 446" name="T10"/>
                <a:gd fmla="*/ 20 h 239" name="T11"/>
                <a:gd fmla="*/ 406 w 446" name="T12"/>
                <a:gd fmla="*/ 13 h 239" name="T13"/>
                <a:gd fmla="*/ 444 w 446" name="T14"/>
                <a:gd fmla="*/ 14 h 239" name="T15"/>
                <a:gd fmla="*/ 442 w 446" name="T16"/>
                <a:gd fmla="*/ 22 h 239" name="T17"/>
                <a:gd fmla="*/ 412 w 446" name="T18"/>
                <a:gd fmla="*/ 24 h 239" name="T19"/>
                <a:gd fmla="*/ 387 w 446" name="T20"/>
                <a:gd fmla="*/ 34 h 239" name="T21"/>
                <a:gd fmla="*/ 376 w 446" name="T22"/>
                <a:gd fmla="*/ 46 h 239" name="T23"/>
                <a:gd fmla="*/ 389 w 446" name="T24"/>
                <a:gd fmla="*/ 54 h 239" name="T25"/>
                <a:gd fmla="*/ 376 w 446" name="T26"/>
                <a:gd fmla="*/ 57 h 239" name="T27"/>
                <a:gd fmla="*/ 364 w 446" name="T28"/>
                <a:gd fmla="*/ 63 h 239" name="T29"/>
                <a:gd fmla="*/ 376 w 446" name="T30"/>
                <a:gd fmla="*/ 67 h 239" name="T31"/>
                <a:gd fmla="*/ 376 w 446" name="T32"/>
                <a:gd fmla="*/ 73 h 239" name="T33"/>
                <a:gd fmla="*/ 386 w 446" name="T34"/>
                <a:gd fmla="*/ 76 h 239" name="T35"/>
                <a:gd fmla="*/ 367 w 446" name="T36"/>
                <a:gd fmla="*/ 79 h 239" name="T37"/>
                <a:gd fmla="*/ 359 w 446" name="T38"/>
                <a:gd fmla="*/ 89 h 239" name="T39"/>
                <a:gd fmla="*/ 340 w 446" name="T40"/>
                <a:gd fmla="*/ 96 h 239" name="T41"/>
                <a:gd fmla="*/ 337 w 446" name="T42"/>
                <a:gd fmla="*/ 107 h 239" name="T43"/>
                <a:gd fmla="*/ 337 w 446" name="T44"/>
                <a:gd fmla="*/ 110 h 239" name="T45"/>
                <a:gd fmla="*/ 339 w 446" name="T46"/>
                <a:gd fmla="*/ 120 h 239" name="T47"/>
                <a:gd fmla="*/ 307 w 446" name="T48"/>
                <a:gd fmla="*/ 113 h 239" name="T49"/>
                <a:gd fmla="*/ 303 w 446" name="T50"/>
                <a:gd fmla="*/ 119 h 239" name="T51"/>
                <a:gd fmla="*/ 297 w 446" name="T52"/>
                <a:gd fmla="*/ 124 h 239" name="T53"/>
                <a:gd fmla="*/ 329 w 446" name="T54"/>
                <a:gd fmla="*/ 127 h 239" name="T55"/>
                <a:gd fmla="*/ 306 w 446" name="T56"/>
                <a:gd fmla="*/ 140 h 239" name="T57"/>
                <a:gd fmla="*/ 263 w 446" name="T58"/>
                <a:gd fmla="*/ 149 h 239" name="T59"/>
                <a:gd fmla="*/ 219 w 446" name="T60"/>
                <a:gd fmla="*/ 171 h 239" name="T61"/>
                <a:gd fmla="*/ 176 w 446" name="T62"/>
                <a:gd fmla="*/ 179 h 239" name="T63"/>
                <a:gd fmla="*/ 160 w 446" name="T64"/>
                <a:gd fmla="*/ 197 h 239" name="T65"/>
                <a:gd fmla="*/ 137 w 446" name="T66"/>
                <a:gd fmla="*/ 216 h 239" name="T67"/>
                <a:gd fmla="*/ 112 w 446" name="T68"/>
                <a:gd fmla="*/ 239 h 239" name="T69"/>
                <a:gd fmla="*/ 87 w 446" name="T70"/>
                <a:gd fmla="*/ 230 h 239" name="T71"/>
                <a:gd fmla="*/ 67 w 446" name="T72"/>
                <a:gd fmla="*/ 196 h 239" name="T73"/>
                <a:gd fmla="*/ 73 w 446" name="T74"/>
                <a:gd fmla="*/ 187 h 239" name="T75"/>
                <a:gd fmla="*/ 66 w 446" name="T76"/>
                <a:gd fmla="*/ 190 h 239" name="T77"/>
                <a:gd fmla="*/ 76 w 446" name="T78"/>
                <a:gd fmla="*/ 149 h 239" name="T79"/>
                <a:gd fmla="*/ 86 w 446" name="T80"/>
                <a:gd fmla="*/ 151 h 239" name="T81"/>
                <a:gd fmla="*/ 90 w 446" name="T82"/>
                <a:gd fmla="*/ 147 h 239" name="T83"/>
                <a:gd fmla="*/ 107 w 446" name="T84"/>
                <a:gd fmla="*/ 133 h 239" name="T85"/>
                <a:gd fmla="*/ 96 w 446" name="T86"/>
                <a:gd fmla="*/ 110 h 239" name="T87"/>
                <a:gd fmla="*/ 83 w 446" name="T88"/>
                <a:gd fmla="*/ 103 h 239" name="T89"/>
                <a:gd fmla="*/ 90 w 446" name="T90"/>
                <a:gd fmla="*/ 89 h 239" name="T91"/>
                <a:gd fmla="*/ 77 w 446" name="T92"/>
                <a:gd fmla="*/ 67 h 239" name="T93"/>
                <a:gd fmla="*/ 29 w 446" name="T94"/>
                <a:gd fmla="*/ 64 h 239" name="T95"/>
                <a:gd fmla="*/ 12 w 446" name="T96"/>
                <a:gd fmla="*/ 59 h 239" name="T97"/>
                <a:gd fmla="*/ 28 w 446" name="T98"/>
                <a:gd fmla="*/ 56 h 239" name="T99"/>
                <a:gd fmla="*/ 39 w 446" name="T100"/>
                <a:gd fmla="*/ 56 h 239" name="T101"/>
                <a:gd fmla="*/ 25 w 446" name="T102"/>
                <a:gd fmla="*/ 52 h 239" name="T103"/>
                <a:gd fmla="*/ 6 w 446" name="T104"/>
                <a:gd fmla="*/ 50 h 239" name="T105"/>
                <a:gd fmla="*/ 2 w 446" name="T106"/>
                <a:gd fmla="*/ 44 h 239" name="T107"/>
                <a:gd fmla="*/ 23 w 446" name="T108"/>
                <a:gd fmla="*/ 37 h 239" name="T109"/>
                <a:gd fmla="*/ 59 w 446" name="T110"/>
                <a:gd fmla="*/ 36 h 239" name="T111"/>
                <a:gd fmla="*/ 67 w 446" name="T112"/>
                <a:gd fmla="*/ 24 h 239" name="T113"/>
                <a:gd fmla="*/ 123 w 446" name="T114"/>
                <a:gd fmla="*/ 17 h 239" name="T115"/>
                <a:gd fmla="*/ 166 w 446" name="T116"/>
                <a:gd fmla="*/ 14 h 239" name="T117"/>
                <a:gd fmla="*/ 220 w 446" name="T118"/>
                <a:gd fmla="*/ 10 h 239" name="T119"/>
                <a:gd fmla="*/ 293 w 446" name="T120"/>
                <a:gd fmla="*/ 4 h 239" name="T121"/>
                <a:gd fmla="*/ 326 w 446" name="T122"/>
                <a:gd fmla="*/ 2 h 239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446" name="T186"/>
                <a:gd fmla="*/ 0 h 239" name="T187"/>
                <a:gd fmla="*/ 446 w 446" name="T188"/>
                <a:gd fmla="*/ 239 h 239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239" w="446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" name="Freeform 6"/>
            <p:cNvSpPr>
              <a:spLocks noChangeArrowheads="1"/>
            </p:cNvSpPr>
            <p:nvPr/>
          </p:nvSpPr>
          <p:spPr bwMode="auto">
            <a:xfrm>
              <a:off x="917" y="4"/>
              <a:ext cx="234" cy="63"/>
            </a:xfrm>
            <a:custGeom>
              <a:gdLst>
                <a:gd fmla="*/ 175 w 234" name="T0"/>
                <a:gd fmla="*/ 2 h 63" name="T1"/>
                <a:gd fmla="*/ 214 w 234" name="T2"/>
                <a:gd fmla="*/ 5 h 63" name="T3"/>
                <a:gd fmla="*/ 234 w 234" name="T4"/>
                <a:gd fmla="*/ 8 h 63" name="T5"/>
                <a:gd fmla="*/ 211 w 234" name="T6"/>
                <a:gd fmla="*/ 12 h 63" name="T7"/>
                <a:gd fmla="*/ 180 w 234" name="T8"/>
                <a:gd fmla="*/ 20 h 63" name="T9"/>
                <a:gd fmla="*/ 145 w 234" name="T10"/>
                <a:gd fmla="*/ 28 h 63" name="T11"/>
                <a:gd fmla="*/ 114 w 234" name="T12"/>
                <a:gd fmla="*/ 30 h 63" name="T13"/>
                <a:gd fmla="*/ 100 w 234" name="T14"/>
                <a:gd fmla="*/ 33 h 63" name="T15"/>
                <a:gd fmla="*/ 104 w 234" name="T16"/>
                <a:gd fmla="*/ 35 h 63" name="T17"/>
                <a:gd fmla="*/ 108 w 234" name="T18"/>
                <a:gd fmla="*/ 39 h 63" name="T19"/>
                <a:gd fmla="*/ 107 w 234" name="T20"/>
                <a:gd fmla="*/ 42 h 63" name="T21"/>
                <a:gd fmla="*/ 93 w 234" name="T22"/>
                <a:gd fmla="*/ 45 h 63" name="T23"/>
                <a:gd fmla="*/ 71 w 234" name="T24"/>
                <a:gd fmla="*/ 56 h 63" name="T25"/>
                <a:gd fmla="*/ 53 w 234" name="T26"/>
                <a:gd fmla="*/ 63 h 63" name="T27"/>
                <a:gd fmla="*/ 13 w 234" name="T28"/>
                <a:gd fmla="*/ 59 h 63" name="T29"/>
                <a:gd fmla="*/ 0 w 234" name="T30"/>
                <a:gd fmla="*/ 56 h 63" name="T31"/>
                <a:gd fmla="*/ 0 w 234" name="T32"/>
                <a:gd fmla="*/ 53 h 63" name="T33"/>
                <a:gd fmla="*/ 11 w 234" name="T34"/>
                <a:gd fmla="*/ 53 h 63" name="T35"/>
                <a:gd fmla="*/ 30 w 234" name="T36"/>
                <a:gd fmla="*/ 50 h 63" name="T37"/>
                <a:gd fmla="*/ 38 w 234" name="T38"/>
                <a:gd fmla="*/ 46 h 63" name="T39"/>
                <a:gd fmla="*/ 40 w 234" name="T40"/>
                <a:gd fmla="*/ 43 h 63" name="T41"/>
                <a:gd fmla="*/ 47 w 234" name="T42"/>
                <a:gd fmla="*/ 40 h 63" name="T43"/>
                <a:gd fmla="*/ 51 w 234" name="T44"/>
                <a:gd fmla="*/ 38 h 63" name="T45"/>
                <a:gd fmla="*/ 53 w 234" name="T46"/>
                <a:gd fmla="*/ 38 h 63" name="T47"/>
                <a:gd fmla="*/ 61 w 234" name="T48"/>
                <a:gd fmla="*/ 38 h 63" name="T49"/>
                <a:gd fmla="*/ 60 w 234" name="T50"/>
                <a:gd fmla="*/ 33 h 63" name="T51"/>
                <a:gd fmla="*/ 57 w 234" name="T52"/>
                <a:gd fmla="*/ 26 h 63" name="T53"/>
                <a:gd fmla="*/ 73 w 234" name="T54"/>
                <a:gd fmla="*/ 26 h 63" name="T55"/>
                <a:gd fmla="*/ 88 w 234" name="T56"/>
                <a:gd fmla="*/ 26 h 63" name="T57"/>
                <a:gd fmla="*/ 98 w 234" name="T58"/>
                <a:gd fmla="*/ 22 h 63" name="T59"/>
                <a:gd fmla="*/ 110 w 234" name="T60"/>
                <a:gd fmla="*/ 20 h 63" name="T61"/>
                <a:gd fmla="*/ 120 w 234" name="T62"/>
                <a:gd fmla="*/ 18 h 63" name="T63"/>
                <a:gd fmla="*/ 107 w 234" name="T64"/>
                <a:gd fmla="*/ 18 h 63" name="T65"/>
                <a:gd fmla="*/ 80 w 234" name="T66"/>
                <a:gd fmla="*/ 16 h 63" name="T67"/>
                <a:gd fmla="*/ 64 w 234" name="T68"/>
                <a:gd fmla="*/ 13 h 63" name="T69"/>
                <a:gd fmla="*/ 57 w 234" name="T70"/>
                <a:gd fmla="*/ 9 h 63" name="T71"/>
                <a:gd fmla="*/ 83 w 234" name="T72"/>
                <a:gd fmla="*/ 6 h 63" name="T73"/>
                <a:gd fmla="*/ 123 w 234" name="T74"/>
                <a:gd fmla="*/ 6 h 63" name="T75"/>
                <a:gd fmla="*/ 145 w 234" name="T76"/>
                <a:gd fmla="*/ 3 h 63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234" name="T117"/>
                <a:gd fmla="*/ 0 h 63" name="T118"/>
                <a:gd fmla="*/ 234 w 234" name="T119"/>
                <a:gd fmla="*/ 63 h 63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62" w="234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21" name="Freeform 7"/>
            <p:cNvSpPr>
              <a:spLocks noChangeArrowheads="1"/>
            </p:cNvSpPr>
            <p:nvPr/>
          </p:nvSpPr>
          <p:spPr bwMode="auto">
            <a:xfrm>
              <a:off x="2206" y="17"/>
              <a:ext cx="64" cy="23"/>
            </a:xfrm>
            <a:custGeom>
              <a:gdLst>
                <a:gd fmla="*/ 0 w 64" name="T0"/>
                <a:gd fmla="*/ 12 h 23" name="T1"/>
                <a:gd fmla="*/ 0 w 64" name="T2"/>
                <a:gd fmla="*/ 6 h 23" name="T3"/>
                <a:gd fmla="*/ 0 w 64" name="T4"/>
                <a:gd fmla="*/ 0 h 23" name="T5"/>
                <a:gd fmla="*/ 16 w 64" name="T6"/>
                <a:gd fmla="*/ 0 h 23" name="T7"/>
                <a:gd fmla="*/ 34 w 64" name="T8"/>
                <a:gd fmla="*/ 2 h 23" name="T9"/>
                <a:gd fmla="*/ 49 w 64" name="T10"/>
                <a:gd fmla="*/ 10 h 23" name="T11"/>
                <a:gd fmla="*/ 64 w 64" name="T12"/>
                <a:gd fmla="*/ 17 h 23" name="T13"/>
                <a:gd fmla="*/ 64 w 64" name="T14"/>
                <a:gd fmla="*/ 20 h 23" name="T15"/>
                <a:gd fmla="*/ 64 w 64" name="T16"/>
                <a:gd fmla="*/ 23 h 23" name="T17"/>
                <a:gd fmla="*/ 61 w 64" name="T18"/>
                <a:gd fmla="*/ 23 h 23" name="T19"/>
                <a:gd fmla="*/ 57 w 64" name="T20"/>
                <a:gd fmla="*/ 23 h 23" name="T21"/>
                <a:gd fmla="*/ 44 w 64" name="T22"/>
                <a:gd fmla="*/ 20 h 23" name="T23"/>
                <a:gd fmla="*/ 29 w 64" name="T24"/>
                <a:gd fmla="*/ 16 h 23" name="T25"/>
                <a:gd fmla="*/ 11 w 64" name="T26"/>
                <a:gd fmla="*/ 13 h 23" name="T27"/>
                <a:gd fmla="*/ 0 w 64" name="T28"/>
                <a:gd fmla="*/ 12 h 23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64" name="T45"/>
                <a:gd fmla="*/ 0 h 23" name="T46"/>
                <a:gd fmla="*/ 64 w 64" name="T47"/>
                <a:gd fmla="*/ 23 h 23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3" w="64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22" name="Freeform 8"/>
            <p:cNvSpPr>
              <a:spLocks noChangeArrowheads="1"/>
            </p:cNvSpPr>
            <p:nvPr/>
          </p:nvSpPr>
          <p:spPr bwMode="auto">
            <a:xfrm>
              <a:off x="891" y="19"/>
              <a:ext cx="70" cy="27"/>
            </a:xfrm>
            <a:custGeom>
              <a:gdLst>
                <a:gd fmla="*/ 33 w 70" name="T0"/>
                <a:gd fmla="*/ 0 h 27" name="T1"/>
                <a:gd fmla="*/ 39 w 70" name="T2"/>
                <a:gd fmla="*/ 0 h 27" name="T3"/>
                <a:gd fmla="*/ 46 w 70" name="T4"/>
                <a:gd fmla="*/ 1 h 27" name="T5"/>
                <a:gd fmla="*/ 51 w 70" name="T6"/>
                <a:gd fmla="*/ 3 h 27" name="T7"/>
                <a:gd fmla="*/ 56 w 70" name="T8"/>
                <a:gd fmla="*/ 5 h 27" name="T9"/>
                <a:gd fmla="*/ 61 w 70" name="T10"/>
                <a:gd fmla="*/ 8 h 27" name="T11"/>
                <a:gd fmla="*/ 64 w 70" name="T12"/>
                <a:gd fmla="*/ 11 h 27" name="T13"/>
                <a:gd fmla="*/ 67 w 70" name="T14"/>
                <a:gd fmla="*/ 15 h 27" name="T15"/>
                <a:gd fmla="*/ 70 w 70" name="T16"/>
                <a:gd fmla="*/ 20 h 27" name="T17"/>
                <a:gd fmla="*/ 69 w 70" name="T18"/>
                <a:gd fmla="*/ 20 h 27" name="T19"/>
                <a:gd fmla="*/ 67 w 70" name="T20"/>
                <a:gd fmla="*/ 20 h 27" name="T21"/>
                <a:gd fmla="*/ 56 w 70" name="T22"/>
                <a:gd fmla="*/ 24 h 27" name="T23"/>
                <a:gd fmla="*/ 43 w 70" name="T24"/>
                <a:gd fmla="*/ 25 h 27" name="T25"/>
                <a:gd fmla="*/ 31 w 70" name="T26"/>
                <a:gd fmla="*/ 27 h 27" name="T27"/>
                <a:gd fmla="*/ 24 w 70" name="T28"/>
                <a:gd fmla="*/ 27 h 27" name="T29"/>
                <a:gd fmla="*/ 17 w 70" name="T30"/>
                <a:gd fmla="*/ 25 h 27" name="T31"/>
                <a:gd fmla="*/ 10 w 70" name="T32"/>
                <a:gd fmla="*/ 21 h 27" name="T33"/>
                <a:gd fmla="*/ 4 w 70" name="T34"/>
                <a:gd fmla="*/ 17 h 27" name="T35"/>
                <a:gd fmla="*/ 0 w 70" name="T36"/>
                <a:gd fmla="*/ 11 h 27" name="T37"/>
                <a:gd fmla="*/ 9 w 70" name="T38"/>
                <a:gd fmla="*/ 11 h 27" name="T39"/>
                <a:gd fmla="*/ 17 w 70" name="T40"/>
                <a:gd fmla="*/ 8 h 27" name="T41"/>
                <a:gd fmla="*/ 26 w 70" name="T42"/>
                <a:gd fmla="*/ 4 h 27" name="T43"/>
                <a:gd fmla="*/ 33 w 70" name="T44"/>
                <a:gd fmla="*/ 0 h 27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70" name="T69"/>
                <a:gd fmla="*/ 0 h 27" name="T70"/>
                <a:gd fmla="*/ 70 w 70" name="T71"/>
                <a:gd fmla="*/ 27 h 27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27" w="70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23" name="Freeform 9"/>
            <p:cNvSpPr>
              <a:spLocks noChangeArrowheads="1"/>
            </p:cNvSpPr>
            <p:nvPr/>
          </p:nvSpPr>
          <p:spPr bwMode="auto">
            <a:xfrm>
              <a:off x="1703" y="27"/>
              <a:ext cx="3" cy="1"/>
            </a:xfrm>
            <a:custGeom>
              <a:gdLst>
                <a:gd fmla="*/ 0 w 3" name="T0"/>
                <a:gd fmla="*/ 0 h 1" name="T1"/>
                <a:gd fmla="*/ 2 w 3" name="T2"/>
                <a:gd fmla="*/ 0 h 1" name="T3"/>
                <a:gd fmla="*/ 3 w 3" name="T4"/>
                <a:gd fmla="*/ 0 h 1" name="T5"/>
                <a:gd fmla="*/ 2 w 3" name="T6"/>
                <a:gd fmla="*/ 0 h 1" name="T7"/>
                <a:gd fmla="*/ 0 w 3" name="T8"/>
                <a:gd fmla="*/ 0 h 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" name="T15"/>
                <a:gd fmla="*/ 0 h 1" name="T16"/>
                <a:gd fmla="*/ 3 w 3" name="T17"/>
                <a:gd fmla="*/ 1 h 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" w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24" name="Freeform 10"/>
            <p:cNvSpPr>
              <a:spLocks noChangeArrowheads="1"/>
            </p:cNvSpPr>
            <p:nvPr/>
          </p:nvSpPr>
          <p:spPr bwMode="auto">
            <a:xfrm>
              <a:off x="1711" y="27"/>
              <a:ext cx="48" cy="12"/>
            </a:xfrm>
            <a:custGeom>
              <a:gdLst>
                <a:gd fmla="*/ 0 w 48" name="T0"/>
                <a:gd fmla="*/ 0 h 12" name="T1"/>
                <a:gd fmla="*/ 11 w 48" name="T2"/>
                <a:gd fmla="*/ 0 h 12" name="T3"/>
                <a:gd fmla="*/ 24 w 48" name="T4"/>
                <a:gd fmla="*/ 2 h 12" name="T5"/>
                <a:gd fmla="*/ 35 w 48" name="T6"/>
                <a:gd fmla="*/ 2 h 12" name="T7"/>
                <a:gd fmla="*/ 48 w 48" name="T8"/>
                <a:gd fmla="*/ 2 h 12" name="T9"/>
                <a:gd fmla="*/ 48 w 48" name="T10"/>
                <a:gd fmla="*/ 3 h 12" name="T11"/>
                <a:gd fmla="*/ 48 w 48" name="T12"/>
                <a:gd fmla="*/ 3 h 12" name="T13"/>
                <a:gd fmla="*/ 48 w 48" name="T14"/>
                <a:gd fmla="*/ 5 h 12" name="T15"/>
                <a:gd fmla="*/ 48 w 48" name="T16"/>
                <a:gd fmla="*/ 6 h 12" name="T17"/>
                <a:gd fmla="*/ 40 w 48" name="T18"/>
                <a:gd fmla="*/ 9 h 12" name="T19"/>
                <a:gd fmla="*/ 30 w 48" name="T20"/>
                <a:gd fmla="*/ 12 h 12" name="T21"/>
                <a:gd fmla="*/ 20 w 48" name="T22"/>
                <a:gd fmla="*/ 12 h 12" name="T23"/>
                <a:gd fmla="*/ 8 w 48" name="T24"/>
                <a:gd fmla="*/ 10 h 12" name="T25"/>
                <a:gd fmla="*/ 4 w 48" name="T26"/>
                <a:gd fmla="*/ 6 h 12" name="T27"/>
                <a:gd fmla="*/ 0 w 48" name="T28"/>
                <a:gd fmla="*/ 0 h 12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48" name="T45"/>
                <a:gd fmla="*/ 0 h 12" name="T46"/>
                <a:gd fmla="*/ 48 w 48" name="T47"/>
                <a:gd fmla="*/ 12 h 12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2" w="48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" name="Freeform 11"/>
            <p:cNvSpPr>
              <a:spLocks noChangeArrowheads="1"/>
            </p:cNvSpPr>
            <p:nvPr/>
          </p:nvSpPr>
          <p:spPr bwMode="auto">
            <a:xfrm>
              <a:off x="818" y="33"/>
              <a:ext cx="36" cy="14"/>
            </a:xfrm>
            <a:custGeom>
              <a:gdLst>
                <a:gd fmla="*/ 19 w 36" name="T0"/>
                <a:gd fmla="*/ 0 h 14" name="T1"/>
                <a:gd fmla="*/ 27 w 36" name="T2"/>
                <a:gd fmla="*/ 3 h 14" name="T3"/>
                <a:gd fmla="*/ 36 w 36" name="T4"/>
                <a:gd fmla="*/ 4 h 14" name="T5"/>
                <a:gd fmla="*/ 36 w 36" name="T6"/>
                <a:gd fmla="*/ 6 h 14" name="T7"/>
                <a:gd fmla="*/ 36 w 36" name="T8"/>
                <a:gd fmla="*/ 6 h 14" name="T9"/>
                <a:gd fmla="*/ 34 w 36" name="T10"/>
                <a:gd fmla="*/ 9 h 14" name="T11"/>
                <a:gd fmla="*/ 34 w 36" name="T12"/>
                <a:gd fmla="*/ 11 h 14" name="T13"/>
                <a:gd fmla="*/ 30 w 36" name="T14"/>
                <a:gd fmla="*/ 13 h 14" name="T15"/>
                <a:gd fmla="*/ 26 w 36" name="T16"/>
                <a:gd fmla="*/ 14 h 14" name="T17"/>
                <a:gd fmla="*/ 13 w 36" name="T18"/>
                <a:gd fmla="*/ 11 h 14" name="T19"/>
                <a:gd fmla="*/ 0 w 36" name="T20"/>
                <a:gd fmla="*/ 9 h 14" name="T21"/>
                <a:gd fmla="*/ 9 w 36" name="T22"/>
                <a:gd fmla="*/ 4 h 14" name="T23"/>
                <a:gd fmla="*/ 19 w 36" name="T24"/>
                <a:gd fmla="*/ 0 h 14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36" name="T39"/>
                <a:gd fmla="*/ 0 h 14" name="T40"/>
                <a:gd fmla="*/ 36 w 36" name="T41"/>
                <a:gd fmla="*/ 14 h 14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4" w="36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26" name="Freeform 12"/>
            <p:cNvSpPr>
              <a:spLocks noChangeArrowheads="1"/>
            </p:cNvSpPr>
            <p:nvPr/>
          </p:nvSpPr>
          <p:spPr bwMode="auto">
            <a:xfrm>
              <a:off x="1646" y="33"/>
              <a:ext cx="63" cy="31"/>
            </a:xfrm>
            <a:custGeom>
              <a:gdLst>
                <a:gd fmla="*/ 0 w 63" name="T0"/>
                <a:gd fmla="*/ 0 h 31" name="T1"/>
                <a:gd fmla="*/ 13 w 63" name="T2"/>
                <a:gd fmla="*/ 1 h 31" name="T3"/>
                <a:gd fmla="*/ 30 w 63" name="T4"/>
                <a:gd fmla="*/ 1 h 31" name="T5"/>
                <a:gd fmla="*/ 47 w 63" name="T6"/>
                <a:gd fmla="*/ 3 h 31" name="T7"/>
                <a:gd fmla="*/ 59 w 63" name="T8"/>
                <a:gd fmla="*/ 4 h 31" name="T9"/>
                <a:gd fmla="*/ 60 w 63" name="T10"/>
                <a:gd fmla="*/ 6 h 31" name="T11"/>
                <a:gd fmla="*/ 63 w 63" name="T12"/>
                <a:gd fmla="*/ 7 h 31" name="T13"/>
                <a:gd fmla="*/ 63 w 63" name="T14"/>
                <a:gd fmla="*/ 9 h 31" name="T15"/>
                <a:gd fmla="*/ 63 w 63" name="T16"/>
                <a:gd fmla="*/ 10 h 31" name="T17"/>
                <a:gd fmla="*/ 52 w 63" name="T18"/>
                <a:gd fmla="*/ 21 h 31" name="T19"/>
                <a:gd fmla="*/ 40 w 63" name="T20"/>
                <a:gd fmla="*/ 31 h 31" name="T21"/>
                <a:gd fmla="*/ 36 w 63" name="T22"/>
                <a:gd fmla="*/ 30 h 31" name="T23"/>
                <a:gd fmla="*/ 32 w 63" name="T24"/>
                <a:gd fmla="*/ 30 h 31" name="T25"/>
                <a:gd fmla="*/ 25 w 63" name="T26"/>
                <a:gd fmla="*/ 24 h 31" name="T27"/>
                <a:gd fmla="*/ 15 w 63" name="T28"/>
                <a:gd fmla="*/ 17 h 31" name="T29"/>
                <a:gd fmla="*/ 5 w 63" name="T30"/>
                <a:gd fmla="*/ 7 h 31" name="T31"/>
                <a:gd fmla="*/ 0 w 63" name="T32"/>
                <a:gd fmla="*/ 0 h 31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63" name="T51"/>
                <a:gd fmla="*/ 0 h 31" name="T52"/>
                <a:gd fmla="*/ 63 w 63" name="T53"/>
                <a:gd fmla="*/ 31 h 31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31" w="62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27" name="Freeform 13"/>
            <p:cNvSpPr>
              <a:spLocks noChangeArrowheads="1"/>
            </p:cNvSpPr>
            <p:nvPr/>
          </p:nvSpPr>
          <p:spPr bwMode="auto">
            <a:xfrm>
              <a:off x="865" y="36"/>
              <a:ext cx="20" cy="16"/>
            </a:xfrm>
            <a:custGeom>
              <a:gdLst>
                <a:gd fmla="*/ 6 w 20" name="T0"/>
                <a:gd fmla="*/ 0 h 16" name="T1"/>
                <a:gd fmla="*/ 7 w 20" name="T2"/>
                <a:gd fmla="*/ 0 h 16" name="T3"/>
                <a:gd fmla="*/ 10 w 20" name="T4"/>
                <a:gd fmla="*/ 0 h 16" name="T5"/>
                <a:gd fmla="*/ 16 w 20" name="T6"/>
                <a:gd fmla="*/ 7 h 16" name="T7"/>
                <a:gd fmla="*/ 20 w 20" name="T8"/>
                <a:gd fmla="*/ 13 h 16" name="T9"/>
                <a:gd fmla="*/ 20 w 20" name="T10"/>
                <a:gd fmla="*/ 14 h 16" name="T11"/>
                <a:gd fmla="*/ 19 w 20" name="T12"/>
                <a:gd fmla="*/ 16 h 16" name="T13"/>
                <a:gd fmla="*/ 12 w 20" name="T14"/>
                <a:gd fmla="*/ 16 h 16" name="T15"/>
                <a:gd fmla="*/ 6 w 20" name="T16"/>
                <a:gd fmla="*/ 14 h 16" name="T17"/>
                <a:gd fmla="*/ 2 w 20" name="T18"/>
                <a:gd fmla="*/ 11 h 16" name="T19"/>
                <a:gd fmla="*/ 0 w 20" name="T20"/>
                <a:gd fmla="*/ 4 h 16" name="T21"/>
                <a:gd fmla="*/ 3 w 20" name="T22"/>
                <a:gd fmla="*/ 3 h 16" name="T23"/>
                <a:gd fmla="*/ 6 w 20" name="T24"/>
                <a:gd fmla="*/ 0 h 1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20" name="T39"/>
                <a:gd fmla="*/ 0 h 16" name="T40"/>
                <a:gd fmla="*/ 20 w 20" name="T41"/>
                <a:gd fmla="*/ 16 h 16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6" w="20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28" name="Freeform 14"/>
            <p:cNvSpPr>
              <a:spLocks noChangeArrowheads="1"/>
            </p:cNvSpPr>
            <p:nvPr/>
          </p:nvSpPr>
          <p:spPr bwMode="auto">
            <a:xfrm>
              <a:off x="745" y="39"/>
              <a:ext cx="36" cy="17"/>
            </a:xfrm>
            <a:custGeom>
              <a:gdLst>
                <a:gd fmla="*/ 19 w 36" name="T0"/>
                <a:gd fmla="*/ 0 h 17" name="T1"/>
                <a:gd fmla="*/ 28 w 36" name="T2"/>
                <a:gd fmla="*/ 1 h 17" name="T3"/>
                <a:gd fmla="*/ 36 w 36" name="T4"/>
                <a:gd fmla="*/ 1 h 17" name="T5"/>
                <a:gd fmla="*/ 36 w 36" name="T6"/>
                <a:gd fmla="*/ 3 h 17" name="T7"/>
                <a:gd fmla="*/ 36 w 36" name="T8"/>
                <a:gd fmla="*/ 3 h 17" name="T9"/>
                <a:gd fmla="*/ 36 w 36" name="T10"/>
                <a:gd fmla="*/ 4 h 17" name="T11"/>
                <a:gd fmla="*/ 36 w 36" name="T12"/>
                <a:gd fmla="*/ 4 h 17" name="T13"/>
                <a:gd fmla="*/ 29 w 36" name="T14"/>
                <a:gd fmla="*/ 10 h 17" name="T15"/>
                <a:gd fmla="*/ 19 w 36" name="T16"/>
                <a:gd fmla="*/ 14 h 17" name="T17"/>
                <a:gd fmla="*/ 15 w 36" name="T18"/>
                <a:gd fmla="*/ 17 h 17" name="T19"/>
                <a:gd fmla="*/ 9 w 36" name="T20"/>
                <a:gd fmla="*/ 17 h 17" name="T21"/>
                <a:gd fmla="*/ 5 w 36" name="T22"/>
                <a:gd fmla="*/ 15 h 17" name="T23"/>
                <a:gd fmla="*/ 0 w 36" name="T24"/>
                <a:gd fmla="*/ 11 h 17" name="T25"/>
                <a:gd fmla="*/ 9 w 36" name="T26"/>
                <a:gd fmla="*/ 5 h 17" name="T27"/>
                <a:gd fmla="*/ 19 w 36" name="T28"/>
                <a:gd fmla="*/ 0 h 1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36" name="T45"/>
                <a:gd fmla="*/ 0 h 17" name="T46"/>
                <a:gd fmla="*/ 36 w 36" name="T47"/>
                <a:gd fmla="*/ 17 h 17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7" w="36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29" name="Freeform 15"/>
            <p:cNvSpPr>
              <a:spLocks noChangeArrowheads="1"/>
            </p:cNvSpPr>
            <p:nvPr/>
          </p:nvSpPr>
          <p:spPr bwMode="auto">
            <a:xfrm>
              <a:off x="2279" y="39"/>
              <a:ext cx="34" cy="10"/>
            </a:xfrm>
            <a:custGeom>
              <a:gdLst>
                <a:gd fmla="*/ 34 w 34" name="T0"/>
                <a:gd fmla="*/ 8 h 10" name="T1"/>
                <a:gd fmla="*/ 23 w 34" name="T2"/>
                <a:gd fmla="*/ 10 h 10" name="T3"/>
                <a:gd fmla="*/ 14 w 34" name="T4"/>
                <a:gd fmla="*/ 8 h 10" name="T5"/>
                <a:gd fmla="*/ 7 w 34" name="T6"/>
                <a:gd fmla="*/ 7 h 10" name="T7"/>
                <a:gd fmla="*/ 0 w 34" name="T8"/>
                <a:gd fmla="*/ 1 h 10" name="T9"/>
                <a:gd fmla="*/ 0 w 34" name="T10"/>
                <a:gd fmla="*/ 1 h 10" name="T11"/>
                <a:gd fmla="*/ 0 w 34" name="T12"/>
                <a:gd fmla="*/ 0 h 10" name="T13"/>
                <a:gd fmla="*/ 17 w 34" name="T14"/>
                <a:gd fmla="*/ 1 h 10" name="T15"/>
                <a:gd fmla="*/ 34 w 34" name="T16"/>
                <a:gd fmla="*/ 1 h 10" name="T17"/>
                <a:gd fmla="*/ 34 w 34" name="T18"/>
                <a:gd fmla="*/ 5 h 10" name="T19"/>
                <a:gd fmla="*/ 34 w 34" name="T20"/>
                <a:gd fmla="*/ 8 h 1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34" name="T33"/>
                <a:gd fmla="*/ 0 h 10" name="T34"/>
                <a:gd fmla="*/ 34 w 34" name="T35"/>
                <a:gd fmla="*/ 10 h 1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" w="34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" name="Freeform 16"/>
            <p:cNvSpPr>
              <a:spLocks noChangeArrowheads="1"/>
            </p:cNvSpPr>
            <p:nvPr/>
          </p:nvSpPr>
          <p:spPr bwMode="auto">
            <a:xfrm>
              <a:off x="651" y="47"/>
              <a:ext cx="130" cy="30"/>
            </a:xfrm>
            <a:custGeom>
              <a:gdLst>
                <a:gd fmla="*/ 64 w 130" name="T0"/>
                <a:gd fmla="*/ 0 h 30" name="T1"/>
                <a:gd fmla="*/ 70 w 130" name="T2"/>
                <a:gd fmla="*/ 2 h 30" name="T3"/>
                <a:gd fmla="*/ 74 w 130" name="T4"/>
                <a:gd fmla="*/ 3 h 30" name="T5"/>
                <a:gd fmla="*/ 76 w 130" name="T6"/>
                <a:gd fmla="*/ 12 h 30" name="T7"/>
                <a:gd fmla="*/ 77 w 130" name="T8"/>
                <a:gd fmla="*/ 20 h 30" name="T9"/>
                <a:gd fmla="*/ 79 w 130" name="T10"/>
                <a:gd fmla="*/ 20 h 30" name="T11"/>
                <a:gd fmla="*/ 80 w 130" name="T12"/>
                <a:gd fmla="*/ 22 h 30" name="T13"/>
                <a:gd fmla="*/ 94 w 130" name="T14"/>
                <a:gd fmla="*/ 19 h 30" name="T15"/>
                <a:gd fmla="*/ 104 w 130" name="T16"/>
                <a:gd fmla="*/ 15 h 30" name="T17"/>
                <a:gd fmla="*/ 112 w 130" name="T18"/>
                <a:gd fmla="*/ 15 h 30" name="T19"/>
                <a:gd fmla="*/ 119 w 130" name="T20"/>
                <a:gd fmla="*/ 17 h 30" name="T21"/>
                <a:gd fmla="*/ 124 w 130" name="T22"/>
                <a:gd fmla="*/ 20 h 30" name="T23"/>
                <a:gd fmla="*/ 130 w 130" name="T24"/>
                <a:gd fmla="*/ 23 h 30" name="T25"/>
                <a:gd fmla="*/ 130 w 130" name="T26"/>
                <a:gd fmla="*/ 26 h 30" name="T27"/>
                <a:gd fmla="*/ 129 w 130" name="T28"/>
                <a:gd fmla="*/ 29 h 30" name="T29"/>
                <a:gd fmla="*/ 113 w 130" name="T30"/>
                <a:gd fmla="*/ 29 h 30" name="T31"/>
                <a:gd fmla="*/ 96 w 130" name="T32"/>
                <a:gd fmla="*/ 30 h 30" name="T33"/>
                <a:gd fmla="*/ 94 w 130" name="T34"/>
                <a:gd fmla="*/ 27 h 30" name="T35"/>
                <a:gd fmla="*/ 94 w 130" name="T36"/>
                <a:gd fmla="*/ 26 h 30" name="T37"/>
                <a:gd fmla="*/ 93 w 130" name="T38"/>
                <a:gd fmla="*/ 26 h 30" name="T39"/>
                <a:gd fmla="*/ 90 w 130" name="T40"/>
                <a:gd fmla="*/ 25 h 30" name="T41"/>
                <a:gd fmla="*/ 84 w 130" name="T42"/>
                <a:gd fmla="*/ 27 h 30" name="T43"/>
                <a:gd fmla="*/ 77 w 130" name="T44"/>
                <a:gd fmla="*/ 29 h 30" name="T45"/>
                <a:gd fmla="*/ 70 w 130" name="T46"/>
                <a:gd fmla="*/ 27 h 30" name="T47"/>
                <a:gd fmla="*/ 64 w 130" name="T48"/>
                <a:gd fmla="*/ 26 h 30" name="T49"/>
                <a:gd fmla="*/ 59 w 130" name="T50"/>
                <a:gd fmla="*/ 23 h 30" name="T51"/>
                <a:gd fmla="*/ 53 w 130" name="T52"/>
                <a:gd fmla="*/ 20 h 30" name="T53"/>
                <a:gd fmla="*/ 47 w 130" name="T54"/>
                <a:gd fmla="*/ 19 h 30" name="T55"/>
                <a:gd fmla="*/ 43 w 130" name="T56"/>
                <a:gd fmla="*/ 19 h 30" name="T57"/>
                <a:gd fmla="*/ 42 w 130" name="T58"/>
                <a:gd fmla="*/ 22 h 30" name="T59"/>
                <a:gd fmla="*/ 39 w 130" name="T60"/>
                <a:gd fmla="*/ 25 h 30" name="T61"/>
                <a:gd fmla="*/ 37 w 130" name="T62"/>
                <a:gd fmla="*/ 25 h 30" name="T63"/>
                <a:gd fmla="*/ 32 w 130" name="T64"/>
                <a:gd fmla="*/ 26 h 30" name="T65"/>
                <a:gd fmla="*/ 16 w 130" name="T66"/>
                <a:gd fmla="*/ 22 h 30" name="T67"/>
                <a:gd fmla="*/ 0 w 130" name="T68"/>
                <a:gd fmla="*/ 16 h 30" name="T69"/>
                <a:gd fmla="*/ 12 w 130" name="T70"/>
                <a:gd fmla="*/ 15 h 30" name="T71"/>
                <a:gd fmla="*/ 30 w 130" name="T72"/>
                <a:gd fmla="*/ 10 h 30" name="T73"/>
                <a:gd fmla="*/ 52 w 130" name="T74"/>
                <a:gd fmla="*/ 6 h 30" name="T75"/>
                <a:gd fmla="*/ 64 w 130" name="T76"/>
                <a:gd fmla="*/ 0 h 30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130" name="T117"/>
                <a:gd fmla="*/ 0 h 30" name="T118"/>
                <a:gd fmla="*/ 130 w 130" name="T119"/>
                <a:gd fmla="*/ 30 h 30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30" w="1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31" name="Freeform 17"/>
            <p:cNvSpPr>
              <a:spLocks noChangeArrowheads="1"/>
            </p:cNvSpPr>
            <p:nvPr/>
          </p:nvSpPr>
          <p:spPr bwMode="auto">
            <a:xfrm>
              <a:off x="1334" y="54"/>
              <a:ext cx="1819" cy="1375"/>
            </a:xfrm>
            <a:custGeom>
              <a:gdLst>
                <a:gd fmla="*/ 1369 w 1819" name="T0"/>
                <a:gd fmla="*/ 59 h 1375" name="T1"/>
                <a:gd fmla="*/ 1617 w 1819" name="T2"/>
                <a:gd fmla="*/ 89 h 1375" name="T3"/>
                <a:gd fmla="*/ 1819 w 1819" name="T4"/>
                <a:gd fmla="*/ 136 h 1375" name="T5"/>
                <a:gd fmla="*/ 1784 w 1819" name="T6"/>
                <a:gd fmla="*/ 156 h 1375" name="T7"/>
                <a:gd fmla="*/ 1689 w 1819" name="T8"/>
                <a:gd fmla="*/ 205 h 1375" name="T9"/>
                <a:gd fmla="*/ 1664 w 1819" name="T10"/>
                <a:gd fmla="*/ 247 h 1375" name="T11"/>
                <a:gd fmla="*/ 1624 w 1819" name="T12"/>
                <a:gd fmla="*/ 166 h 1375" name="T13"/>
                <a:gd fmla="*/ 1494 w 1819" name="T14"/>
                <a:gd fmla="*/ 213 h 1375" name="T15"/>
                <a:gd fmla="*/ 1606 w 1819" name="T16"/>
                <a:gd fmla="*/ 316 h 1375" name="T17"/>
                <a:gd fmla="*/ 1573 w 1819" name="T18"/>
                <a:gd fmla="*/ 306 h 1375" name="T19"/>
                <a:gd fmla="*/ 1530 w 1819" name="T20"/>
                <a:gd fmla="*/ 427 h 1375" name="T21"/>
                <a:gd fmla="*/ 1530 w 1819" name="T22"/>
                <a:gd fmla="*/ 473 h 1375" name="T23"/>
                <a:gd fmla="*/ 1436 w 1819" name="T24"/>
                <a:gd fmla="*/ 434 h 1375" name="T25"/>
                <a:gd fmla="*/ 1474 w 1819" name="T26"/>
                <a:gd fmla="*/ 472 h 1375" name="T27"/>
                <a:gd fmla="*/ 1492 w 1819" name="T28"/>
                <a:gd fmla="*/ 556 h 1375" name="T29"/>
                <a:gd fmla="*/ 1433 w 1819" name="T30"/>
                <a:gd fmla="*/ 654 h 1375" name="T31"/>
                <a:gd fmla="*/ 1383 w 1819" name="T32"/>
                <a:gd fmla="*/ 730 h 1375" name="T33"/>
                <a:gd fmla="*/ 1323 w 1819" name="T34"/>
                <a:gd fmla="*/ 774 h 1375" name="T35"/>
                <a:gd fmla="*/ 1333 w 1819" name="T36"/>
                <a:gd fmla="*/ 856 h 1375" name="T37"/>
                <a:gd fmla="*/ 1297 w 1819" name="T38"/>
                <a:gd fmla="*/ 844 h 1375" name="T39"/>
                <a:gd fmla="*/ 1273 w 1819" name="T40"/>
                <a:gd fmla="*/ 737 h 1375" name="T41"/>
                <a:gd fmla="*/ 1198 w 1819" name="T42"/>
                <a:gd fmla="*/ 650 h 1375" name="T43"/>
                <a:gd fmla="*/ 1090 w 1819" name="T44"/>
                <a:gd fmla="*/ 734 h 1375" name="T45"/>
                <a:gd fmla="*/ 993 w 1819" name="T46"/>
                <a:gd fmla="*/ 674 h 1375" name="T47"/>
                <a:gd fmla="*/ 968 w 1819" name="T48"/>
                <a:gd fmla="*/ 646 h 1375" name="T49"/>
                <a:gd fmla="*/ 765 w 1819" name="T50"/>
                <a:gd fmla="*/ 593 h 1375" name="T51"/>
                <a:gd fmla="*/ 791 w 1819" name="T52"/>
                <a:gd fmla="*/ 629 h 1375" name="T53"/>
                <a:gd fmla="*/ 748 w 1819" name="T54"/>
                <a:gd fmla="*/ 751 h 1375" name="T55"/>
                <a:gd fmla="*/ 624 w 1819" name="T56"/>
                <a:gd fmla="*/ 669 h 1375" name="T57"/>
                <a:gd fmla="*/ 551 w 1819" name="T58"/>
                <a:gd fmla="*/ 567 h 1375" name="T59"/>
                <a:gd fmla="*/ 641 w 1819" name="T60"/>
                <a:gd fmla="*/ 744 h 1375" name="T61"/>
                <a:gd fmla="*/ 719 w 1819" name="T62"/>
                <a:gd fmla="*/ 891 h 1375" name="T63"/>
                <a:gd fmla="*/ 641 w 1819" name="T64"/>
                <a:gd fmla="*/ 1095 h 1375" name="T65"/>
                <a:gd fmla="*/ 576 w 1819" name="T66"/>
                <a:gd fmla="*/ 1227 h 1375" name="T67"/>
                <a:gd fmla="*/ 491 w 1819" name="T68"/>
                <a:gd fmla="*/ 1355 h 1375" name="T69"/>
                <a:gd fmla="*/ 332 w 1819" name="T70"/>
                <a:gd fmla="*/ 1183 h 1375" name="T71"/>
                <a:gd fmla="*/ 289 w 1819" name="T72"/>
                <a:gd fmla="*/ 937 h 1375" name="T73"/>
                <a:gd fmla="*/ 162 w 1819" name="T74"/>
                <a:gd fmla="*/ 876 h 1375" name="T75"/>
                <a:gd fmla="*/ 10 w 1819" name="T76"/>
                <a:gd fmla="*/ 763 h 1375" name="T77"/>
                <a:gd fmla="*/ 42 w 1819" name="T78"/>
                <a:gd fmla="*/ 597 h 1375" name="T79"/>
                <a:gd fmla="*/ 135 w 1819" name="T80"/>
                <a:gd fmla="*/ 483 h 1375" name="T81"/>
                <a:gd fmla="*/ 181 w 1819" name="T82"/>
                <a:gd fmla="*/ 382 h 1375" name="T83"/>
                <a:gd fmla="*/ 184 w 1819" name="T84"/>
                <a:gd fmla="*/ 310 h 1375" name="T85"/>
                <a:gd fmla="*/ 311 w 1819" name="T86"/>
                <a:gd fmla="*/ 226 h 1375" name="T87"/>
                <a:gd fmla="*/ 399 w 1819" name="T88"/>
                <a:gd fmla="*/ 245 h 1375" name="T89"/>
                <a:gd fmla="*/ 471 w 1819" name="T90"/>
                <a:gd fmla="*/ 182 h 1375" name="T91"/>
                <a:gd fmla="*/ 428 w 1819" name="T92"/>
                <a:gd fmla="*/ 119 h 1375" name="T93"/>
                <a:gd fmla="*/ 361 w 1819" name="T94"/>
                <a:gd fmla="*/ 223 h 1375" name="T95"/>
                <a:gd fmla="*/ 285 w 1819" name="T96"/>
                <a:gd fmla="*/ 205 h 1375" name="T97"/>
                <a:gd fmla="*/ 374 w 1819" name="T98"/>
                <a:gd fmla="*/ 79 h 1375" name="T99"/>
                <a:gd fmla="*/ 562 w 1819" name="T100"/>
                <a:gd fmla="*/ 116 h 1375" name="T101"/>
                <a:gd fmla="*/ 549 w 1819" name="T102"/>
                <a:gd fmla="*/ 132 h 1375" name="T103"/>
                <a:gd fmla="*/ 599 w 1819" name="T104"/>
                <a:gd fmla="*/ 110 h 1375" name="T105"/>
                <a:gd fmla="*/ 696 w 1819" name="T106"/>
                <a:gd fmla="*/ 70 h 1375" name="T107"/>
                <a:gd fmla="*/ 799 w 1819" name="T108"/>
                <a:gd fmla="*/ 63 h 1375" name="T109"/>
                <a:gd fmla="*/ 846 w 1819" name="T110"/>
                <a:gd fmla="*/ 90 h 1375" name="T111"/>
                <a:gd fmla="*/ 836 w 1819" name="T112"/>
                <a:gd fmla="*/ 65 h 1375" name="T113"/>
                <a:gd fmla="*/ 849 w 1819" name="T114"/>
                <a:gd fmla="*/ 36 h 1375" name="T115"/>
                <a:gd fmla="*/ 978 w 1819" name="T116"/>
                <a:gd fmla="*/ 0 h 1375" name="T117"/>
                <a:gd fmla="*/ 1052 w 1819" name="T118"/>
                <a:gd fmla="*/ 43 h 1375" name="T119"/>
                <a:gd fmla="*/ 1242 w 1819" name="T120"/>
                <a:gd fmla="*/ 56 h 1375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819" name="T183"/>
                <a:gd fmla="*/ 0 h 1375" name="T184"/>
                <a:gd fmla="*/ 1819 w 1819" name="T185"/>
                <a:gd fmla="*/ 1375 h 1375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375" w="1819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32" name="Freeform 18"/>
            <p:cNvSpPr>
              <a:spLocks noChangeArrowheads="1"/>
            </p:cNvSpPr>
            <p:nvPr/>
          </p:nvSpPr>
          <p:spPr bwMode="auto">
            <a:xfrm>
              <a:off x="1969" y="57"/>
              <a:ext cx="101" cy="64"/>
            </a:xfrm>
            <a:custGeom>
              <a:gdLst>
                <a:gd fmla="*/ 101 w 101" name="T0"/>
                <a:gd fmla="*/ 13 h 64" name="T1"/>
                <a:gd fmla="*/ 89 w 101" name="T2"/>
                <a:gd fmla="*/ 13 h 64" name="T3"/>
                <a:gd fmla="*/ 77 w 101" name="T4"/>
                <a:gd fmla="*/ 13 h 64" name="T5"/>
                <a:gd fmla="*/ 67 w 101" name="T6"/>
                <a:gd fmla="*/ 15 h 64" name="T7"/>
                <a:gd fmla="*/ 57 w 101" name="T8"/>
                <a:gd fmla="*/ 17 h 64" name="T9"/>
                <a:gd fmla="*/ 47 w 101" name="T10"/>
                <a:gd fmla="*/ 20 h 64" name="T11"/>
                <a:gd fmla="*/ 40 w 101" name="T12"/>
                <a:gd fmla="*/ 25 h 64" name="T13"/>
                <a:gd fmla="*/ 33 w 101" name="T14"/>
                <a:gd fmla="*/ 30 h 64" name="T15"/>
                <a:gd fmla="*/ 29 w 101" name="T16"/>
                <a:gd fmla="*/ 37 h 64" name="T17"/>
                <a:gd fmla="*/ 29 w 101" name="T18"/>
                <a:gd fmla="*/ 45 h 64" name="T19"/>
                <a:gd fmla="*/ 27 w 101" name="T20"/>
                <a:gd fmla="*/ 53 h 64" name="T21"/>
                <a:gd fmla="*/ 33 w 101" name="T22"/>
                <a:gd fmla="*/ 55 h 64" name="T23"/>
                <a:gd fmla="*/ 40 w 101" name="T24"/>
                <a:gd fmla="*/ 57 h 64" name="T25"/>
                <a:gd fmla="*/ 47 w 101" name="T26"/>
                <a:gd fmla="*/ 60 h 64" name="T27"/>
                <a:gd fmla="*/ 51 w 101" name="T28"/>
                <a:gd fmla="*/ 64 h 64" name="T29"/>
                <a:gd fmla="*/ 33 w 101" name="T30"/>
                <a:gd fmla="*/ 64 h 64" name="T31"/>
                <a:gd fmla="*/ 16 w 101" name="T32"/>
                <a:gd fmla="*/ 64 h 64" name="T33"/>
                <a:gd fmla="*/ 13 w 101" name="T34"/>
                <a:gd fmla="*/ 60 h 64" name="T35"/>
                <a:gd fmla="*/ 10 w 101" name="T36"/>
                <a:gd fmla="*/ 57 h 64" name="T37"/>
                <a:gd fmla="*/ 6 w 101" name="T38"/>
                <a:gd fmla="*/ 56 h 64" name="T39"/>
                <a:gd fmla="*/ 0 w 101" name="T40"/>
                <a:gd fmla="*/ 56 h 64" name="T41"/>
                <a:gd fmla="*/ 0 w 101" name="T42"/>
                <a:gd fmla="*/ 46 h 64" name="T43"/>
                <a:gd fmla="*/ 3 w 101" name="T44"/>
                <a:gd fmla="*/ 39 h 64" name="T45"/>
                <a:gd fmla="*/ 11 w 101" name="T46"/>
                <a:gd fmla="*/ 36 h 64" name="T47"/>
                <a:gd fmla="*/ 20 w 101" name="T48"/>
                <a:gd fmla="*/ 33 h 64" name="T49"/>
                <a:gd fmla="*/ 17 w 101" name="T50"/>
                <a:gd fmla="*/ 30 h 64" name="T51"/>
                <a:gd fmla="*/ 14 w 101" name="T52"/>
                <a:gd fmla="*/ 27 h 64" name="T53"/>
                <a:gd fmla="*/ 33 w 101" name="T54"/>
                <a:gd fmla="*/ 19 h 64" name="T55"/>
                <a:gd fmla="*/ 54 w 101" name="T56"/>
                <a:gd fmla="*/ 9 h 64" name="T57"/>
                <a:gd fmla="*/ 66 w 101" name="T58"/>
                <a:gd fmla="*/ 5 h 64" name="T59"/>
                <a:gd fmla="*/ 77 w 101" name="T60"/>
                <a:gd fmla="*/ 2 h 64" name="T61"/>
                <a:gd fmla="*/ 90 w 101" name="T62"/>
                <a:gd fmla="*/ 0 h 64" name="T63"/>
                <a:gd fmla="*/ 101 w 101" name="T64"/>
                <a:gd fmla="*/ 2 h 64" name="T65"/>
                <a:gd fmla="*/ 101 w 101" name="T66"/>
                <a:gd fmla="*/ 7 h 64" name="T67"/>
                <a:gd fmla="*/ 101 w 101" name="T68"/>
                <a:gd fmla="*/ 13 h 64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01" name="T105"/>
                <a:gd fmla="*/ 0 h 64" name="T106"/>
                <a:gd fmla="*/ 101 w 101" name="T107"/>
                <a:gd fmla="*/ 64 h 64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64" w="100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33" name="Freeform 19"/>
            <p:cNvSpPr>
              <a:spLocks noChangeArrowheads="1"/>
            </p:cNvSpPr>
            <p:nvPr/>
          </p:nvSpPr>
          <p:spPr bwMode="auto">
            <a:xfrm>
              <a:off x="791" y="60"/>
              <a:ext cx="66" cy="16"/>
            </a:xfrm>
            <a:custGeom>
              <a:gdLst>
                <a:gd fmla="*/ 32 w 66" name="T0"/>
                <a:gd fmla="*/ 0 h 16" name="T1"/>
                <a:gd fmla="*/ 37 w 66" name="T2"/>
                <a:gd fmla="*/ 0 h 16" name="T3"/>
                <a:gd fmla="*/ 42 w 66" name="T4"/>
                <a:gd fmla="*/ 0 h 16" name="T5"/>
                <a:gd fmla="*/ 44 w 66" name="T6"/>
                <a:gd fmla="*/ 0 h 16" name="T7"/>
                <a:gd fmla="*/ 47 w 66" name="T8"/>
                <a:gd fmla="*/ 3 h 16" name="T9"/>
                <a:gd fmla="*/ 46 w 66" name="T10"/>
                <a:gd fmla="*/ 6 h 16" name="T11"/>
                <a:gd fmla="*/ 44 w 66" name="T12"/>
                <a:gd fmla="*/ 9 h 16" name="T13"/>
                <a:gd fmla="*/ 54 w 66" name="T14"/>
                <a:gd fmla="*/ 10 h 16" name="T15"/>
                <a:gd fmla="*/ 66 w 66" name="T16"/>
                <a:gd fmla="*/ 12 h 16" name="T17"/>
                <a:gd fmla="*/ 64 w 66" name="T18"/>
                <a:gd fmla="*/ 13 h 16" name="T19"/>
                <a:gd fmla="*/ 63 w 66" name="T20"/>
                <a:gd fmla="*/ 16 h 16" name="T21"/>
                <a:gd fmla="*/ 46 w 66" name="T22"/>
                <a:gd fmla="*/ 16 h 16" name="T23"/>
                <a:gd fmla="*/ 30 w 66" name="T24"/>
                <a:gd fmla="*/ 14 h 16" name="T25"/>
                <a:gd fmla="*/ 14 w 66" name="T26"/>
                <a:gd fmla="*/ 12 h 16" name="T27"/>
                <a:gd fmla="*/ 0 w 66" name="T28"/>
                <a:gd fmla="*/ 9 h 16" name="T29"/>
                <a:gd fmla="*/ 0 w 66" name="T30"/>
                <a:gd fmla="*/ 7 h 16" name="T31"/>
                <a:gd fmla="*/ 0 w 66" name="T32"/>
                <a:gd fmla="*/ 6 h 16" name="T33"/>
                <a:gd fmla="*/ 2 w 66" name="T34"/>
                <a:gd fmla="*/ 4 h 16" name="T35"/>
                <a:gd fmla="*/ 2 w 66" name="T36"/>
                <a:gd fmla="*/ 3 h 16" name="T37"/>
                <a:gd fmla="*/ 12 w 66" name="T38"/>
                <a:gd fmla="*/ 3 h 16" name="T39"/>
                <a:gd fmla="*/ 19 w 66" name="T40"/>
                <a:gd fmla="*/ 4 h 16" name="T41"/>
                <a:gd fmla="*/ 23 w 66" name="T42"/>
                <a:gd fmla="*/ 4 h 16" name="T43"/>
                <a:gd fmla="*/ 26 w 66" name="T44"/>
                <a:gd fmla="*/ 4 h 16" name="T45"/>
                <a:gd fmla="*/ 29 w 66" name="T46"/>
                <a:gd fmla="*/ 3 h 16" name="T47"/>
                <a:gd fmla="*/ 32 w 66" name="T48"/>
                <a:gd fmla="*/ 0 h 1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66" name="T75"/>
                <a:gd fmla="*/ 0 h 16" name="T76"/>
                <a:gd fmla="*/ 66 w 66" name="T77"/>
                <a:gd fmla="*/ 16 h 16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6" w="6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34" name="Freeform 20"/>
            <p:cNvSpPr>
              <a:spLocks noChangeArrowheads="1"/>
            </p:cNvSpPr>
            <p:nvPr/>
          </p:nvSpPr>
          <p:spPr bwMode="auto">
            <a:xfrm>
              <a:off x="870" y="62"/>
              <a:ext cx="90" cy="18"/>
            </a:xfrm>
            <a:custGeom>
              <a:gdLst>
                <a:gd fmla="*/ 7 w 90" name="T0"/>
                <a:gd fmla="*/ 0 h 18" name="T1"/>
                <a:gd fmla="*/ 11 w 90" name="T2"/>
                <a:gd fmla="*/ 0 h 18" name="T3"/>
                <a:gd fmla="*/ 14 w 90" name="T4"/>
                <a:gd fmla="*/ 0 h 18" name="T5"/>
                <a:gd fmla="*/ 18 w 90" name="T6"/>
                <a:gd fmla="*/ 0 h 18" name="T7"/>
                <a:gd fmla="*/ 21 w 90" name="T8"/>
                <a:gd fmla="*/ 1 h 18" name="T9"/>
                <a:gd fmla="*/ 37 w 90" name="T10"/>
                <a:gd fmla="*/ 5 h 18" name="T11"/>
                <a:gd fmla="*/ 58 w 90" name="T12"/>
                <a:gd fmla="*/ 8 h 18" name="T13"/>
                <a:gd fmla="*/ 80 w 90" name="T14"/>
                <a:gd fmla="*/ 11 h 18" name="T15"/>
                <a:gd fmla="*/ 90 w 90" name="T16"/>
                <a:gd fmla="*/ 14 h 18" name="T17"/>
                <a:gd fmla="*/ 88 w 90" name="T18"/>
                <a:gd fmla="*/ 15 h 18" name="T19"/>
                <a:gd fmla="*/ 88 w 90" name="T20"/>
                <a:gd fmla="*/ 17 h 18" name="T21"/>
                <a:gd fmla="*/ 64 w 90" name="T22"/>
                <a:gd fmla="*/ 18 h 18" name="T23"/>
                <a:gd fmla="*/ 42 w 90" name="T24"/>
                <a:gd fmla="*/ 18 h 18" name="T25"/>
                <a:gd fmla="*/ 21 w 90" name="T26"/>
                <a:gd fmla="*/ 17 h 18" name="T27"/>
                <a:gd fmla="*/ 0 w 90" name="T28"/>
                <a:gd fmla="*/ 14 h 18" name="T29"/>
                <a:gd fmla="*/ 2 w 90" name="T30"/>
                <a:gd fmla="*/ 5 h 18" name="T31"/>
                <a:gd fmla="*/ 7 w 90" name="T32"/>
                <a:gd fmla="*/ 0 h 1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90" name="T51"/>
                <a:gd fmla="*/ 0 h 18" name="T52"/>
                <a:gd fmla="*/ 90 w 90" name="T53"/>
                <a:gd fmla="*/ 18 h 1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8" w="90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>
              <a:off x="2310" y="64"/>
              <a:ext cx="2" cy="3"/>
            </a:xfrm>
            <a:custGeom>
              <a:gdLst>
                <a:gd fmla="*/ 0 w 2" name="T0"/>
                <a:gd fmla="*/ 0 h 3" name="T1"/>
                <a:gd fmla="*/ 2 w 2" name="T2"/>
                <a:gd fmla="*/ 2 h 3" name="T3"/>
                <a:gd fmla="*/ 2 w 2" name="T4"/>
                <a:gd fmla="*/ 3 h 3" name="T5"/>
                <a:gd fmla="*/ 2 w 2" name="T6"/>
                <a:gd fmla="*/ 2 h 3" name="T7"/>
                <a:gd fmla="*/ 0 w 2" name="T8"/>
                <a:gd fmla="*/ 0 h 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" name="T15"/>
                <a:gd fmla="*/ 0 h 3" name="T16"/>
                <a:gd fmla="*/ 2 w 2" name="T17"/>
                <a:gd fmla="*/ 3 h 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" w="2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36" name="Freeform 22"/>
            <p:cNvSpPr>
              <a:spLocks noChangeArrowheads="1"/>
            </p:cNvSpPr>
            <p:nvPr/>
          </p:nvSpPr>
          <p:spPr bwMode="auto">
            <a:xfrm>
              <a:off x="2587" y="69"/>
              <a:ext cx="63" cy="14"/>
            </a:xfrm>
            <a:custGeom>
              <a:gdLst>
                <a:gd fmla="*/ 0 w 63" name="T0"/>
                <a:gd fmla="*/ 0 h 14" name="T1"/>
                <a:gd fmla="*/ 16 w 63" name="T2"/>
                <a:gd fmla="*/ 1 h 14" name="T3"/>
                <a:gd fmla="*/ 32 w 63" name="T4"/>
                <a:gd fmla="*/ 1 h 14" name="T5"/>
                <a:gd fmla="*/ 47 w 63" name="T6"/>
                <a:gd fmla="*/ 3 h 14" name="T7"/>
                <a:gd fmla="*/ 63 w 63" name="T8"/>
                <a:gd fmla="*/ 4 h 14" name="T9"/>
                <a:gd fmla="*/ 63 w 63" name="T10"/>
                <a:gd fmla="*/ 7 h 14" name="T11"/>
                <a:gd fmla="*/ 63 w 63" name="T12"/>
                <a:gd fmla="*/ 10 h 14" name="T13"/>
                <a:gd fmla="*/ 56 w 63" name="T14"/>
                <a:gd fmla="*/ 13 h 14" name="T15"/>
                <a:gd fmla="*/ 47 w 63" name="T16"/>
                <a:gd fmla="*/ 13 h 14" name="T17"/>
                <a:gd fmla="*/ 39 w 63" name="T18"/>
                <a:gd fmla="*/ 14 h 14" name="T19"/>
                <a:gd fmla="*/ 30 w 63" name="T20"/>
                <a:gd fmla="*/ 13 h 14" name="T21"/>
                <a:gd fmla="*/ 14 w 63" name="T22"/>
                <a:gd fmla="*/ 10 h 14" name="T23"/>
                <a:gd fmla="*/ 0 w 63" name="T24"/>
                <a:gd fmla="*/ 4 h 14" name="T25"/>
                <a:gd fmla="*/ 0 w 63" name="T26"/>
                <a:gd fmla="*/ 1 h 14" name="T27"/>
                <a:gd fmla="*/ 0 w 63" name="T28"/>
                <a:gd fmla="*/ 0 h 14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63" name="T45"/>
                <a:gd fmla="*/ 0 h 14" name="T46"/>
                <a:gd fmla="*/ 63 w 63" name="T47"/>
                <a:gd fmla="*/ 14 h 14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4" w="62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37" name="Freeform 23"/>
            <p:cNvSpPr>
              <a:spLocks noChangeArrowheads="1"/>
            </p:cNvSpPr>
            <p:nvPr/>
          </p:nvSpPr>
          <p:spPr bwMode="auto">
            <a:xfrm>
              <a:off x="577" y="79"/>
              <a:ext cx="168" cy="60"/>
            </a:xfrm>
            <a:custGeom>
              <a:gdLst>
                <a:gd fmla="*/ 58 w 168" name="T0"/>
                <a:gd fmla="*/ 1 h 60" name="T1"/>
                <a:gd fmla="*/ 84 w 168" name="T2"/>
                <a:gd fmla="*/ 5 h 60" name="T3"/>
                <a:gd fmla="*/ 91 w 168" name="T4"/>
                <a:gd fmla="*/ 10 h 60" name="T5"/>
                <a:gd fmla="*/ 94 w 168" name="T6"/>
                <a:gd fmla="*/ 14 h 60" name="T7"/>
                <a:gd fmla="*/ 98 w 168" name="T8"/>
                <a:gd fmla="*/ 15 h 60" name="T9"/>
                <a:gd fmla="*/ 104 w 168" name="T10"/>
                <a:gd fmla="*/ 15 h 60" name="T11"/>
                <a:gd fmla="*/ 110 w 168" name="T12"/>
                <a:gd fmla="*/ 14 h 60" name="T13"/>
                <a:gd fmla="*/ 116 w 168" name="T14"/>
                <a:gd fmla="*/ 18 h 60" name="T15"/>
                <a:gd fmla="*/ 120 w 168" name="T16"/>
                <a:gd fmla="*/ 23 h 60" name="T17"/>
                <a:gd fmla="*/ 124 w 168" name="T18"/>
                <a:gd fmla="*/ 20 h 60" name="T19"/>
                <a:gd fmla="*/ 128 w 168" name="T20"/>
                <a:gd fmla="*/ 17 h 60" name="T21"/>
                <a:gd fmla="*/ 133 w 168" name="T22"/>
                <a:gd fmla="*/ 21 h 60" name="T23"/>
                <a:gd fmla="*/ 146 w 168" name="T24"/>
                <a:gd fmla="*/ 20 h 60" name="T25"/>
                <a:gd fmla="*/ 160 w 168" name="T26"/>
                <a:gd fmla="*/ 14 h 60" name="T27"/>
                <a:gd fmla="*/ 164 w 168" name="T28"/>
                <a:gd fmla="*/ 20 h 60" name="T29"/>
                <a:gd fmla="*/ 158 w 168" name="T30"/>
                <a:gd fmla="*/ 31 h 60" name="T31"/>
                <a:gd fmla="*/ 153 w 168" name="T32"/>
                <a:gd fmla="*/ 40 h 60" name="T33"/>
                <a:gd fmla="*/ 160 w 168" name="T34"/>
                <a:gd fmla="*/ 41 h 60" name="T35"/>
                <a:gd fmla="*/ 164 w 168" name="T36"/>
                <a:gd fmla="*/ 48 h 60" name="T37"/>
                <a:gd fmla="*/ 151 w 168" name="T38"/>
                <a:gd fmla="*/ 57 h 60" name="T39"/>
                <a:gd fmla="*/ 128 w 168" name="T40"/>
                <a:gd fmla="*/ 55 h 60" name="T41"/>
                <a:gd fmla="*/ 91 w 168" name="T42"/>
                <a:gd fmla="*/ 58 h 60" name="T43"/>
                <a:gd fmla="*/ 57 w 168" name="T44"/>
                <a:gd fmla="*/ 58 h 60" name="T45"/>
                <a:gd fmla="*/ 37 w 168" name="T46"/>
                <a:gd fmla="*/ 50 h 60" name="T47"/>
                <a:gd fmla="*/ 51 w 168" name="T48"/>
                <a:gd fmla="*/ 44 h 60" name="T49"/>
                <a:gd fmla="*/ 53 w 168" name="T50"/>
                <a:gd fmla="*/ 41 h 60" name="T51"/>
                <a:gd fmla="*/ 40 w 168" name="T52"/>
                <a:gd fmla="*/ 38 h 60" name="T53"/>
                <a:gd fmla="*/ 43 w 168" name="T54"/>
                <a:gd fmla="*/ 34 h 60" name="T55"/>
                <a:gd fmla="*/ 51 w 168" name="T56"/>
                <a:gd fmla="*/ 35 h 60" name="T57"/>
                <a:gd fmla="*/ 61 w 168" name="T58"/>
                <a:gd fmla="*/ 37 h 60" name="T59"/>
                <a:gd fmla="*/ 57 w 168" name="T60"/>
                <a:gd fmla="*/ 33 h 60" name="T61"/>
                <a:gd fmla="*/ 48 w 168" name="T62"/>
                <a:gd fmla="*/ 28 h 60" name="T63"/>
                <a:gd fmla="*/ 53 w 168" name="T64"/>
                <a:gd fmla="*/ 23 h 60" name="T65"/>
                <a:gd fmla="*/ 57 w 168" name="T66"/>
                <a:gd fmla="*/ 20 h 60" name="T67"/>
                <a:gd fmla="*/ 43 w 168" name="T68"/>
                <a:gd fmla="*/ 23 h 60" name="T69"/>
                <a:gd fmla="*/ 24 w 168" name="T70"/>
                <a:gd fmla="*/ 31 h 60" name="T71"/>
                <a:gd fmla="*/ 10 w 168" name="T72"/>
                <a:gd fmla="*/ 34 h 60" name="T73"/>
                <a:gd fmla="*/ 1 w 168" name="T74"/>
                <a:gd fmla="*/ 27 h 60" name="T75"/>
                <a:gd fmla="*/ 14 w 168" name="T76"/>
                <a:gd fmla="*/ 18 h 60" name="T77"/>
                <a:gd fmla="*/ 36 w 168" name="T78"/>
                <a:gd fmla="*/ 7 h 60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168" name="T120"/>
                <a:gd fmla="*/ 0 h 60" name="T121"/>
                <a:gd fmla="*/ 168 w 168" name="T122"/>
                <a:gd fmla="*/ 60 h 60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60" w="168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38" name="Freeform 24"/>
            <p:cNvSpPr>
              <a:spLocks noChangeArrowheads="1"/>
            </p:cNvSpPr>
            <p:nvPr/>
          </p:nvSpPr>
          <p:spPr bwMode="auto">
            <a:xfrm>
              <a:off x="764" y="86"/>
              <a:ext cx="51" cy="30"/>
            </a:xfrm>
            <a:custGeom>
              <a:gdLst>
                <a:gd fmla="*/ 23 w 51" name="T0"/>
                <a:gd fmla="*/ 0 h 30" name="T1"/>
                <a:gd fmla="*/ 37 w 51" name="T2"/>
                <a:gd fmla="*/ 0 h 30" name="T3"/>
                <a:gd fmla="*/ 51 w 51" name="T4"/>
                <a:gd fmla="*/ 0 h 30" name="T5"/>
                <a:gd fmla="*/ 44 w 51" name="T6"/>
                <a:gd fmla="*/ 8 h 30" name="T7"/>
                <a:gd fmla="*/ 37 w 51" name="T8"/>
                <a:gd fmla="*/ 14 h 30" name="T9"/>
                <a:gd fmla="*/ 40 w 51" name="T10"/>
                <a:gd fmla="*/ 17 h 30" name="T11"/>
                <a:gd fmla="*/ 40 w 51" name="T12"/>
                <a:gd fmla="*/ 20 h 30" name="T13"/>
                <a:gd fmla="*/ 37 w 51" name="T14"/>
                <a:gd fmla="*/ 23 h 30" name="T15"/>
                <a:gd fmla="*/ 34 w 51" name="T16"/>
                <a:gd fmla="*/ 26 h 30" name="T17"/>
                <a:gd fmla="*/ 26 w 51" name="T18"/>
                <a:gd fmla="*/ 24 h 30" name="T19"/>
                <a:gd fmla="*/ 20 w 51" name="T20"/>
                <a:gd fmla="*/ 26 h 30" name="T21"/>
                <a:gd fmla="*/ 13 w 51" name="T22"/>
                <a:gd fmla="*/ 27 h 30" name="T23"/>
                <a:gd fmla="*/ 7 w 51" name="T24"/>
                <a:gd fmla="*/ 30 h 30" name="T25"/>
                <a:gd fmla="*/ 7 w 51" name="T26"/>
                <a:gd fmla="*/ 23 h 30" name="T27"/>
                <a:gd fmla="*/ 6 w 51" name="T28"/>
                <a:gd fmla="*/ 18 h 30" name="T29"/>
                <a:gd fmla="*/ 3 w 51" name="T30"/>
                <a:gd fmla="*/ 16 h 30" name="T31"/>
                <a:gd fmla="*/ 0 w 51" name="T32"/>
                <a:gd fmla="*/ 10 h 30" name="T33"/>
                <a:gd fmla="*/ 7 w 51" name="T34"/>
                <a:gd fmla="*/ 13 h 30" name="T35"/>
                <a:gd fmla="*/ 14 w 51" name="T36"/>
                <a:gd fmla="*/ 14 h 30" name="T37"/>
                <a:gd fmla="*/ 19 w 51" name="T38"/>
                <a:gd fmla="*/ 7 h 30" name="T39"/>
                <a:gd fmla="*/ 23 w 51" name="T40"/>
                <a:gd fmla="*/ 0 h 3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1" name="T63"/>
                <a:gd fmla="*/ 0 h 30" name="T64"/>
                <a:gd fmla="*/ 51 w 51" name="T65"/>
                <a:gd fmla="*/ 30 h 30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30" w="51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39" name="Freeform 25"/>
            <p:cNvSpPr>
              <a:spLocks noChangeArrowheads="1"/>
            </p:cNvSpPr>
            <p:nvPr/>
          </p:nvSpPr>
          <p:spPr bwMode="auto">
            <a:xfrm>
              <a:off x="818" y="86"/>
              <a:ext cx="37" cy="23"/>
            </a:xfrm>
            <a:custGeom>
              <a:gdLst>
                <a:gd fmla="*/ 13 w 37" name="T0"/>
                <a:gd fmla="*/ 0 h 23" name="T1"/>
                <a:gd fmla="*/ 25 w 37" name="T2"/>
                <a:gd fmla="*/ 0 h 23" name="T3"/>
                <a:gd fmla="*/ 36 w 37" name="T4"/>
                <a:gd fmla="*/ 0 h 23" name="T5"/>
                <a:gd fmla="*/ 36 w 37" name="T6"/>
                <a:gd fmla="*/ 1 h 23" name="T7"/>
                <a:gd fmla="*/ 36 w 37" name="T8"/>
                <a:gd fmla="*/ 3 h 23" name="T9"/>
                <a:gd fmla="*/ 36 w 37" name="T10"/>
                <a:gd fmla="*/ 6 h 23" name="T11"/>
                <a:gd fmla="*/ 37 w 37" name="T12"/>
                <a:gd fmla="*/ 8 h 23" name="T13"/>
                <a:gd fmla="*/ 36 w 37" name="T14"/>
                <a:gd fmla="*/ 10 h 23" name="T15"/>
                <a:gd fmla="*/ 36 w 37" name="T16"/>
                <a:gd fmla="*/ 10 h 23" name="T17"/>
                <a:gd fmla="*/ 25 w 37" name="T18"/>
                <a:gd fmla="*/ 11 h 23" name="T19"/>
                <a:gd fmla="*/ 16 w 37" name="T20"/>
                <a:gd fmla="*/ 13 h 23" name="T21"/>
                <a:gd fmla="*/ 9 w 37" name="T22"/>
                <a:gd fmla="*/ 17 h 23" name="T23"/>
                <a:gd fmla="*/ 3 w 37" name="T24"/>
                <a:gd fmla="*/ 23 h 23" name="T25"/>
                <a:gd fmla="*/ 2 w 37" name="T26"/>
                <a:gd fmla="*/ 21 h 23" name="T27"/>
                <a:gd fmla="*/ 0 w 37" name="T28"/>
                <a:gd fmla="*/ 21 h 23" name="T29"/>
                <a:gd fmla="*/ 0 w 37" name="T30"/>
                <a:gd fmla="*/ 20 h 23" name="T31"/>
                <a:gd fmla="*/ 0 w 37" name="T32"/>
                <a:gd fmla="*/ 18 h 23" name="T33"/>
                <a:gd fmla="*/ 2 w 37" name="T34"/>
                <a:gd fmla="*/ 13 h 23" name="T35"/>
                <a:gd fmla="*/ 5 w 37" name="T36"/>
                <a:gd fmla="*/ 7 h 23" name="T37"/>
                <a:gd fmla="*/ 9 w 37" name="T38"/>
                <a:gd fmla="*/ 4 h 23" name="T39"/>
                <a:gd fmla="*/ 13 w 37" name="T40"/>
                <a:gd fmla="*/ 0 h 23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37" name="T63"/>
                <a:gd fmla="*/ 0 h 23" name="T64"/>
                <a:gd fmla="*/ 37 w 37" name="T65"/>
                <a:gd fmla="*/ 23 h 23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23" w="37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" name="Freeform 26"/>
            <p:cNvSpPr>
              <a:spLocks noChangeArrowheads="1"/>
            </p:cNvSpPr>
            <p:nvPr/>
          </p:nvSpPr>
          <p:spPr bwMode="auto">
            <a:xfrm>
              <a:off x="12" y="86"/>
              <a:ext cx="1120" cy="1599"/>
            </a:xfrm>
            <a:custGeom>
              <a:gdLst>
                <a:gd fmla="*/ 1020 w 1120" name="T0"/>
                <a:gd fmla="*/ 74 h 1599" name="T1"/>
                <a:gd fmla="*/ 972 w 1120" name="T2"/>
                <a:gd fmla="*/ 117 h 1599" name="T3"/>
                <a:gd fmla="*/ 909 w 1120" name="T4"/>
                <a:gd fmla="*/ 103 h 1599" name="T5"/>
                <a:gd fmla="*/ 950 w 1120" name="T6"/>
                <a:gd fmla="*/ 75 h 1599" name="T7"/>
                <a:gd fmla="*/ 866 w 1120" name="T8"/>
                <a:gd fmla="*/ 71 h 1599" name="T9"/>
                <a:gd fmla="*/ 782 w 1120" name="T10"/>
                <a:gd fmla="*/ 88 h 1599" name="T11"/>
                <a:gd fmla="*/ 738 w 1120" name="T12"/>
                <a:gd fmla="*/ 108 h 1599" name="T13"/>
                <a:gd fmla="*/ 682 w 1120" name="T14"/>
                <a:gd fmla="*/ 184 h 1599" name="T15"/>
                <a:gd fmla="*/ 761 w 1120" name="T16"/>
                <a:gd fmla="*/ 257 h 1599" name="T17"/>
                <a:gd fmla="*/ 859 w 1120" name="T18"/>
                <a:gd fmla="*/ 124 h 1599" name="T19"/>
                <a:gd fmla="*/ 943 w 1120" name="T20"/>
                <a:gd fmla="*/ 163 h 1599" name="T21"/>
                <a:gd fmla="*/ 1000 w 1120" name="T22"/>
                <a:gd fmla="*/ 234 h 1599" name="T23"/>
                <a:gd fmla="*/ 852 w 1120" name="T24"/>
                <a:gd fmla="*/ 287 h 1599" name="T25"/>
                <a:gd fmla="*/ 886 w 1120" name="T26"/>
                <a:gd fmla="*/ 294 h 1599" name="T27"/>
                <a:gd fmla="*/ 918 w 1120" name="T28"/>
                <a:gd fmla="*/ 327 h 1599" name="T29"/>
                <a:gd fmla="*/ 883 w 1120" name="T30"/>
                <a:gd fmla="*/ 328 h 1599" name="T31"/>
                <a:gd fmla="*/ 728 w 1120" name="T32"/>
                <a:gd fmla="*/ 425 h 1599" name="T33"/>
                <a:gd fmla="*/ 645 w 1120" name="T34"/>
                <a:gd fmla="*/ 574 h 1599" name="T35"/>
                <a:gd fmla="*/ 512 w 1120" name="T36"/>
                <a:gd fmla="*/ 528 h 1599" name="T37"/>
                <a:gd fmla="*/ 455 w 1120" name="T38"/>
                <a:gd fmla="*/ 662 h 1599" name="T39"/>
                <a:gd fmla="*/ 565 w 1120" name="T40"/>
                <a:gd fmla="*/ 639 h 1599" name="T41"/>
                <a:gd fmla="*/ 588 w 1120" name="T42"/>
                <a:gd fmla="*/ 734 h 1599" name="T43"/>
                <a:gd fmla="*/ 668 w 1120" name="T44"/>
                <a:gd fmla="*/ 776 h 1599" name="T45"/>
                <a:gd fmla="*/ 746 w 1120" name="T46"/>
                <a:gd fmla="*/ 762 h 1599" name="T47"/>
                <a:gd fmla="*/ 868 w 1120" name="T48"/>
                <a:gd fmla="*/ 826 h 1599" name="T49"/>
                <a:gd fmla="*/ 952 w 1120" name="T50"/>
                <a:gd fmla="*/ 928 h 1599" name="T51"/>
                <a:gd fmla="*/ 1073 w 1120" name="T52"/>
                <a:gd fmla="*/ 951 h 1599" name="T53"/>
                <a:gd fmla="*/ 1077 w 1120" name="T54"/>
                <a:gd fmla="*/ 1105 h 1599" name="T55"/>
                <a:gd fmla="*/ 996 w 1120" name="T56"/>
                <a:gd fmla="*/ 1223 h 1599" name="T57"/>
                <a:gd fmla="*/ 925 w 1120" name="T58"/>
                <a:gd fmla="*/ 1379 h 1599" name="T59"/>
                <a:gd fmla="*/ 859 w 1120" name="T60"/>
                <a:gd fmla="*/ 1436 h 1599" name="T61"/>
                <a:gd fmla="*/ 859 w 1120" name="T62"/>
                <a:gd fmla="*/ 1543 h 1599" name="T63"/>
                <a:gd fmla="*/ 792 w 1120" name="T64"/>
                <a:gd fmla="*/ 1526 h 1599" name="T65"/>
                <a:gd fmla="*/ 786 w 1120" name="T66"/>
                <a:gd fmla="*/ 1468 h 1599" name="T67"/>
                <a:gd fmla="*/ 751 w 1120" name="T68"/>
                <a:gd fmla="*/ 1358 h 1599" name="T69"/>
                <a:gd fmla="*/ 668 w 1120" name="T70"/>
                <a:gd fmla="*/ 1086 h 1599" name="T71"/>
                <a:gd fmla="*/ 601 w 1120" name="T72"/>
                <a:gd fmla="*/ 929 h 1599" name="T73"/>
                <a:gd fmla="*/ 635 w 1120" name="T74"/>
                <a:gd fmla="*/ 795 h 1599" name="T75"/>
                <a:gd fmla="*/ 551 w 1120" name="T76"/>
                <a:gd fmla="*/ 752 h 1599" name="T77"/>
                <a:gd fmla="*/ 454 w 1120" name="T78"/>
                <a:gd fmla="*/ 702 h 1599" name="T79"/>
                <a:gd fmla="*/ 325 w 1120" name="T80"/>
                <a:gd fmla="*/ 562 h 1599" name="T81"/>
                <a:gd fmla="*/ 317 w 1120" name="T82"/>
                <a:gd fmla="*/ 611 h 1599" name="T83"/>
                <a:gd fmla="*/ 244 w 1120" name="T84"/>
                <a:gd fmla="*/ 462 h 1599" name="T85"/>
                <a:gd fmla="*/ 307 w 1120" name="T86"/>
                <a:gd fmla="*/ 292 h 1599" name="T87"/>
                <a:gd fmla="*/ 328 w 1120" name="T88"/>
                <a:gd fmla="*/ 281 h 1599" name="T89"/>
                <a:gd fmla="*/ 317 w 1120" name="T90"/>
                <a:gd fmla="*/ 174 h 1599" name="T91"/>
                <a:gd fmla="*/ 225 w 1120" name="T92"/>
                <a:gd fmla="*/ 140 h 1599" name="T93"/>
                <a:gd fmla="*/ 124 w 1120" name="T94"/>
                <a:gd fmla="*/ 177 h 1599" name="T95"/>
                <a:gd fmla="*/ 65 w 1120" name="T96"/>
                <a:gd fmla="*/ 191 h 1599" name="T97"/>
                <a:gd fmla="*/ 71 w 1120" name="T98"/>
                <a:gd fmla="*/ 138 h 1599" name="T99"/>
                <a:gd fmla="*/ 121 w 1120" name="T100"/>
                <a:gd fmla="*/ 97 h 1599" name="T101"/>
                <a:gd fmla="*/ 177 w 1120" name="T102"/>
                <a:gd fmla="*/ 55 h 1599" name="T103"/>
                <a:gd fmla="*/ 469 w 1120" name="T104"/>
                <a:gd fmla="*/ 50 h 1599" name="T105"/>
                <a:gd fmla="*/ 591 w 1120" name="T106"/>
                <a:gd fmla="*/ 54 h 1599" name="T107"/>
                <a:gd fmla="*/ 666 w 1120" name="T108"/>
                <a:gd fmla="*/ 57 h 1599" name="T109"/>
                <a:gd fmla="*/ 743 w 1120" name="T110"/>
                <a:gd fmla="*/ 55 h 1599" name="T111"/>
                <a:gd fmla="*/ 793 w 1120" name="T112"/>
                <a:gd fmla="*/ 26 h 1599" name="T113"/>
                <a:gd fmla="*/ 812 w 1120" name="T114"/>
                <a:gd fmla="*/ 71 h 1599" name="T115"/>
                <a:gd fmla="*/ 863 w 1120" name="T116"/>
                <a:gd fmla="*/ 7 h 1599" name="T117"/>
                <a:gd fmla="*/ 910 w 1120" name="T118"/>
                <a:gd fmla="*/ 6 h 1599" name="T119"/>
                <a:gd fmla="*/ 928 w 1120" name="T120"/>
                <a:gd fmla="*/ 10 h 1599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120" name="T183"/>
                <a:gd fmla="*/ 0 h 1599" name="T184"/>
                <a:gd fmla="*/ 1120 w 1120" name="T185"/>
                <a:gd fmla="*/ 1599 h 1599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599" w="1120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41" name="Freeform 27"/>
            <p:cNvSpPr>
              <a:spLocks noChangeArrowheads="1"/>
            </p:cNvSpPr>
            <p:nvPr/>
          </p:nvSpPr>
          <p:spPr bwMode="auto">
            <a:xfrm>
              <a:off x="1355" y="99"/>
              <a:ext cx="11" cy="5"/>
            </a:xfrm>
            <a:custGeom>
              <a:gdLst>
                <a:gd fmla="*/ 0 w 11" name="T0"/>
                <a:gd fmla="*/ 0 h 5" name="T1"/>
                <a:gd fmla="*/ 1 w 11" name="T2"/>
                <a:gd fmla="*/ 3 h 5" name="T3"/>
                <a:gd fmla="*/ 3 w 11" name="T4"/>
                <a:gd fmla="*/ 5 h 5" name="T5"/>
                <a:gd fmla="*/ 7 w 11" name="T6"/>
                <a:gd fmla="*/ 5 h 5" name="T7"/>
                <a:gd fmla="*/ 11 w 11" name="T8"/>
                <a:gd fmla="*/ 4 h 5" name="T9"/>
                <a:gd fmla="*/ 10 w 11" name="T10"/>
                <a:gd fmla="*/ 4 h 5" name="T11"/>
                <a:gd fmla="*/ 9 w 11" name="T12"/>
                <a:gd fmla="*/ 4 h 5" name="T13"/>
                <a:gd fmla="*/ 4 w 11" name="T14"/>
                <a:gd fmla="*/ 3 h 5" name="T15"/>
                <a:gd fmla="*/ 0 w 11" name="T16"/>
                <a:gd fmla="*/ 0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1" name="T27"/>
                <a:gd fmla="*/ 0 h 5" name="T28"/>
                <a:gd fmla="*/ 11 w 11" name="T29"/>
                <a:gd fmla="*/ 5 h 5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" w="11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42" name="Freeform 28"/>
            <p:cNvSpPr>
              <a:spLocks noChangeArrowheads="1"/>
            </p:cNvSpPr>
            <p:nvPr/>
          </p:nvSpPr>
          <p:spPr bwMode="auto">
            <a:xfrm>
              <a:off x="1117" y="121"/>
              <a:ext cx="17" cy="13"/>
            </a:xfrm>
            <a:custGeom>
              <a:gdLst>
                <a:gd fmla="*/ 2 w 17" name="T0"/>
                <a:gd fmla="*/ 0 h 13" name="T1"/>
                <a:gd fmla="*/ 10 w 17" name="T2"/>
                <a:gd fmla="*/ 0 h 13" name="T3"/>
                <a:gd fmla="*/ 17 w 17" name="T4"/>
                <a:gd fmla="*/ 2 h 13" name="T5"/>
                <a:gd fmla="*/ 17 w 17" name="T6"/>
                <a:gd fmla="*/ 5 h 13" name="T7"/>
                <a:gd fmla="*/ 17 w 17" name="T8"/>
                <a:gd fmla="*/ 8 h 13" name="T9"/>
                <a:gd fmla="*/ 14 w 17" name="T10"/>
                <a:gd fmla="*/ 10 h 13" name="T11"/>
                <a:gd fmla="*/ 11 w 17" name="T12"/>
                <a:gd fmla="*/ 13 h 13" name="T13"/>
                <a:gd fmla="*/ 7 w 17" name="T14"/>
                <a:gd fmla="*/ 12 h 13" name="T15"/>
                <a:gd fmla="*/ 2 w 17" name="T16"/>
                <a:gd fmla="*/ 10 h 13" name="T17"/>
                <a:gd fmla="*/ 1 w 17" name="T18"/>
                <a:gd fmla="*/ 10 h 13" name="T19"/>
                <a:gd fmla="*/ 0 w 17" name="T20"/>
                <a:gd fmla="*/ 10 h 13" name="T21"/>
                <a:gd fmla="*/ 1 w 17" name="T22"/>
                <a:gd fmla="*/ 5 h 13" name="T23"/>
                <a:gd fmla="*/ 2 w 17" name="T24"/>
                <a:gd fmla="*/ 0 h 1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7" name="T39"/>
                <a:gd fmla="*/ 0 h 13" name="T40"/>
                <a:gd fmla="*/ 17 w 17" name="T41"/>
                <a:gd fmla="*/ 13 h 1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3" w="17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43" name="Freeform 29"/>
            <p:cNvSpPr>
              <a:spLocks noChangeArrowheads="1"/>
            </p:cNvSpPr>
            <p:nvPr/>
          </p:nvSpPr>
          <p:spPr bwMode="auto">
            <a:xfrm>
              <a:off x="915" y="146"/>
              <a:ext cx="20" cy="13"/>
            </a:xfrm>
            <a:custGeom>
              <a:gdLst>
                <a:gd fmla="*/ 5 w 20" name="T0"/>
                <a:gd fmla="*/ 0 h 13" name="T1"/>
                <a:gd fmla="*/ 12 w 20" name="T2"/>
                <a:gd fmla="*/ 1 h 13" name="T3"/>
                <a:gd fmla="*/ 20 w 20" name="T4"/>
                <a:gd fmla="*/ 3 h 13" name="T5"/>
                <a:gd fmla="*/ 20 w 20" name="T6"/>
                <a:gd fmla="*/ 4 h 13" name="T7"/>
                <a:gd fmla="*/ 20 w 20" name="T8"/>
                <a:gd fmla="*/ 4 h 13" name="T9"/>
                <a:gd fmla="*/ 20 w 20" name="T10"/>
                <a:gd fmla="*/ 7 h 13" name="T11"/>
                <a:gd fmla="*/ 19 w 20" name="T12"/>
                <a:gd fmla="*/ 8 h 13" name="T13"/>
                <a:gd fmla="*/ 13 w 20" name="T14"/>
                <a:gd fmla="*/ 11 h 13" name="T15"/>
                <a:gd fmla="*/ 9 w 20" name="T16"/>
                <a:gd fmla="*/ 13 h 13" name="T17"/>
                <a:gd fmla="*/ 5 w 20" name="T18"/>
                <a:gd fmla="*/ 11 h 13" name="T19"/>
                <a:gd fmla="*/ 0 w 20" name="T20"/>
                <a:gd fmla="*/ 7 h 13" name="T21"/>
                <a:gd fmla="*/ 2 w 20" name="T22"/>
                <a:gd fmla="*/ 5 h 13" name="T23"/>
                <a:gd fmla="*/ 3 w 20" name="T24"/>
                <a:gd fmla="*/ 4 h 13" name="T25"/>
                <a:gd fmla="*/ 3 w 20" name="T26"/>
                <a:gd fmla="*/ 3 h 13" name="T27"/>
                <a:gd fmla="*/ 5 w 20" name="T28"/>
                <a:gd fmla="*/ 0 h 13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0" name="T45"/>
                <a:gd fmla="*/ 0 h 13" name="T46"/>
                <a:gd fmla="*/ 20 w 20" name="T47"/>
                <a:gd fmla="*/ 13 h 13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3" w="20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44" name="Freeform 30"/>
            <p:cNvSpPr>
              <a:spLocks noChangeArrowheads="1"/>
            </p:cNvSpPr>
            <p:nvPr/>
          </p:nvSpPr>
          <p:spPr bwMode="auto">
            <a:xfrm>
              <a:off x="1354" y="166"/>
              <a:ext cx="82" cy="33"/>
            </a:xfrm>
            <a:custGeom>
              <a:gdLst>
                <a:gd fmla="*/ 4 w 82" name="T0"/>
                <a:gd fmla="*/ 0 h 33" name="T1"/>
                <a:gd fmla="*/ 11 w 82" name="T2"/>
                <a:gd fmla="*/ 1 h 33" name="T3"/>
                <a:gd fmla="*/ 15 w 82" name="T4"/>
                <a:gd fmla="*/ 3 h 33" name="T5"/>
                <a:gd fmla="*/ 18 w 82" name="T6"/>
                <a:gd fmla="*/ 7 h 33" name="T7"/>
                <a:gd fmla="*/ 21 w 82" name="T8"/>
                <a:gd fmla="*/ 11 h 33" name="T9"/>
                <a:gd fmla="*/ 28 w 82" name="T10"/>
                <a:gd fmla="*/ 5 h 33" name="T11"/>
                <a:gd fmla="*/ 35 w 82" name="T12"/>
                <a:gd fmla="*/ 1 h 33" name="T13"/>
                <a:gd fmla="*/ 47 w 82" name="T14"/>
                <a:gd fmla="*/ 4 h 33" name="T15"/>
                <a:gd fmla="*/ 58 w 82" name="T16"/>
                <a:gd fmla="*/ 4 h 33" name="T17"/>
                <a:gd fmla="*/ 64 w 82" name="T18"/>
                <a:gd fmla="*/ 4 h 33" name="T19"/>
                <a:gd fmla="*/ 70 w 82" name="T20"/>
                <a:gd fmla="*/ 5 h 33" name="T21"/>
                <a:gd fmla="*/ 74 w 82" name="T22"/>
                <a:gd fmla="*/ 7 h 33" name="T23"/>
                <a:gd fmla="*/ 80 w 82" name="T24"/>
                <a:gd fmla="*/ 10 h 33" name="T25"/>
                <a:gd fmla="*/ 81 w 82" name="T26"/>
                <a:gd fmla="*/ 10 h 33" name="T27"/>
                <a:gd fmla="*/ 82 w 82" name="T28"/>
                <a:gd fmla="*/ 10 h 33" name="T29"/>
                <a:gd fmla="*/ 81 w 82" name="T30"/>
                <a:gd fmla="*/ 13 h 33" name="T31"/>
                <a:gd fmla="*/ 80 w 82" name="T32"/>
                <a:gd fmla="*/ 15 h 33" name="T33"/>
                <a:gd fmla="*/ 74 w 82" name="T34"/>
                <a:gd fmla="*/ 21 h 33" name="T35"/>
                <a:gd fmla="*/ 65 w 82" name="T36"/>
                <a:gd fmla="*/ 25 h 33" name="T37"/>
                <a:gd fmla="*/ 54 w 82" name="T38"/>
                <a:gd fmla="*/ 30 h 33" name="T39"/>
                <a:gd fmla="*/ 41 w 82" name="T40"/>
                <a:gd fmla="*/ 33 h 33" name="T41"/>
                <a:gd fmla="*/ 30 w 82" name="T42"/>
                <a:gd fmla="*/ 33 h 33" name="T43"/>
                <a:gd fmla="*/ 18 w 82" name="T44"/>
                <a:gd fmla="*/ 33 h 33" name="T45"/>
                <a:gd fmla="*/ 15 w 82" name="T46"/>
                <a:gd fmla="*/ 30 h 33" name="T47"/>
                <a:gd fmla="*/ 12 w 82" name="T48"/>
                <a:gd fmla="*/ 28 h 33" name="T49"/>
                <a:gd fmla="*/ 10 w 82" name="T50"/>
                <a:gd fmla="*/ 25 h 33" name="T51"/>
                <a:gd fmla="*/ 10 w 82" name="T52"/>
                <a:gd fmla="*/ 21 h 33" name="T53"/>
                <a:gd fmla="*/ 7 w 82" name="T54"/>
                <a:gd fmla="*/ 20 h 33" name="T55"/>
                <a:gd fmla="*/ 5 w 82" name="T56"/>
                <a:gd fmla="*/ 20 h 33" name="T57"/>
                <a:gd fmla="*/ 5 w 82" name="T58"/>
                <a:gd fmla="*/ 18 h 33" name="T59"/>
                <a:gd fmla="*/ 4 w 82" name="T60"/>
                <a:gd fmla="*/ 15 h 33" name="T61"/>
                <a:gd fmla="*/ 7 w 82" name="T62"/>
                <a:gd fmla="*/ 15 h 33" name="T63"/>
                <a:gd fmla="*/ 8 w 82" name="T64"/>
                <a:gd fmla="*/ 15 h 33" name="T65"/>
                <a:gd fmla="*/ 4 w 82" name="T66"/>
                <a:gd fmla="*/ 13 h 33" name="T67"/>
                <a:gd fmla="*/ 0 w 82" name="T68"/>
                <a:gd fmla="*/ 10 h 33" name="T69"/>
                <a:gd fmla="*/ 0 w 82" name="T70"/>
                <a:gd fmla="*/ 8 h 33" name="T71"/>
                <a:gd fmla="*/ 0 w 82" name="T72"/>
                <a:gd fmla="*/ 8 h 33" name="T73"/>
                <a:gd fmla="*/ 4 w 82" name="T74"/>
                <a:gd fmla="*/ 7 h 33" name="T75"/>
                <a:gd fmla="*/ 7 w 82" name="T76"/>
                <a:gd fmla="*/ 5 h 33" name="T77"/>
                <a:gd fmla="*/ 5 w 82" name="T78"/>
                <a:gd fmla="*/ 3 h 33" name="T79"/>
                <a:gd fmla="*/ 4 w 82" name="T80"/>
                <a:gd fmla="*/ 0 h 33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82" name="T123"/>
                <a:gd fmla="*/ 0 h 33" name="T124"/>
                <a:gd fmla="*/ 82 w 82" name="T125"/>
                <a:gd fmla="*/ 33 h 33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33" w="82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" name="Freeform 31"/>
            <p:cNvSpPr>
              <a:spLocks noChangeArrowheads="1"/>
            </p:cNvSpPr>
            <p:nvPr/>
          </p:nvSpPr>
          <p:spPr bwMode="auto">
            <a:xfrm>
              <a:off x="885" y="174"/>
              <a:ext cx="26" cy="17"/>
            </a:xfrm>
            <a:custGeom>
              <a:gdLst>
                <a:gd fmla="*/ 17 w 26" name="T0"/>
                <a:gd fmla="*/ 0 h 17" name="T1"/>
                <a:gd fmla="*/ 22 w 26" name="T2"/>
                <a:gd fmla="*/ 3 h 17" name="T3"/>
                <a:gd fmla="*/ 26 w 26" name="T4"/>
                <a:gd fmla="*/ 9 h 17" name="T5"/>
                <a:gd fmla="*/ 25 w 26" name="T6"/>
                <a:gd fmla="*/ 12 h 17" name="T7"/>
                <a:gd fmla="*/ 25 w 26" name="T8"/>
                <a:gd fmla="*/ 15 h 17" name="T9"/>
                <a:gd fmla="*/ 13 w 26" name="T10"/>
                <a:gd fmla="*/ 16 h 17" name="T11"/>
                <a:gd fmla="*/ 3 w 26" name="T12"/>
                <a:gd fmla="*/ 17 h 17" name="T13"/>
                <a:gd fmla="*/ 2 w 26" name="T14"/>
                <a:gd fmla="*/ 16 h 17" name="T15"/>
                <a:gd fmla="*/ 0 w 26" name="T16"/>
                <a:gd fmla="*/ 15 h 17" name="T17"/>
                <a:gd fmla="*/ 0 w 26" name="T18"/>
                <a:gd fmla="*/ 13 h 17" name="T19"/>
                <a:gd fmla="*/ 0 w 26" name="T20"/>
                <a:gd fmla="*/ 10 h 17" name="T21"/>
                <a:gd fmla="*/ 9 w 26" name="T22"/>
                <a:gd fmla="*/ 6 h 17" name="T23"/>
                <a:gd fmla="*/ 17 w 26" name="T24"/>
                <a:gd fmla="*/ 0 h 17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26" name="T39"/>
                <a:gd fmla="*/ 0 h 17" name="T40"/>
                <a:gd fmla="*/ 26 w 26" name="T41"/>
                <a:gd fmla="*/ 17 h 17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7" w="26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46" name="Freeform 32"/>
            <p:cNvSpPr>
              <a:spLocks noChangeArrowheads="1"/>
            </p:cNvSpPr>
            <p:nvPr/>
          </p:nvSpPr>
          <p:spPr bwMode="auto">
            <a:xfrm>
              <a:off x="808" y="176"/>
              <a:ext cx="52" cy="23"/>
            </a:xfrm>
            <a:custGeom>
              <a:gdLst>
                <a:gd fmla="*/ 17 w 52" name="T0"/>
                <a:gd fmla="*/ 0 h 23" name="T1"/>
                <a:gd fmla="*/ 26 w 52" name="T2"/>
                <a:gd fmla="*/ 1 h 23" name="T3"/>
                <a:gd fmla="*/ 35 w 52" name="T4"/>
                <a:gd fmla="*/ 4 h 23" name="T5"/>
                <a:gd fmla="*/ 43 w 52" name="T6"/>
                <a:gd fmla="*/ 13 h 23" name="T7"/>
                <a:gd fmla="*/ 52 w 52" name="T8"/>
                <a:gd fmla="*/ 18 h 23" name="T9"/>
                <a:gd fmla="*/ 50 w 52" name="T10"/>
                <a:gd fmla="*/ 20 h 23" name="T11"/>
                <a:gd fmla="*/ 50 w 52" name="T12"/>
                <a:gd fmla="*/ 21 h 23" name="T13"/>
                <a:gd fmla="*/ 49 w 52" name="T14"/>
                <a:gd fmla="*/ 21 h 23" name="T15"/>
                <a:gd fmla="*/ 47 w 52" name="T16"/>
                <a:gd fmla="*/ 21 h 23" name="T17"/>
                <a:gd fmla="*/ 35 w 52" name="T18"/>
                <a:gd fmla="*/ 18 h 23" name="T19"/>
                <a:gd fmla="*/ 19 w 52" name="T20"/>
                <a:gd fmla="*/ 15 h 23" name="T21"/>
                <a:gd fmla="*/ 15 w 52" name="T22"/>
                <a:gd fmla="*/ 18 h 23" name="T23"/>
                <a:gd fmla="*/ 12 w 52" name="T24"/>
                <a:gd fmla="*/ 20 h 23" name="T25"/>
                <a:gd fmla="*/ 7 w 52" name="T26"/>
                <a:gd fmla="*/ 23 h 23" name="T27"/>
                <a:gd fmla="*/ 0 w 52" name="T28"/>
                <a:gd fmla="*/ 23 h 23" name="T29"/>
                <a:gd fmla="*/ 7 w 52" name="T30"/>
                <a:gd fmla="*/ 11 h 23" name="T31"/>
                <a:gd fmla="*/ 17 w 52" name="T32"/>
                <a:gd fmla="*/ 0 h 23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52" name="T51"/>
                <a:gd fmla="*/ 0 h 23" name="T52"/>
                <a:gd fmla="*/ 52 w 52" name="T53"/>
                <a:gd fmla="*/ 23 h 23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23" w="52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47" name="Freeform 33"/>
            <p:cNvSpPr>
              <a:spLocks noChangeArrowheads="1"/>
            </p:cNvSpPr>
            <p:nvPr/>
          </p:nvSpPr>
          <p:spPr bwMode="auto">
            <a:xfrm>
              <a:off x="1505" y="256"/>
              <a:ext cx="14" cy="10"/>
            </a:xfrm>
            <a:custGeom>
              <a:gdLst>
                <a:gd fmla="*/ 0 w 14" name="T0"/>
                <a:gd fmla="*/ 0 h 10" name="T1"/>
                <a:gd fmla="*/ 7 w 14" name="T2"/>
                <a:gd fmla="*/ 1 h 10" name="T3"/>
                <a:gd fmla="*/ 13 w 14" name="T4"/>
                <a:gd fmla="*/ 3 h 10" name="T5"/>
                <a:gd fmla="*/ 14 w 14" name="T6"/>
                <a:gd fmla="*/ 5 h 10" name="T7"/>
                <a:gd fmla="*/ 14 w 14" name="T8"/>
                <a:gd fmla="*/ 7 h 10" name="T9"/>
                <a:gd fmla="*/ 14 w 14" name="T10"/>
                <a:gd fmla="*/ 8 h 10" name="T11"/>
                <a:gd fmla="*/ 14 w 14" name="T12"/>
                <a:gd fmla="*/ 10 h 10" name="T13"/>
                <a:gd fmla="*/ 14 w 14" name="T14"/>
                <a:gd fmla="*/ 10 h 10" name="T15"/>
                <a:gd fmla="*/ 13 w 14" name="T16"/>
                <a:gd fmla="*/ 10 h 10" name="T17"/>
                <a:gd fmla="*/ 4 w 14" name="T18"/>
                <a:gd fmla="*/ 5 h 10" name="T19"/>
                <a:gd fmla="*/ 0 w 14" name="T20"/>
                <a:gd fmla="*/ 0 h 1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4" name="T33"/>
                <a:gd fmla="*/ 0 h 10" name="T34"/>
                <a:gd fmla="*/ 14 w 14" name="T35"/>
                <a:gd fmla="*/ 10 h 1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" w="14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48" name="Freeform 34"/>
            <p:cNvSpPr>
              <a:spLocks noChangeArrowheads="1"/>
            </p:cNvSpPr>
            <p:nvPr/>
          </p:nvSpPr>
          <p:spPr bwMode="auto">
            <a:xfrm>
              <a:off x="296" y="266"/>
              <a:ext cx="17" cy="18"/>
            </a:xfrm>
            <a:custGeom>
              <a:gdLst>
                <a:gd fmla="*/ 4 w 17" name="T0"/>
                <a:gd fmla="*/ 0 h 18" name="T1"/>
                <a:gd fmla="*/ 5 w 17" name="T2"/>
                <a:gd fmla="*/ 1 h 18" name="T3"/>
                <a:gd fmla="*/ 5 w 17" name="T4"/>
                <a:gd fmla="*/ 4 h 18" name="T5"/>
                <a:gd fmla="*/ 11 w 17" name="T6"/>
                <a:gd fmla="*/ 3 h 18" name="T7"/>
                <a:gd fmla="*/ 17 w 17" name="T8"/>
                <a:gd fmla="*/ 3 h 18" name="T9"/>
                <a:gd fmla="*/ 17 w 17" name="T10"/>
                <a:gd fmla="*/ 5 h 18" name="T11"/>
                <a:gd fmla="*/ 17 w 17" name="T12"/>
                <a:gd fmla="*/ 8 h 18" name="T13"/>
                <a:gd fmla="*/ 15 w 17" name="T14"/>
                <a:gd fmla="*/ 10 h 18" name="T15"/>
                <a:gd fmla="*/ 14 w 17" name="T16"/>
                <a:gd fmla="*/ 13 h 18" name="T17"/>
                <a:gd fmla="*/ 10 w 17" name="T18"/>
                <a:gd fmla="*/ 14 h 18" name="T19"/>
                <a:gd fmla="*/ 5 w 17" name="T20"/>
                <a:gd fmla="*/ 18 h 18" name="T21"/>
                <a:gd fmla="*/ 4 w 17" name="T22"/>
                <a:gd fmla="*/ 17 h 18" name="T23"/>
                <a:gd fmla="*/ 3 w 17" name="T24"/>
                <a:gd fmla="*/ 17 h 18" name="T25"/>
                <a:gd fmla="*/ 1 w 17" name="T26"/>
                <a:gd fmla="*/ 10 h 18" name="T27"/>
                <a:gd fmla="*/ 0 w 17" name="T28"/>
                <a:gd fmla="*/ 4 h 18" name="T29"/>
                <a:gd fmla="*/ 3 w 17" name="T30"/>
                <a:gd fmla="*/ 1 h 18" name="T31"/>
                <a:gd fmla="*/ 4 w 17" name="T32"/>
                <a:gd fmla="*/ 0 h 1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7" name="T51"/>
                <a:gd fmla="*/ 0 h 18" name="T52"/>
                <a:gd fmla="*/ 17 w 17" name="T53"/>
                <a:gd fmla="*/ 18 h 1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8" w="1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49" name="Freeform 35"/>
            <p:cNvSpPr>
              <a:spLocks noChangeArrowheads="1"/>
            </p:cNvSpPr>
            <p:nvPr/>
          </p:nvSpPr>
          <p:spPr bwMode="auto">
            <a:xfrm>
              <a:off x="1486" y="269"/>
              <a:ext cx="70" cy="91"/>
            </a:xfrm>
            <a:custGeom>
              <a:gdLst>
                <a:gd fmla="*/ 70 w 70" name="T0"/>
                <a:gd fmla="*/ 55 h 91" name="T1"/>
                <a:gd fmla="*/ 70 w 70" name="T2"/>
                <a:gd fmla="*/ 60 h 91" name="T3"/>
                <a:gd fmla="*/ 70 w 70" name="T4"/>
                <a:gd fmla="*/ 65 h 91" name="T5"/>
                <a:gd fmla="*/ 66 w 70" name="T6"/>
                <a:gd fmla="*/ 65 h 91" name="T7"/>
                <a:gd fmla="*/ 62 w 70" name="T8"/>
                <a:gd fmla="*/ 67 h 91" name="T9"/>
                <a:gd fmla="*/ 63 w 70" name="T10"/>
                <a:gd fmla="*/ 68 h 91" name="T11"/>
                <a:gd fmla="*/ 65 w 70" name="T12"/>
                <a:gd fmla="*/ 71 h 91" name="T13"/>
                <a:gd fmla="*/ 68 w 70" name="T14"/>
                <a:gd fmla="*/ 72 h 91" name="T15"/>
                <a:gd fmla="*/ 69 w 70" name="T16"/>
                <a:gd fmla="*/ 75 h 91" name="T17"/>
                <a:gd fmla="*/ 69 w 70" name="T18"/>
                <a:gd fmla="*/ 77 h 91" name="T19"/>
                <a:gd fmla="*/ 69 w 70" name="T20"/>
                <a:gd fmla="*/ 77 h 91" name="T21"/>
                <a:gd fmla="*/ 49 w 70" name="T22"/>
                <a:gd fmla="*/ 78 h 91" name="T23"/>
                <a:gd fmla="*/ 32 w 70" name="T24"/>
                <a:gd fmla="*/ 81 h 91" name="T25"/>
                <a:gd fmla="*/ 15 w 70" name="T26"/>
                <a:gd fmla="*/ 87 h 91" name="T27"/>
                <a:gd fmla="*/ 0 w 70" name="T28"/>
                <a:gd fmla="*/ 91 h 91" name="T29"/>
                <a:gd fmla="*/ 0 w 70" name="T30"/>
                <a:gd fmla="*/ 91 h 91" name="T31"/>
                <a:gd fmla="*/ 0 w 70" name="T32"/>
                <a:gd fmla="*/ 89 h 91" name="T33"/>
                <a:gd fmla="*/ 0 w 70" name="T34"/>
                <a:gd fmla="*/ 88 h 91" name="T35"/>
                <a:gd fmla="*/ 2 w 70" name="T36"/>
                <a:gd fmla="*/ 85 h 91" name="T37"/>
                <a:gd fmla="*/ 12 w 70" name="T38"/>
                <a:gd fmla="*/ 80 h 91" name="T39"/>
                <a:gd fmla="*/ 25 w 70" name="T40"/>
                <a:gd fmla="*/ 72 h 91" name="T41"/>
                <a:gd fmla="*/ 16 w 70" name="T42"/>
                <a:gd fmla="*/ 71 h 91" name="T43"/>
                <a:gd fmla="*/ 9 w 70" name="T44"/>
                <a:gd fmla="*/ 67 h 91" name="T45"/>
                <a:gd fmla="*/ 12 w 70" name="T46"/>
                <a:gd fmla="*/ 58 h 91" name="T47"/>
                <a:gd fmla="*/ 13 w 70" name="T48"/>
                <a:gd fmla="*/ 51 h 91" name="T49"/>
                <a:gd fmla="*/ 22 w 70" name="T50"/>
                <a:gd fmla="*/ 51 h 91" name="T51"/>
                <a:gd fmla="*/ 30 w 70" name="T52"/>
                <a:gd fmla="*/ 51 h 91" name="T53"/>
                <a:gd fmla="*/ 26 w 70" name="T54"/>
                <a:gd fmla="*/ 37 h 91" name="T55"/>
                <a:gd fmla="*/ 19 w 70" name="T56"/>
                <a:gd fmla="*/ 25 h 91" name="T57"/>
                <a:gd fmla="*/ 10 w 70" name="T58"/>
                <a:gd fmla="*/ 12 h 91" name="T59"/>
                <a:gd fmla="*/ 5 w 70" name="T60"/>
                <a:gd fmla="*/ 1 h 91" name="T61"/>
                <a:gd fmla="*/ 5 w 70" name="T62"/>
                <a:gd fmla="*/ 0 h 91" name="T63"/>
                <a:gd fmla="*/ 5 w 70" name="T64"/>
                <a:gd fmla="*/ 0 h 91" name="T65"/>
                <a:gd fmla="*/ 9 w 70" name="T66"/>
                <a:gd fmla="*/ 0 h 91" name="T67"/>
                <a:gd fmla="*/ 15 w 70" name="T68"/>
                <a:gd fmla="*/ 0 h 91" name="T69"/>
                <a:gd fmla="*/ 15 w 70" name="T70"/>
                <a:gd fmla="*/ 4 h 91" name="T71"/>
                <a:gd fmla="*/ 15 w 70" name="T72"/>
                <a:gd fmla="*/ 8 h 91" name="T73"/>
                <a:gd fmla="*/ 16 w 70" name="T74"/>
                <a:gd fmla="*/ 8 h 91" name="T75"/>
                <a:gd fmla="*/ 19 w 70" name="T76"/>
                <a:gd fmla="*/ 8 h 91" name="T77"/>
                <a:gd fmla="*/ 23 w 70" name="T78"/>
                <a:gd fmla="*/ 5 h 91" name="T79"/>
                <a:gd fmla="*/ 26 w 70" name="T80"/>
                <a:gd fmla="*/ 2 h 91" name="T81"/>
                <a:gd fmla="*/ 32 w 70" name="T82"/>
                <a:gd fmla="*/ 1 h 91" name="T83"/>
                <a:gd fmla="*/ 38 w 70" name="T84"/>
                <a:gd fmla="*/ 1 h 91" name="T85"/>
                <a:gd fmla="*/ 39 w 70" name="T86"/>
                <a:gd fmla="*/ 8 h 91" name="T87"/>
                <a:gd fmla="*/ 40 w 70" name="T88"/>
                <a:gd fmla="*/ 15 h 91" name="T89"/>
                <a:gd fmla="*/ 42 w 70" name="T90"/>
                <a:gd fmla="*/ 24 h 91" name="T91"/>
                <a:gd fmla="*/ 46 w 70" name="T92"/>
                <a:gd fmla="*/ 31 h 91" name="T93"/>
                <a:gd fmla="*/ 49 w 70" name="T94"/>
                <a:gd fmla="*/ 38 h 91" name="T95"/>
                <a:gd fmla="*/ 53 w 70" name="T96"/>
                <a:gd fmla="*/ 45 h 91" name="T97"/>
                <a:gd fmla="*/ 58 w 70" name="T98"/>
                <a:gd fmla="*/ 51 h 91" name="T99"/>
                <a:gd fmla="*/ 62 w 70" name="T100"/>
                <a:gd fmla="*/ 55 h 91" name="T101"/>
                <a:gd fmla="*/ 66 w 70" name="T102"/>
                <a:gd fmla="*/ 55 h 91" name="T103"/>
                <a:gd fmla="*/ 70 w 70" name="T104"/>
                <a:gd fmla="*/ 55 h 9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70" name="T159"/>
                <a:gd fmla="*/ 0 h 91" name="T160"/>
                <a:gd fmla="*/ 70 w 70" name="T161"/>
                <a:gd fmla="*/ 91 h 9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91" w="70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" name="Freeform 36"/>
            <p:cNvSpPr>
              <a:spLocks noChangeArrowheads="1"/>
            </p:cNvSpPr>
            <p:nvPr/>
          </p:nvSpPr>
          <p:spPr bwMode="auto">
            <a:xfrm>
              <a:off x="0" y="299"/>
              <a:ext cx="9" cy="4"/>
            </a:xfrm>
            <a:custGeom>
              <a:gdLst>
                <a:gd fmla="*/ 0 w 9" name="T0"/>
                <a:gd fmla="*/ 0 h 4" name="T1"/>
                <a:gd fmla="*/ 4 w 9" name="T2"/>
                <a:gd fmla="*/ 0 h 4" name="T3"/>
                <a:gd fmla="*/ 9 w 9" name="T4"/>
                <a:gd fmla="*/ 0 h 4" name="T5"/>
                <a:gd fmla="*/ 7 w 9" name="T6"/>
                <a:gd fmla="*/ 1 h 4" name="T7"/>
                <a:gd fmla="*/ 7 w 9" name="T8"/>
                <a:gd fmla="*/ 2 h 4" name="T9"/>
                <a:gd fmla="*/ 6 w 9" name="T10"/>
                <a:gd fmla="*/ 2 h 4" name="T11"/>
                <a:gd fmla="*/ 4 w 9" name="T12"/>
                <a:gd fmla="*/ 2 h 4" name="T13"/>
                <a:gd fmla="*/ 2 w 9" name="T14"/>
                <a:gd fmla="*/ 4 h 4" name="T15"/>
                <a:gd fmla="*/ 0 w 9" name="T16"/>
                <a:gd fmla="*/ 4 h 4" name="T17"/>
                <a:gd fmla="*/ 0 w 9" name="T18"/>
                <a:gd fmla="*/ 2 h 4" name="T19"/>
                <a:gd fmla="*/ 0 w 9" name="T20"/>
                <a:gd fmla="*/ 0 h 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9" name="T33"/>
                <a:gd fmla="*/ 0 h 4" name="T34"/>
                <a:gd fmla="*/ 9 w 9" name="T35"/>
                <a:gd fmla="*/ 4 h 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4" w="9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51" name="Freeform 37"/>
            <p:cNvSpPr>
              <a:spLocks noChangeArrowheads="1"/>
            </p:cNvSpPr>
            <p:nvPr/>
          </p:nvSpPr>
          <p:spPr bwMode="auto">
            <a:xfrm>
              <a:off x="1439" y="300"/>
              <a:ext cx="49" cy="40"/>
            </a:xfrm>
            <a:custGeom>
              <a:gdLst>
                <a:gd fmla="*/ 23 w 49" name="T0"/>
                <a:gd fmla="*/ 0 h 40" name="T1"/>
                <a:gd fmla="*/ 36 w 49" name="T2"/>
                <a:gd fmla="*/ 1 h 40" name="T3"/>
                <a:gd fmla="*/ 49 w 49" name="T4"/>
                <a:gd fmla="*/ 1 h 40" name="T5"/>
                <a:gd fmla="*/ 49 w 49" name="T6"/>
                <a:gd fmla="*/ 3 h 40" name="T7"/>
                <a:gd fmla="*/ 49 w 49" name="T8"/>
                <a:gd fmla="*/ 3 h 40" name="T9"/>
                <a:gd fmla="*/ 45 w 49" name="T10"/>
                <a:gd fmla="*/ 14 h 40" name="T11"/>
                <a:gd fmla="*/ 42 w 49" name="T12"/>
                <a:gd fmla="*/ 27 h 40" name="T13"/>
                <a:gd fmla="*/ 35 w 49" name="T14"/>
                <a:gd fmla="*/ 31 h 40" name="T15"/>
                <a:gd fmla="*/ 25 w 49" name="T16"/>
                <a:gd fmla="*/ 36 h 40" name="T17"/>
                <a:gd fmla="*/ 20 w 49" name="T18"/>
                <a:gd fmla="*/ 39 h 40" name="T19"/>
                <a:gd fmla="*/ 15 w 49" name="T20"/>
                <a:gd fmla="*/ 40 h 40" name="T21"/>
                <a:gd fmla="*/ 10 w 49" name="T22"/>
                <a:gd fmla="*/ 40 h 40" name="T23"/>
                <a:gd fmla="*/ 6 w 49" name="T24"/>
                <a:gd fmla="*/ 40 h 40" name="T25"/>
                <a:gd fmla="*/ 3 w 49" name="T26"/>
                <a:gd fmla="*/ 39 h 40" name="T27"/>
                <a:gd fmla="*/ 0 w 49" name="T28"/>
                <a:gd fmla="*/ 37 h 40" name="T29"/>
                <a:gd fmla="*/ 5 w 49" name="T30"/>
                <a:gd fmla="*/ 23 h 40" name="T31"/>
                <a:gd fmla="*/ 10 w 49" name="T32"/>
                <a:gd fmla="*/ 9 h 40" name="T33"/>
                <a:gd fmla="*/ 17 w 49" name="T34"/>
                <a:gd fmla="*/ 6 h 40" name="T35"/>
                <a:gd fmla="*/ 23 w 49" name="T36"/>
                <a:gd fmla="*/ 0 h 40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49" name="T57"/>
                <a:gd fmla="*/ 0 h 40" name="T58"/>
                <a:gd fmla="*/ 49 w 49" name="T59"/>
                <a:gd fmla="*/ 40 h 40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40" w="49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52" name="Freeform 38"/>
            <p:cNvSpPr>
              <a:spLocks noChangeArrowheads="1"/>
            </p:cNvSpPr>
            <p:nvPr/>
          </p:nvSpPr>
          <p:spPr bwMode="auto">
            <a:xfrm>
              <a:off x="284" y="309"/>
              <a:ext cx="12" cy="18"/>
            </a:xfrm>
            <a:custGeom>
              <a:gdLst>
                <a:gd fmla="*/ 7 w 12" name="T0"/>
                <a:gd fmla="*/ 0 h 18" name="T1"/>
                <a:gd fmla="*/ 10 w 12" name="T2"/>
                <a:gd fmla="*/ 0 h 18" name="T3"/>
                <a:gd fmla="*/ 12 w 12" name="T4"/>
                <a:gd fmla="*/ 0 h 18" name="T5"/>
                <a:gd fmla="*/ 10 w 12" name="T6"/>
                <a:gd fmla="*/ 5 h 18" name="T7"/>
                <a:gd fmla="*/ 9 w 12" name="T8"/>
                <a:gd fmla="*/ 10 h 18" name="T9"/>
                <a:gd fmla="*/ 6 w 12" name="T10"/>
                <a:gd fmla="*/ 14 h 18" name="T11"/>
                <a:gd fmla="*/ 3 w 12" name="T12"/>
                <a:gd fmla="*/ 18 h 18" name="T13"/>
                <a:gd fmla="*/ 2 w 12" name="T14"/>
                <a:gd fmla="*/ 17 h 18" name="T15"/>
                <a:gd fmla="*/ 0 w 12" name="T16"/>
                <a:gd fmla="*/ 17 h 18" name="T17"/>
                <a:gd fmla="*/ 0 w 12" name="T18"/>
                <a:gd fmla="*/ 12 h 18" name="T19"/>
                <a:gd fmla="*/ 0 w 12" name="T20"/>
                <a:gd fmla="*/ 7 h 18" name="T21"/>
                <a:gd fmla="*/ 3 w 12" name="T22"/>
                <a:gd fmla="*/ 4 h 18" name="T23"/>
                <a:gd fmla="*/ 7 w 12" name="T24"/>
                <a:gd fmla="*/ 0 h 18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2" name="T39"/>
                <a:gd fmla="*/ 0 h 18" name="T40"/>
                <a:gd fmla="*/ 12 w 12" name="T41"/>
                <a:gd fmla="*/ 18 h 18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8" w="12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53" name="Freeform 39"/>
            <p:cNvSpPr>
              <a:spLocks noChangeArrowheads="1"/>
            </p:cNvSpPr>
            <p:nvPr/>
          </p:nvSpPr>
          <p:spPr bwMode="auto">
            <a:xfrm>
              <a:off x="958" y="343"/>
              <a:ext cx="63" cy="57"/>
            </a:xfrm>
            <a:custGeom>
              <a:gdLst>
                <a:gd fmla="*/ 36 w 63" name="T0"/>
                <a:gd fmla="*/ 0 h 57" name="T1"/>
                <a:gd fmla="*/ 39 w 63" name="T2"/>
                <a:gd fmla="*/ 3 h 57" name="T3"/>
                <a:gd fmla="*/ 39 w 63" name="T4"/>
                <a:gd fmla="*/ 6 h 57" name="T5"/>
                <a:gd fmla="*/ 39 w 63" name="T6"/>
                <a:gd fmla="*/ 7 h 57" name="T7"/>
                <a:gd fmla="*/ 37 w 63" name="T8"/>
                <a:gd fmla="*/ 10 h 57" name="T9"/>
                <a:gd fmla="*/ 34 w 63" name="T10"/>
                <a:gd fmla="*/ 14 h 57" name="T11"/>
                <a:gd fmla="*/ 30 w 63" name="T12"/>
                <a:gd fmla="*/ 17 h 57" name="T13"/>
                <a:gd fmla="*/ 34 w 63" name="T14"/>
                <a:gd fmla="*/ 17 h 57" name="T15"/>
                <a:gd fmla="*/ 37 w 63" name="T16"/>
                <a:gd fmla="*/ 17 h 57" name="T17"/>
                <a:gd fmla="*/ 37 w 63" name="T18"/>
                <a:gd fmla="*/ 21 h 57" name="T19"/>
                <a:gd fmla="*/ 37 w 63" name="T20"/>
                <a:gd fmla="*/ 25 h 57" name="T21"/>
                <a:gd fmla="*/ 40 w 63" name="T22"/>
                <a:gd fmla="*/ 24 h 57" name="T23"/>
                <a:gd fmla="*/ 43 w 63" name="T24"/>
                <a:gd fmla="*/ 21 h 57" name="T25"/>
                <a:gd fmla="*/ 47 w 63" name="T26"/>
                <a:gd fmla="*/ 20 h 57" name="T27"/>
                <a:gd fmla="*/ 53 w 63" name="T28"/>
                <a:gd fmla="*/ 18 h 57" name="T29"/>
                <a:gd fmla="*/ 57 w 63" name="T30"/>
                <a:gd fmla="*/ 20 h 57" name="T31"/>
                <a:gd fmla="*/ 63 w 63" name="T32"/>
                <a:gd fmla="*/ 21 h 57" name="T33"/>
                <a:gd fmla="*/ 59 w 63" name="T34"/>
                <a:gd fmla="*/ 38 h 57" name="T35"/>
                <a:gd fmla="*/ 56 w 63" name="T36"/>
                <a:gd fmla="*/ 57 h 57" name="T37"/>
                <a:gd fmla="*/ 50 w 63" name="T38"/>
                <a:gd fmla="*/ 57 h 57" name="T39"/>
                <a:gd fmla="*/ 44 w 63" name="T40"/>
                <a:gd fmla="*/ 57 h 57" name="T41"/>
                <a:gd fmla="*/ 43 w 63" name="T42"/>
                <a:gd fmla="*/ 57 h 57" name="T43"/>
                <a:gd fmla="*/ 40 w 63" name="T44"/>
                <a:gd fmla="*/ 55 h 57" name="T45"/>
                <a:gd fmla="*/ 40 w 63" name="T46"/>
                <a:gd fmla="*/ 51 h 57" name="T47"/>
                <a:gd fmla="*/ 39 w 63" name="T48"/>
                <a:gd fmla="*/ 48 h 57" name="T49"/>
                <a:gd fmla="*/ 37 w 63" name="T50"/>
                <a:gd fmla="*/ 50 h 57" name="T51"/>
                <a:gd fmla="*/ 34 w 63" name="T52"/>
                <a:gd fmla="*/ 51 h 57" name="T53"/>
                <a:gd fmla="*/ 32 w 63" name="T54"/>
                <a:gd fmla="*/ 55 h 57" name="T55"/>
                <a:gd fmla="*/ 27 w 63" name="T56"/>
                <a:gd fmla="*/ 57 h 57" name="T57"/>
                <a:gd fmla="*/ 24 w 63" name="T58"/>
                <a:gd fmla="*/ 51 h 57" name="T59"/>
                <a:gd fmla="*/ 22 w 63" name="T60"/>
                <a:gd fmla="*/ 45 h 57" name="T61"/>
                <a:gd fmla="*/ 12 w 63" name="T62"/>
                <a:gd fmla="*/ 45 h 57" name="T63"/>
                <a:gd fmla="*/ 2 w 63" name="T64"/>
                <a:gd fmla="*/ 47 h 57" name="T65"/>
                <a:gd fmla="*/ 0 w 63" name="T66"/>
                <a:gd fmla="*/ 41 h 57" name="T67"/>
                <a:gd fmla="*/ 0 w 63" name="T68"/>
                <a:gd fmla="*/ 37 h 57" name="T69"/>
                <a:gd fmla="*/ 9 w 63" name="T70"/>
                <a:gd fmla="*/ 30 h 57" name="T71"/>
                <a:gd fmla="*/ 20 w 63" name="T72"/>
                <a:gd fmla="*/ 20 h 57" name="T73"/>
                <a:gd fmla="*/ 30 w 63" name="T74"/>
                <a:gd fmla="*/ 10 h 57" name="T75"/>
                <a:gd fmla="*/ 36 w 63" name="T76"/>
                <a:gd fmla="*/ 0 h 57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63" name="T117"/>
                <a:gd fmla="*/ 0 h 57" name="T118"/>
                <a:gd fmla="*/ 63 w 63" name="T119"/>
                <a:gd fmla="*/ 57 h 57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57" w="62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54" name="Freeform 44"/>
            <p:cNvSpPr>
              <a:spLocks noChangeArrowheads="1"/>
            </p:cNvSpPr>
            <p:nvPr/>
          </p:nvSpPr>
          <p:spPr bwMode="auto">
            <a:xfrm>
              <a:off x="2950" y="416"/>
              <a:ext cx="3" cy="2"/>
            </a:xfrm>
            <a:custGeom>
              <a:gdLst>
                <a:gd fmla="*/ 0 w 3" name="T0"/>
                <a:gd fmla="*/ 0 h 2" name="T1"/>
                <a:gd fmla="*/ 1 w 3" name="T2"/>
                <a:gd fmla="*/ 1 h 2" name="T3"/>
                <a:gd fmla="*/ 3 w 3" name="T4"/>
                <a:gd fmla="*/ 2 h 2" name="T5"/>
                <a:gd fmla="*/ 1 w 3" name="T6"/>
                <a:gd fmla="*/ 2 h 2" name="T7"/>
                <a:gd fmla="*/ 0 w 3" name="T8"/>
                <a:gd fmla="*/ 0 h 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" name="T15"/>
                <a:gd fmla="*/ 0 h 2" name="T16"/>
                <a:gd fmla="*/ 3 w 3" name="T17"/>
                <a:gd fmla="*/ 2 h 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" w="3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" name="Freeform 45"/>
            <p:cNvSpPr>
              <a:spLocks noChangeArrowheads="1"/>
            </p:cNvSpPr>
            <p:nvPr/>
          </p:nvSpPr>
          <p:spPr bwMode="auto">
            <a:xfrm>
              <a:off x="2954" y="418"/>
              <a:ext cx="56" cy="43"/>
            </a:xfrm>
            <a:custGeom>
              <a:gdLst>
                <a:gd fmla="*/ 56 w 56" name="T0"/>
                <a:gd fmla="*/ 19 h 43" name="T1"/>
                <a:gd fmla="*/ 56 w 56" name="T2"/>
                <a:gd fmla="*/ 23 h 43" name="T3"/>
                <a:gd fmla="*/ 56 w 56" name="T4"/>
                <a:gd fmla="*/ 28 h 43" name="T5"/>
                <a:gd fmla="*/ 50 w 56" name="T6"/>
                <a:gd fmla="*/ 30 h 43" name="T7"/>
                <a:gd fmla="*/ 44 w 56" name="T8"/>
                <a:gd fmla="*/ 33 h 43" name="T9"/>
                <a:gd fmla="*/ 46 w 56" name="T10"/>
                <a:gd fmla="*/ 38 h 43" name="T11"/>
                <a:gd fmla="*/ 46 w 56" name="T12"/>
                <a:gd fmla="*/ 42 h 43" name="T13"/>
                <a:gd fmla="*/ 37 w 56" name="T14"/>
                <a:gd fmla="*/ 39 h 43" name="T15"/>
                <a:gd fmla="*/ 30 w 56" name="T16"/>
                <a:gd fmla="*/ 38 h 43" name="T17"/>
                <a:gd fmla="*/ 26 w 56" name="T18"/>
                <a:gd fmla="*/ 36 h 43" name="T19"/>
                <a:gd fmla="*/ 23 w 56" name="T20"/>
                <a:gd fmla="*/ 38 h 43" name="T21"/>
                <a:gd fmla="*/ 20 w 56" name="T22"/>
                <a:gd fmla="*/ 39 h 43" name="T23"/>
                <a:gd fmla="*/ 19 w 56" name="T24"/>
                <a:gd fmla="*/ 43 h 43" name="T25"/>
                <a:gd fmla="*/ 13 w 56" name="T26"/>
                <a:gd fmla="*/ 42 h 43" name="T27"/>
                <a:gd fmla="*/ 9 w 56" name="T28"/>
                <a:gd fmla="*/ 40 h 43" name="T29"/>
                <a:gd fmla="*/ 6 w 56" name="T30"/>
                <a:gd fmla="*/ 38 h 43" name="T31"/>
                <a:gd fmla="*/ 4 w 56" name="T32"/>
                <a:gd fmla="*/ 32 h 43" name="T33"/>
                <a:gd fmla="*/ 12 w 56" name="T34"/>
                <a:gd fmla="*/ 30 h 43" name="T35"/>
                <a:gd fmla="*/ 19 w 56" name="T36"/>
                <a:gd fmla="*/ 29 h 43" name="T37"/>
                <a:gd fmla="*/ 16 w 56" name="T38"/>
                <a:gd fmla="*/ 18 h 43" name="T39"/>
                <a:gd fmla="*/ 13 w 56" name="T40"/>
                <a:gd fmla="*/ 8 h 43" name="T41"/>
                <a:gd fmla="*/ 9 w 56" name="T42"/>
                <a:gd fmla="*/ 6 h 43" name="T43"/>
                <a:gd fmla="*/ 6 w 56" name="T44"/>
                <a:gd fmla="*/ 6 h 43" name="T45"/>
                <a:gd fmla="*/ 3 w 56" name="T46"/>
                <a:gd fmla="*/ 5 h 43" name="T47"/>
                <a:gd fmla="*/ 0 w 56" name="T48"/>
                <a:gd fmla="*/ 2 h 43" name="T49"/>
                <a:gd fmla="*/ 0 w 56" name="T50"/>
                <a:gd fmla="*/ 2 h 43" name="T51"/>
                <a:gd fmla="*/ 0 w 56" name="T52"/>
                <a:gd fmla="*/ 0 h 43" name="T53"/>
                <a:gd fmla="*/ 6 w 56" name="T54"/>
                <a:gd fmla="*/ 0 h 43" name="T55"/>
                <a:gd fmla="*/ 12 w 56" name="T56"/>
                <a:gd fmla="*/ 0 h 43" name="T57"/>
                <a:gd fmla="*/ 22 w 56" name="T58"/>
                <a:gd fmla="*/ 9 h 43" name="T59"/>
                <a:gd fmla="*/ 32 w 56" name="T60"/>
                <a:gd fmla="*/ 15 h 43" name="T61"/>
                <a:gd fmla="*/ 36 w 56" name="T62"/>
                <a:gd fmla="*/ 16 h 43" name="T63"/>
                <a:gd fmla="*/ 42 w 56" name="T64"/>
                <a:gd fmla="*/ 18 h 43" name="T65"/>
                <a:gd fmla="*/ 49 w 56" name="T66"/>
                <a:gd fmla="*/ 19 h 43" name="T67"/>
                <a:gd fmla="*/ 56 w 56" name="T68"/>
                <a:gd fmla="*/ 19 h 43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6" name="T105"/>
                <a:gd fmla="*/ 0 h 43" name="T106"/>
                <a:gd fmla="*/ 56 w 56" name="T107"/>
                <a:gd fmla="*/ 43 h 43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43" w="56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56" name="Freeform 47"/>
            <p:cNvSpPr>
              <a:spLocks noChangeArrowheads="1"/>
            </p:cNvSpPr>
            <p:nvPr/>
          </p:nvSpPr>
          <p:spPr bwMode="auto">
            <a:xfrm>
              <a:off x="2921" y="470"/>
              <a:ext cx="90" cy="108"/>
            </a:xfrm>
            <a:custGeom>
              <a:gdLst>
                <a:gd fmla="*/ 90 w 90" name="T0"/>
                <a:gd fmla="*/ 74 h 108" name="T1"/>
                <a:gd fmla="*/ 56 w 90" name="T2"/>
                <a:gd fmla="*/ 84 h 108" name="T3"/>
                <a:gd fmla="*/ 55 w 90" name="T4"/>
                <a:gd fmla="*/ 91 h 108" name="T5"/>
                <a:gd fmla="*/ 55 w 90" name="T6"/>
                <a:gd fmla="*/ 98 h 108" name="T7"/>
                <a:gd fmla="*/ 50 w 90" name="T8"/>
                <a:gd fmla="*/ 98 h 108" name="T9"/>
                <a:gd fmla="*/ 45 w 90" name="T10"/>
                <a:gd fmla="*/ 98 h 108" name="T11"/>
                <a:gd fmla="*/ 45 w 90" name="T12"/>
                <a:gd fmla="*/ 94 h 108" name="T13"/>
                <a:gd fmla="*/ 45 w 90" name="T14"/>
                <a:gd fmla="*/ 90 h 108" name="T15"/>
                <a:gd fmla="*/ 45 w 90" name="T16"/>
                <a:gd fmla="*/ 90 h 108" name="T17"/>
                <a:gd fmla="*/ 43 w 90" name="T18"/>
                <a:gd fmla="*/ 90 h 108" name="T19"/>
                <a:gd fmla="*/ 40 w 90" name="T20"/>
                <a:gd fmla="*/ 91 h 108" name="T21"/>
                <a:gd fmla="*/ 37 w 90" name="T22"/>
                <a:gd fmla="*/ 91 h 108" name="T23"/>
                <a:gd fmla="*/ 35 w 90" name="T24"/>
                <a:gd fmla="*/ 97 h 108" name="T25"/>
                <a:gd fmla="*/ 32 w 90" name="T26"/>
                <a:gd fmla="*/ 103 h 108" name="T27"/>
                <a:gd fmla="*/ 27 w 90" name="T28"/>
                <a:gd fmla="*/ 106 h 108" name="T29"/>
                <a:gd fmla="*/ 22 w 90" name="T30"/>
                <a:gd fmla="*/ 108 h 108" name="T31"/>
                <a:gd fmla="*/ 20 w 90" name="T32"/>
                <a:gd fmla="*/ 98 h 108" name="T33"/>
                <a:gd fmla="*/ 16 w 90" name="T34"/>
                <a:gd fmla="*/ 91 h 108" name="T35"/>
                <a:gd fmla="*/ 10 w 90" name="T36"/>
                <a:gd fmla="*/ 94 h 108" name="T37"/>
                <a:gd fmla="*/ 6 w 90" name="T38"/>
                <a:gd fmla="*/ 97 h 108" name="T39"/>
                <a:gd fmla="*/ 2 w 90" name="T40"/>
                <a:gd fmla="*/ 94 h 108" name="T41"/>
                <a:gd fmla="*/ 0 w 90" name="T42"/>
                <a:gd fmla="*/ 91 h 108" name="T43"/>
                <a:gd fmla="*/ 6 w 90" name="T44"/>
                <a:gd fmla="*/ 80 h 108" name="T45"/>
                <a:gd fmla="*/ 13 w 90" name="T46"/>
                <a:gd fmla="*/ 68 h 108" name="T47"/>
                <a:gd fmla="*/ 29 w 90" name="T48"/>
                <a:gd fmla="*/ 70 h 108" name="T49"/>
                <a:gd fmla="*/ 45 w 90" name="T50"/>
                <a:gd fmla="*/ 71 h 108" name="T51"/>
                <a:gd fmla="*/ 46 w 90" name="T52"/>
                <a:gd fmla="*/ 64 h 108" name="T53"/>
                <a:gd fmla="*/ 49 w 90" name="T54"/>
                <a:gd fmla="*/ 58 h 108" name="T55"/>
                <a:gd fmla="*/ 52 w 90" name="T56"/>
                <a:gd fmla="*/ 56 h 108" name="T57"/>
                <a:gd fmla="*/ 56 w 90" name="T58"/>
                <a:gd fmla="*/ 53 h 108" name="T59"/>
                <a:gd fmla="*/ 60 w 90" name="T60"/>
                <a:gd fmla="*/ 50 h 108" name="T61"/>
                <a:gd fmla="*/ 63 w 90" name="T62"/>
                <a:gd fmla="*/ 46 h 108" name="T63"/>
                <a:gd fmla="*/ 66 w 90" name="T64"/>
                <a:gd fmla="*/ 41 h 108" name="T65"/>
                <a:gd fmla="*/ 69 w 90" name="T66"/>
                <a:gd fmla="*/ 36 h 108" name="T67"/>
                <a:gd fmla="*/ 63 w 90" name="T68"/>
                <a:gd fmla="*/ 21 h 108" name="T69"/>
                <a:gd fmla="*/ 57 w 90" name="T70"/>
                <a:gd fmla="*/ 8 h 108" name="T71"/>
                <a:gd fmla="*/ 59 w 90" name="T72"/>
                <a:gd fmla="*/ 6 h 108" name="T73"/>
                <a:gd fmla="*/ 60 w 90" name="T74"/>
                <a:gd fmla="*/ 4 h 108" name="T75"/>
                <a:gd fmla="*/ 60 w 90" name="T76"/>
                <a:gd fmla="*/ 4 h 108" name="T77"/>
                <a:gd fmla="*/ 60 w 90" name="T78"/>
                <a:gd fmla="*/ 0 h 108" name="T79"/>
                <a:gd fmla="*/ 65 w 90" name="T80"/>
                <a:gd fmla="*/ 1 h 108" name="T81"/>
                <a:gd fmla="*/ 69 w 90" name="T82"/>
                <a:gd fmla="*/ 1 h 108" name="T83"/>
                <a:gd fmla="*/ 75 w 90" name="T84"/>
                <a:gd fmla="*/ 11 h 108" name="T85"/>
                <a:gd fmla="*/ 82 w 90" name="T86"/>
                <a:gd fmla="*/ 18 h 108" name="T87"/>
                <a:gd fmla="*/ 85 w 90" name="T88"/>
                <a:gd fmla="*/ 31 h 108" name="T89"/>
                <a:gd fmla="*/ 86 w 90" name="T90"/>
                <a:gd fmla="*/ 46 h 108" name="T91"/>
                <a:gd fmla="*/ 89 w 90" name="T92"/>
                <a:gd fmla="*/ 60 h 108" name="T93"/>
                <a:gd fmla="*/ 90 w 90" name="T94"/>
                <a:gd fmla="*/ 74 h 108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90" name="T144"/>
                <a:gd fmla="*/ 0 h 108" name="T145"/>
                <a:gd fmla="*/ 90 w 90" name="T146"/>
                <a:gd fmla="*/ 108 h 108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108" w="90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57" name="Freeform 48"/>
            <p:cNvSpPr>
              <a:spLocks noChangeArrowheads="1"/>
            </p:cNvSpPr>
            <p:nvPr/>
          </p:nvSpPr>
          <p:spPr bwMode="auto">
            <a:xfrm>
              <a:off x="2911" y="564"/>
              <a:ext cx="27" cy="32"/>
            </a:xfrm>
            <a:custGeom>
              <a:gdLst>
                <a:gd fmla="*/ 27 w 27" name="T0"/>
                <a:gd fmla="*/ 10 h 32" name="T1"/>
                <a:gd fmla="*/ 25 w 27" name="T2"/>
                <a:gd fmla="*/ 22 h 32" name="T3"/>
                <a:gd fmla="*/ 23 w 27" name="T4"/>
                <a:gd fmla="*/ 32 h 32" name="T5"/>
                <a:gd fmla="*/ 19 w 27" name="T6"/>
                <a:gd fmla="*/ 32 h 32" name="T7"/>
                <a:gd fmla="*/ 15 w 27" name="T8"/>
                <a:gd fmla="*/ 32 h 32" name="T9"/>
                <a:gd fmla="*/ 13 w 27" name="T10"/>
                <a:gd fmla="*/ 23 h 32" name="T11"/>
                <a:gd fmla="*/ 13 w 27" name="T12"/>
                <a:gd fmla="*/ 13 h 32" name="T13"/>
                <a:gd fmla="*/ 7 w 27" name="T14"/>
                <a:gd fmla="*/ 13 h 32" name="T15"/>
                <a:gd fmla="*/ 6 w 27" name="T16"/>
                <a:gd fmla="*/ 12 h 32" name="T17"/>
                <a:gd fmla="*/ 3 w 27" name="T18"/>
                <a:gd fmla="*/ 10 h 32" name="T19"/>
                <a:gd fmla="*/ 0 w 27" name="T20"/>
                <a:gd fmla="*/ 7 h 32" name="T21"/>
                <a:gd fmla="*/ 2 w 27" name="T22"/>
                <a:gd fmla="*/ 6 h 32" name="T23"/>
                <a:gd fmla="*/ 2 w 27" name="T24"/>
                <a:gd fmla="*/ 3 h 32" name="T25"/>
                <a:gd fmla="*/ 5 w 27" name="T26"/>
                <a:gd fmla="*/ 2 h 32" name="T27"/>
                <a:gd fmla="*/ 9 w 27" name="T28"/>
                <a:gd fmla="*/ 0 h 32" name="T29"/>
                <a:gd fmla="*/ 12 w 27" name="T30"/>
                <a:gd fmla="*/ 4 h 32" name="T31"/>
                <a:gd fmla="*/ 16 w 27" name="T32"/>
                <a:gd fmla="*/ 7 h 32" name="T33"/>
                <a:gd fmla="*/ 20 w 27" name="T34"/>
                <a:gd fmla="*/ 9 h 32" name="T35"/>
                <a:gd fmla="*/ 27 w 27" name="T36"/>
                <a:gd fmla="*/ 10 h 3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" name="T57"/>
                <a:gd fmla="*/ 0 h 32" name="T58"/>
                <a:gd fmla="*/ 27 w 27" name="T59"/>
                <a:gd fmla="*/ 32 h 3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32" w="27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58" name="Freeform 49"/>
            <p:cNvSpPr>
              <a:spLocks noChangeArrowheads="1"/>
            </p:cNvSpPr>
            <p:nvPr/>
          </p:nvSpPr>
          <p:spPr bwMode="auto">
            <a:xfrm>
              <a:off x="2843" y="671"/>
              <a:ext cx="15" cy="40"/>
            </a:xfrm>
            <a:custGeom>
              <a:gdLst>
                <a:gd fmla="*/ 8 w 15" name="T0"/>
                <a:gd fmla="*/ 0 h 40" name="T1"/>
                <a:gd fmla="*/ 13 w 15" name="T2"/>
                <a:gd fmla="*/ 2 h 40" name="T3"/>
                <a:gd fmla="*/ 15 w 15" name="T4"/>
                <a:gd fmla="*/ 2 h 40" name="T5"/>
                <a:gd fmla="*/ 15 w 15" name="T6"/>
                <a:gd fmla="*/ 22 h 40" name="T7"/>
                <a:gd fmla="*/ 13 w 15" name="T8"/>
                <a:gd fmla="*/ 39 h 40" name="T9"/>
                <a:gd fmla="*/ 11 w 15" name="T10"/>
                <a:gd fmla="*/ 39 h 40" name="T11"/>
                <a:gd fmla="*/ 10 w 15" name="T12"/>
                <a:gd fmla="*/ 40 h 40" name="T13"/>
                <a:gd fmla="*/ 5 w 15" name="T14"/>
                <a:gd fmla="*/ 36 h 40" name="T15"/>
                <a:gd fmla="*/ 1 w 15" name="T16"/>
                <a:gd fmla="*/ 33 h 40" name="T17"/>
                <a:gd fmla="*/ 0 w 15" name="T18"/>
                <a:gd fmla="*/ 23 h 40" name="T19"/>
                <a:gd fmla="*/ 1 w 15" name="T20"/>
                <a:gd fmla="*/ 14 h 40" name="T21"/>
                <a:gd fmla="*/ 4 w 15" name="T22"/>
                <a:gd fmla="*/ 7 h 40" name="T23"/>
                <a:gd fmla="*/ 8 w 15" name="T24"/>
                <a:gd fmla="*/ 0 h 4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" name="T39"/>
                <a:gd fmla="*/ 0 h 40" name="T40"/>
                <a:gd fmla="*/ 15 w 15" name="T41"/>
                <a:gd fmla="*/ 40 h 4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40" w="15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59" name="Freeform 50"/>
            <p:cNvSpPr>
              <a:spLocks noChangeArrowheads="1"/>
            </p:cNvSpPr>
            <p:nvPr/>
          </p:nvSpPr>
          <p:spPr bwMode="auto">
            <a:xfrm>
              <a:off x="596" y="694"/>
              <a:ext cx="111" cy="41"/>
            </a:xfrm>
            <a:custGeom>
              <a:gdLst>
                <a:gd fmla="*/ 68 w 111" name="T0"/>
                <a:gd fmla="*/ 36 h 41" name="T1"/>
                <a:gd fmla="*/ 67 w 111" name="T2"/>
                <a:gd fmla="*/ 31 h 41" name="T3"/>
                <a:gd fmla="*/ 65 w 111" name="T4"/>
                <a:gd fmla="*/ 26 h 41" name="T5"/>
                <a:gd fmla="*/ 45 w 111" name="T6"/>
                <a:gd fmla="*/ 19 h 41" name="T7"/>
                <a:gd fmla="*/ 27 w 111" name="T8"/>
                <a:gd fmla="*/ 10 h 41" name="T9"/>
                <a:gd fmla="*/ 12 w 111" name="T10"/>
                <a:gd fmla="*/ 14 h 41" name="T11"/>
                <a:gd fmla="*/ 0 w 111" name="T12"/>
                <a:gd fmla="*/ 19 h 41" name="T13"/>
                <a:gd fmla="*/ 1 w 111" name="T14"/>
                <a:gd fmla="*/ 17 h 41" name="T15"/>
                <a:gd fmla="*/ 2 w 111" name="T16"/>
                <a:gd fmla="*/ 16 h 41" name="T17"/>
                <a:gd fmla="*/ 7 w 111" name="T18"/>
                <a:gd fmla="*/ 9 h 41" name="T19"/>
                <a:gd fmla="*/ 12 w 111" name="T20"/>
                <a:gd fmla="*/ 4 h 41" name="T21"/>
                <a:gd fmla="*/ 18 w 111" name="T22"/>
                <a:gd fmla="*/ 1 h 41" name="T23"/>
                <a:gd fmla="*/ 25 w 111" name="T24"/>
                <a:gd fmla="*/ 0 h 41" name="T25"/>
                <a:gd fmla="*/ 32 w 111" name="T26"/>
                <a:gd fmla="*/ 1 h 41" name="T27"/>
                <a:gd fmla="*/ 41 w 111" name="T28"/>
                <a:gd fmla="*/ 3 h 41" name="T29"/>
                <a:gd fmla="*/ 49 w 111" name="T30"/>
                <a:gd fmla="*/ 6 h 41" name="T31"/>
                <a:gd fmla="*/ 57 w 111" name="T32"/>
                <a:gd fmla="*/ 9 h 41" name="T33"/>
                <a:gd fmla="*/ 89 w 111" name="T34"/>
                <a:gd fmla="*/ 27 h 41" name="T35"/>
                <a:gd fmla="*/ 111 w 111" name="T36"/>
                <a:gd fmla="*/ 39 h 41" name="T37"/>
                <a:gd fmla="*/ 111 w 111" name="T38"/>
                <a:gd fmla="*/ 40 h 41" name="T39"/>
                <a:gd fmla="*/ 111 w 111" name="T40"/>
                <a:gd fmla="*/ 41 h 41" name="T41"/>
                <a:gd fmla="*/ 94 w 111" name="T42"/>
                <a:gd fmla="*/ 41 h 41" name="T43"/>
                <a:gd fmla="*/ 75 w 111" name="T44"/>
                <a:gd fmla="*/ 41 h 41" name="T45"/>
                <a:gd fmla="*/ 77 w 111" name="T46"/>
                <a:gd fmla="*/ 39 h 41" name="T47"/>
                <a:gd fmla="*/ 77 w 111" name="T48"/>
                <a:gd fmla="*/ 36 h 41" name="T49"/>
                <a:gd fmla="*/ 72 w 111" name="T50"/>
                <a:gd fmla="*/ 36 h 41" name="T51"/>
                <a:gd fmla="*/ 68 w 111" name="T52"/>
                <a:gd fmla="*/ 36 h 41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111" name="T81"/>
                <a:gd fmla="*/ 0 h 41" name="T82"/>
                <a:gd fmla="*/ 111 w 111" name="T83"/>
                <a:gd fmla="*/ 41 h 41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41" w="110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" name="Freeform 51"/>
            <p:cNvSpPr>
              <a:spLocks noChangeArrowheads="1"/>
            </p:cNvSpPr>
            <p:nvPr/>
          </p:nvSpPr>
          <p:spPr bwMode="auto">
            <a:xfrm>
              <a:off x="695" y="737"/>
              <a:ext cx="72" cy="23"/>
            </a:xfrm>
            <a:custGeom>
              <a:gdLst>
                <a:gd fmla="*/ 29 w 72" name="T0"/>
                <a:gd fmla="*/ 0 h 23" name="T1"/>
                <a:gd fmla="*/ 43 w 72" name="T2"/>
                <a:gd fmla="*/ 1 h 23" name="T3"/>
                <a:gd fmla="*/ 55 w 72" name="T4"/>
                <a:gd fmla="*/ 4 h 23" name="T5"/>
                <a:gd fmla="*/ 63 w 72" name="T6"/>
                <a:gd fmla="*/ 8 h 23" name="T7"/>
                <a:gd fmla="*/ 72 w 72" name="T8"/>
                <a:gd fmla="*/ 16 h 23" name="T9"/>
                <a:gd fmla="*/ 70 w 72" name="T10"/>
                <a:gd fmla="*/ 18 h 23" name="T11"/>
                <a:gd fmla="*/ 69 w 72" name="T12"/>
                <a:gd fmla="*/ 21 h 23" name="T13"/>
                <a:gd fmla="*/ 50 w 72" name="T14"/>
                <a:gd fmla="*/ 23 h 23" name="T15"/>
                <a:gd fmla="*/ 32 w 72" name="T16"/>
                <a:gd fmla="*/ 21 h 23" name="T17"/>
                <a:gd fmla="*/ 23 w 72" name="T18"/>
                <a:gd fmla="*/ 21 h 23" name="T19"/>
                <a:gd fmla="*/ 16 w 72" name="T20"/>
                <a:gd fmla="*/ 20 h 23" name="T21"/>
                <a:gd fmla="*/ 8 w 72" name="T22"/>
                <a:gd fmla="*/ 17 h 23" name="T23"/>
                <a:gd fmla="*/ 0 w 72" name="T24"/>
                <a:gd fmla="*/ 14 h 23" name="T25"/>
                <a:gd fmla="*/ 0 w 72" name="T26"/>
                <a:gd fmla="*/ 13 h 23" name="T27"/>
                <a:gd fmla="*/ 0 w 72" name="T28"/>
                <a:gd fmla="*/ 13 h 23" name="T29"/>
                <a:gd fmla="*/ 8 w 72" name="T30"/>
                <a:gd fmla="*/ 10 h 23" name="T31"/>
                <a:gd fmla="*/ 16 w 72" name="T32"/>
                <a:gd fmla="*/ 7 h 23" name="T33"/>
                <a:gd fmla="*/ 23 w 72" name="T34"/>
                <a:gd fmla="*/ 4 h 23" name="T35"/>
                <a:gd fmla="*/ 29 w 72" name="T36"/>
                <a:gd fmla="*/ 0 h 23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72" name="T57"/>
                <a:gd fmla="*/ 0 h 23" name="T58"/>
                <a:gd fmla="*/ 72 w 72" name="T59"/>
                <a:gd fmla="*/ 23 h 23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3" w="72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61" name="Freeform 52"/>
            <p:cNvSpPr>
              <a:spLocks noChangeArrowheads="1"/>
            </p:cNvSpPr>
            <p:nvPr/>
          </p:nvSpPr>
          <p:spPr bwMode="auto">
            <a:xfrm>
              <a:off x="2721" y="737"/>
              <a:ext cx="28" cy="24"/>
            </a:xfrm>
            <a:custGeom>
              <a:gdLst>
                <a:gd fmla="*/ 18 w 28" name="T0"/>
                <a:gd fmla="*/ 0 h 24" name="T1"/>
                <a:gd fmla="*/ 23 w 28" name="T2"/>
                <a:gd fmla="*/ 3 h 24" name="T3"/>
                <a:gd fmla="*/ 25 w 28" name="T4"/>
                <a:gd fmla="*/ 6 h 24" name="T5"/>
                <a:gd fmla="*/ 26 w 28" name="T6"/>
                <a:gd fmla="*/ 7 h 24" name="T7"/>
                <a:gd fmla="*/ 28 w 28" name="T8"/>
                <a:gd fmla="*/ 13 h 24" name="T9"/>
                <a:gd fmla="*/ 28 w 28" name="T10"/>
                <a:gd fmla="*/ 13 h 24" name="T11"/>
                <a:gd fmla="*/ 28 w 28" name="T12"/>
                <a:gd fmla="*/ 14 h 24" name="T13"/>
                <a:gd fmla="*/ 23 w 28" name="T14"/>
                <a:gd fmla="*/ 17 h 24" name="T15"/>
                <a:gd fmla="*/ 19 w 28" name="T16"/>
                <a:gd fmla="*/ 20 h 24" name="T17"/>
                <a:gd fmla="*/ 15 w 28" name="T18"/>
                <a:gd fmla="*/ 23 h 24" name="T19"/>
                <a:gd fmla="*/ 8 w 28" name="T20"/>
                <a:gd fmla="*/ 24 h 24" name="T21"/>
                <a:gd fmla="*/ 5 w 28" name="T22"/>
                <a:gd fmla="*/ 23 h 24" name="T23"/>
                <a:gd fmla="*/ 3 w 28" name="T24"/>
                <a:gd fmla="*/ 21 h 24" name="T25"/>
                <a:gd fmla="*/ 2 w 28" name="T26"/>
                <a:gd fmla="*/ 18 h 24" name="T27"/>
                <a:gd fmla="*/ 0 w 28" name="T28"/>
                <a:gd fmla="*/ 17 h 24" name="T29"/>
                <a:gd fmla="*/ 3 w 28" name="T30"/>
                <a:gd fmla="*/ 11 h 24" name="T31"/>
                <a:gd fmla="*/ 8 w 28" name="T32"/>
                <a:gd fmla="*/ 7 h 24" name="T33"/>
                <a:gd fmla="*/ 12 w 28" name="T34"/>
                <a:gd fmla="*/ 4 h 24" name="T35"/>
                <a:gd fmla="*/ 18 w 28" name="T36"/>
                <a:gd fmla="*/ 0 h 24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8" name="T57"/>
                <a:gd fmla="*/ 0 h 24" name="T58"/>
                <a:gd fmla="*/ 28 w 28" name="T59"/>
                <a:gd fmla="*/ 24 h 24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" w="28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62" name="Freeform 53"/>
            <p:cNvSpPr>
              <a:spLocks noChangeArrowheads="1"/>
            </p:cNvSpPr>
            <p:nvPr/>
          </p:nvSpPr>
          <p:spPr bwMode="auto">
            <a:xfrm>
              <a:off x="2857" y="758"/>
              <a:ext cx="26" cy="56"/>
            </a:xfrm>
            <a:custGeom>
              <a:gdLst>
                <a:gd fmla="*/ 4 w 26" name="T0"/>
                <a:gd fmla="*/ 0 h 56" name="T1"/>
                <a:gd fmla="*/ 7 w 26" name="T2"/>
                <a:gd fmla="*/ 0 h 56" name="T3"/>
                <a:gd fmla="*/ 10 w 26" name="T4"/>
                <a:gd fmla="*/ 0 h 56" name="T5"/>
                <a:gd fmla="*/ 16 w 26" name="T6"/>
                <a:gd fmla="*/ 5 h 56" name="T7"/>
                <a:gd fmla="*/ 20 w 26" name="T8"/>
                <a:gd fmla="*/ 10 h 56" name="T9"/>
                <a:gd fmla="*/ 24 w 26" name="T10"/>
                <a:gd fmla="*/ 17 h 56" name="T11"/>
                <a:gd fmla="*/ 26 w 26" name="T12"/>
                <a:gd fmla="*/ 26 h 56" name="T13"/>
                <a:gd fmla="*/ 21 w 26" name="T14"/>
                <a:gd fmla="*/ 29 h 56" name="T15"/>
                <a:gd fmla="*/ 17 w 26" name="T16"/>
                <a:gd fmla="*/ 32 h 56" name="T17"/>
                <a:gd fmla="*/ 19 w 26" name="T18"/>
                <a:gd fmla="*/ 45 h 56" name="T19"/>
                <a:gd fmla="*/ 19 w 26" name="T20"/>
                <a:gd fmla="*/ 56 h 56" name="T21"/>
                <a:gd fmla="*/ 17 w 26" name="T22"/>
                <a:gd fmla="*/ 56 h 56" name="T23"/>
                <a:gd fmla="*/ 17 w 26" name="T24"/>
                <a:gd fmla="*/ 56 h 56" name="T25"/>
                <a:gd fmla="*/ 9 w 26" name="T26"/>
                <a:gd fmla="*/ 50 h 56" name="T27"/>
                <a:gd fmla="*/ 0 w 26" name="T28"/>
                <a:gd fmla="*/ 45 h 56" name="T29"/>
                <a:gd fmla="*/ 0 w 26" name="T30"/>
                <a:gd fmla="*/ 25 h 56" name="T31"/>
                <a:gd fmla="*/ 0 w 26" name="T32"/>
                <a:gd fmla="*/ 5 h 56" name="T33"/>
                <a:gd fmla="*/ 3 w 26" name="T34"/>
                <a:gd fmla="*/ 2 h 56" name="T35"/>
                <a:gd fmla="*/ 4 w 26" name="T36"/>
                <a:gd fmla="*/ 0 h 5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6" name="T57"/>
                <a:gd fmla="*/ 0 h 56" name="T58"/>
                <a:gd fmla="*/ 26 w 26" name="T59"/>
                <a:gd fmla="*/ 56 h 5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56" w="2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63" name="Freeform 54"/>
            <p:cNvSpPr>
              <a:spLocks noChangeArrowheads="1"/>
            </p:cNvSpPr>
            <p:nvPr/>
          </p:nvSpPr>
          <p:spPr bwMode="auto">
            <a:xfrm>
              <a:off x="2756" y="770"/>
              <a:ext cx="21" cy="27"/>
            </a:xfrm>
            <a:custGeom>
              <a:gdLst>
                <a:gd fmla="*/ 14 w 21" name="T0"/>
                <a:gd fmla="*/ 0 h 27" name="T1"/>
                <a:gd fmla="*/ 17 w 21" name="T2"/>
                <a:gd fmla="*/ 4 h 27" name="T3"/>
                <a:gd fmla="*/ 21 w 21" name="T4"/>
                <a:gd fmla="*/ 8 h 27" name="T5"/>
                <a:gd fmla="*/ 18 w 21" name="T6"/>
                <a:gd fmla="*/ 10 h 27" name="T7"/>
                <a:gd fmla="*/ 15 w 21" name="T8"/>
                <a:gd fmla="*/ 11 h 27" name="T9"/>
                <a:gd fmla="*/ 13 w 21" name="T10"/>
                <a:gd fmla="*/ 8 h 27" name="T11"/>
                <a:gd fmla="*/ 11 w 21" name="T12"/>
                <a:gd fmla="*/ 8 h 27" name="T13"/>
                <a:gd fmla="*/ 8 w 21" name="T14"/>
                <a:gd fmla="*/ 11 h 27" name="T15"/>
                <a:gd fmla="*/ 7 w 21" name="T16"/>
                <a:gd fmla="*/ 14 h 27" name="T17"/>
                <a:gd fmla="*/ 8 w 21" name="T18"/>
                <a:gd fmla="*/ 18 h 27" name="T19"/>
                <a:gd fmla="*/ 8 w 21" name="T20"/>
                <a:gd fmla="*/ 21 h 27" name="T21"/>
                <a:gd fmla="*/ 8 w 21" name="T22"/>
                <a:gd fmla="*/ 23 h 27" name="T23"/>
                <a:gd fmla="*/ 7 w 21" name="T24"/>
                <a:gd fmla="*/ 27 h 27" name="T25"/>
                <a:gd fmla="*/ 4 w 21" name="T26"/>
                <a:gd fmla="*/ 23 h 27" name="T27"/>
                <a:gd fmla="*/ 0 w 21" name="T28"/>
                <a:gd fmla="*/ 20 h 27" name="T29"/>
                <a:gd fmla="*/ 5 w 21" name="T30"/>
                <a:gd fmla="*/ 13 h 27" name="T31"/>
                <a:gd fmla="*/ 11 w 21" name="T32"/>
                <a:gd fmla="*/ 1 h 27" name="T33"/>
                <a:gd fmla="*/ 13 w 21" name="T34"/>
                <a:gd fmla="*/ 1 h 27" name="T35"/>
                <a:gd fmla="*/ 14 w 21" name="T36"/>
                <a:gd fmla="*/ 0 h 2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1" name="T57"/>
                <a:gd fmla="*/ 0 h 27" name="T58"/>
                <a:gd fmla="*/ 21 w 21" name="T59"/>
                <a:gd fmla="*/ 27 h 2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7" w="21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64" name="Freeform 55"/>
            <p:cNvSpPr>
              <a:spLocks noChangeArrowheads="1"/>
            </p:cNvSpPr>
            <p:nvPr/>
          </p:nvSpPr>
          <p:spPr bwMode="auto">
            <a:xfrm>
              <a:off x="2866" y="811"/>
              <a:ext cx="7" cy="7"/>
            </a:xfrm>
            <a:custGeom>
              <a:gdLst>
                <a:gd fmla="*/ 0 w 7" name="T0"/>
                <a:gd fmla="*/ 7 h 7" name="T1"/>
                <a:gd fmla="*/ 0 w 7" name="T2"/>
                <a:gd fmla="*/ 3 h 7" name="T3"/>
                <a:gd fmla="*/ 1 w 7" name="T4"/>
                <a:gd fmla="*/ 0 h 7" name="T5"/>
                <a:gd fmla="*/ 1 w 7" name="T6"/>
                <a:gd fmla="*/ 0 h 7" name="T7"/>
                <a:gd fmla="*/ 2 w 7" name="T8"/>
                <a:gd fmla="*/ 0 h 7" name="T9"/>
                <a:gd fmla="*/ 4 w 7" name="T10"/>
                <a:gd fmla="*/ 4 h 7" name="T11"/>
                <a:gd fmla="*/ 7 w 7" name="T12"/>
                <a:gd fmla="*/ 7 h 7" name="T13"/>
                <a:gd fmla="*/ 2 w 7" name="T14"/>
                <a:gd fmla="*/ 7 h 7" name="T15"/>
                <a:gd fmla="*/ 0 w 7" name="T16"/>
                <a:gd fmla="*/ 7 h 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7" name="T27"/>
                <a:gd fmla="*/ 0 h 7" name="T28"/>
                <a:gd fmla="*/ 7 w 7" name="T29"/>
                <a:gd fmla="*/ 7 h 7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7" w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Freeform 56"/>
            <p:cNvSpPr>
              <a:spLocks noChangeArrowheads="1"/>
            </p:cNvSpPr>
            <p:nvPr/>
          </p:nvSpPr>
          <p:spPr bwMode="auto">
            <a:xfrm>
              <a:off x="2883" y="815"/>
              <a:ext cx="10" cy="9"/>
            </a:xfrm>
            <a:custGeom>
              <a:gdLst>
                <a:gd fmla="*/ 0 w 10" name="T0"/>
                <a:gd fmla="*/ 0 h 9" name="T1"/>
                <a:gd fmla="*/ 4 w 10" name="T2"/>
                <a:gd fmla="*/ 0 h 9" name="T3"/>
                <a:gd fmla="*/ 8 w 10" name="T4"/>
                <a:gd fmla="*/ 0 h 9" name="T5"/>
                <a:gd fmla="*/ 8 w 10" name="T6"/>
                <a:gd fmla="*/ 2 h 9" name="T7"/>
                <a:gd fmla="*/ 8 w 10" name="T8"/>
                <a:gd fmla="*/ 3 h 9" name="T9"/>
                <a:gd fmla="*/ 10 w 10" name="T10"/>
                <a:gd fmla="*/ 6 h 9" name="T11"/>
                <a:gd fmla="*/ 10 w 10" name="T12"/>
                <a:gd fmla="*/ 9 h 9" name="T13"/>
                <a:gd fmla="*/ 7 w 10" name="T14"/>
                <a:gd fmla="*/ 8 h 9" name="T15"/>
                <a:gd fmla="*/ 4 w 10" name="T16"/>
                <a:gd fmla="*/ 6 h 9" name="T17"/>
                <a:gd fmla="*/ 1 w 10" name="T18"/>
                <a:gd fmla="*/ 5 h 9" name="T19"/>
                <a:gd fmla="*/ 0 w 10" name="T20"/>
                <a:gd fmla="*/ 0 h 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0" name="T33"/>
                <a:gd fmla="*/ 0 h 9" name="T34"/>
                <a:gd fmla="*/ 10 w 10" name="T35"/>
                <a:gd fmla="*/ 9 h 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9" w="10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66" name="Freeform 57"/>
            <p:cNvSpPr>
              <a:spLocks noChangeArrowheads="1"/>
            </p:cNvSpPr>
            <p:nvPr/>
          </p:nvSpPr>
          <p:spPr bwMode="auto">
            <a:xfrm>
              <a:off x="2870" y="823"/>
              <a:ext cx="6" cy="14"/>
            </a:xfrm>
            <a:custGeom>
              <a:gdLst>
                <a:gd fmla="*/ 0 w 6" name="T0"/>
                <a:gd fmla="*/ 0 h 14" name="T1"/>
                <a:gd fmla="*/ 3 w 6" name="T2"/>
                <a:gd fmla="*/ 2 h 14" name="T3"/>
                <a:gd fmla="*/ 4 w 6" name="T4"/>
                <a:gd fmla="*/ 5 h 14" name="T5"/>
                <a:gd fmla="*/ 6 w 6" name="T6"/>
                <a:gd fmla="*/ 8 h 14" name="T7"/>
                <a:gd fmla="*/ 6 w 6" name="T8"/>
                <a:gd fmla="*/ 14 h 14" name="T9"/>
                <a:gd fmla="*/ 4 w 6" name="T10"/>
                <a:gd fmla="*/ 14 h 14" name="T11"/>
                <a:gd fmla="*/ 3 w 6" name="T12"/>
                <a:gd fmla="*/ 12 h 14" name="T13"/>
                <a:gd fmla="*/ 1 w 6" name="T14"/>
                <a:gd fmla="*/ 7 h 14" name="T15"/>
                <a:gd fmla="*/ 0 w 6" name="T16"/>
                <a:gd fmla="*/ 0 h 1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" name="T27"/>
                <a:gd fmla="*/ 0 h 14" name="T28"/>
                <a:gd fmla="*/ 6 w 6" name="T29"/>
                <a:gd fmla="*/ 14 h 1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4" w="6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67" name="Freeform 58"/>
            <p:cNvSpPr>
              <a:spLocks noChangeArrowheads="1"/>
            </p:cNvSpPr>
            <p:nvPr/>
          </p:nvSpPr>
          <p:spPr bwMode="auto">
            <a:xfrm>
              <a:off x="2898" y="823"/>
              <a:ext cx="8" cy="7"/>
            </a:xfrm>
            <a:custGeom>
              <a:gdLst>
                <a:gd fmla="*/ 3 w 8" name="T0"/>
                <a:gd fmla="*/ 0 h 7" name="T1"/>
                <a:gd fmla="*/ 6 w 8" name="T2"/>
                <a:gd fmla="*/ 1 h 7" name="T3"/>
                <a:gd fmla="*/ 8 w 8" name="T4"/>
                <a:gd fmla="*/ 4 h 7" name="T5"/>
                <a:gd fmla="*/ 8 w 8" name="T6"/>
                <a:gd fmla="*/ 5 h 7" name="T7"/>
                <a:gd fmla="*/ 6 w 8" name="T8"/>
                <a:gd fmla="*/ 7 h 7" name="T9"/>
                <a:gd fmla="*/ 3 w 8" name="T10"/>
                <a:gd fmla="*/ 7 h 7" name="T11"/>
                <a:gd fmla="*/ 0 w 8" name="T12"/>
                <a:gd fmla="*/ 7 h 7" name="T13"/>
                <a:gd fmla="*/ 0 w 8" name="T14"/>
                <a:gd fmla="*/ 5 h 7" name="T15"/>
                <a:gd fmla="*/ 0 w 8" name="T16"/>
                <a:gd fmla="*/ 2 h 7" name="T17"/>
                <a:gd fmla="*/ 2 w 8" name="T18"/>
                <a:gd fmla="*/ 2 h 7" name="T19"/>
                <a:gd fmla="*/ 3 w 8" name="T20"/>
                <a:gd fmla="*/ 2 h 7" name="T21"/>
                <a:gd fmla="*/ 3 w 8" name="T22"/>
                <a:gd fmla="*/ 1 h 7" name="T23"/>
                <a:gd fmla="*/ 3 w 8" name="T24"/>
                <a:gd fmla="*/ 0 h 7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8" name="T39"/>
                <a:gd fmla="*/ 0 h 7" name="T40"/>
                <a:gd fmla="*/ 8 w 8" name="T41"/>
                <a:gd fmla="*/ 7 h 7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" w="8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68" name="Freeform 59"/>
            <p:cNvSpPr>
              <a:spLocks noChangeArrowheads="1"/>
            </p:cNvSpPr>
            <p:nvPr/>
          </p:nvSpPr>
          <p:spPr bwMode="auto">
            <a:xfrm>
              <a:off x="2897" y="834"/>
              <a:ext cx="9" cy="6"/>
            </a:xfrm>
            <a:custGeom>
              <a:gdLst>
                <a:gd fmla="*/ 4 w 9" name="T0"/>
                <a:gd fmla="*/ 0 h 6" name="T1"/>
                <a:gd fmla="*/ 7 w 9" name="T2"/>
                <a:gd fmla="*/ 3 h 6" name="T3"/>
                <a:gd fmla="*/ 9 w 9" name="T4"/>
                <a:gd fmla="*/ 6 h 6" name="T5"/>
                <a:gd fmla="*/ 6 w 9" name="T6"/>
                <a:gd fmla="*/ 6 h 6" name="T7"/>
                <a:gd fmla="*/ 3 w 9" name="T8"/>
                <a:gd fmla="*/ 6 h 6" name="T9"/>
                <a:gd fmla="*/ 1 w 9" name="T10"/>
                <a:gd fmla="*/ 4 h 6" name="T11"/>
                <a:gd fmla="*/ 0 w 9" name="T12"/>
                <a:gd fmla="*/ 3 h 6" name="T13"/>
                <a:gd fmla="*/ 1 w 9" name="T14"/>
                <a:gd fmla="*/ 3 h 6" name="T15"/>
                <a:gd fmla="*/ 3 w 9" name="T16"/>
                <a:gd fmla="*/ 3 h 6" name="T17"/>
                <a:gd fmla="*/ 4 w 9" name="T18"/>
                <a:gd fmla="*/ 1 h 6" name="T19"/>
                <a:gd fmla="*/ 4 w 9" name="T20"/>
                <a:gd fmla="*/ 0 h 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9" name="T33"/>
                <a:gd fmla="*/ 0 h 6" name="T34"/>
                <a:gd fmla="*/ 9 w 9" name="T35"/>
                <a:gd fmla="*/ 6 h 6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6" w="9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69" name="Freeform 60"/>
            <p:cNvSpPr>
              <a:spLocks noChangeArrowheads="1"/>
            </p:cNvSpPr>
            <p:nvPr/>
          </p:nvSpPr>
          <p:spPr bwMode="auto">
            <a:xfrm>
              <a:off x="2914" y="837"/>
              <a:ext cx="9" cy="4"/>
            </a:xfrm>
            <a:custGeom>
              <a:gdLst>
                <a:gd fmla="*/ 0 w 9" name="T0"/>
                <a:gd fmla="*/ 0 h 4" name="T1"/>
                <a:gd fmla="*/ 4 w 9" name="T2"/>
                <a:gd fmla="*/ 1 h 4" name="T3"/>
                <a:gd fmla="*/ 9 w 9" name="T4"/>
                <a:gd fmla="*/ 3 h 4" name="T5"/>
                <a:gd fmla="*/ 9 w 9" name="T6"/>
                <a:gd fmla="*/ 4 h 4" name="T7"/>
                <a:gd fmla="*/ 9 w 9" name="T8"/>
                <a:gd fmla="*/ 4 h 4" name="T9"/>
                <a:gd fmla="*/ 6 w 9" name="T10"/>
                <a:gd fmla="*/ 4 h 4" name="T11"/>
                <a:gd fmla="*/ 4 w 9" name="T12"/>
                <a:gd fmla="*/ 4 h 4" name="T13"/>
                <a:gd fmla="*/ 2 w 9" name="T14"/>
                <a:gd fmla="*/ 3 h 4" name="T15"/>
                <a:gd fmla="*/ 0 w 9" name="T16"/>
                <a:gd fmla="*/ 0 h 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9" name="T27"/>
                <a:gd fmla="*/ 0 h 4" name="T28"/>
                <a:gd fmla="*/ 9 w 9" name="T29"/>
                <a:gd fmla="*/ 4 h 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" w="9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>
              <a:off x="2886" y="844"/>
              <a:ext cx="8" cy="14"/>
            </a:xfrm>
            <a:custGeom>
              <a:gdLst>
                <a:gd fmla="*/ 1 w 8" name="T0"/>
                <a:gd fmla="*/ 0 h 14" name="T1"/>
                <a:gd fmla="*/ 4 w 8" name="T2"/>
                <a:gd fmla="*/ 4 h 14" name="T3"/>
                <a:gd fmla="*/ 7 w 8" name="T4"/>
                <a:gd fmla="*/ 7 h 14" name="T5"/>
                <a:gd fmla="*/ 8 w 8" name="T6"/>
                <a:gd fmla="*/ 10 h 14" name="T7"/>
                <a:gd fmla="*/ 8 w 8" name="T8"/>
                <a:gd fmla="*/ 14 h 14" name="T9"/>
                <a:gd fmla="*/ 8 w 8" name="T10"/>
                <a:gd fmla="*/ 14 h 14" name="T11"/>
                <a:gd fmla="*/ 7 w 8" name="T12"/>
                <a:gd fmla="*/ 14 h 14" name="T13"/>
                <a:gd fmla="*/ 2 w 8" name="T14"/>
                <a:gd fmla="*/ 13 h 14" name="T15"/>
                <a:gd fmla="*/ 0 w 8" name="T16"/>
                <a:gd fmla="*/ 13 h 14" name="T17"/>
                <a:gd fmla="*/ 0 w 8" name="T18"/>
                <a:gd fmla="*/ 7 h 14" name="T19"/>
                <a:gd fmla="*/ 1 w 8" name="T20"/>
                <a:gd fmla="*/ 0 h 1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" name="T33"/>
                <a:gd fmla="*/ 0 h 14" name="T34"/>
                <a:gd fmla="*/ 8 w 8" name="T35"/>
                <a:gd fmla="*/ 14 h 1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4" w="8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71" name="Freeform 62"/>
            <p:cNvSpPr>
              <a:spLocks noChangeArrowheads="1"/>
            </p:cNvSpPr>
            <p:nvPr/>
          </p:nvSpPr>
          <p:spPr bwMode="auto">
            <a:xfrm>
              <a:off x="2910" y="847"/>
              <a:ext cx="14" cy="7"/>
            </a:xfrm>
            <a:custGeom>
              <a:gdLst>
                <a:gd fmla="*/ 8 w 14" name="T0"/>
                <a:gd fmla="*/ 0 h 7" name="T1"/>
                <a:gd fmla="*/ 11 w 14" name="T2"/>
                <a:gd fmla="*/ 1 h 7" name="T3"/>
                <a:gd fmla="*/ 13 w 14" name="T4"/>
                <a:gd fmla="*/ 3 h 7" name="T5"/>
                <a:gd fmla="*/ 13 w 14" name="T6"/>
                <a:gd fmla="*/ 3 h 7" name="T7"/>
                <a:gd fmla="*/ 14 w 14" name="T8"/>
                <a:gd fmla="*/ 7 h 7" name="T9"/>
                <a:gd fmla="*/ 10 w 14" name="T10"/>
                <a:gd fmla="*/ 7 h 7" name="T11"/>
                <a:gd fmla="*/ 4 w 14" name="T12"/>
                <a:gd fmla="*/ 7 h 7" name="T13"/>
                <a:gd fmla="*/ 3 w 14" name="T14"/>
                <a:gd fmla="*/ 4 h 7" name="T15"/>
                <a:gd fmla="*/ 0 w 14" name="T16"/>
                <a:gd fmla="*/ 3 h 7" name="T17"/>
                <a:gd fmla="*/ 4 w 14" name="T18"/>
                <a:gd fmla="*/ 1 h 7" name="T19"/>
                <a:gd fmla="*/ 8 w 14" name="T20"/>
                <a:gd fmla="*/ 0 h 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4" name="T33"/>
                <a:gd fmla="*/ 0 h 7" name="T34"/>
                <a:gd fmla="*/ 14 w 14" name="T35"/>
                <a:gd fmla="*/ 7 h 7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7" w="14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72" name="Freeform 63"/>
            <p:cNvSpPr>
              <a:spLocks noChangeArrowheads="1"/>
            </p:cNvSpPr>
            <p:nvPr/>
          </p:nvSpPr>
          <p:spPr bwMode="auto">
            <a:xfrm>
              <a:off x="2894" y="861"/>
              <a:ext cx="9" cy="16"/>
            </a:xfrm>
            <a:custGeom>
              <a:gdLst>
                <a:gd fmla="*/ 6 w 9" name="T0"/>
                <a:gd fmla="*/ 0 h 16" name="T1"/>
                <a:gd fmla="*/ 9 w 9" name="T2"/>
                <a:gd fmla="*/ 1 h 16" name="T3"/>
                <a:gd fmla="*/ 9 w 9" name="T4"/>
                <a:gd fmla="*/ 6 h 16" name="T5"/>
                <a:gd fmla="*/ 6 w 9" name="T6"/>
                <a:gd fmla="*/ 10 h 16" name="T7"/>
                <a:gd fmla="*/ 3 w 9" name="T8"/>
                <a:gd fmla="*/ 16 h 16" name="T9"/>
                <a:gd fmla="*/ 3 w 9" name="T10"/>
                <a:gd fmla="*/ 14 h 16" name="T11"/>
                <a:gd fmla="*/ 3 w 9" name="T12"/>
                <a:gd fmla="*/ 13 h 16" name="T13"/>
                <a:gd fmla="*/ 2 w 9" name="T14"/>
                <a:gd fmla="*/ 7 h 16" name="T15"/>
                <a:gd fmla="*/ 0 w 9" name="T16"/>
                <a:gd fmla="*/ 3 h 16" name="T17"/>
                <a:gd fmla="*/ 3 w 9" name="T18"/>
                <a:gd fmla="*/ 1 h 16" name="T19"/>
                <a:gd fmla="*/ 6 w 9" name="T20"/>
                <a:gd fmla="*/ 0 h 1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9" name="T33"/>
                <a:gd fmla="*/ 0 h 16" name="T34"/>
                <a:gd fmla="*/ 9 w 9" name="T35"/>
                <a:gd fmla="*/ 16 h 16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6" w="9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73" name="Freeform 64"/>
            <p:cNvSpPr>
              <a:spLocks noChangeArrowheads="1"/>
            </p:cNvSpPr>
            <p:nvPr/>
          </p:nvSpPr>
          <p:spPr bwMode="auto">
            <a:xfrm>
              <a:off x="2419" y="870"/>
              <a:ext cx="24" cy="48"/>
            </a:xfrm>
            <a:custGeom>
              <a:gdLst>
                <a:gd fmla="*/ 3 w 24" name="T0"/>
                <a:gd fmla="*/ 0 h 48" name="T1"/>
                <a:gd fmla="*/ 10 w 24" name="T2"/>
                <a:gd fmla="*/ 4 h 48" name="T3"/>
                <a:gd fmla="*/ 14 w 24" name="T4"/>
                <a:gd fmla="*/ 12 h 48" name="T5"/>
                <a:gd fmla="*/ 18 w 24" name="T6"/>
                <a:gd fmla="*/ 20 h 48" name="T7"/>
                <a:gd fmla="*/ 24 w 24" name="T8"/>
                <a:gd fmla="*/ 28 h 48" name="T9"/>
                <a:gd fmla="*/ 20 w 24" name="T10"/>
                <a:gd fmla="*/ 40 h 48" name="T11"/>
                <a:gd fmla="*/ 14 w 24" name="T12"/>
                <a:gd fmla="*/ 48 h 48" name="T13"/>
                <a:gd fmla="*/ 14 w 24" name="T14"/>
                <a:gd fmla="*/ 48 h 48" name="T15"/>
                <a:gd fmla="*/ 13 w 24" name="T16"/>
                <a:gd fmla="*/ 48 h 48" name="T17"/>
                <a:gd fmla="*/ 7 w 24" name="T18"/>
                <a:gd fmla="*/ 47 h 48" name="T19"/>
                <a:gd fmla="*/ 1 w 24" name="T20"/>
                <a:gd fmla="*/ 47 h 48" name="T21"/>
                <a:gd fmla="*/ 0 w 24" name="T22"/>
                <a:gd fmla="*/ 34 h 48" name="T23"/>
                <a:gd fmla="*/ 0 w 24" name="T24"/>
                <a:gd fmla="*/ 22 h 48" name="T25"/>
                <a:gd fmla="*/ 0 w 24" name="T26"/>
                <a:gd fmla="*/ 11 h 48" name="T27"/>
                <a:gd fmla="*/ 3 w 24" name="T28"/>
                <a:gd fmla="*/ 0 h 48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4" name="T45"/>
                <a:gd fmla="*/ 0 h 48" name="T46"/>
                <a:gd fmla="*/ 24 w 24" name="T47"/>
                <a:gd fmla="*/ 48 h 48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48" w="24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74" name="Freeform 65"/>
            <p:cNvSpPr>
              <a:spLocks noChangeArrowheads="1"/>
            </p:cNvSpPr>
            <p:nvPr/>
          </p:nvSpPr>
          <p:spPr bwMode="auto">
            <a:xfrm>
              <a:off x="2910" y="871"/>
              <a:ext cx="27" cy="47"/>
            </a:xfrm>
            <a:custGeom>
              <a:gdLst>
                <a:gd fmla="*/ 21 w 27" name="T0"/>
                <a:gd fmla="*/ 47 h 47" name="T1"/>
                <a:gd fmla="*/ 16 w 27" name="T2"/>
                <a:gd fmla="*/ 47 h 47" name="T3"/>
                <a:gd fmla="*/ 10 w 27" name="T4"/>
                <a:gd fmla="*/ 46 h 47" name="T5"/>
                <a:gd fmla="*/ 7 w 27" name="T6"/>
                <a:gd fmla="*/ 43 h 47" name="T7"/>
                <a:gd fmla="*/ 4 w 27" name="T8"/>
                <a:gd fmla="*/ 40 h 47" name="T9"/>
                <a:gd fmla="*/ 1 w 27" name="T10"/>
                <a:gd fmla="*/ 31 h 47" name="T11"/>
                <a:gd fmla="*/ 0 w 27" name="T12"/>
                <a:gd fmla="*/ 20 h 47" name="T13"/>
                <a:gd fmla="*/ 10 w 27" name="T14"/>
                <a:gd fmla="*/ 10 h 47" name="T15"/>
                <a:gd fmla="*/ 18 w 27" name="T16"/>
                <a:gd fmla="*/ 0 h 47" name="T17"/>
                <a:gd fmla="*/ 18 w 27" name="T18"/>
                <a:gd fmla="*/ 1 h 47" name="T19"/>
                <a:gd fmla="*/ 18 w 27" name="T20"/>
                <a:gd fmla="*/ 3 h 47" name="T21"/>
                <a:gd fmla="*/ 23 w 27" name="T22"/>
                <a:gd fmla="*/ 16 h 47" name="T23"/>
                <a:gd fmla="*/ 27 w 27" name="T24"/>
                <a:gd fmla="*/ 27 h 47" name="T25"/>
                <a:gd fmla="*/ 23 w 27" name="T26"/>
                <a:gd fmla="*/ 31 h 47" name="T27"/>
                <a:gd fmla="*/ 18 w 27" name="T28"/>
                <a:gd fmla="*/ 36 h 47" name="T29"/>
                <a:gd fmla="*/ 20 w 27" name="T30"/>
                <a:gd fmla="*/ 41 h 47" name="T31"/>
                <a:gd fmla="*/ 21 w 27" name="T32"/>
                <a:gd fmla="*/ 47 h 47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27" name="T51"/>
                <a:gd fmla="*/ 0 h 47" name="T52"/>
                <a:gd fmla="*/ 27 w 27" name="T53"/>
                <a:gd fmla="*/ 47 h 47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47" w="2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Freeform 66"/>
            <p:cNvSpPr>
              <a:spLocks noChangeArrowheads="1"/>
            </p:cNvSpPr>
            <p:nvPr/>
          </p:nvSpPr>
          <p:spPr bwMode="auto">
            <a:xfrm>
              <a:off x="2893" y="884"/>
              <a:ext cx="14" cy="13"/>
            </a:xfrm>
            <a:custGeom>
              <a:gdLst>
                <a:gd fmla="*/ 11 w 14" name="T0"/>
                <a:gd fmla="*/ 0 h 13" name="T1"/>
                <a:gd fmla="*/ 14 w 14" name="T2"/>
                <a:gd fmla="*/ 3 h 13" name="T3"/>
                <a:gd fmla="*/ 14 w 14" name="T4"/>
                <a:gd fmla="*/ 6 h 13" name="T5"/>
                <a:gd fmla="*/ 14 w 14" name="T6"/>
                <a:gd fmla="*/ 10 h 13" name="T7"/>
                <a:gd fmla="*/ 13 w 14" name="T8"/>
                <a:gd fmla="*/ 13 h 13" name="T9"/>
                <a:gd fmla="*/ 13 w 14" name="T10"/>
                <a:gd fmla="*/ 13 h 13" name="T11"/>
                <a:gd fmla="*/ 11 w 14" name="T12"/>
                <a:gd fmla="*/ 13 h 13" name="T13"/>
                <a:gd fmla="*/ 5 w 14" name="T14"/>
                <a:gd fmla="*/ 13 h 13" name="T15"/>
                <a:gd fmla="*/ 0 w 14" name="T16"/>
                <a:gd fmla="*/ 11 h 13" name="T17"/>
                <a:gd fmla="*/ 5 w 14" name="T18"/>
                <a:gd fmla="*/ 6 h 13" name="T19"/>
                <a:gd fmla="*/ 11 w 14" name="T20"/>
                <a:gd fmla="*/ 0 h 1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4" name="T33"/>
                <a:gd fmla="*/ 0 h 13" name="T34"/>
                <a:gd fmla="*/ 14 w 14" name="T35"/>
                <a:gd fmla="*/ 13 h 13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3" w="14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76" name="Freeform 67"/>
            <p:cNvSpPr>
              <a:spLocks noChangeArrowheads="1"/>
            </p:cNvSpPr>
            <p:nvPr/>
          </p:nvSpPr>
          <p:spPr bwMode="auto">
            <a:xfrm>
              <a:off x="2743" y="907"/>
              <a:ext cx="114" cy="137"/>
            </a:xfrm>
            <a:custGeom>
              <a:gdLst>
                <a:gd fmla="*/ 88 w 114" name="T0"/>
                <a:gd fmla="*/ 0 h 137" name="T1"/>
                <a:gd fmla="*/ 101 w 114" name="T2"/>
                <a:gd fmla="*/ 8 h 137" name="T3"/>
                <a:gd fmla="*/ 114 w 114" name="T4"/>
                <a:gd fmla="*/ 18 h 137" name="T5"/>
                <a:gd fmla="*/ 114 w 114" name="T6"/>
                <a:gd fmla="*/ 20 h 137" name="T7"/>
                <a:gd fmla="*/ 114 w 114" name="T8"/>
                <a:gd fmla="*/ 23 h 137" name="T9"/>
                <a:gd fmla="*/ 111 w 114" name="T10"/>
                <a:gd fmla="*/ 30 h 137" name="T11"/>
                <a:gd fmla="*/ 107 w 114" name="T12"/>
                <a:gd fmla="*/ 34 h 137" name="T13"/>
                <a:gd fmla="*/ 103 w 114" name="T14"/>
                <a:gd fmla="*/ 38 h 137" name="T15"/>
                <a:gd fmla="*/ 97 w 114" name="T16"/>
                <a:gd fmla="*/ 43 h 137" name="T17"/>
                <a:gd fmla="*/ 104 w 114" name="T18"/>
                <a:gd fmla="*/ 58 h 137" name="T19"/>
                <a:gd fmla="*/ 110 w 114" name="T20"/>
                <a:gd fmla="*/ 75 h 137" name="T21"/>
                <a:gd fmla="*/ 104 w 114" name="T22"/>
                <a:gd fmla="*/ 81 h 137" name="T23"/>
                <a:gd fmla="*/ 100 w 114" name="T24"/>
                <a:gd fmla="*/ 88 h 137" name="T25"/>
                <a:gd fmla="*/ 95 w 114" name="T26"/>
                <a:gd fmla="*/ 97 h 137" name="T27"/>
                <a:gd fmla="*/ 94 w 114" name="T28"/>
                <a:gd fmla="*/ 105 h 137" name="T29"/>
                <a:gd fmla="*/ 91 w 114" name="T30"/>
                <a:gd fmla="*/ 114 h 137" name="T31"/>
                <a:gd fmla="*/ 88 w 114" name="T32"/>
                <a:gd fmla="*/ 123 h 137" name="T33"/>
                <a:gd fmla="*/ 84 w 114" name="T34"/>
                <a:gd fmla="*/ 130 h 137" name="T35"/>
                <a:gd fmla="*/ 80 w 114" name="T36"/>
                <a:gd fmla="*/ 137 h 137" name="T37"/>
                <a:gd fmla="*/ 68 w 114" name="T38"/>
                <a:gd fmla="*/ 133 h 137" name="T39"/>
                <a:gd fmla="*/ 58 w 114" name="T40"/>
                <a:gd fmla="*/ 127 h 137" name="T41"/>
                <a:gd fmla="*/ 37 w 114" name="T42"/>
                <a:gd fmla="*/ 125 h 137" name="T43"/>
                <a:gd fmla="*/ 17 w 114" name="T44"/>
                <a:gd fmla="*/ 124 h 137" name="T45"/>
                <a:gd fmla="*/ 16 w 114" name="T46"/>
                <a:gd fmla="*/ 113 h 137" name="T47"/>
                <a:gd fmla="*/ 11 w 114" name="T48"/>
                <a:gd fmla="*/ 104 h 137" name="T49"/>
                <a:gd fmla="*/ 7 w 114" name="T50"/>
                <a:gd fmla="*/ 97 h 137" name="T51"/>
                <a:gd fmla="*/ 0 w 114" name="T52"/>
                <a:gd fmla="*/ 90 h 137" name="T53"/>
                <a:gd fmla="*/ 0 w 114" name="T54"/>
                <a:gd fmla="*/ 83 h 137" name="T55"/>
                <a:gd fmla="*/ 1 w 114" name="T56"/>
                <a:gd fmla="*/ 77 h 137" name="T57"/>
                <a:gd fmla="*/ 4 w 114" name="T58"/>
                <a:gd fmla="*/ 71 h 137" name="T59"/>
                <a:gd fmla="*/ 6 w 114" name="T60"/>
                <a:gd fmla="*/ 67 h 137" name="T61"/>
                <a:gd fmla="*/ 13 w 114" name="T62"/>
                <a:gd fmla="*/ 68 h 137" name="T63"/>
                <a:gd fmla="*/ 21 w 114" name="T64"/>
                <a:gd fmla="*/ 70 h 137" name="T65"/>
                <a:gd fmla="*/ 27 w 114" name="T66"/>
                <a:gd fmla="*/ 61 h 137" name="T67"/>
                <a:gd fmla="*/ 33 w 114" name="T68"/>
                <a:gd fmla="*/ 54 h 137" name="T69"/>
                <a:gd fmla="*/ 44 w 114" name="T70"/>
                <a:gd fmla="*/ 47 h 137" name="T71"/>
                <a:gd fmla="*/ 55 w 114" name="T72"/>
                <a:gd fmla="*/ 41 h 137" name="T73"/>
                <a:gd fmla="*/ 73 w 114" name="T74"/>
                <a:gd fmla="*/ 20 h 137" name="T75"/>
                <a:gd fmla="*/ 88 w 114" name="T76"/>
                <a:gd fmla="*/ 0 h 137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114" name="T117"/>
                <a:gd fmla="*/ 0 h 137" name="T118"/>
                <a:gd fmla="*/ 114 w 114" name="T119"/>
                <a:gd fmla="*/ 137 h 137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137" w="114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77" name="Freeform 68"/>
            <p:cNvSpPr>
              <a:spLocks noChangeArrowheads="1"/>
            </p:cNvSpPr>
            <p:nvPr/>
          </p:nvSpPr>
          <p:spPr bwMode="auto">
            <a:xfrm>
              <a:off x="2586" y="918"/>
              <a:ext cx="127" cy="150"/>
            </a:xfrm>
            <a:custGeom>
              <a:gdLst>
                <a:gd fmla="*/ 3 w 127" name="T0"/>
                <a:gd fmla="*/ 0 h 150" name="T1"/>
                <a:gd fmla="*/ 17 w 127" name="T2"/>
                <a:gd fmla="*/ 4 h 150" name="T3"/>
                <a:gd fmla="*/ 33 w 127" name="T4"/>
                <a:gd fmla="*/ 9 h 150" name="T5"/>
                <a:gd fmla="*/ 37 w 127" name="T6"/>
                <a:gd fmla="*/ 17 h 150" name="T7"/>
                <a:gd fmla="*/ 43 w 127" name="T8"/>
                <a:gd fmla="*/ 26 h 150" name="T9"/>
                <a:gd fmla="*/ 50 w 127" name="T10"/>
                <a:gd fmla="*/ 32 h 150" name="T11"/>
                <a:gd fmla="*/ 57 w 127" name="T12"/>
                <a:gd fmla="*/ 37 h 150" name="T13"/>
                <a:gd fmla="*/ 65 w 127" name="T14"/>
                <a:gd fmla="*/ 43 h 150" name="T15"/>
                <a:gd fmla="*/ 74 w 127" name="T16"/>
                <a:gd fmla="*/ 47 h 150" name="T17"/>
                <a:gd fmla="*/ 81 w 127" name="T18"/>
                <a:gd fmla="*/ 53 h 150" name="T19"/>
                <a:gd fmla="*/ 88 w 127" name="T20"/>
                <a:gd fmla="*/ 60 h 150" name="T21"/>
                <a:gd fmla="*/ 100 w 127" name="T22"/>
                <a:gd fmla="*/ 80 h 150" name="T23"/>
                <a:gd fmla="*/ 108 w 127" name="T24"/>
                <a:gd fmla="*/ 103 h 150" name="T25"/>
                <a:gd fmla="*/ 115 w 127" name="T26"/>
                <a:gd fmla="*/ 107 h 150" name="T27"/>
                <a:gd fmla="*/ 124 w 127" name="T28"/>
                <a:gd fmla="*/ 112 h 150" name="T29"/>
                <a:gd fmla="*/ 125 w 127" name="T30"/>
                <a:gd fmla="*/ 120 h 150" name="T31"/>
                <a:gd fmla="*/ 127 w 127" name="T32"/>
                <a:gd fmla="*/ 130 h 150" name="T33"/>
                <a:gd fmla="*/ 125 w 127" name="T34"/>
                <a:gd fmla="*/ 142 h 150" name="T35"/>
                <a:gd fmla="*/ 124 w 127" name="T36"/>
                <a:gd fmla="*/ 150 h 150" name="T37"/>
                <a:gd fmla="*/ 114 w 127" name="T38"/>
                <a:gd fmla="*/ 150 h 150" name="T39"/>
                <a:gd fmla="*/ 105 w 127" name="T40"/>
                <a:gd fmla="*/ 150 h 150" name="T41"/>
                <a:gd fmla="*/ 97 w 127" name="T42"/>
                <a:gd fmla="*/ 139 h 150" name="T43"/>
                <a:gd fmla="*/ 87 w 127" name="T44"/>
                <a:gd fmla="*/ 127 h 150" name="T45"/>
                <a:gd fmla="*/ 78 w 127" name="T46"/>
                <a:gd fmla="*/ 117 h 150" name="T47"/>
                <a:gd fmla="*/ 70 w 127" name="T48"/>
                <a:gd fmla="*/ 106 h 150" name="T49"/>
                <a:gd fmla="*/ 63 w 127" name="T50"/>
                <a:gd fmla="*/ 93 h 150" name="T51"/>
                <a:gd fmla="*/ 58 w 127" name="T52"/>
                <a:gd fmla="*/ 80 h 150" name="T53"/>
                <a:gd fmla="*/ 54 w 127" name="T54"/>
                <a:gd fmla="*/ 66 h 150" name="T55"/>
                <a:gd fmla="*/ 47 w 127" name="T56"/>
                <a:gd fmla="*/ 53 h 150" name="T57"/>
                <a:gd fmla="*/ 43 w 127" name="T58"/>
                <a:gd fmla="*/ 46 h 150" name="T59"/>
                <a:gd fmla="*/ 37 w 127" name="T60"/>
                <a:gd fmla="*/ 40 h 150" name="T61"/>
                <a:gd fmla="*/ 30 w 127" name="T62"/>
                <a:gd fmla="*/ 36 h 150" name="T63"/>
                <a:gd fmla="*/ 24 w 127" name="T64"/>
                <a:gd fmla="*/ 30 h 150" name="T65"/>
                <a:gd fmla="*/ 17 w 127" name="T66"/>
                <a:gd fmla="*/ 26 h 150" name="T67"/>
                <a:gd fmla="*/ 10 w 127" name="T68"/>
                <a:gd fmla="*/ 20 h 150" name="T69"/>
                <a:gd fmla="*/ 4 w 127" name="T70"/>
                <a:gd fmla="*/ 14 h 150" name="T71"/>
                <a:gd fmla="*/ 0 w 127" name="T72"/>
                <a:gd fmla="*/ 7 h 150" name="T73"/>
                <a:gd fmla="*/ 1 w 127" name="T74"/>
                <a:gd fmla="*/ 3 h 150" name="T75"/>
                <a:gd fmla="*/ 3 w 127" name="T76"/>
                <a:gd fmla="*/ 0 h 150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127" name="T117"/>
                <a:gd fmla="*/ 0 h 150" name="T118"/>
                <a:gd fmla="*/ 127 w 127" name="T119"/>
                <a:gd fmla="*/ 150 h 150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150" w="127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78" name="Freeform 69"/>
            <p:cNvSpPr>
              <a:spLocks noChangeArrowheads="1"/>
            </p:cNvSpPr>
            <p:nvPr/>
          </p:nvSpPr>
          <p:spPr bwMode="auto">
            <a:xfrm>
              <a:off x="2958" y="962"/>
              <a:ext cx="6" cy="6"/>
            </a:xfrm>
            <a:custGeom>
              <a:gdLst>
                <a:gd fmla="*/ 3 w 6" name="T0"/>
                <a:gd fmla="*/ 0 h 6" name="T1"/>
                <a:gd fmla="*/ 5 w 6" name="T2"/>
                <a:gd fmla="*/ 0 h 6" name="T3"/>
                <a:gd fmla="*/ 6 w 6" name="T4"/>
                <a:gd fmla="*/ 0 h 6" name="T5"/>
                <a:gd fmla="*/ 6 w 6" name="T6"/>
                <a:gd fmla="*/ 3 h 6" name="T7"/>
                <a:gd fmla="*/ 5 w 6" name="T8"/>
                <a:gd fmla="*/ 5 h 6" name="T9"/>
                <a:gd fmla="*/ 5 w 6" name="T10"/>
                <a:gd fmla="*/ 5 h 6" name="T11"/>
                <a:gd fmla="*/ 0 w 6" name="T12"/>
                <a:gd fmla="*/ 6 h 6" name="T13"/>
                <a:gd fmla="*/ 2 w 6" name="T14"/>
                <a:gd fmla="*/ 3 h 6" name="T15"/>
                <a:gd fmla="*/ 3 w 6" name="T16"/>
                <a:gd fmla="*/ 0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" name="T27"/>
                <a:gd fmla="*/ 0 h 6" name="T28"/>
                <a:gd fmla="*/ 6 w 6" name="T29"/>
                <a:gd fmla="*/ 6 h 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6" w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79" name="Freeform 70"/>
            <p:cNvSpPr>
              <a:spLocks noChangeArrowheads="1"/>
            </p:cNvSpPr>
            <p:nvPr/>
          </p:nvSpPr>
          <p:spPr bwMode="auto">
            <a:xfrm>
              <a:off x="2953" y="972"/>
              <a:ext cx="5" cy="29"/>
            </a:xfrm>
            <a:custGeom>
              <a:gdLst>
                <a:gd fmla="*/ 0 w 5" name="T0"/>
                <a:gd fmla="*/ 0 h 29" name="T1"/>
                <a:gd fmla="*/ 3 w 5" name="T2"/>
                <a:gd fmla="*/ 0 h 29" name="T3"/>
                <a:gd fmla="*/ 4 w 5" name="T4"/>
                <a:gd fmla="*/ 0 h 29" name="T5"/>
                <a:gd fmla="*/ 5 w 5" name="T6"/>
                <a:gd fmla="*/ 15 h 29" name="T7"/>
                <a:gd fmla="*/ 5 w 5" name="T8"/>
                <a:gd fmla="*/ 29 h 29" name="T9"/>
                <a:gd fmla="*/ 4 w 5" name="T10"/>
                <a:gd fmla="*/ 29 h 29" name="T11"/>
                <a:gd fmla="*/ 3 w 5" name="T12"/>
                <a:gd fmla="*/ 29 h 29" name="T13"/>
                <a:gd fmla="*/ 0 w 5" name="T14"/>
                <a:gd fmla="*/ 15 h 29" name="T15"/>
                <a:gd fmla="*/ 0 w 5" name="T16"/>
                <a:gd fmla="*/ 0 h 2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5" name="T27"/>
                <a:gd fmla="*/ 0 h 29" name="T28"/>
                <a:gd fmla="*/ 5 w 5" name="T29"/>
                <a:gd fmla="*/ 29 h 29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8" w="5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71"/>
            <p:cNvSpPr>
              <a:spLocks noChangeArrowheads="1"/>
            </p:cNvSpPr>
            <p:nvPr/>
          </p:nvSpPr>
          <p:spPr bwMode="auto">
            <a:xfrm>
              <a:off x="2903" y="975"/>
              <a:ext cx="21" cy="15"/>
            </a:xfrm>
            <a:custGeom>
              <a:gdLst>
                <a:gd fmla="*/ 20 w 21" name="T0"/>
                <a:gd fmla="*/ 0 h 15" name="T1"/>
                <a:gd fmla="*/ 21 w 21" name="T2"/>
                <a:gd fmla="*/ 3 h 15" name="T3"/>
                <a:gd fmla="*/ 21 w 21" name="T4"/>
                <a:gd fmla="*/ 5 h 15" name="T5"/>
                <a:gd fmla="*/ 21 w 21" name="T6"/>
                <a:gd fmla="*/ 7 h 15" name="T7"/>
                <a:gd fmla="*/ 20 w 21" name="T8"/>
                <a:gd fmla="*/ 9 h 15" name="T9"/>
                <a:gd fmla="*/ 15 w 21" name="T10"/>
                <a:gd fmla="*/ 12 h 15" name="T11"/>
                <a:gd fmla="*/ 10 w 21" name="T12"/>
                <a:gd fmla="*/ 15 h 15" name="T13"/>
                <a:gd fmla="*/ 5 w 21" name="T14"/>
                <a:gd fmla="*/ 12 h 15" name="T15"/>
                <a:gd fmla="*/ 0 w 21" name="T16"/>
                <a:gd fmla="*/ 9 h 15" name="T17"/>
                <a:gd fmla="*/ 0 w 21" name="T18"/>
                <a:gd fmla="*/ 9 h 15" name="T19"/>
                <a:gd fmla="*/ 0 w 21" name="T20"/>
                <a:gd fmla="*/ 7 h 15" name="T21"/>
                <a:gd fmla="*/ 8 w 21" name="T22"/>
                <a:gd fmla="*/ 7 h 15" name="T23"/>
                <a:gd fmla="*/ 18 w 21" name="T24"/>
                <a:gd fmla="*/ 6 h 15" name="T25"/>
                <a:gd fmla="*/ 18 w 21" name="T26"/>
                <a:gd fmla="*/ 3 h 15" name="T27"/>
                <a:gd fmla="*/ 20 w 21" name="T28"/>
                <a:gd fmla="*/ 0 h 15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1" name="T45"/>
                <a:gd fmla="*/ 0 h 15" name="T46"/>
                <a:gd fmla="*/ 21 w 21" name="T47"/>
                <a:gd fmla="*/ 15 h 15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5" w="21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81" name="Freeform 72"/>
            <p:cNvSpPr>
              <a:spLocks noChangeArrowheads="1"/>
            </p:cNvSpPr>
            <p:nvPr/>
          </p:nvSpPr>
          <p:spPr bwMode="auto">
            <a:xfrm>
              <a:off x="2873" y="981"/>
              <a:ext cx="27" cy="9"/>
            </a:xfrm>
            <a:custGeom>
              <a:gdLst>
                <a:gd fmla="*/ 15 w 27" name="T0"/>
                <a:gd fmla="*/ 0 h 9" name="T1"/>
                <a:gd fmla="*/ 21 w 27" name="T2"/>
                <a:gd fmla="*/ 1 h 9" name="T3"/>
                <a:gd fmla="*/ 27 w 27" name="T4"/>
                <a:gd fmla="*/ 1 h 9" name="T5"/>
                <a:gd fmla="*/ 27 w 27" name="T6"/>
                <a:gd fmla="*/ 3 h 9" name="T7"/>
                <a:gd fmla="*/ 27 w 27" name="T8"/>
                <a:gd fmla="*/ 3 h 9" name="T9"/>
                <a:gd fmla="*/ 18 w 27" name="T10"/>
                <a:gd fmla="*/ 4 h 9" name="T11"/>
                <a:gd fmla="*/ 11 w 27" name="T12"/>
                <a:gd fmla="*/ 7 h 9" name="T13"/>
                <a:gd fmla="*/ 8 w 27" name="T14"/>
                <a:gd fmla="*/ 9 h 9" name="T15"/>
                <a:gd fmla="*/ 5 w 27" name="T16"/>
                <a:gd fmla="*/ 9 h 9" name="T17"/>
                <a:gd fmla="*/ 3 w 27" name="T18"/>
                <a:gd fmla="*/ 7 h 9" name="T19"/>
                <a:gd fmla="*/ 0 w 27" name="T20"/>
                <a:gd fmla="*/ 6 h 9" name="T21"/>
                <a:gd fmla="*/ 0 w 27" name="T22"/>
                <a:gd fmla="*/ 4 h 9" name="T23"/>
                <a:gd fmla="*/ 1 w 27" name="T24"/>
                <a:gd fmla="*/ 1 h 9" name="T25"/>
                <a:gd fmla="*/ 8 w 27" name="T26"/>
                <a:gd fmla="*/ 1 h 9" name="T27"/>
                <a:gd fmla="*/ 15 w 27" name="T28"/>
                <a:gd fmla="*/ 0 h 9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7" name="T45"/>
                <a:gd fmla="*/ 0 h 9" name="T46"/>
                <a:gd fmla="*/ 27 w 27" name="T47"/>
                <a:gd fmla="*/ 9 h 9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" w="27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82" name="Freeform 73"/>
            <p:cNvSpPr>
              <a:spLocks noChangeArrowheads="1"/>
            </p:cNvSpPr>
            <p:nvPr/>
          </p:nvSpPr>
          <p:spPr bwMode="auto">
            <a:xfrm>
              <a:off x="2996" y="997"/>
              <a:ext cx="211" cy="128"/>
            </a:xfrm>
            <a:custGeom>
              <a:gdLst>
                <a:gd fmla="*/ 71 w 211" name="T0"/>
                <a:gd fmla="*/ 97 h 128" name="T1"/>
                <a:gd fmla="*/ 77 w 211" name="T2"/>
                <a:gd fmla="*/ 91 h 128" name="T3"/>
                <a:gd fmla="*/ 82 w 211" name="T4"/>
                <a:gd fmla="*/ 85 h 128" name="T5"/>
                <a:gd fmla="*/ 69 w 211" name="T6"/>
                <a:gd fmla="*/ 70 h 128" name="T7"/>
                <a:gd fmla="*/ 57 w 211" name="T8"/>
                <a:gd fmla="*/ 55 h 128" name="T9"/>
                <a:gd fmla="*/ 44 w 211" name="T10"/>
                <a:gd fmla="*/ 55 h 128" name="T11"/>
                <a:gd fmla="*/ 34 w 211" name="T12"/>
                <a:gd fmla="*/ 58 h 128" name="T13"/>
                <a:gd fmla="*/ 31 w 211" name="T14"/>
                <a:gd fmla="*/ 48 h 128" name="T15"/>
                <a:gd fmla="*/ 28 w 211" name="T16"/>
                <a:gd fmla="*/ 40 h 128" name="T17"/>
                <a:gd fmla="*/ 18 w 211" name="T18"/>
                <a:gd fmla="*/ 37 h 128" name="T19"/>
                <a:gd fmla="*/ 10 w 211" name="T20"/>
                <a:gd fmla="*/ 35 h 128" name="T21"/>
                <a:gd fmla="*/ 11 w 211" name="T22"/>
                <a:gd fmla="*/ 33 h 128" name="T23"/>
                <a:gd fmla="*/ 20 w 211" name="T24"/>
                <a:gd fmla="*/ 30 h 128" name="T25"/>
                <a:gd fmla="*/ 25 w 211" name="T26"/>
                <a:gd fmla="*/ 25 h 128" name="T27"/>
                <a:gd fmla="*/ 17 w 211" name="T28"/>
                <a:gd fmla="*/ 24 h 128" name="T29"/>
                <a:gd fmla="*/ 7 w 211" name="T30"/>
                <a:gd fmla="*/ 20 h 128" name="T31"/>
                <a:gd fmla="*/ 1 w 211" name="T32"/>
                <a:gd fmla="*/ 14 h 128" name="T33"/>
                <a:gd fmla="*/ 8 w 211" name="T34"/>
                <a:gd fmla="*/ 5 h 128" name="T35"/>
                <a:gd fmla="*/ 21 w 211" name="T36"/>
                <a:gd fmla="*/ 3 h 128" name="T37"/>
                <a:gd fmla="*/ 31 w 211" name="T38"/>
                <a:gd fmla="*/ 10 h 128" name="T39"/>
                <a:gd fmla="*/ 32 w 211" name="T40"/>
                <a:gd fmla="*/ 20 h 128" name="T41"/>
                <a:gd fmla="*/ 30 w 211" name="T42"/>
                <a:gd fmla="*/ 27 h 128" name="T43"/>
                <a:gd fmla="*/ 32 w 211" name="T44"/>
                <a:gd fmla="*/ 34 h 128" name="T45"/>
                <a:gd fmla="*/ 42 w 211" name="T46"/>
                <a:gd fmla="*/ 37 h 128" name="T47"/>
                <a:gd fmla="*/ 54 w 211" name="T48"/>
                <a:gd fmla="*/ 33 h 128" name="T49"/>
                <a:gd fmla="*/ 62 w 211" name="T50"/>
                <a:gd fmla="*/ 25 h 128" name="T51"/>
                <a:gd fmla="*/ 71 w 211" name="T52"/>
                <a:gd fmla="*/ 18 h 128" name="T53"/>
                <a:gd fmla="*/ 94 w 211" name="T54"/>
                <a:gd fmla="*/ 23 h 128" name="T55"/>
                <a:gd fmla="*/ 132 w 211" name="T56"/>
                <a:gd fmla="*/ 40 h 128" name="T57"/>
                <a:gd fmla="*/ 154 w 211" name="T58"/>
                <a:gd fmla="*/ 54 h 128" name="T59"/>
                <a:gd fmla="*/ 165 w 211" name="T60"/>
                <a:gd fmla="*/ 68 h 128" name="T61"/>
                <a:gd fmla="*/ 178 w 211" name="T62"/>
                <a:gd fmla="*/ 94 h 128" name="T63"/>
                <a:gd fmla="*/ 199 w 211" name="T64"/>
                <a:gd fmla="*/ 118 h 128" name="T65"/>
                <a:gd fmla="*/ 209 w 211" name="T66"/>
                <a:gd fmla="*/ 128 h 128" name="T67"/>
                <a:gd fmla="*/ 195 w 211" name="T68"/>
                <a:gd fmla="*/ 127 h 128" name="T69"/>
                <a:gd fmla="*/ 167 w 211" name="T70"/>
                <a:gd fmla="*/ 110 h 128" name="T71"/>
                <a:gd fmla="*/ 144 w 211" name="T72"/>
                <a:gd fmla="*/ 92 h 128" name="T73"/>
                <a:gd fmla="*/ 135 w 211" name="T74"/>
                <a:gd fmla="*/ 97 h 128" name="T75"/>
                <a:gd fmla="*/ 129 w 211" name="T76"/>
                <a:gd fmla="*/ 108 h 128" name="T77"/>
                <a:gd fmla="*/ 111 w 211" name="T78"/>
                <a:gd fmla="*/ 111 h 128" name="T79"/>
                <a:gd fmla="*/ 92 w 211" name="T80"/>
                <a:gd fmla="*/ 104 h 128" name="T81"/>
                <a:gd fmla="*/ 79 w 211" name="T82"/>
                <a:gd fmla="*/ 101 h 128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211" name="T126"/>
                <a:gd fmla="*/ 0 h 128" name="T127"/>
                <a:gd fmla="*/ 211 w 211" name="T128"/>
                <a:gd fmla="*/ 128 h 128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128" w="211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83" name="Freeform 74"/>
            <p:cNvSpPr>
              <a:spLocks noChangeArrowheads="1"/>
            </p:cNvSpPr>
            <p:nvPr/>
          </p:nvSpPr>
          <p:spPr bwMode="auto">
            <a:xfrm>
              <a:off x="958" y="1001"/>
              <a:ext cx="14" cy="10"/>
            </a:xfrm>
            <a:custGeom>
              <a:gdLst>
                <a:gd fmla="*/ 4 w 14" name="T0"/>
                <a:gd fmla="*/ 0 h 10" name="T1"/>
                <a:gd fmla="*/ 9 w 14" name="T2"/>
                <a:gd fmla="*/ 0 h 10" name="T3"/>
                <a:gd fmla="*/ 14 w 14" name="T4"/>
                <a:gd fmla="*/ 0 h 10" name="T5"/>
                <a:gd fmla="*/ 14 w 14" name="T6"/>
                <a:gd fmla="*/ 3 h 10" name="T7"/>
                <a:gd fmla="*/ 14 w 14" name="T8"/>
                <a:gd fmla="*/ 6 h 10" name="T9"/>
                <a:gd fmla="*/ 13 w 14" name="T10"/>
                <a:gd fmla="*/ 9 h 10" name="T11"/>
                <a:gd fmla="*/ 12 w 14" name="T12"/>
                <a:gd fmla="*/ 10 h 10" name="T13"/>
                <a:gd fmla="*/ 10 w 14" name="T14"/>
                <a:gd fmla="*/ 10 h 10" name="T15"/>
                <a:gd fmla="*/ 10 w 14" name="T16"/>
                <a:gd fmla="*/ 10 h 10" name="T17"/>
                <a:gd fmla="*/ 4 w 14" name="T18"/>
                <a:gd fmla="*/ 9 h 10" name="T19"/>
                <a:gd fmla="*/ 0 w 14" name="T20"/>
                <a:gd fmla="*/ 6 h 10" name="T21"/>
                <a:gd fmla="*/ 2 w 14" name="T22"/>
                <a:gd fmla="*/ 3 h 10" name="T23"/>
                <a:gd fmla="*/ 4 w 14" name="T24"/>
                <a:gd fmla="*/ 0 h 1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4" name="T39"/>
                <a:gd fmla="*/ 0 h 10" name="T40"/>
                <a:gd fmla="*/ 14 w 14" name="T41"/>
                <a:gd fmla="*/ 10 h 1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0" w="14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84" name="Freeform 75"/>
            <p:cNvSpPr>
              <a:spLocks noChangeArrowheads="1"/>
            </p:cNvSpPr>
            <p:nvPr/>
          </p:nvSpPr>
          <p:spPr bwMode="auto">
            <a:xfrm>
              <a:off x="2856" y="1002"/>
              <a:ext cx="48" cy="55"/>
            </a:xfrm>
            <a:custGeom>
              <a:gdLst>
                <a:gd fmla="*/ 48 w 48" name="T0"/>
                <a:gd fmla="*/ 12 h 55" name="T1"/>
                <a:gd fmla="*/ 42 w 48" name="T2"/>
                <a:gd fmla="*/ 12 h 55" name="T3"/>
                <a:gd fmla="*/ 35 w 48" name="T4"/>
                <a:gd fmla="*/ 13 h 55" name="T5"/>
                <a:gd fmla="*/ 35 w 48" name="T6"/>
                <a:gd fmla="*/ 22 h 55" name="T7"/>
                <a:gd fmla="*/ 37 w 48" name="T8"/>
                <a:gd fmla="*/ 30 h 55" name="T9"/>
                <a:gd fmla="*/ 40 w 48" name="T10"/>
                <a:gd fmla="*/ 40 h 55" name="T11"/>
                <a:gd fmla="*/ 42 w 48" name="T12"/>
                <a:gd fmla="*/ 50 h 55" name="T13"/>
                <a:gd fmla="*/ 40 w 48" name="T14"/>
                <a:gd fmla="*/ 50 h 55" name="T15"/>
                <a:gd fmla="*/ 37 w 48" name="T16"/>
                <a:gd fmla="*/ 49 h 55" name="T17"/>
                <a:gd fmla="*/ 28 w 48" name="T18"/>
                <a:gd fmla="*/ 38 h 55" name="T19"/>
                <a:gd fmla="*/ 20 w 48" name="T20"/>
                <a:gd fmla="*/ 26 h 55" name="T21"/>
                <a:gd fmla="*/ 17 w 48" name="T22"/>
                <a:gd fmla="*/ 28 h 55" name="T23"/>
                <a:gd fmla="*/ 15 w 48" name="T24"/>
                <a:gd fmla="*/ 29 h 55" name="T25"/>
                <a:gd fmla="*/ 14 w 48" name="T26"/>
                <a:gd fmla="*/ 42 h 55" name="T27"/>
                <a:gd fmla="*/ 17 w 48" name="T28"/>
                <a:gd fmla="*/ 55 h 55" name="T29"/>
                <a:gd fmla="*/ 14 w 48" name="T30"/>
                <a:gd fmla="*/ 53 h 55" name="T31"/>
                <a:gd fmla="*/ 11 w 48" name="T32"/>
                <a:gd fmla="*/ 52 h 55" name="T33"/>
                <a:gd fmla="*/ 8 w 48" name="T34"/>
                <a:gd fmla="*/ 52 h 55" name="T35"/>
                <a:gd fmla="*/ 7 w 48" name="T36"/>
                <a:gd fmla="*/ 49 h 55" name="T37"/>
                <a:gd fmla="*/ 4 w 48" name="T38"/>
                <a:gd fmla="*/ 36 h 55" name="T39"/>
                <a:gd fmla="*/ 0 w 48" name="T40"/>
                <a:gd fmla="*/ 23 h 55" name="T41"/>
                <a:gd fmla="*/ 5 w 48" name="T42"/>
                <a:gd fmla="*/ 12 h 55" name="T43"/>
                <a:gd fmla="*/ 11 w 48" name="T44"/>
                <a:gd fmla="*/ 0 h 55" name="T45"/>
                <a:gd fmla="*/ 17 w 48" name="T46"/>
                <a:gd fmla="*/ 5 h 55" name="T47"/>
                <a:gd fmla="*/ 24 w 48" name="T48"/>
                <a:gd fmla="*/ 9 h 55" name="T49"/>
                <a:gd fmla="*/ 30 w 48" name="T50"/>
                <a:gd fmla="*/ 6 h 55" name="T51"/>
                <a:gd fmla="*/ 35 w 48" name="T52"/>
                <a:gd fmla="*/ 3 h 55" name="T53"/>
                <a:gd fmla="*/ 41 w 48" name="T54"/>
                <a:gd fmla="*/ 3 h 55" name="T55"/>
                <a:gd fmla="*/ 48 w 48" name="T56"/>
                <a:gd fmla="*/ 3 h 55" name="T57"/>
                <a:gd fmla="*/ 48 w 48" name="T58"/>
                <a:gd fmla="*/ 8 h 55" name="T59"/>
                <a:gd fmla="*/ 48 w 48" name="T60"/>
                <a:gd fmla="*/ 12 h 55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48" name="T93"/>
                <a:gd fmla="*/ 0 h 55" name="T94"/>
                <a:gd fmla="*/ 48 w 48" name="T95"/>
                <a:gd fmla="*/ 55 h 55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55" w="48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76"/>
            <p:cNvSpPr>
              <a:spLocks noChangeArrowheads="1"/>
            </p:cNvSpPr>
            <p:nvPr/>
          </p:nvSpPr>
          <p:spPr bwMode="auto">
            <a:xfrm>
              <a:off x="2707" y="1070"/>
              <a:ext cx="100" cy="32"/>
            </a:xfrm>
            <a:custGeom>
              <a:gdLst>
                <a:gd fmla="*/ 0 w 100" name="T0"/>
                <a:gd fmla="*/ 0 h 32" name="T1"/>
                <a:gd fmla="*/ 12 w 100" name="T2"/>
                <a:gd fmla="*/ 0 h 32" name="T3"/>
                <a:gd fmla="*/ 23 w 100" name="T4"/>
                <a:gd fmla="*/ 0 h 32" name="T5"/>
                <a:gd fmla="*/ 32 w 100" name="T6"/>
                <a:gd fmla="*/ 5 h 32" name="T7"/>
                <a:gd fmla="*/ 40 w 100" name="T8"/>
                <a:gd fmla="*/ 12 h 32" name="T9"/>
                <a:gd fmla="*/ 54 w 100" name="T10"/>
                <a:gd fmla="*/ 10 h 32" name="T11"/>
                <a:gd fmla="*/ 69 w 100" name="T12"/>
                <a:gd fmla="*/ 8 h 32" name="T13"/>
                <a:gd fmla="*/ 84 w 100" name="T14"/>
                <a:gd fmla="*/ 18 h 32" name="T15"/>
                <a:gd fmla="*/ 100 w 100" name="T16"/>
                <a:gd fmla="*/ 29 h 32" name="T17"/>
                <a:gd fmla="*/ 100 w 100" name="T18"/>
                <a:gd fmla="*/ 31 h 32" name="T19"/>
                <a:gd fmla="*/ 99 w 100" name="T20"/>
                <a:gd fmla="*/ 32 h 32" name="T21"/>
                <a:gd fmla="*/ 77 w 100" name="T22"/>
                <a:gd fmla="*/ 29 h 32" name="T23"/>
                <a:gd fmla="*/ 56 w 100" name="T24"/>
                <a:gd fmla="*/ 27 h 32" name="T25"/>
                <a:gd fmla="*/ 33 w 100" name="T26"/>
                <a:gd fmla="*/ 24 h 32" name="T27"/>
                <a:gd fmla="*/ 12 w 100" name="T28"/>
                <a:gd fmla="*/ 21 h 32" name="T29"/>
                <a:gd fmla="*/ 7 w 100" name="T30"/>
                <a:gd fmla="*/ 15 h 32" name="T31"/>
                <a:gd fmla="*/ 3 w 100" name="T32"/>
                <a:gd fmla="*/ 11 h 32" name="T33"/>
                <a:gd fmla="*/ 0 w 100" name="T34"/>
                <a:gd fmla="*/ 5 h 32" name="T35"/>
                <a:gd fmla="*/ 0 w 100" name="T36"/>
                <a:gd fmla="*/ 0 h 3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00" name="T57"/>
                <a:gd fmla="*/ 0 h 32" name="T58"/>
                <a:gd fmla="*/ 100 w 100" name="T59"/>
                <a:gd fmla="*/ 32 h 3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32" w="100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86" name="Freeform 77"/>
            <p:cNvSpPr>
              <a:spLocks noChangeArrowheads="1"/>
            </p:cNvSpPr>
            <p:nvPr/>
          </p:nvSpPr>
          <p:spPr bwMode="auto">
            <a:xfrm>
              <a:off x="2749" y="1132"/>
              <a:ext cx="446" cy="356"/>
            </a:xfrm>
            <a:custGeom>
              <a:gdLst>
                <a:gd fmla="*/ 145 w 446" name="T0"/>
                <a:gd fmla="*/ 70 h 356" name="T1"/>
                <a:gd fmla="*/ 158 w 446" name="T2"/>
                <a:gd fmla="*/ 57 h 356" name="T3"/>
                <a:gd fmla="*/ 161 w 446" name="T4"/>
                <a:gd fmla="*/ 45 h 356" name="T5"/>
                <a:gd fmla="*/ 199 w 446" name="T6"/>
                <a:gd fmla="*/ 46 h 356" name="T7"/>
                <a:gd fmla="*/ 217 w 446" name="T8"/>
                <a:gd fmla="*/ 53 h 356" name="T9"/>
                <a:gd fmla="*/ 219 w 446" name="T10"/>
                <a:gd fmla="*/ 33 h 356" name="T11"/>
                <a:gd fmla="*/ 237 w 446" name="T12"/>
                <a:gd fmla="*/ 15 h 356" name="T13"/>
                <a:gd fmla="*/ 249 w 446" name="T14"/>
                <a:gd fmla="*/ 16 h 356" name="T15"/>
                <a:gd fmla="*/ 252 w 446" name="T16"/>
                <a:gd fmla="*/ 2 h 356" name="T17"/>
                <a:gd fmla="*/ 285 w 446" name="T18"/>
                <a:gd fmla="*/ 15 h 356" name="T19"/>
                <a:gd fmla="*/ 299 w 446" name="T20"/>
                <a:gd fmla="*/ 23 h 356" name="T21"/>
                <a:gd fmla="*/ 289 w 446" name="T22"/>
                <a:gd fmla="*/ 35 h 356" name="T23"/>
                <a:gd fmla="*/ 326 w 446" name="T24"/>
                <a:gd fmla="*/ 20 h 356" name="T25"/>
                <a:gd fmla="*/ 368 w 446" name="T26"/>
                <a:gd fmla="*/ 9 h 356" name="T27"/>
                <a:gd fmla="*/ 376 w 446" name="T28"/>
                <a:gd fmla="*/ 40 h 356" name="T29"/>
                <a:gd fmla="*/ 386 w 446" name="T30"/>
                <a:gd fmla="*/ 59 h 356" name="T31"/>
                <a:gd fmla="*/ 389 w 446" name="T32"/>
                <a:gd fmla="*/ 89 h 356" name="T33"/>
                <a:gd fmla="*/ 404 w 446" name="T34"/>
                <a:gd fmla="*/ 109 h 356" name="T35"/>
                <a:gd fmla="*/ 419 w 446" name="T36"/>
                <a:gd fmla="*/ 137 h 356" name="T37"/>
                <a:gd fmla="*/ 435 w 446" name="T38"/>
                <a:gd fmla="*/ 162 h 356" name="T39"/>
                <a:gd fmla="*/ 446 w 446" name="T40"/>
                <a:gd fmla="*/ 189 h 356" name="T41"/>
                <a:gd fmla="*/ 444 w 446" name="T42"/>
                <a:gd fmla="*/ 216 h 356" name="T43"/>
                <a:gd fmla="*/ 419 w 446" name="T44"/>
                <a:gd fmla="*/ 259 h 356" name="T45"/>
                <a:gd fmla="*/ 379 w 446" name="T46"/>
                <a:gd fmla="*/ 299 h 356" name="T47"/>
                <a:gd fmla="*/ 346 w 446" name="T48"/>
                <a:gd fmla="*/ 340 h 356" name="T49"/>
                <a:gd fmla="*/ 309 w 446" name="T50"/>
                <a:gd fmla="*/ 353 h 356" name="T51"/>
                <a:gd fmla="*/ 295 w 446" name="T52"/>
                <a:gd fmla="*/ 346 h 356" name="T53"/>
                <a:gd fmla="*/ 261 w 446" name="T54"/>
                <a:gd fmla="*/ 349 h 356" name="T55"/>
                <a:gd fmla="*/ 242 w 446" name="T56"/>
                <a:gd fmla="*/ 336 h 356" name="T57"/>
                <a:gd fmla="*/ 247 w 446" name="T58"/>
                <a:gd fmla="*/ 317 h 356" name="T59"/>
                <a:gd fmla="*/ 241 w 446" name="T60"/>
                <a:gd fmla="*/ 310 h 356" name="T61"/>
                <a:gd fmla="*/ 234 w 446" name="T62"/>
                <a:gd fmla="*/ 304 h 356" name="T63"/>
                <a:gd fmla="*/ 227 w 446" name="T64"/>
                <a:gd fmla="*/ 307 h 356" name="T65"/>
                <a:gd fmla="*/ 238 w 446" name="T66"/>
                <a:gd fmla="*/ 302 h 356" name="T67"/>
                <a:gd fmla="*/ 247 w 446" name="T68"/>
                <a:gd fmla="*/ 293 h 356" name="T69"/>
                <a:gd fmla="*/ 229 w 446" name="T70"/>
                <a:gd fmla="*/ 293 h 356" name="T71"/>
                <a:gd fmla="*/ 212 w 446" name="T72"/>
                <a:gd fmla="*/ 282 h 356" name="T73"/>
                <a:gd fmla="*/ 195 w 446" name="T74"/>
                <a:gd fmla="*/ 266 h 356" name="T75"/>
                <a:gd fmla="*/ 171 w 446" name="T76"/>
                <a:gd fmla="*/ 264 h 356" name="T77"/>
                <a:gd fmla="*/ 114 w 446" name="T78"/>
                <a:gd fmla="*/ 282 h 356" name="T79"/>
                <a:gd fmla="*/ 54 w 446" name="T80"/>
                <a:gd fmla="*/ 293 h 356" name="T81"/>
                <a:gd fmla="*/ 27 w 446" name="T82"/>
                <a:gd fmla="*/ 307 h 356" name="T83"/>
                <a:gd fmla="*/ 5 w 446" name="T84"/>
                <a:gd fmla="*/ 303 h 356" name="T85"/>
                <a:gd fmla="*/ 5 w 446" name="T86"/>
                <a:gd fmla="*/ 287 h 356" name="T87"/>
                <a:gd fmla="*/ 15 w 446" name="T88"/>
                <a:gd fmla="*/ 263 h 356" name="T89"/>
                <a:gd fmla="*/ 15 w 446" name="T90"/>
                <a:gd fmla="*/ 199 h 356" name="T91"/>
                <a:gd fmla="*/ 18 w 446" name="T92"/>
                <a:gd fmla="*/ 157 h 356" name="T93"/>
                <a:gd fmla="*/ 30 w 446" name="T94"/>
                <a:gd fmla="*/ 140 h 356" name="T95"/>
                <a:gd fmla="*/ 41 w 446" name="T96"/>
                <a:gd fmla="*/ 135 h 356" name="T97"/>
                <a:gd fmla="*/ 84 w 446" name="T98"/>
                <a:gd fmla="*/ 116 h 356" name="T99"/>
                <a:gd fmla="*/ 114 w 446" name="T100"/>
                <a:gd fmla="*/ 100 h 356" name="T101"/>
                <a:gd fmla="*/ 138 w 446" name="T102"/>
                <a:gd fmla="*/ 77 h 35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446" name="T156"/>
                <a:gd fmla="*/ 0 h 356" name="T157"/>
                <a:gd fmla="*/ 446 w 446" name="T158"/>
                <a:gd fmla="*/ 356 h 356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356" w="44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87" name="Freeform 78"/>
            <p:cNvSpPr>
              <a:spLocks noChangeArrowheads="1"/>
            </p:cNvSpPr>
            <p:nvPr/>
          </p:nvSpPr>
          <p:spPr bwMode="auto">
            <a:xfrm>
              <a:off x="1998" y="1138"/>
              <a:ext cx="88" cy="183"/>
            </a:xfrm>
            <a:custGeom>
              <a:gdLst>
                <a:gd fmla="*/ 72 w 88" name="T0"/>
                <a:gd fmla="*/ 0 h 183" name="T1"/>
                <a:gd fmla="*/ 77 w 88" name="T2"/>
                <a:gd fmla="*/ 10 h 183" name="T3"/>
                <a:gd fmla="*/ 82 w 88" name="T4"/>
                <a:gd fmla="*/ 23 h 183" name="T5"/>
                <a:gd fmla="*/ 85 w 88" name="T6"/>
                <a:gd fmla="*/ 36 h 183" name="T7"/>
                <a:gd fmla="*/ 88 w 88" name="T8"/>
                <a:gd fmla="*/ 49 h 183" name="T9"/>
                <a:gd fmla="*/ 79 w 88" name="T10"/>
                <a:gd fmla="*/ 61 h 183" name="T11"/>
                <a:gd fmla="*/ 72 w 88" name="T12"/>
                <a:gd fmla="*/ 73 h 183" name="T13"/>
                <a:gd fmla="*/ 71 w 88" name="T14"/>
                <a:gd fmla="*/ 87 h 183" name="T15"/>
                <a:gd fmla="*/ 69 w 88" name="T16"/>
                <a:gd fmla="*/ 101 h 183" name="T17"/>
                <a:gd fmla="*/ 60 w 88" name="T18"/>
                <a:gd fmla="*/ 119 h 183" name="T19"/>
                <a:gd fmla="*/ 50 w 88" name="T20"/>
                <a:gd fmla="*/ 134 h 183" name="T21"/>
                <a:gd fmla="*/ 44 w 88" name="T22"/>
                <a:gd fmla="*/ 154 h 183" name="T23"/>
                <a:gd fmla="*/ 38 w 88" name="T24"/>
                <a:gd fmla="*/ 173 h 183" name="T25"/>
                <a:gd fmla="*/ 35 w 88" name="T26"/>
                <a:gd fmla="*/ 176 h 183" name="T27"/>
                <a:gd fmla="*/ 34 w 88" name="T28"/>
                <a:gd fmla="*/ 179 h 183" name="T29"/>
                <a:gd fmla="*/ 31 w 88" name="T30"/>
                <a:gd fmla="*/ 181 h 183" name="T31"/>
                <a:gd fmla="*/ 27 w 88" name="T32"/>
                <a:gd fmla="*/ 181 h 183" name="T33"/>
                <a:gd fmla="*/ 22 w 88" name="T34"/>
                <a:gd fmla="*/ 183 h 183" name="T35"/>
                <a:gd fmla="*/ 18 w 88" name="T36"/>
                <a:gd fmla="*/ 181 h 183" name="T37"/>
                <a:gd fmla="*/ 14 w 88" name="T38"/>
                <a:gd fmla="*/ 180 h 183" name="T39"/>
                <a:gd fmla="*/ 7 w 88" name="T40"/>
                <a:gd fmla="*/ 176 h 183" name="T41"/>
                <a:gd fmla="*/ 7 w 88" name="T42"/>
                <a:gd fmla="*/ 161 h 183" name="T43"/>
                <a:gd fmla="*/ 4 w 88" name="T44"/>
                <a:gd fmla="*/ 151 h 183" name="T45"/>
                <a:gd fmla="*/ 1 w 88" name="T46"/>
                <a:gd fmla="*/ 140 h 183" name="T47"/>
                <a:gd fmla="*/ 0 w 88" name="T48"/>
                <a:gd fmla="*/ 126 h 183" name="T49"/>
                <a:gd fmla="*/ 4 w 88" name="T50"/>
                <a:gd fmla="*/ 123 h 183" name="T51"/>
                <a:gd fmla="*/ 7 w 88" name="T52"/>
                <a:gd fmla="*/ 120 h 183" name="T53"/>
                <a:gd fmla="*/ 10 w 88" name="T54"/>
                <a:gd fmla="*/ 116 h 183" name="T55"/>
                <a:gd fmla="*/ 11 w 88" name="T56"/>
                <a:gd fmla="*/ 113 h 183" name="T57"/>
                <a:gd fmla="*/ 14 w 88" name="T58"/>
                <a:gd fmla="*/ 104 h 183" name="T59"/>
                <a:gd fmla="*/ 15 w 88" name="T60"/>
                <a:gd fmla="*/ 94 h 183" name="T61"/>
                <a:gd fmla="*/ 15 w 88" name="T62"/>
                <a:gd fmla="*/ 86 h 183" name="T63"/>
                <a:gd fmla="*/ 15 w 88" name="T64"/>
                <a:gd fmla="*/ 76 h 183" name="T65"/>
                <a:gd fmla="*/ 18 w 88" name="T66"/>
                <a:gd fmla="*/ 67 h 183" name="T67"/>
                <a:gd fmla="*/ 22 w 88" name="T68"/>
                <a:gd fmla="*/ 59 h 183" name="T69"/>
                <a:gd fmla="*/ 32 w 88" name="T70"/>
                <a:gd fmla="*/ 56 h 183" name="T71"/>
                <a:gd fmla="*/ 42 w 88" name="T72"/>
                <a:gd fmla="*/ 51 h 183" name="T73"/>
                <a:gd fmla="*/ 51 w 88" name="T74"/>
                <a:gd fmla="*/ 46 h 183" name="T75"/>
                <a:gd fmla="*/ 58 w 88" name="T76"/>
                <a:gd fmla="*/ 39 h 183" name="T77"/>
                <a:gd fmla="*/ 65 w 88" name="T78"/>
                <a:gd fmla="*/ 31 h 183" name="T79"/>
                <a:gd fmla="*/ 69 w 88" name="T80"/>
                <a:gd fmla="*/ 23 h 183" name="T81"/>
                <a:gd fmla="*/ 72 w 88" name="T82"/>
                <a:gd fmla="*/ 11 h 183" name="T83"/>
                <a:gd fmla="*/ 72 w 88" name="T84"/>
                <a:gd fmla="*/ 0 h 183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88" name="T129"/>
                <a:gd fmla="*/ 0 h 183" name="T130"/>
                <a:gd fmla="*/ 88 w 88" name="T131"/>
                <a:gd fmla="*/ 183 h 183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183" w="88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88" name="Freeform 79"/>
            <p:cNvSpPr>
              <a:spLocks noChangeArrowheads="1"/>
            </p:cNvSpPr>
            <p:nvPr/>
          </p:nvSpPr>
          <p:spPr bwMode="auto">
            <a:xfrm>
              <a:off x="3201" y="1429"/>
              <a:ext cx="193" cy="153"/>
            </a:xfrm>
            <a:custGeom>
              <a:gdLst>
                <a:gd fmla="*/ 156 w 193" name="T0"/>
                <a:gd fmla="*/ 0 h 153" name="T1"/>
                <a:gd fmla="*/ 164 w 193" name="T2"/>
                <a:gd fmla="*/ 5 h 153" name="T3"/>
                <a:gd fmla="*/ 170 w 193" name="T4"/>
                <a:gd fmla="*/ 10 h 153" name="T5"/>
                <a:gd fmla="*/ 169 w 193" name="T6"/>
                <a:gd fmla="*/ 27 h 153" name="T7"/>
                <a:gd fmla="*/ 170 w 193" name="T8"/>
                <a:gd fmla="*/ 42 h 153" name="T9"/>
                <a:gd fmla="*/ 171 w 193" name="T10"/>
                <a:gd fmla="*/ 45 h 153" name="T11"/>
                <a:gd fmla="*/ 173 w 193" name="T12"/>
                <a:gd fmla="*/ 46 h 153" name="T13"/>
                <a:gd fmla="*/ 183 w 193" name="T14"/>
                <a:gd fmla="*/ 45 h 153" name="T15"/>
                <a:gd fmla="*/ 193 w 193" name="T16"/>
                <a:gd fmla="*/ 42 h 153" name="T17"/>
                <a:gd fmla="*/ 193 w 193" name="T18"/>
                <a:gd fmla="*/ 46 h 153" name="T19"/>
                <a:gd fmla="*/ 191 w 193" name="T20"/>
                <a:gd fmla="*/ 50 h 153" name="T21"/>
                <a:gd fmla="*/ 180 w 193" name="T22"/>
                <a:gd fmla="*/ 60 h 153" name="T23"/>
                <a:gd fmla="*/ 164 w 193" name="T24"/>
                <a:gd fmla="*/ 72 h 153" name="T25"/>
                <a:gd fmla="*/ 150 w 193" name="T26"/>
                <a:gd fmla="*/ 82 h 153" name="T27"/>
                <a:gd fmla="*/ 137 w 193" name="T28"/>
                <a:gd fmla="*/ 89 h 153" name="T29"/>
                <a:gd fmla="*/ 127 w 193" name="T30"/>
                <a:gd fmla="*/ 90 h 153" name="T31"/>
                <a:gd fmla="*/ 117 w 193" name="T32"/>
                <a:gd fmla="*/ 92 h 153" name="T33"/>
                <a:gd fmla="*/ 116 w 193" name="T34"/>
                <a:gd fmla="*/ 97 h 153" name="T35"/>
                <a:gd fmla="*/ 113 w 193" name="T36"/>
                <a:gd fmla="*/ 102 h 153" name="T37"/>
                <a:gd fmla="*/ 104 w 193" name="T38"/>
                <a:gd fmla="*/ 103 h 153" name="T39"/>
                <a:gd fmla="*/ 96 w 193" name="T40"/>
                <a:gd fmla="*/ 103 h 153" name="T41"/>
                <a:gd fmla="*/ 77 w 193" name="T42"/>
                <a:gd fmla="*/ 119 h 153" name="T43"/>
                <a:gd fmla="*/ 57 w 193" name="T44"/>
                <a:gd fmla="*/ 135 h 153" name="T45"/>
                <a:gd fmla="*/ 47 w 193" name="T46"/>
                <a:gd fmla="*/ 142 h 153" name="T47"/>
                <a:gd fmla="*/ 36 w 193" name="T48"/>
                <a:gd fmla="*/ 147 h 153" name="T49"/>
                <a:gd fmla="*/ 23 w 193" name="T50"/>
                <a:gd fmla="*/ 152 h 153" name="T51"/>
                <a:gd fmla="*/ 10 w 193" name="T52"/>
                <a:gd fmla="*/ 153 h 153" name="T53"/>
                <a:gd fmla="*/ 7 w 193" name="T54"/>
                <a:gd fmla="*/ 152 h 153" name="T55"/>
                <a:gd fmla="*/ 4 w 193" name="T56"/>
                <a:gd fmla="*/ 150 h 153" name="T57"/>
                <a:gd fmla="*/ 2 w 193" name="T58"/>
                <a:gd fmla="*/ 149 h 153" name="T59"/>
                <a:gd fmla="*/ 0 w 193" name="T60"/>
                <a:gd fmla="*/ 144 h 153" name="T61"/>
                <a:gd fmla="*/ 27 w 193" name="T62"/>
                <a:gd fmla="*/ 129 h 153" name="T63"/>
                <a:gd fmla="*/ 57 w 193" name="T64"/>
                <a:gd fmla="*/ 112 h 153" name="T65"/>
                <a:gd fmla="*/ 84 w 193" name="T66"/>
                <a:gd fmla="*/ 95 h 153" name="T67"/>
                <a:gd fmla="*/ 111 w 193" name="T68"/>
                <a:gd fmla="*/ 77 h 153" name="T69"/>
                <a:gd fmla="*/ 113 w 193" name="T70"/>
                <a:gd fmla="*/ 82 h 153" name="T71"/>
                <a:gd fmla="*/ 116 w 193" name="T72"/>
                <a:gd fmla="*/ 85 h 153" name="T73"/>
                <a:gd fmla="*/ 119 w 193" name="T74"/>
                <a:gd fmla="*/ 86 h 153" name="T75"/>
                <a:gd fmla="*/ 124 w 193" name="T76"/>
                <a:gd fmla="*/ 86 h 153" name="T77"/>
                <a:gd fmla="*/ 131 w 193" name="T78"/>
                <a:gd fmla="*/ 80 h 153" name="T79"/>
                <a:gd fmla="*/ 139 w 193" name="T80"/>
                <a:gd fmla="*/ 76 h 153" name="T81"/>
                <a:gd fmla="*/ 136 w 193" name="T82"/>
                <a:gd fmla="*/ 72 h 153" name="T83"/>
                <a:gd fmla="*/ 133 w 193" name="T84"/>
                <a:gd fmla="*/ 70 h 153" name="T85"/>
                <a:gd fmla="*/ 133 w 193" name="T86"/>
                <a:gd fmla="*/ 67 h 153" name="T87"/>
                <a:gd fmla="*/ 133 w 193" name="T88"/>
                <a:gd fmla="*/ 63 h 153" name="T89"/>
                <a:gd fmla="*/ 137 w 193" name="T90"/>
                <a:gd fmla="*/ 60 h 153" name="T91"/>
                <a:gd fmla="*/ 141 w 193" name="T92"/>
                <a:gd fmla="*/ 59 h 153" name="T93"/>
                <a:gd fmla="*/ 144 w 193" name="T94"/>
                <a:gd fmla="*/ 56 h 153" name="T95"/>
                <a:gd fmla="*/ 147 w 193" name="T96"/>
                <a:gd fmla="*/ 53 h 153" name="T97"/>
                <a:gd fmla="*/ 151 w 193" name="T98"/>
                <a:gd fmla="*/ 46 h 153" name="T99"/>
                <a:gd fmla="*/ 157 w 193" name="T100"/>
                <a:gd fmla="*/ 40 h 153" name="T101"/>
                <a:gd fmla="*/ 156 w 193" name="T102"/>
                <a:gd fmla="*/ 20 h 153" name="T103"/>
                <a:gd fmla="*/ 156 w 193" name="T104"/>
                <a:gd fmla="*/ 0 h 153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193" name="T159"/>
                <a:gd fmla="*/ 0 h 153" name="T160"/>
                <a:gd fmla="*/ 193 w 193" name="T161"/>
                <a:gd fmla="*/ 153 h 153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153" w="19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89" name="Freeform 80"/>
            <p:cNvSpPr>
              <a:spLocks noChangeArrowheads="1"/>
            </p:cNvSpPr>
            <p:nvPr/>
          </p:nvSpPr>
          <p:spPr bwMode="auto">
            <a:xfrm>
              <a:off x="2968" y="1446"/>
              <a:ext cx="16" cy="8"/>
            </a:xfrm>
            <a:custGeom>
              <a:gdLst>
                <a:gd fmla="*/ 5 w 16" name="T0"/>
                <a:gd fmla="*/ 0 h 8" name="T1"/>
                <a:gd fmla="*/ 10 w 16" name="T2"/>
                <a:gd fmla="*/ 2 h 8" name="T3"/>
                <a:gd fmla="*/ 16 w 16" name="T4"/>
                <a:gd fmla="*/ 3 h 8" name="T5"/>
                <a:gd fmla="*/ 13 w 16" name="T6"/>
                <a:gd fmla="*/ 5 h 8" name="T7"/>
                <a:gd fmla="*/ 12 w 16" name="T8"/>
                <a:gd fmla="*/ 6 h 8" name="T9"/>
                <a:gd fmla="*/ 8 w 16" name="T10"/>
                <a:gd fmla="*/ 8 h 8" name="T11"/>
                <a:gd fmla="*/ 5 w 16" name="T12"/>
                <a:gd fmla="*/ 8 h 8" name="T13"/>
                <a:gd fmla="*/ 3 w 16" name="T14"/>
                <a:gd fmla="*/ 5 h 8" name="T15"/>
                <a:gd fmla="*/ 0 w 16" name="T16"/>
                <a:gd fmla="*/ 2 h 8" name="T17"/>
                <a:gd fmla="*/ 3 w 16" name="T18"/>
                <a:gd fmla="*/ 0 h 8" name="T19"/>
                <a:gd fmla="*/ 5 w 16" name="T20"/>
                <a:gd fmla="*/ 0 h 8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6" name="T33"/>
                <a:gd fmla="*/ 0 h 8" name="T34"/>
                <a:gd fmla="*/ 16 w 16" name="T35"/>
                <a:gd fmla="*/ 8 h 8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8" w="16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90" name="Freeform 81"/>
            <p:cNvSpPr>
              <a:spLocks noChangeArrowheads="1"/>
            </p:cNvSpPr>
            <p:nvPr/>
          </p:nvSpPr>
          <p:spPr bwMode="auto">
            <a:xfrm>
              <a:off x="3008" y="1509"/>
              <a:ext cx="46" cy="39"/>
            </a:xfrm>
            <a:custGeom>
              <a:gdLst>
                <a:gd fmla="*/ 0 w 46" name="T0"/>
                <a:gd fmla="*/ 39 h 39" name="T1"/>
                <a:gd fmla="*/ 5 w 46" name="T2"/>
                <a:gd fmla="*/ 20 h 39" name="T3"/>
                <a:gd fmla="*/ 10 w 46" name="T4"/>
                <a:gd fmla="*/ 0 h 39" name="T5"/>
                <a:gd fmla="*/ 12 w 46" name="T6"/>
                <a:gd fmla="*/ 0 h 39" name="T7"/>
                <a:gd fmla="*/ 12 w 46" name="T8"/>
                <a:gd fmla="*/ 0 h 39" name="T9"/>
                <a:gd fmla="*/ 30 w 46" name="T10"/>
                <a:gd fmla="*/ 3 h 39" name="T11"/>
                <a:gd fmla="*/ 46 w 46" name="T12"/>
                <a:gd fmla="*/ 6 h 39" name="T13"/>
                <a:gd fmla="*/ 46 w 46" name="T14"/>
                <a:gd fmla="*/ 7 h 39" name="T15"/>
                <a:gd fmla="*/ 46 w 46" name="T16"/>
                <a:gd fmla="*/ 7 h 39" name="T17"/>
                <a:gd fmla="*/ 46 w 46" name="T18"/>
                <a:gd fmla="*/ 10 h 39" name="T19"/>
                <a:gd fmla="*/ 45 w 46" name="T20"/>
                <a:gd fmla="*/ 13 h 39" name="T21"/>
                <a:gd fmla="*/ 39 w 46" name="T22"/>
                <a:gd fmla="*/ 20 h 39" name="T23"/>
                <a:gd fmla="*/ 32 w 46" name="T24"/>
                <a:gd fmla="*/ 27 h 39" name="T25"/>
                <a:gd fmla="*/ 23 w 46" name="T26"/>
                <a:gd fmla="*/ 33 h 39" name="T27"/>
                <a:gd fmla="*/ 15 w 46" name="T28"/>
                <a:gd fmla="*/ 39 h 39" name="T29"/>
                <a:gd fmla="*/ 8 w 46" name="T30"/>
                <a:gd fmla="*/ 39 h 39" name="T31"/>
                <a:gd fmla="*/ 0 w 46" name="T32"/>
                <a:gd fmla="*/ 39 h 3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46" name="T51"/>
                <a:gd fmla="*/ 0 h 39" name="T52"/>
                <a:gd fmla="*/ 46 w 46" name="T53"/>
                <a:gd fmla="*/ 39 h 39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39" w="46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509" name="Group 77"/>
          <p:cNvGrpSpPr/>
          <p:nvPr/>
        </p:nvGrpSpPr>
        <p:grpSpPr>
          <a:xfrm>
            <a:off x="3651250" y="4610100"/>
            <a:ext cx="171450" cy="269875"/>
            <a:chExt cx="474034" cy="743490"/>
          </a:xfrm>
        </p:grpSpPr>
        <p:grpSp>
          <p:nvGrpSpPr>
            <p:cNvPr id="17" name="Group 78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" name="同心圆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518" name="等腰三角形 5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9" name="椭圆 5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sp>
        <p:nvSpPr>
          <p:cNvPr id="18514" name="矩形 47"/>
          <p:cNvSpPr>
            <a:spLocks noChangeArrowheads="1"/>
          </p:cNvSpPr>
          <p:nvPr/>
        </p:nvSpPr>
        <p:spPr bwMode="auto">
          <a:xfrm>
            <a:off x="1352550" y="1403350"/>
            <a:ext cx="9523413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18515" name="矩形 3"/>
          <p:cNvSpPr>
            <a:spLocks noChangeArrowheads="1"/>
          </p:cNvSpPr>
          <p:nvPr/>
        </p:nvSpPr>
        <p:spPr bwMode="auto">
          <a:xfrm>
            <a:off x="4803775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业务分布</a:t>
            </a:r>
          </a:p>
        </p:txBody>
      </p:sp>
      <p:sp>
        <p:nvSpPr>
          <p:cNvPr id="18516" name="文本框 37"/>
          <p:cNvSpPr>
            <a:spLocks noChangeArrowheads="1"/>
          </p:cNvSpPr>
          <p:nvPr/>
        </p:nvSpPr>
        <p:spPr bwMode="auto">
          <a:xfrm>
            <a:off x="66897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Business Distribution</a:t>
            </a:r>
          </a:p>
        </p:txBody>
      </p:sp>
      <p:grpSp>
        <p:nvGrpSpPr>
          <p:cNvPr id="18517" name="Group 85"/>
          <p:cNvGrpSpPr/>
          <p:nvPr/>
        </p:nvGrpSpPr>
        <p:grpSpPr>
          <a:xfrm>
            <a:off x="4257675" y="619125"/>
            <a:ext cx="263525" cy="393700"/>
            <a:chExt cx="213756" cy="427512"/>
          </a:xfrm>
        </p:grpSpPr>
        <p:sp>
          <p:nvSpPr>
            <p:cNvPr id="18513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520" name="Group 88"/>
          <p:cNvGrpSpPr/>
          <p:nvPr/>
        </p:nvGrpSpPr>
        <p:grpSpPr>
          <a:xfrm>
            <a:off x="3981450" y="5094288"/>
            <a:ext cx="171450" cy="269875"/>
            <a:chExt cx="474034" cy="743490"/>
          </a:xfrm>
        </p:grpSpPr>
        <p:grpSp>
          <p:nvGrpSpPr>
            <p:cNvPr id="21" name="Group 89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11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512" name="等腰三角形 80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510" name="椭圆 78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25" name="Group 93"/>
          <p:cNvGrpSpPr/>
          <p:nvPr/>
        </p:nvGrpSpPr>
        <p:grpSpPr>
          <a:xfrm>
            <a:off x="2846388" y="2630488"/>
            <a:ext cx="171450" cy="268287"/>
            <a:chExt cx="474034" cy="743490"/>
          </a:xfrm>
        </p:grpSpPr>
        <p:grpSp>
          <p:nvGrpSpPr>
            <p:cNvPr id="18505" name="Group 94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07" name="同心圆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508" name="等腰三角形 8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506" name="椭圆 8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30" name="Group 98"/>
          <p:cNvGrpSpPr/>
          <p:nvPr/>
        </p:nvGrpSpPr>
        <p:grpSpPr>
          <a:xfrm>
            <a:off x="3787775" y="4648200"/>
            <a:ext cx="171450" cy="269875"/>
            <a:chExt cx="474034" cy="743490"/>
          </a:xfrm>
        </p:grpSpPr>
        <p:grpSp>
          <p:nvGrpSpPr>
            <p:cNvPr id="18501" name="Group 99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503" name="同心圆 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504" name="等腰三角形 9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502" name="椭圆 9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35" name="Group 103"/>
          <p:cNvGrpSpPr/>
          <p:nvPr/>
        </p:nvGrpSpPr>
        <p:grpSpPr>
          <a:xfrm>
            <a:off x="8235950" y="3581400"/>
            <a:ext cx="171450" cy="268288"/>
            <a:chExt cx="474034" cy="743490"/>
          </a:xfrm>
        </p:grpSpPr>
        <p:grpSp>
          <p:nvGrpSpPr>
            <p:cNvPr id="18497" name="Group 104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499" name="同心圆 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500" name="等腰三角形 9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498" name="椭圆 9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40" name="Group 108"/>
          <p:cNvGrpSpPr/>
          <p:nvPr/>
        </p:nvGrpSpPr>
        <p:grpSpPr>
          <a:xfrm>
            <a:off x="8372475" y="3617913"/>
            <a:ext cx="171450" cy="268287"/>
            <a:chExt cx="474034" cy="743490"/>
          </a:xfrm>
        </p:grpSpPr>
        <p:grpSp>
          <p:nvGrpSpPr>
            <p:cNvPr id="18493" name="Group 109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495" name="同心圆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496" name="等腰三角形 10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494" name="椭圆 10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45" name="Group 113"/>
          <p:cNvGrpSpPr/>
          <p:nvPr/>
        </p:nvGrpSpPr>
        <p:grpSpPr>
          <a:xfrm>
            <a:off x="8521700" y="2847975"/>
            <a:ext cx="171450" cy="268288"/>
            <a:chExt cx="474034" cy="743490"/>
          </a:xfrm>
        </p:grpSpPr>
        <p:grpSp>
          <p:nvGrpSpPr>
            <p:cNvPr id="18489" name="Group 114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491" name="同心圆 10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492" name="等腰三角形 10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490" name="椭圆 10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50" name="Group 118"/>
          <p:cNvGrpSpPr/>
          <p:nvPr/>
        </p:nvGrpSpPr>
        <p:grpSpPr>
          <a:xfrm>
            <a:off x="7399338" y="3554413"/>
            <a:ext cx="171450" cy="269875"/>
            <a:chExt cx="474034" cy="743490"/>
          </a:xfrm>
        </p:grpSpPr>
        <p:grpSp>
          <p:nvGrpSpPr>
            <p:cNvPr id="18485" name="Group 119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487" name="同心圆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488" name="等腰三角形 11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486" name="椭圆 11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55" name="Group 123"/>
          <p:cNvGrpSpPr/>
          <p:nvPr/>
        </p:nvGrpSpPr>
        <p:grpSpPr>
          <a:xfrm>
            <a:off x="7561263" y="3497263"/>
            <a:ext cx="171450" cy="269875"/>
            <a:chExt cx="474034" cy="743490"/>
          </a:xfrm>
        </p:grpSpPr>
        <p:grpSp>
          <p:nvGrpSpPr>
            <p:cNvPr id="18481" name="Group 124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483" name="同心圆 1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484" name="等腰三角形 1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482" name="椭圆 1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60" name="Group 128"/>
          <p:cNvGrpSpPr/>
          <p:nvPr/>
        </p:nvGrpSpPr>
        <p:grpSpPr>
          <a:xfrm>
            <a:off x="8494713" y="3994150"/>
            <a:ext cx="171450" cy="269875"/>
            <a:chExt cx="474034" cy="743490"/>
          </a:xfrm>
        </p:grpSpPr>
        <p:grpSp>
          <p:nvGrpSpPr>
            <p:cNvPr id="18477" name="Group 129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479" name="同心圆 1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480" name="等腰三角形 12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478" name="椭圆 12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65" name="Group 133"/>
          <p:cNvGrpSpPr/>
          <p:nvPr/>
        </p:nvGrpSpPr>
        <p:grpSpPr>
          <a:xfrm>
            <a:off x="6702425" y="3592513"/>
            <a:ext cx="171450" cy="268287"/>
            <a:chExt cx="474034" cy="743490"/>
          </a:xfrm>
        </p:grpSpPr>
        <p:grpSp>
          <p:nvGrpSpPr>
            <p:cNvPr id="18473" name="Group 134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475" name="同心圆 1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476" name="等腰三角形 12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474" name="椭圆 12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70" name="Group 138"/>
          <p:cNvGrpSpPr/>
          <p:nvPr/>
        </p:nvGrpSpPr>
        <p:grpSpPr>
          <a:xfrm>
            <a:off x="6818313" y="3676650"/>
            <a:ext cx="171450" cy="269875"/>
            <a:chExt cx="474034" cy="743490"/>
          </a:xfrm>
        </p:grpSpPr>
        <p:grpSp>
          <p:nvGrpSpPr>
            <p:cNvPr id="18469" name="Group 139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471" name="同心圆 1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472" name="等腰三角形 13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470" name="椭圆 13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75" name="Group 143"/>
          <p:cNvGrpSpPr/>
          <p:nvPr/>
        </p:nvGrpSpPr>
        <p:grpSpPr>
          <a:xfrm>
            <a:off x="6759575" y="2832100"/>
            <a:ext cx="171450" cy="268288"/>
            <a:chExt cx="474034" cy="743490"/>
          </a:xfrm>
        </p:grpSpPr>
        <p:grpSp>
          <p:nvGrpSpPr>
            <p:cNvPr id="18465" name="Group 144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467" name="同心圆 1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468" name="等腰三角形 13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466" name="椭圆 13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80" name="Group 148"/>
          <p:cNvGrpSpPr/>
          <p:nvPr/>
        </p:nvGrpSpPr>
        <p:grpSpPr>
          <a:xfrm>
            <a:off x="6130925" y="3048000"/>
            <a:ext cx="171450" cy="269875"/>
            <a:chExt cx="474034" cy="743490"/>
          </a:xfrm>
        </p:grpSpPr>
        <p:grpSp>
          <p:nvGrpSpPr>
            <p:cNvPr id="18461" name="Group 149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463" name="同心圆 1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464" name="等腰三角形 14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462" name="椭圆 14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585" name="Group 153"/>
          <p:cNvGrpSpPr/>
          <p:nvPr/>
        </p:nvGrpSpPr>
        <p:grpSpPr>
          <a:xfrm>
            <a:off x="9493250" y="5262563"/>
            <a:ext cx="171450" cy="268287"/>
            <a:chExt cx="474034" cy="743490"/>
          </a:xfrm>
        </p:grpSpPr>
        <p:grpSp>
          <p:nvGrpSpPr>
            <p:cNvPr id="18457" name="Group 154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18459" name="同心圆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8460" name="等腰三角形 14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18458" name="椭圆 14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9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4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9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4"/>
                                        <p:tgtEl>
                                          <p:spTgt spid="18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9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54"/>
                                        <p:tgtEl>
                                          <p:spTgt spid="18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59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1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1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64"/>
                                        <p:tgtEl>
                                          <p:spTgt spid="18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69"/>
                                        <p:tgtEl>
                                          <p:spTgt spid="18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74"/>
                                        <p:tgtEl>
                                          <p:spTgt spid="18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79"/>
                                        <p:tgtEl>
                                          <p:spTgt spid="18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1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1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84"/>
                                        <p:tgtEl>
                                          <p:spTgt spid="18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5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89"/>
                                        <p:tgtEl>
                                          <p:spTgt spid="18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0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1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94"/>
                                        <p:tgtEl>
                                          <p:spTgt spid="18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5"/>
                                        <p:tgtEl>
                                          <p:spTgt spid="1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6"/>
                                        <p:tgtEl>
                                          <p:spTgt spid="1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99"/>
                                        <p:tgtEl>
                                          <p:spTgt spid="18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1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514"/>
      <p:bldP grpId="0" spid="18515"/>
      <p:bldP grpId="0" spid="1851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944605D9-FE54-428F-B3F4-94ED33A6C695}" type="slidenum">
              <a:rPr altLang="en-US" lang="zh-CN"/>
              <a:pPr>
                <a:defRPr/>
              </a:pPr>
              <a:t>17</a:t>
            </a:fld>
          </a:p>
        </p:txBody>
      </p:sp>
      <p:sp>
        <p:nvSpPr>
          <p:cNvPr id="1945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9460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03775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成就分享</a:t>
            </a:r>
          </a:p>
        </p:txBody>
      </p:sp>
      <p:sp>
        <p:nvSpPr>
          <p:cNvPr id="19461" name="文本框 37"/>
          <p:cNvSpPr>
            <a:spLocks noChangeArrowheads="1"/>
          </p:cNvSpPr>
          <p:nvPr/>
        </p:nvSpPr>
        <p:spPr bwMode="auto">
          <a:xfrm>
            <a:off x="66897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Achievement</a:t>
            </a:r>
          </a:p>
        </p:txBody>
      </p:sp>
      <p:grpSp>
        <p:nvGrpSpPr>
          <p:cNvPr id="19462" name="Group 6"/>
          <p:cNvGrpSpPr/>
          <p:nvPr/>
        </p:nvGrpSpPr>
        <p:grpSpPr>
          <a:xfrm>
            <a:off x="4257675" y="619125"/>
            <a:ext cx="263525" cy="393700"/>
            <a:chExt cx="213756" cy="427512"/>
          </a:xfrm>
        </p:grpSpPr>
        <p:sp>
          <p:nvSpPr>
            <p:cNvPr id="3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79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9465" name="六边形 33"/>
          <p:cNvSpPr>
            <a:spLocks noChangeArrowheads="1"/>
          </p:cNvSpPr>
          <p:nvPr/>
        </p:nvSpPr>
        <p:spPr bwMode="auto">
          <a:xfrm>
            <a:off x="4765675" y="1346200"/>
            <a:ext cx="1724025" cy="1485900"/>
          </a:xfrm>
          <a:prstGeom prst="hexagon">
            <a:avLst>
              <a:gd fmla="val 25010" name="adj"/>
              <a:gd fmla="val 115470" name="vf"/>
            </a:avLst>
          </a:pr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sym charset="-122" panose="02000000000000000000" pitchFamily="2" typeface="方正兰亭黑_GBK"/>
              </a:rPr>
              <a:t>稳重</a:t>
            </a:r>
          </a:p>
        </p:txBody>
      </p:sp>
      <p:sp>
        <p:nvSpPr>
          <p:cNvPr id="19466" name="六边形 34"/>
          <p:cNvSpPr>
            <a:spLocks noChangeArrowheads="1"/>
          </p:cNvSpPr>
          <p:nvPr/>
        </p:nvSpPr>
        <p:spPr bwMode="auto">
          <a:xfrm>
            <a:off x="6226175" y="2165350"/>
            <a:ext cx="1724025" cy="1485900"/>
          </a:xfrm>
          <a:prstGeom prst="hexagon">
            <a:avLst>
              <a:gd fmla="val 25010" name="adj"/>
              <a:gd fmla="val 115470" name="vf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FFFFF"/>
                </a:solidFill>
                <a:sym charset="-122" panose="02000000000000000000" pitchFamily="2" typeface="方正兰亭黑_GBK"/>
              </a:rPr>
              <a:t>专业</a:t>
            </a:r>
          </a:p>
        </p:txBody>
      </p:sp>
      <p:sp>
        <p:nvSpPr>
          <p:cNvPr id="19467" name="六边形 35"/>
          <p:cNvSpPr>
            <a:spLocks noChangeArrowheads="1"/>
          </p:cNvSpPr>
          <p:nvPr/>
        </p:nvSpPr>
        <p:spPr bwMode="auto">
          <a:xfrm>
            <a:off x="4765675" y="2962275"/>
            <a:ext cx="1724025" cy="1485900"/>
          </a:xfrm>
          <a:prstGeom prst="hexagon">
            <a:avLst>
              <a:gd fmla="val 25010" name="adj"/>
              <a:gd fmla="val 115470" name="vf"/>
            </a:avLst>
          </a:prstGeom>
          <a:blipFill dpi="0" rotWithShape="1">
            <a:blip r:embed="rId2"/>
            <a:tile algn="tl" flip="none" sx="100000" sy="100000" tx="0" ty="0"/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19468" name="六边形 36"/>
          <p:cNvSpPr>
            <a:spLocks noChangeArrowheads="1"/>
          </p:cNvSpPr>
          <p:nvPr/>
        </p:nvSpPr>
        <p:spPr bwMode="auto">
          <a:xfrm>
            <a:off x="7685088" y="2984500"/>
            <a:ext cx="1724025" cy="1485900"/>
          </a:xfrm>
          <a:prstGeom prst="hexagon">
            <a:avLst>
              <a:gd fmla="val 25010" name="adj"/>
              <a:gd fmla="val 115470" name="vf"/>
            </a:avLst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19469" name="六边形 37"/>
          <p:cNvSpPr>
            <a:spLocks noChangeArrowheads="1"/>
          </p:cNvSpPr>
          <p:nvPr/>
        </p:nvSpPr>
        <p:spPr bwMode="auto">
          <a:xfrm>
            <a:off x="6229350" y="3770313"/>
            <a:ext cx="1724025" cy="1487487"/>
          </a:xfrm>
          <a:prstGeom prst="hexagon">
            <a:avLst>
              <a:gd fmla="val 24983" name="adj"/>
              <a:gd fmla="val 115470" name="vf"/>
            </a:avLst>
          </a:pr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sym charset="-122" panose="02000000000000000000" pitchFamily="2" typeface="方正兰亭黑_GBK"/>
              </a:rPr>
              <a:t>服务</a:t>
            </a:r>
          </a:p>
        </p:txBody>
      </p:sp>
      <p:sp>
        <p:nvSpPr>
          <p:cNvPr id="19470" name="六边形 38"/>
          <p:cNvSpPr>
            <a:spLocks noChangeArrowheads="1"/>
          </p:cNvSpPr>
          <p:nvPr/>
        </p:nvSpPr>
        <p:spPr bwMode="auto">
          <a:xfrm>
            <a:off x="9145588" y="2168525"/>
            <a:ext cx="1724025" cy="1485900"/>
          </a:xfrm>
          <a:prstGeom prst="hexagon">
            <a:avLst>
              <a:gd fmla="val 25010" name="adj"/>
              <a:gd fmla="val 115470" name="vf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FFFFF"/>
                </a:solidFill>
                <a:sym charset="-122" panose="02000000000000000000" pitchFamily="2" typeface="方正兰亭黑_GBK"/>
              </a:rPr>
              <a:t>合作</a:t>
            </a:r>
          </a:p>
        </p:txBody>
      </p:sp>
      <p:sp>
        <p:nvSpPr>
          <p:cNvPr id="19471" name="六边形 39"/>
          <p:cNvSpPr>
            <a:spLocks noChangeArrowheads="1"/>
          </p:cNvSpPr>
          <p:nvPr/>
        </p:nvSpPr>
        <p:spPr bwMode="auto">
          <a:xfrm>
            <a:off x="3305175" y="2168525"/>
            <a:ext cx="1724025" cy="1485900"/>
          </a:xfrm>
          <a:prstGeom prst="hexagon">
            <a:avLst>
              <a:gd fmla="val 25010" name="adj"/>
              <a:gd fmla="val 115470" name="vf"/>
            </a:avLst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19472" name="六边形 40"/>
          <p:cNvSpPr>
            <a:spLocks noChangeArrowheads="1"/>
          </p:cNvSpPr>
          <p:nvPr/>
        </p:nvSpPr>
        <p:spPr bwMode="auto">
          <a:xfrm>
            <a:off x="7685088" y="4578350"/>
            <a:ext cx="1724025" cy="1487488"/>
          </a:xfrm>
          <a:prstGeom prst="hexagon">
            <a:avLst>
              <a:gd fmla="val 24983" name="adj"/>
              <a:gd fmla="val 115470" name="vf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FFFFF"/>
                </a:solidFill>
                <a:sym charset="-122" panose="02000000000000000000" pitchFamily="2" typeface="方正兰亭黑_GBK"/>
              </a:rPr>
              <a:t>独到</a:t>
            </a:r>
          </a:p>
        </p:txBody>
      </p:sp>
      <p:sp>
        <p:nvSpPr>
          <p:cNvPr id="19473" name="六边形 41"/>
          <p:cNvSpPr>
            <a:spLocks noChangeArrowheads="1"/>
          </p:cNvSpPr>
          <p:nvPr/>
        </p:nvSpPr>
        <p:spPr bwMode="auto">
          <a:xfrm>
            <a:off x="9145588" y="3759200"/>
            <a:ext cx="1724025" cy="1485900"/>
          </a:xfrm>
          <a:prstGeom prst="hexagon">
            <a:avLst>
              <a:gd fmla="val 25010" name="adj"/>
              <a:gd fmla="val 115470" name="vf"/>
            </a:avLst>
          </a:pr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sym charset="-122" panose="02000000000000000000" pitchFamily="2" typeface="方正兰亭黑_GBK"/>
              </a:rPr>
              <a:t>创新</a:t>
            </a:r>
          </a:p>
        </p:txBody>
      </p:sp>
      <p:sp>
        <p:nvSpPr>
          <p:cNvPr id="19474" name="六边形 42"/>
          <p:cNvSpPr>
            <a:spLocks noChangeArrowheads="1"/>
          </p:cNvSpPr>
          <p:nvPr/>
        </p:nvSpPr>
        <p:spPr bwMode="auto">
          <a:xfrm>
            <a:off x="3305175" y="3759200"/>
            <a:ext cx="1724025" cy="1485900"/>
          </a:xfrm>
          <a:prstGeom prst="hexagon">
            <a:avLst>
              <a:gd fmla="val 25010" name="adj"/>
              <a:gd fmla="val 115470" name="vf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FFFFF"/>
                </a:solidFill>
                <a:sym charset="-122" panose="02000000000000000000" pitchFamily="2" typeface="方正兰亭黑_GBK"/>
              </a:rPr>
              <a:t>远见</a:t>
            </a:r>
          </a:p>
        </p:txBody>
      </p:sp>
      <p:sp>
        <p:nvSpPr>
          <p:cNvPr id="19475" name="六边形 43"/>
          <p:cNvSpPr>
            <a:spLocks noChangeArrowheads="1"/>
          </p:cNvSpPr>
          <p:nvPr/>
        </p:nvSpPr>
        <p:spPr bwMode="auto">
          <a:xfrm>
            <a:off x="1844675" y="2984500"/>
            <a:ext cx="1724025" cy="1485900"/>
          </a:xfrm>
          <a:prstGeom prst="hexagon">
            <a:avLst>
              <a:gd fmla="val 25010" name="adj"/>
              <a:gd fmla="val 115470" name="vf"/>
            </a:avLst>
          </a:pr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sym charset="-122" panose="02000000000000000000" pitchFamily="2" typeface="方正兰亭黑_GBK"/>
              </a:rPr>
              <a:t>目标</a:t>
            </a:r>
          </a:p>
        </p:txBody>
      </p:sp>
      <p:sp>
        <p:nvSpPr>
          <p:cNvPr id="19476" name="TextBox 39"/>
          <p:cNvSpPr>
            <a:spLocks noChangeArrowheads="1"/>
          </p:cNvSpPr>
          <p:nvPr/>
        </p:nvSpPr>
        <p:spPr bwMode="auto">
          <a:xfrm flipH="1">
            <a:off x="1222375" y="4854575"/>
            <a:ext cx="2787650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点击添加标题</a:t>
            </a:r>
          </a:p>
        </p:txBody>
      </p:sp>
      <p:sp>
        <p:nvSpPr>
          <p:cNvPr id="19477" name="TextBox 40"/>
          <p:cNvSpPr>
            <a:spLocks noChangeArrowheads="1"/>
          </p:cNvSpPr>
          <p:nvPr/>
        </p:nvSpPr>
        <p:spPr bwMode="auto">
          <a:xfrm>
            <a:off x="1222375" y="5481638"/>
            <a:ext cx="3581400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478" name="六边形 46"/>
          <p:cNvSpPr>
            <a:spLocks noChangeArrowheads="1"/>
          </p:cNvSpPr>
          <p:nvPr/>
        </p:nvSpPr>
        <p:spPr bwMode="auto">
          <a:xfrm>
            <a:off x="4765675" y="4578350"/>
            <a:ext cx="1724025" cy="1487488"/>
          </a:xfrm>
          <a:prstGeom prst="hexagon">
            <a:avLst>
              <a:gd fmla="val 24983" name="adj"/>
              <a:gd fmla="val 115470" name="vf"/>
            </a:avLst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3" presetSubtype="52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9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2" nodeType="withEffect" presetClass="emph" presetID="26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">
                                      <p:cBhvr>
                                        <p:cTn dur="300" id="23" tmFilter="0, 0; .2, .5; .8, .5; 1, 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24"/>
                                        <p:tgtEl>
                                          <p:spTgt spid="194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3" presetSubtype="52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9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1" nodeType="withEffect" presetClass="emph" presetID="26" presetSubtype="0">
                                  <p:stCondLst>
                                    <p:cond delay="1900"/>
                                  </p:stCondLst>
                                  <p:childTnLst>
                                    <p:animEffect filter="">
                                      <p:cBhvr>
                                        <p:cTn dur="300" id="32" tmFilter="0, 0; .2, .5; .8, .5; 1, 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33"/>
                                        <p:tgtEl>
                                          <p:spTgt spid="194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3" presetSubtype="52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8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9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0" nodeType="withEffect" presetClass="emph" presetID="26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">
                                      <p:cBhvr>
                                        <p:cTn dur="300" id="41" tmFilter="0, 0; .2, .5; .8, .5; 1, 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42"/>
                                        <p:tgtEl>
                                          <p:spTgt spid="194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3" presetSubtype="52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6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7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8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9" nodeType="withEffect" presetClass="emph" presetID="26" presetSubtype="0">
                                  <p:stCondLst>
                                    <p:cond delay="2100"/>
                                  </p:stCondLst>
                                  <p:childTnLst>
                                    <p:animEffect filter="">
                                      <p:cBhvr>
                                        <p:cTn dur="300" id="50" tmFilter="0, 0; .2, .5; .8, .5; 1, 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51"/>
                                        <p:tgtEl>
                                          <p:spTgt spid="19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3" presetSubtype="52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4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5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6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7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8" nodeType="withEffect" presetClass="emph" presetID="26" presetSubtype="0">
                                  <p:stCondLst>
                                    <p:cond delay="2200"/>
                                  </p:stCondLst>
                                  <p:childTnLst>
                                    <p:animEffect filter="">
                                      <p:cBhvr>
                                        <p:cTn dur="300" id="59" tmFilter="0, 0; .2, .5; .8, .5; 1, 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60"/>
                                        <p:tgtEl>
                                          <p:spTgt spid="19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3" presetSubtype="52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3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4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5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6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7" nodeType="withEffect" presetClass="emph" presetID="26" presetSubtype="0">
                                  <p:stCondLst>
                                    <p:cond delay="2300"/>
                                  </p:stCondLst>
                                  <p:childTnLst>
                                    <p:animEffect filter="">
                                      <p:cBhvr>
                                        <p:cTn dur="300" id="68" tmFilter="0, 0; .2, .5; .8, .5; 1, 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69"/>
                                        <p:tgtEl>
                                          <p:spTgt spid="194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3" presetSubtype="52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3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4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5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6" nodeType="withEffect" presetClass="emph" presetID="26" presetSubtype="0">
                                  <p:stCondLst>
                                    <p:cond delay="2400"/>
                                  </p:stCondLst>
                                  <p:childTnLst>
                                    <p:animEffect filter="">
                                      <p:cBhvr>
                                        <p:cTn dur="300" id="77" tmFilter="0, 0; .2, .5; .8, .5; 1, 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78"/>
                                        <p:tgtEl>
                                          <p:spTgt spid="194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3" presetSubtype="52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1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2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3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4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5" nodeType="withEffect" presetClass="emph" presetID="26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dur="300" id="86" tmFilter="0, 0; .2, .5; .8, .5; 1, 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87"/>
                                        <p:tgtEl>
                                          <p:spTgt spid="19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3" presetSubtype="52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1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2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3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4" nodeType="withEffect" presetClass="emph" presetID="26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dur="300" id="95" tmFilter="0, 0; .2, .5; .8, .5; 1, 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96"/>
                                        <p:tgtEl>
                                          <p:spTgt spid="194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3" presetSubtype="528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9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1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2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3" nodeType="withEffect" presetClass="emph" presetID="26" presetSubtype="0">
                                  <p:stCondLst>
                                    <p:cond delay="2600"/>
                                  </p:stCondLst>
                                  <p:childTnLst>
                                    <p:animEffect filter="">
                                      <p:cBhvr>
                                        <p:cTn dur="300" id="104" tmFilter="0, 0; .2, .5; .8, .5; 1, 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105"/>
                                        <p:tgtEl>
                                          <p:spTgt spid="194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3" presetSubtype="528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8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9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1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12" nodeType="withEffect" presetClass="emph" presetID="26" presetSubtype="0">
                                  <p:stCondLst>
                                    <p:cond delay="2700"/>
                                  </p:stCondLst>
                                  <p:childTnLst>
                                    <p:animEffect filter="">
                                      <p:cBhvr>
                                        <p:cTn dur="300" id="113" tmFilter="0, 0; .2, .5; .8, .5; 1, 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114"/>
                                        <p:tgtEl>
                                          <p:spTgt spid="19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3" presetSubtype="52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7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8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9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21" nodeType="withEffect" presetClass="emph" presetID="26" presetSubtype="0">
                                  <p:stCondLst>
                                    <p:cond delay="2800"/>
                                  </p:stCondLst>
                                  <p:childTnLst>
                                    <p:animEffect filter="">
                                      <p:cBhvr>
                                        <p:cTn dur="300" id="122" tmFilter="0, 0; .2, .5; .8, .5; 1, 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123"/>
                                        <p:tgtEl>
                                          <p:spTgt spid="19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12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" id="127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1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" id="131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9461"/>
      <p:bldP grpId="0" spid="19465"/>
      <p:bldP grpId="1" spid="19465"/>
      <p:bldP grpId="0" spid="19466"/>
      <p:bldP grpId="1" spid="19466"/>
      <p:bldP grpId="0" spid="19467"/>
      <p:bldP grpId="1" spid="19467"/>
      <p:bldP grpId="0" spid="19468"/>
      <p:bldP grpId="1" spid="19468"/>
      <p:bldP grpId="0" spid="19469"/>
      <p:bldP grpId="1" spid="19469"/>
      <p:bldP grpId="0" spid="19470"/>
      <p:bldP grpId="1" spid="19470"/>
      <p:bldP grpId="0" spid="19471"/>
      <p:bldP grpId="1" spid="19471"/>
      <p:bldP grpId="0" spid="19472"/>
      <p:bldP grpId="1" spid="19472"/>
      <p:bldP grpId="0" spid="19473"/>
      <p:bldP grpId="1" spid="19473"/>
      <p:bldP grpId="0" spid="19474"/>
      <p:bldP grpId="1" spid="19474"/>
      <p:bldP grpId="0" spid="19475"/>
      <p:bldP grpId="1" spid="19475"/>
      <p:bldP grpId="0" spid="19476"/>
      <p:bldP grpId="0" spid="19477"/>
      <p:bldP grpId="0" spid="19478"/>
      <p:bldP grpId="1" spid="1947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C744DEB1-AF11-44B6-8769-9ED4BAE76E4E}" type="slidenum">
              <a:rPr altLang="en-US" lang="zh-CN"/>
              <a:pPr>
                <a:defRPr/>
              </a:pPr>
              <a:t>18</a:t>
            </a:fld>
          </a:p>
        </p:txBody>
      </p:sp>
      <p:sp>
        <p:nvSpPr>
          <p:cNvPr id="20482" name="TextBox 18"/>
          <p:cNvSpPr>
            <a:spLocks noChangeArrowheads="1"/>
          </p:cNvSpPr>
          <p:nvPr/>
        </p:nvSpPr>
        <p:spPr bwMode="auto">
          <a:xfrm>
            <a:off x="4608513" y="2981325"/>
            <a:ext cx="2974975" cy="45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A5A5A5"/>
                </a:solidFill>
                <a:latin charset="0" panose="020b0604020202020204" pitchFamily="34" typeface="Arial"/>
                <a:ea charset="-127" panose="020b0600000101010101" pitchFamily="34" typeface="Dotum"/>
                <a:sym charset="0" panose="020b0604020202020204" pitchFamily="34" typeface="Arial"/>
              </a:rPr>
              <a:t>PART  02</a:t>
            </a:r>
          </a:p>
        </p:txBody>
      </p:sp>
      <p:sp>
        <p:nvSpPr>
          <p:cNvPr id="20483" name="文本框 8"/>
          <p:cNvSpPr>
            <a:spLocks noChangeArrowheads="1"/>
          </p:cNvSpPr>
          <p:nvPr/>
        </p:nvSpPr>
        <p:spPr bwMode="auto">
          <a:xfrm>
            <a:off x="4189413" y="3387725"/>
            <a:ext cx="3813175" cy="91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5400">
                <a:solidFill>
                  <a:schemeClr val="bg1"/>
                </a:solidFill>
                <a:sym charset="-122" panose="02000000000000000000" pitchFamily="2" typeface="方正兰亭黑_GBK"/>
              </a:rPr>
              <a:t>企业文化</a:t>
            </a:r>
          </a:p>
        </p:txBody>
      </p:sp>
      <p:sp>
        <p:nvSpPr>
          <p:cNvPr id="20484" name="直接连接符 4"/>
          <p:cNvSpPr>
            <a:spLocks noChangeShapeType="1"/>
          </p:cNvSpPr>
          <p:nvPr/>
        </p:nvSpPr>
        <p:spPr bwMode="auto">
          <a:xfrm>
            <a:off x="4786313" y="4391025"/>
            <a:ext cx="2620962" cy="0"/>
          </a:xfrm>
          <a:prstGeom prst="line">
            <a:avLst/>
          </a:prstGeom>
          <a:noFill/>
          <a:ln w="1905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85" name="Freeform 168"/>
          <p:cNvSpPr>
            <a:spLocks noChangeArrowheads="1" noChangeAspect="1" noEditPoints="1"/>
          </p:cNvSpPr>
          <p:nvPr/>
        </p:nvSpPr>
        <p:spPr bwMode="auto">
          <a:xfrm>
            <a:off x="5400675" y="1549400"/>
            <a:ext cx="1414463" cy="1289050"/>
          </a:xfrm>
          <a:custGeom>
            <a:gdLst>
              <a:gd fmla="*/ 2147483646 w 94" name="T0"/>
              <a:gd fmla="*/ 2147483646 h 81" name="T1"/>
              <a:gd fmla="*/ 2147483646 w 94" name="T2"/>
              <a:gd fmla="*/ 2147483646 h 81" name="T3"/>
              <a:gd fmla="*/ 2147483646 w 94" name="T4"/>
              <a:gd fmla="*/ 2147483646 h 81" name="T5"/>
              <a:gd fmla="*/ 2147483646 w 94" name="T6"/>
              <a:gd fmla="*/ 0 h 81" name="T7"/>
              <a:gd fmla="*/ 2147483646 w 94" name="T8"/>
              <a:gd fmla="*/ 2147483646 h 81" name="T9"/>
              <a:gd fmla="*/ 2147483646 w 94" name="T10"/>
              <a:gd fmla="*/ 2147483646 h 81" name="T11"/>
              <a:gd fmla="*/ 2147483646 w 94" name="T12"/>
              <a:gd fmla="*/ 2147483646 h 81" name="T13"/>
              <a:gd fmla="*/ 2147483646 w 94" name="T14"/>
              <a:gd fmla="*/ 2147483646 h 81" name="T15"/>
              <a:gd fmla="*/ 2147483646 w 94" name="T16"/>
              <a:gd fmla="*/ 2147483646 h 81" name="T17"/>
              <a:gd fmla="*/ 2147483646 w 94" name="T18"/>
              <a:gd fmla="*/ 2147483646 h 81" name="T19"/>
              <a:gd fmla="*/ 2147483646 w 94" name="T20"/>
              <a:gd fmla="*/ 2147483646 h 81" name="T21"/>
              <a:gd fmla="*/ 2147483646 w 94" name="T22"/>
              <a:gd fmla="*/ 2147483646 h 81" name="T23"/>
              <a:gd fmla="*/ 2147483646 w 94" name="T24"/>
              <a:gd fmla="*/ 2147483646 h 81" name="T25"/>
              <a:gd fmla="*/ 2147483646 w 94" name="T26"/>
              <a:gd fmla="*/ 2147483646 h 81" name="T27"/>
              <a:gd fmla="*/ 2147483646 w 94" name="T28"/>
              <a:gd fmla="*/ 2147483646 h 81" name="T29"/>
              <a:gd fmla="*/ 2147483646 w 94" name="T30"/>
              <a:gd fmla="*/ 2147483646 h 81" name="T31"/>
              <a:gd fmla="*/ 2147483646 w 94" name="T32"/>
              <a:gd fmla="*/ 2147483646 h 81" name="T33"/>
              <a:gd fmla="*/ 2147483646 w 94" name="T34"/>
              <a:gd fmla="*/ 2147483646 h 81" name="T35"/>
              <a:gd fmla="*/ 2147483646 w 94" name="T36"/>
              <a:gd fmla="*/ 2147483646 h 81" name="T37"/>
              <a:gd fmla="*/ 2147483646 w 94" name="T38"/>
              <a:gd fmla="*/ 2147483646 h 81" name="T39"/>
              <a:gd fmla="*/ 2147483646 w 94" name="T40"/>
              <a:gd fmla="*/ 2147483646 h 81" name="T41"/>
              <a:gd fmla="*/ 2147483646 w 94" name="T42"/>
              <a:gd fmla="*/ 2147483646 h 81" name="T43"/>
              <a:gd fmla="*/ 2147483646 w 94" name="T44"/>
              <a:gd fmla="*/ 0 h 81" name="T45"/>
              <a:gd fmla="*/ 2147483646 w 94" name="T46"/>
              <a:gd fmla="*/ 0 h 81" name="T47"/>
              <a:gd fmla="*/ 2147483646 w 94" name="T48"/>
              <a:gd fmla="*/ 2147483646 h 81" name="T49"/>
              <a:gd fmla="*/ 2147483646 w 94" name="T50"/>
              <a:gd fmla="*/ 2147483646 h 81" name="T51"/>
              <a:gd fmla="*/ 2147483646 w 94" name="T52"/>
              <a:gd fmla="*/ 2147483646 h 81" name="T53"/>
              <a:gd fmla="*/ 2147483646 w 94" name="T54"/>
              <a:gd fmla="*/ 2147483646 h 81" name="T55"/>
              <a:gd fmla="*/ 2147483646 w 94" name="T56"/>
              <a:gd fmla="*/ 2147483646 h 81" name="T57"/>
              <a:gd fmla="*/ 2147483646 w 94" name="T58"/>
              <a:gd fmla="*/ 2147483646 h 81" name="T59"/>
              <a:gd fmla="*/ 2147483646 w 94" name="T60"/>
              <a:gd fmla="*/ 2147483646 h 81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w 94" name="T93"/>
              <a:gd fmla="*/ 0 h 81" name="T94"/>
              <a:gd fmla="*/ 94 w 94" name="T95"/>
              <a:gd fmla="*/ 81 h 81" name="T9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T96" l="T93" r="T95" t="T94"/>
            <a:pathLst>
              <a:path h="81" w="94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86" name="矩形 51"/>
          <p:cNvSpPr>
            <a:spLocks noChangeArrowheads="1"/>
          </p:cNvSpPr>
          <p:nvPr/>
        </p:nvSpPr>
        <p:spPr bwMode="auto">
          <a:xfrm>
            <a:off x="4416425" y="4430713"/>
            <a:ext cx="3382963" cy="44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zh-CN" lang="en-US" sz="2300">
                <a:solidFill>
                  <a:srgbClr val="7F7F7F"/>
                </a:solidFill>
                <a:latin charset="0" pitchFamily="2" typeface="AvantGarde LT Book"/>
                <a:sym charset="0" panose="020b0604020202020204" pitchFamily="34" typeface="Arial"/>
              </a:rPr>
              <a:t>Corporate Culture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dur="500" id="9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8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2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1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6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82"/>
      <p:bldP grpId="0" spid="20483"/>
      <p:bldP grpId="0" spid="20484"/>
      <p:bldP grpId="0" spid="20485"/>
      <p:bldP grpId="1" spid="20485"/>
      <p:bldP grpId="0" spid="2048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70115A29-5AC4-4057-A22C-8B79E908A5A0}" type="slidenum">
              <a:rPr altLang="en-US" lang="zh-CN"/>
              <a:pPr>
                <a:defRPr/>
              </a:pPr>
              <a:t>19</a:t>
            </a:fld>
          </a:p>
        </p:txBody>
      </p:sp>
      <p:sp>
        <p:nvSpPr>
          <p:cNvPr id="2150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1508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64088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公司文化</a:t>
            </a:r>
          </a:p>
        </p:txBody>
      </p:sp>
      <p:sp>
        <p:nvSpPr>
          <p:cNvPr id="21509" name="文本框 37"/>
          <p:cNvSpPr>
            <a:spLocks noChangeArrowheads="1"/>
          </p:cNvSpPr>
          <p:nvPr/>
        </p:nvSpPr>
        <p:spPr bwMode="auto">
          <a:xfrm>
            <a:off x="67024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Company Culture</a:t>
            </a:r>
          </a:p>
        </p:txBody>
      </p:sp>
      <p:grpSp>
        <p:nvGrpSpPr>
          <p:cNvPr id="21510" name="Group 6"/>
          <p:cNvGrpSpPr/>
          <p:nvPr/>
        </p:nvGrpSpPr>
        <p:grpSpPr>
          <a:xfrm>
            <a:off x="4217988" y="619125"/>
            <a:ext cx="263525" cy="393700"/>
            <a:chExt cx="213756" cy="427512"/>
          </a:xfrm>
        </p:grpSpPr>
        <p:sp>
          <p:nvSpPr>
            <p:cNvPr id="3" name="直接连接符 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26" name="直接连接符 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1513" name="Group 9"/>
          <p:cNvGrpSpPr/>
          <p:nvPr/>
        </p:nvGrpSpPr>
        <p:grpSpPr>
          <a:xfrm>
            <a:off x="1377950" y="1709738"/>
            <a:ext cx="3678238" cy="438150"/>
            <a:chExt cx="3240360" cy="328796"/>
          </a:xfrm>
        </p:grpSpPr>
        <p:sp>
          <p:nvSpPr>
            <p:cNvPr id="21523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4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761010" cy="32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200">
                  <a:solidFill>
                    <a:schemeClr val="bg1"/>
                  </a:solidFill>
                  <a:sym charset="-122" panose="02000000000000000000" pitchFamily="2" typeface="方正兰亭黑_GBK"/>
                </a:rPr>
                <a:t>1    以人为本</a:t>
              </a:r>
            </a:p>
          </p:txBody>
        </p:sp>
      </p:grpSp>
      <p:sp>
        <p:nvSpPr>
          <p:cNvPr id="21516" name="矩形 17"/>
          <p:cNvSpPr>
            <a:spLocks noChangeArrowheads="1"/>
          </p:cNvSpPr>
          <p:nvPr/>
        </p:nvSpPr>
        <p:spPr bwMode="auto">
          <a:xfrm>
            <a:off x="1333500" y="2217738"/>
            <a:ext cx="3878263" cy="82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在此录入上述图表的综合分析说明，在此录入上述图表的综合分析说明，在此录入上述图表的综合分析说明。</a:t>
            </a:r>
          </a:p>
        </p:txBody>
      </p:sp>
      <p:grpSp>
        <p:nvGrpSpPr>
          <p:cNvPr id="21517" name="Group 13"/>
          <p:cNvGrpSpPr/>
          <p:nvPr/>
        </p:nvGrpSpPr>
        <p:grpSpPr>
          <a:xfrm>
            <a:off x="1377950" y="3373438"/>
            <a:ext cx="3678238" cy="438150"/>
            <a:chExt cx="3240360" cy="328796"/>
          </a:xfrm>
        </p:grpSpPr>
        <p:sp>
          <p:nvSpPr>
            <p:cNvPr id="5" name="矩形 19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21522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761010" cy="32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200">
                  <a:solidFill>
                    <a:schemeClr val="bg1"/>
                  </a:solidFill>
                  <a:sym charset="-122" panose="02000000000000000000" pitchFamily="2" typeface="方正兰亭黑_GBK"/>
                </a:rPr>
                <a:t>2    勇于创新</a:t>
              </a:r>
            </a:p>
          </p:txBody>
        </p:sp>
      </p:grpSp>
      <p:sp>
        <p:nvSpPr>
          <p:cNvPr id="21520" name="矩形 21"/>
          <p:cNvSpPr>
            <a:spLocks noChangeArrowheads="1"/>
          </p:cNvSpPr>
          <p:nvPr/>
        </p:nvSpPr>
        <p:spPr bwMode="auto">
          <a:xfrm>
            <a:off x="1333500" y="3881438"/>
            <a:ext cx="3878263" cy="57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在此录入上述图表的综合分析说明，在此录入上述图表的综合分析说明。</a:t>
            </a:r>
          </a:p>
        </p:txBody>
      </p:sp>
      <p:grpSp>
        <p:nvGrpSpPr>
          <p:cNvPr id="21521" name="Group 17"/>
          <p:cNvGrpSpPr/>
          <p:nvPr/>
        </p:nvGrpSpPr>
        <p:grpSpPr>
          <a:xfrm>
            <a:off x="1377950" y="4775200"/>
            <a:ext cx="3678238" cy="438150"/>
            <a:chExt cx="3240360" cy="328796"/>
          </a:xfrm>
        </p:grpSpPr>
        <p:sp>
          <p:nvSpPr>
            <p:cNvPr id="21519" name="矩形 23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6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761010" cy="32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200">
                  <a:solidFill>
                    <a:schemeClr val="bg1"/>
                  </a:solidFill>
                  <a:sym charset="-122" panose="02000000000000000000" pitchFamily="2" typeface="方正兰亭黑_GBK"/>
                </a:rPr>
                <a:t>3    精益求精</a:t>
              </a:r>
            </a:p>
          </p:txBody>
        </p:sp>
      </p:grpSp>
      <p:sp>
        <p:nvSpPr>
          <p:cNvPr id="21524" name="矩形 25"/>
          <p:cNvSpPr>
            <a:spLocks noChangeArrowheads="1"/>
          </p:cNvSpPr>
          <p:nvPr/>
        </p:nvSpPr>
        <p:spPr bwMode="auto">
          <a:xfrm>
            <a:off x="1333500" y="5283200"/>
            <a:ext cx="3878263" cy="82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在此录入上述图表的综合分析说明，在此录入上述图表的综合分析说明，在此录入上述图表的综合分析说明。</a:t>
            </a:r>
          </a:p>
        </p:txBody>
      </p:sp>
      <p:pic>
        <p:nvPicPr>
          <p:cNvPr id="21525" name="图片 2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21313" y="1703388"/>
            <a:ext cx="5427662" cy="43926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6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4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1509"/>
      <p:bldP grpId="0" spid="21516"/>
      <p:bldP grpId="0" spid="21520"/>
      <p:bldP grpId="0" spid="2152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3517182E-F172-4310-91F8-0E600676EBD3}" type="slidenum">
              <a:rPr altLang="en-US" lang="zh-CN"/>
              <a:pPr>
                <a:defRPr/>
              </a:pPr>
              <a:t>2</a:t>
            </a:fld>
          </a:p>
        </p:txBody>
      </p:sp>
      <p:sp>
        <p:nvSpPr>
          <p:cNvPr id="4098" name="矩形 5"/>
          <p:cNvSpPr>
            <a:spLocks noChangeArrowheads="1"/>
          </p:cNvSpPr>
          <p:nvPr/>
        </p:nvSpPr>
        <p:spPr bwMode="auto">
          <a:xfrm>
            <a:off x="1427163" y="2408238"/>
            <a:ext cx="9337675" cy="3684587"/>
          </a:xfrm>
          <a:prstGeom prst="rect">
            <a:avLst/>
          </a:prstGeom>
          <a:solidFill>
            <a:srgbClr val="F2F2F2">
              <a:alpha val="29803"/>
            </a:srgbClr>
          </a:solidFill>
          <a:ln w="1905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8264525" y="1463675"/>
            <a:ext cx="2106613" cy="1527175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 w="3175">
            <a:solidFill>
              <a:srgbClr val="5F5F5F"/>
            </a:solidFill>
            <a:miter lim="800000"/>
          </a:ln>
        </p:spPr>
        <p:txBody>
          <a:bodyPr bIns="60956" lIns="121912" rIns="121912" tIns="6095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latin charset="0" panose="020b0604020202020204" pitchFamily="34" typeface="Arial"/>
              <a:ea charset="-122" panose="02010600030101010101" pitchFamily="2" typeface="宋体"/>
              <a:sym charset="0" panose="020b0604020202020204" pitchFamily="34" typeface="Arial"/>
            </a:endParaRPr>
          </a:p>
        </p:txBody>
      </p:sp>
      <p:sp>
        <p:nvSpPr>
          <p:cNvPr id="4100" name="TextBox 18"/>
          <p:cNvSpPr>
            <a:spLocks noChangeArrowheads="1"/>
          </p:cNvSpPr>
          <p:nvPr/>
        </p:nvSpPr>
        <p:spPr bwMode="auto">
          <a:xfrm>
            <a:off x="1750545" y="1435100"/>
            <a:ext cx="1590024" cy="92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56" lIns="121912" rIns="121912" tIns="6095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5300">
                <a:solidFill>
                  <a:srgbClr val="F2F2F2"/>
                </a:solidFill>
                <a:sym charset="-122" panose="02000000000000000000" pitchFamily="2" typeface="方正兰亭黑_GBK"/>
              </a:rPr>
              <a:t>前言</a:t>
            </a:r>
          </a:p>
        </p:txBody>
      </p:sp>
      <p:sp>
        <p:nvSpPr>
          <p:cNvPr id="4101" name="前言"/>
          <p:cNvSpPr>
            <a:spLocks noChangeArrowheads="1"/>
          </p:cNvSpPr>
          <p:nvPr/>
        </p:nvSpPr>
        <p:spPr bwMode="auto">
          <a:xfrm>
            <a:off x="3536482" y="1800225"/>
            <a:ext cx="2137711" cy="5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56" lIns="121912" rIns="121912" tIns="6095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900">
                <a:solidFill>
                  <a:srgbClr val="F2F2F2"/>
                </a:solidFill>
                <a:latin charset="0" panose="020b0806030902050204" pitchFamily="34" typeface="Impact"/>
                <a:sym charset="0" panose="020b0806030902050204" pitchFamily="34" typeface="Impact"/>
              </a:rPr>
              <a:t>Introduction</a:t>
            </a:r>
          </a:p>
        </p:txBody>
      </p:sp>
      <p:sp>
        <p:nvSpPr>
          <p:cNvPr id="4102" name="TextBox 9"/>
          <p:cNvSpPr>
            <a:spLocks noChangeArrowheads="1"/>
          </p:cNvSpPr>
          <p:nvPr/>
        </p:nvSpPr>
        <p:spPr bwMode="auto">
          <a:xfrm>
            <a:off x="1679575" y="3284538"/>
            <a:ext cx="8832850" cy="396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56" lIns="121912" rIns="121912" t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F2F2F2"/>
                </a:solidFill>
                <a:sym charset="-122" panose="02000000000000000000" pitchFamily="2" typeface="方正兰亭黑_GBK"/>
              </a:rPr>
              <a:t>回顾这一年的工作，在取得成绩的同时，我们也找到了工作中的不足和问题，主要反映于xx及xxx的风格、定型还有待进一步探索，尤其是网上的公司产品库充分体现我们xxxxx和我们这个平台能为客户提供良好的商机和快捷方便的信息、导航的功能发挥。展望新的一年，我们将继续努力，力争各项工作更上一个新台阶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2100">
              <a:solidFill>
                <a:srgbClr val="F2F2F2"/>
              </a:solidFill>
              <a:sym charset="-122" panose="02000000000000000000" pitchFamily="2" typeface="方正兰亭黑_GBK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F2F2F2"/>
                </a:solidFill>
                <a:sym charset="-122" panose="02000000000000000000" pitchFamily="2" typeface="方正兰亭黑_GBK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8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500" id="24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98"/>
      <p:bldP grpId="0" spid="4099"/>
      <p:bldP grpId="0" spid="4100"/>
      <p:bldP grpId="0" spid="4101"/>
      <p:bldP grpId="0" spid="410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93E1F888-7B23-42E0-90DB-0D21705E875E}" type="slidenum">
              <a:rPr altLang="en-US" lang="zh-CN"/>
              <a:pPr>
                <a:defRPr/>
              </a:pPr>
              <a:t>20</a:t>
            </a:fld>
          </a:p>
        </p:txBody>
      </p:sp>
      <p:sp>
        <p:nvSpPr>
          <p:cNvPr id="2253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2532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89488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品牌价值</a:t>
            </a:r>
          </a:p>
        </p:txBody>
      </p:sp>
      <p:sp>
        <p:nvSpPr>
          <p:cNvPr id="22533" name="文本框 37"/>
          <p:cNvSpPr>
            <a:spLocks noChangeArrowheads="1"/>
          </p:cNvSpPr>
          <p:nvPr/>
        </p:nvSpPr>
        <p:spPr bwMode="auto">
          <a:xfrm>
            <a:off x="672941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The Brand</a:t>
            </a:r>
          </a:p>
        </p:txBody>
      </p:sp>
      <p:grpSp>
        <p:nvGrpSpPr>
          <p:cNvPr id="22534" name="Group 6"/>
          <p:cNvGrpSpPr/>
          <p:nvPr/>
        </p:nvGrpSpPr>
        <p:grpSpPr>
          <a:xfrm>
            <a:off x="4244975" y="619125"/>
            <a:ext cx="263525" cy="393700"/>
            <a:chExt cx="213756" cy="427512"/>
          </a:xfrm>
        </p:grpSpPr>
        <p:sp>
          <p:nvSpPr>
            <p:cNvPr id="3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69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3865563" y="2133600"/>
            <a:ext cx="4470400" cy="1284288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3865563" y="3567113"/>
            <a:ext cx="4470400" cy="1284287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3865563" y="4999038"/>
            <a:ext cx="4470400" cy="1284287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pSp>
        <p:nvGrpSpPr>
          <p:cNvPr id="22540" name="Group 12"/>
          <p:cNvGrpSpPr/>
          <p:nvPr/>
        </p:nvGrpSpPr>
        <p:grpSpPr>
          <a:xfrm>
            <a:off x="7143750" y="3914775"/>
            <a:ext cx="863600" cy="641350"/>
            <a:chExt cx="374651" cy="277813"/>
          </a:xfrm>
        </p:grpSpPr>
        <p:sp>
          <p:nvSpPr>
            <p:cNvPr id="4" name="Freeform 17"/>
            <p:cNvSpPr>
              <a:spLocks noChangeArrowheads="1"/>
            </p:cNvSpPr>
            <p:nvPr/>
          </p:nvSpPr>
          <p:spPr bwMode="auto">
            <a:xfrm>
              <a:off x="141288" y="66675"/>
              <a:ext cx="233363" cy="211138"/>
            </a:xfrm>
            <a:custGeom>
              <a:gdLst>
                <a:gd fmla="*/ 2147483646 w 89" name="T0"/>
                <a:gd fmla="*/ 2147483646 h 81" name="T1"/>
                <a:gd fmla="*/ 2147483646 w 89" name="T2"/>
                <a:gd fmla="*/ 0 h 81" name="T3"/>
                <a:gd fmla="*/ 2147483646 w 89" name="T4"/>
                <a:gd fmla="*/ 2147483646 h 81" name="T5"/>
                <a:gd fmla="*/ 2147483646 w 89" name="T6"/>
                <a:gd fmla="*/ 2147483646 h 81" name="T7"/>
                <a:gd fmla="*/ 0 w 89" name="T8"/>
                <a:gd fmla="*/ 2147483646 h 81" name="T9"/>
                <a:gd fmla="*/ 0 w 89" name="T10"/>
                <a:gd fmla="*/ 2147483646 h 81" name="T11"/>
                <a:gd fmla="*/ 2147483646 w 89" name="T12"/>
                <a:gd fmla="*/ 2147483646 h 81" name="T13"/>
                <a:gd fmla="*/ 2147483646 w 89" name="T14"/>
                <a:gd fmla="*/ 2147483646 h 81" name="T15"/>
                <a:gd fmla="*/ 2147483646 w 89" name="T16"/>
                <a:gd fmla="*/ 2147483646 h 81" name="T17"/>
                <a:gd fmla="*/ 2147483646 w 89" name="T18"/>
                <a:gd fmla="*/ 2147483646 h 8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89" name="T30"/>
                <a:gd fmla="*/ 0 h 81" name="T31"/>
                <a:gd fmla="*/ 89 w 89" name="T32"/>
                <a:gd fmla="*/ 81 h 81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81" w="89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5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241300" cy="209550"/>
            </a:xfrm>
            <a:custGeom>
              <a:gdLst>
                <a:gd fmla="*/ 2147483646 w 92" name="T0"/>
                <a:gd fmla="*/ 2147483646 h 80" name="T1"/>
                <a:gd fmla="*/ 2147483646 w 92" name="T2"/>
                <a:gd fmla="*/ 0 h 80" name="T3"/>
                <a:gd fmla="*/ 0 w 92" name="T4"/>
                <a:gd fmla="*/ 2147483646 h 80" name="T5"/>
                <a:gd fmla="*/ 2147483646 w 92" name="T6"/>
                <a:gd fmla="*/ 2147483646 h 80" name="T7"/>
                <a:gd fmla="*/ 2147483646 w 92" name="T8"/>
                <a:gd fmla="*/ 2147483646 h 80" name="T9"/>
                <a:gd fmla="*/ 2147483646 w 92" name="T10"/>
                <a:gd fmla="*/ 2147483646 h 80" name="T11"/>
                <a:gd fmla="*/ 2147483646 w 92" name="T12"/>
                <a:gd fmla="*/ 2147483646 h 80" name="T13"/>
                <a:gd fmla="*/ 2147483646 w 92" name="T14"/>
                <a:gd fmla="*/ 2147483646 h 80" name="T15"/>
                <a:gd fmla="*/ 2147483646 w 92" name="T16"/>
                <a:gd fmla="*/ 2147483646 h 8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92" name="T27"/>
                <a:gd fmla="*/ 0 h 80" name="T28"/>
                <a:gd fmla="*/ 92 w 92" name="T29"/>
                <a:gd fmla="*/ 80 h 8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80" w="92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22543" name="Group 15"/>
          <p:cNvGrpSpPr/>
          <p:nvPr/>
        </p:nvGrpSpPr>
        <p:grpSpPr>
          <a:xfrm>
            <a:off x="4254500" y="5286375"/>
            <a:ext cx="727075" cy="711200"/>
            <a:chExt cx="249238" cy="244475"/>
          </a:xfrm>
        </p:grpSpPr>
        <p:sp>
          <p:nvSpPr>
            <p:cNvPr id="6" name="Freeform 50"/>
            <p:cNvSpPr>
              <a:spLocks noChangeArrowheads="1" noEditPoints="1"/>
            </p:cNvSpPr>
            <p:nvPr/>
          </p:nvSpPr>
          <p:spPr bwMode="auto">
            <a:xfrm>
              <a:off x="0" y="0"/>
              <a:ext cx="249238" cy="244475"/>
            </a:xfrm>
            <a:custGeom>
              <a:gdLst>
                <a:gd fmla="*/ 2147483646 w 95" name="T0"/>
                <a:gd fmla="*/ 2147483646 h 93" name="T1"/>
                <a:gd fmla="*/ 2147483646 w 95" name="T2"/>
                <a:gd fmla="*/ 2147483646 h 93" name="T3"/>
                <a:gd fmla="*/ 2147483646 w 95" name="T4"/>
                <a:gd fmla="*/ 2147483646 h 93" name="T5"/>
                <a:gd fmla="*/ 2147483646 w 95" name="T6"/>
                <a:gd fmla="*/ 2147483646 h 93" name="T7"/>
                <a:gd fmla="*/ 2147483646 w 95" name="T8"/>
                <a:gd fmla="*/ 2147483646 h 93" name="T9"/>
                <a:gd fmla="*/ 2147483646 w 95" name="T10"/>
                <a:gd fmla="*/ 2147483646 h 93" name="T11"/>
                <a:gd fmla="*/ 2147483646 w 95" name="T12"/>
                <a:gd fmla="*/ 2147483646 h 93" name="T13"/>
                <a:gd fmla="*/ 2147483646 w 95" name="T14"/>
                <a:gd fmla="*/ 2147483646 h 93" name="T15"/>
                <a:gd fmla="*/ 2147483646 w 95" name="T16"/>
                <a:gd fmla="*/ 2147483646 h 93" name="T17"/>
                <a:gd fmla="*/ 2147483646 w 95" name="T18"/>
                <a:gd fmla="*/ 0 h 93" name="T19"/>
                <a:gd fmla="*/ 2147483646 w 95" name="T20"/>
                <a:gd fmla="*/ 0 h 93" name="T21"/>
                <a:gd fmla="*/ 2147483646 w 95" name="T22"/>
                <a:gd fmla="*/ 2147483646 h 93" name="T23"/>
                <a:gd fmla="*/ 2147483646 w 95" name="T24"/>
                <a:gd fmla="*/ 2147483646 h 93" name="T25"/>
                <a:gd fmla="*/ 2147483646 w 95" name="T26"/>
                <a:gd fmla="*/ 2147483646 h 93" name="T27"/>
                <a:gd fmla="*/ 2147483646 w 95" name="T28"/>
                <a:gd fmla="*/ 2147483646 h 93" name="T29"/>
                <a:gd fmla="*/ 2147483646 w 95" name="T30"/>
                <a:gd fmla="*/ 2147483646 h 93" name="T31"/>
                <a:gd fmla="*/ 2147483646 w 95" name="T32"/>
                <a:gd fmla="*/ 2147483646 h 93" name="T33"/>
                <a:gd fmla="*/ 0 w 95" name="T34"/>
                <a:gd fmla="*/ 2147483646 h 93" name="T35"/>
                <a:gd fmla="*/ 0 w 95" name="T36"/>
                <a:gd fmla="*/ 2147483646 h 93" name="T37"/>
                <a:gd fmla="*/ 2147483646 w 95" name="T38"/>
                <a:gd fmla="*/ 2147483646 h 93" name="T39"/>
                <a:gd fmla="*/ 2147483646 w 95" name="T40"/>
                <a:gd fmla="*/ 2147483646 h 93" name="T41"/>
                <a:gd fmla="*/ 2147483646 w 95" name="T42"/>
                <a:gd fmla="*/ 2147483646 h 93" name="T43"/>
                <a:gd fmla="*/ 2147483646 w 95" name="T44"/>
                <a:gd fmla="*/ 2147483646 h 93" name="T45"/>
                <a:gd fmla="*/ 2147483646 w 95" name="T46"/>
                <a:gd fmla="*/ 2147483646 h 93" name="T47"/>
                <a:gd fmla="*/ 2147483646 w 95" name="T48"/>
                <a:gd fmla="*/ 2147483646 h 93" name="T49"/>
                <a:gd fmla="*/ 2147483646 w 95" name="T50"/>
                <a:gd fmla="*/ 2147483646 h 93" name="T51"/>
                <a:gd fmla="*/ 2147483646 w 95" name="T52"/>
                <a:gd fmla="*/ 2147483646 h 93" name="T53"/>
                <a:gd fmla="*/ 2147483646 w 95" name="T54"/>
                <a:gd fmla="*/ 2147483646 h 93" name="T55"/>
                <a:gd fmla="*/ 2147483646 w 95" name="T56"/>
                <a:gd fmla="*/ 2147483646 h 93" name="T57"/>
                <a:gd fmla="*/ 2147483646 w 95" name="T58"/>
                <a:gd fmla="*/ 2147483646 h 93" name="T59"/>
                <a:gd fmla="*/ 2147483646 w 95" name="T60"/>
                <a:gd fmla="*/ 2147483646 h 93" name="T61"/>
                <a:gd fmla="*/ 2147483646 w 95" name="T62"/>
                <a:gd fmla="*/ 2147483646 h 93" name="T63"/>
                <a:gd fmla="*/ 2147483646 w 95" name="T64"/>
                <a:gd fmla="*/ 2147483646 h 93" name="T65"/>
                <a:gd fmla="*/ 2147483646 w 95" name="T66"/>
                <a:gd fmla="*/ 2147483646 h 93" name="T67"/>
                <a:gd fmla="*/ 2147483646 w 95" name="T68"/>
                <a:gd fmla="*/ 2147483646 h 93" name="T69"/>
                <a:gd fmla="*/ 2147483646 w 95" name="T70"/>
                <a:gd fmla="*/ 2147483646 h 93" name="T71"/>
                <a:gd fmla="*/ 2147483646 w 95" name="T72"/>
                <a:gd fmla="*/ 2147483646 h 93" name="T73"/>
                <a:gd fmla="*/ 2147483646 w 95" name="T74"/>
                <a:gd fmla="*/ 2147483646 h 93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95" name="T114"/>
                <a:gd fmla="*/ 0 h 93" name="T115"/>
                <a:gd fmla="*/ 95 w 95" name="T116"/>
                <a:gd fmla="*/ 93 h 93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93" w="95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7" name="Oval 51"/>
            <p:cNvSpPr>
              <a:spLocks noChangeArrowheads="1"/>
            </p:cNvSpPr>
            <p:nvPr/>
          </p:nvSpPr>
          <p:spPr bwMode="auto">
            <a:xfrm>
              <a:off x="100013" y="100012"/>
              <a:ext cx="4921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32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22546" name="Group 18"/>
          <p:cNvGrpSpPr/>
          <p:nvPr/>
        </p:nvGrpSpPr>
        <p:grpSpPr>
          <a:xfrm>
            <a:off x="4217988" y="2466975"/>
            <a:ext cx="862012" cy="636588"/>
            <a:chExt cx="346075" cy="255588"/>
          </a:xfrm>
        </p:grpSpPr>
        <p:sp>
          <p:nvSpPr>
            <p:cNvPr id="8" name="Freeform 108"/>
            <p:cNvSpPr>
              <a:spLocks noChangeArrowheads="1"/>
            </p:cNvSpPr>
            <p:nvPr/>
          </p:nvSpPr>
          <p:spPr bwMode="auto">
            <a:xfrm>
              <a:off x="122237" y="177800"/>
              <a:ext cx="100013" cy="77788"/>
            </a:xfrm>
            <a:custGeom>
              <a:gdLst>
                <a:gd fmla="*/ 2147483646 w 38" name="T0"/>
                <a:gd fmla="*/ 2147483646 h 30" name="T1"/>
                <a:gd fmla="*/ 2147483646 w 38" name="T2"/>
                <a:gd fmla="*/ 2147483646 h 30" name="T3"/>
                <a:gd fmla="*/ 2147483646 w 38" name="T4"/>
                <a:gd fmla="*/ 2147483646 h 30" name="T5"/>
                <a:gd fmla="*/ 2147483646 w 38" name="T6"/>
                <a:gd fmla="*/ 2147483646 h 30" name="T7"/>
                <a:gd fmla="*/ 2147483646 w 38" name="T8"/>
                <a:gd fmla="*/ 2147483646 h 30" name="T9"/>
                <a:gd fmla="*/ 2147483646 w 38" name="T10"/>
                <a:gd fmla="*/ 2147483646 h 3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8" name="T18"/>
                <a:gd fmla="*/ 0 h 30" name="T19"/>
                <a:gd fmla="*/ 38 w 38" name="T20"/>
                <a:gd fmla="*/ 30 h 3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0" w="38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9" name="Freeform 109"/>
            <p:cNvSpPr>
              <a:spLocks noChangeArrowheads="1"/>
            </p:cNvSpPr>
            <p:nvPr/>
          </p:nvSpPr>
          <p:spPr bwMode="auto">
            <a:xfrm>
              <a:off x="57150" y="88900"/>
              <a:ext cx="230188" cy="101600"/>
            </a:xfrm>
            <a:custGeom>
              <a:gdLst>
                <a:gd fmla="*/ 2147483646 w 88" name="T0"/>
                <a:gd fmla="*/ 2147483646 h 39" name="T1"/>
                <a:gd fmla="*/ 0 w 88" name="T2"/>
                <a:gd fmla="*/ 2147483646 h 39" name="T3"/>
                <a:gd fmla="*/ 0 w 88" name="T4"/>
                <a:gd fmla="*/ 2147483646 h 39" name="T5"/>
                <a:gd fmla="*/ 2147483646 w 88" name="T6"/>
                <a:gd fmla="*/ 2147483646 h 39" name="T7"/>
                <a:gd fmla="*/ 2147483646 w 88" name="T8"/>
                <a:gd fmla="*/ 2147483646 h 39" name="T9"/>
                <a:gd fmla="*/ 2147483646 w 88" name="T10"/>
                <a:gd fmla="*/ 2147483646 h 39" name="T11"/>
                <a:gd fmla="*/ 2147483646 w 88" name="T12"/>
                <a:gd fmla="*/ 2147483646 h 39" name="T13"/>
                <a:gd fmla="*/ 2147483646 w 88" name="T14"/>
                <a:gd fmla="*/ 2147483646 h 39" name="T15"/>
                <a:gd fmla="*/ 2147483646 w 88" name="T16"/>
                <a:gd fmla="*/ 2147483646 h 39" name="T17"/>
                <a:gd fmla="*/ 2147483646 w 88" name="T18"/>
                <a:gd fmla="*/ 2147483646 h 3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88" name="T30"/>
                <a:gd fmla="*/ 0 h 39" name="T31"/>
                <a:gd fmla="*/ 88 w 88" name="T32"/>
                <a:gd fmla="*/ 39 h 39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39" w="88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0" name="Freeform 110"/>
            <p:cNvSpPr>
              <a:spLocks noChangeArrowheads="1"/>
            </p:cNvSpPr>
            <p:nvPr/>
          </p:nvSpPr>
          <p:spPr bwMode="auto">
            <a:xfrm>
              <a:off x="0" y="0"/>
              <a:ext cx="346075" cy="134938"/>
            </a:xfrm>
            <a:custGeom>
              <a:gdLst>
                <a:gd fmla="*/ 2147483646 w 132" name="T0"/>
                <a:gd fmla="*/ 2147483646 h 52" name="T1"/>
                <a:gd fmla="*/ 2147483646 w 132" name="T2"/>
                <a:gd fmla="*/ 2147483646 h 52" name="T3"/>
                <a:gd fmla="*/ 2147483646 w 132" name="T4"/>
                <a:gd fmla="*/ 2147483646 h 52" name="T5"/>
                <a:gd fmla="*/ 2147483646 w 132" name="T6"/>
                <a:gd fmla="*/ 2147483646 h 52" name="T7"/>
                <a:gd fmla="*/ 2147483646 w 132" name="T8"/>
                <a:gd fmla="*/ 2147483646 h 52" name="T9"/>
                <a:gd fmla="*/ 2147483646 w 132" name="T10"/>
                <a:gd fmla="*/ 2147483646 h 52" name="T11"/>
                <a:gd fmla="*/ 2147483646 w 132" name="T12"/>
                <a:gd fmla="*/ 2147483646 h 52" name="T13"/>
                <a:gd fmla="*/ 2147483646 w 132" name="T14"/>
                <a:gd fmla="*/ 2147483646 h 52" name="T15"/>
                <a:gd fmla="*/ 2147483646 w 132" name="T16"/>
                <a:gd fmla="*/ 2147483646 h 52" name="T17"/>
                <a:gd fmla="*/ 2147483646 w 132" name="T18"/>
                <a:gd fmla="*/ 2147483646 h 52" name="T19"/>
                <a:gd fmla="*/ 2147483646 w 132" name="T20"/>
                <a:gd fmla="*/ 2147483646 h 5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32" name="T33"/>
                <a:gd fmla="*/ 0 h 52" name="T34"/>
                <a:gd fmla="*/ 132 w 132" name="T35"/>
                <a:gd fmla="*/ 52 h 52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52" w="13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22550" name="Group 22"/>
          <p:cNvGrpSpPr/>
          <p:nvPr/>
        </p:nvGrpSpPr>
        <p:grpSpPr>
          <a:xfrm>
            <a:off x="9350375" y="2921000"/>
            <a:ext cx="1104900" cy="1106488"/>
            <a:chExt cx="1106281" cy="1106281"/>
          </a:xfrm>
        </p:grpSpPr>
        <p:sp>
          <p:nvSpPr>
            <p:cNvPr id="22557" name="Oval 20"/>
            <p:cNvSpPr>
              <a:spLocks noChangeArrowheads="1"/>
            </p:cNvSpPr>
            <p:nvPr/>
          </p:nvSpPr>
          <p:spPr bwMode="auto">
            <a:xfrm>
              <a:off x="0" y="0"/>
              <a:ext cx="1106281" cy="1106281"/>
            </a:xfrm>
            <a:prstGeom prst="ellipse">
              <a:avLst/>
            </a:prstGeom>
            <a:noFill/>
            <a:ln w="12700">
              <a:solidFill>
                <a:srgbClr val="BFBFBF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32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22558" name="Group 24"/>
            <p:cNvGrpSpPr/>
            <p:nvPr/>
          </p:nvGrpSpPr>
          <p:grpSpPr>
            <a:xfrm>
              <a:off x="330005" y="238378"/>
              <a:ext cx="446271" cy="582632"/>
              <a:chExt cx="425020" cy="554888"/>
            </a:xfrm>
          </p:grpSpPr>
          <p:sp>
            <p:nvSpPr>
              <p:cNvPr id="11" name="Freeform 37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425020" cy="554888"/>
              </a:xfrm>
              <a:custGeom>
                <a:gdLst>
                  <a:gd fmla="*/ 2147483646 w 109" name="T0"/>
                  <a:gd fmla="*/ 2147483646 h 142" name="T1"/>
                  <a:gd fmla="*/ 2147483646 w 109" name="T2"/>
                  <a:gd fmla="*/ 2147483646 h 142" name="T3"/>
                  <a:gd fmla="*/ 2147483646 w 109" name="T4"/>
                  <a:gd fmla="*/ 2147483646 h 142" name="T5"/>
                  <a:gd fmla="*/ 2147483646 w 109" name="T6"/>
                  <a:gd fmla="*/ 2147483646 h 142" name="T7"/>
                  <a:gd fmla="*/ 2147483646 w 109" name="T8"/>
                  <a:gd fmla="*/ 0 h 142" name="T9"/>
                  <a:gd fmla="*/ 2147483646 w 109" name="T10"/>
                  <a:gd fmla="*/ 2147483646 h 142" name="T11"/>
                  <a:gd fmla="*/ 2147483646 w 109" name="T12"/>
                  <a:gd fmla="*/ 2147483646 h 142" name="T13"/>
                  <a:gd fmla="*/ 2147483646 w 109" name="T14"/>
                  <a:gd fmla="*/ 2147483646 h 142" name="T15"/>
                  <a:gd fmla="*/ 2147483646 w 109" name="T16"/>
                  <a:gd fmla="*/ 2147483646 h 142" name="T17"/>
                  <a:gd fmla="*/ 0 w 109" name="T18"/>
                  <a:gd fmla="*/ 2147483646 h 142" name="T19"/>
                  <a:gd fmla="*/ 0 w 109" name="T20"/>
                  <a:gd fmla="*/ 2147483646 h 142" name="T21"/>
                  <a:gd fmla="*/ 2147483646 w 109" name="T22"/>
                  <a:gd fmla="*/ 2147483646 h 142" name="T23"/>
                  <a:gd fmla="*/ 2147483646 w 109" name="T24"/>
                  <a:gd fmla="*/ 2147483646 h 142" name="T25"/>
                  <a:gd fmla="*/ 2147483646 w 109" name="T26"/>
                  <a:gd fmla="*/ 2147483646 h 142" name="T27"/>
                  <a:gd fmla="*/ 2147483646 w 109" name="T28"/>
                  <a:gd fmla="*/ 2147483646 h 142" name="T29"/>
                  <a:gd fmla="*/ 2147483646 w 109" name="T30"/>
                  <a:gd fmla="*/ 2147483646 h 142" name="T31"/>
                  <a:gd fmla="*/ 2147483646 w 109" name="T32"/>
                  <a:gd fmla="*/ 2147483646 h 142" name="T33"/>
                  <a:gd fmla="*/ 2147483646 w 109" name="T34"/>
                  <a:gd fmla="*/ 2147483646 h 142" name="T35"/>
                  <a:gd fmla="*/ 2147483646 w 109" name="T36"/>
                  <a:gd fmla="*/ 2147483646 h 142" name="T37"/>
                  <a:gd fmla="*/ 2147483646 w 109" name="T38"/>
                  <a:gd fmla="*/ 2147483646 h 142" name="T39"/>
                  <a:gd fmla="*/ 2147483646 w 109" name="T40"/>
                  <a:gd fmla="*/ 2147483646 h 142" name="T41"/>
                  <a:gd fmla="*/ 2147483646 w 109" name="T42"/>
                  <a:gd fmla="*/ 2147483646 h 142" name="T43"/>
                  <a:gd fmla="*/ 2147483646 w 109" name="T44"/>
                  <a:gd fmla="*/ 2147483646 h 142" name="T45"/>
                  <a:gd fmla="*/ 2147483646 w 109" name="T46"/>
                  <a:gd fmla="*/ 2147483646 h 142" name="T47"/>
                  <a:gd fmla="*/ 2147483646 w 109" name="T48"/>
                  <a:gd fmla="*/ 2147483646 h 142" name="T49"/>
                  <a:gd fmla="*/ 2147483646 w 109" name="T50"/>
                  <a:gd fmla="*/ 2147483646 h 142" name="T51"/>
                  <a:gd fmla="*/ 2147483646 w 109" name="T52"/>
                  <a:gd fmla="*/ 2147483646 h 142" name="T53"/>
                  <a:gd fmla="*/ 2147483646 w 109" name="T54"/>
                  <a:gd fmla="*/ 2147483646 h 142" name="T55"/>
                  <a:gd fmla="*/ 2147483646 w 109" name="T56"/>
                  <a:gd fmla="*/ 2147483646 h 142" name="T57"/>
                  <a:gd fmla="*/ 2147483646 w 109" name="T58"/>
                  <a:gd fmla="*/ 2147483646 h 142" name="T59"/>
                  <a:gd fmla="*/ 2147483646 w 109" name="T60"/>
                  <a:gd fmla="*/ 2147483646 h 142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w 109" name="T93"/>
                  <a:gd fmla="*/ 0 h 142" name="T94"/>
                  <a:gd fmla="*/ 109 w 109" name="T95"/>
                  <a:gd fmla="*/ 142 h 142" name="T96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b="T96" l="T93" r="T95" t="T94"/>
                <a:pathLst>
                  <a:path h="142" w="109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2" name="Freeform 38"/>
              <p:cNvSpPr>
                <a:spLocks noChangeArrowheads="1"/>
              </p:cNvSpPr>
              <p:nvPr/>
            </p:nvSpPr>
            <p:spPr bwMode="auto">
              <a:xfrm>
                <a:off x="184176" y="377796"/>
                <a:ext cx="56669" cy="125146"/>
              </a:xfrm>
              <a:custGeom>
                <a:gdLst>
                  <a:gd fmla="*/ 2147483646 w 14" name="T0"/>
                  <a:gd fmla="*/ 0 h 32" name="T1"/>
                  <a:gd fmla="*/ 0 w 14" name="T2"/>
                  <a:gd fmla="*/ 2147483646 h 32" name="T3"/>
                  <a:gd fmla="*/ 0 w 14" name="T4"/>
                  <a:gd fmla="*/ 2147483646 h 32" name="T5"/>
                  <a:gd fmla="*/ 2147483646 w 14" name="T6"/>
                  <a:gd fmla="*/ 2147483646 h 32" name="T7"/>
                  <a:gd fmla="*/ 2147483646 w 14" name="T8"/>
                  <a:gd fmla="*/ 2147483646 h 32" name="T9"/>
                  <a:gd fmla="*/ 2147483646 w 14" name="T10"/>
                  <a:gd fmla="*/ 2147483646 h 32" name="T11"/>
                  <a:gd fmla="*/ 2147483646 w 14" name="T12"/>
                  <a:gd fmla="*/ 0 h 32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4" name="T21"/>
                  <a:gd fmla="*/ 0 h 32" name="T22"/>
                  <a:gd fmla="*/ 14 w 14" name="T23"/>
                  <a:gd fmla="*/ 32 h 32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2" w="14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sp>
        <p:nvSpPr>
          <p:cNvPr id="22555" name="矩形 47"/>
          <p:cNvSpPr>
            <a:spLocks noChangeArrowheads="1"/>
          </p:cNvSpPr>
          <p:nvPr/>
        </p:nvSpPr>
        <p:spPr bwMode="auto">
          <a:xfrm>
            <a:off x="1352550" y="1428750"/>
            <a:ext cx="9523413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描述说明。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22556" name="Group 28"/>
          <p:cNvGrpSpPr/>
          <p:nvPr/>
        </p:nvGrpSpPr>
        <p:grpSpPr>
          <a:xfrm>
            <a:off x="1722438" y="2921000"/>
            <a:ext cx="1106487" cy="1106488"/>
            <a:chExt cx="1106281" cy="1106281"/>
          </a:xfrm>
        </p:grpSpPr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0" y="0"/>
              <a:ext cx="1106281" cy="1106281"/>
            </a:xfrm>
            <a:prstGeom prst="ellipse">
              <a:avLst/>
            </a:prstGeom>
            <a:noFill/>
            <a:ln w="12700">
              <a:solidFill>
                <a:srgbClr val="BFBFBF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32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4" name="任意多边形 39"/>
            <p:cNvSpPr>
              <a:spLocks noChangeArrowheads="1"/>
            </p:cNvSpPr>
            <p:nvPr/>
          </p:nvSpPr>
          <p:spPr bwMode="auto">
            <a:xfrm>
              <a:off x="227782" y="237503"/>
              <a:ext cx="650717" cy="631275"/>
            </a:xfrm>
            <a:custGeom>
              <a:gdLst>
                <a:gd fmla="*/ 281843 w 703391" name="T0"/>
                <a:gd fmla="*/ 119640 h 682375" name="T1"/>
                <a:gd fmla="*/ 471599 w 703391" name="T2"/>
                <a:gd fmla="*/ 296032 h 682375" name="T3"/>
                <a:gd fmla="*/ 471599 w 703391" name="T4"/>
                <a:gd fmla="*/ 519916 h 682375" name="T5"/>
                <a:gd fmla="*/ 464823 w 703391" name="T6"/>
                <a:gd fmla="*/ 540269 h 682375" name="T7"/>
                <a:gd fmla="*/ 444491 w 703391" name="T8"/>
                <a:gd fmla="*/ 540269 h 682375" name="T9"/>
                <a:gd fmla="*/ 342835 w 703391" name="T10"/>
                <a:gd fmla="*/ 540269 h 682375" name="T11"/>
                <a:gd fmla="*/ 336059 w 703391" name="T12"/>
                <a:gd fmla="*/ 540269 h 682375" name="T13"/>
                <a:gd fmla="*/ 329281 w 703391" name="T14"/>
                <a:gd fmla="*/ 533484 h 682375" name="T15"/>
                <a:gd fmla="*/ 329281 w 703391" name="T16"/>
                <a:gd fmla="*/ 424935 h 682375" name="T17"/>
                <a:gd fmla="*/ 227625 w 703391" name="T18"/>
                <a:gd fmla="*/ 424935 h 682375" name="T19"/>
                <a:gd fmla="*/ 227625 w 703391" name="T20"/>
                <a:gd fmla="*/ 533484 h 682375" name="T21"/>
                <a:gd fmla="*/ 227625 w 703391" name="T22"/>
                <a:gd fmla="*/ 540269 h 682375" name="T23"/>
                <a:gd fmla="*/ 214071 w 703391" name="T24"/>
                <a:gd fmla="*/ 540269 h 682375" name="T25"/>
                <a:gd fmla="*/ 112416 w 703391" name="T26"/>
                <a:gd fmla="*/ 540269 h 682375" name="T27"/>
                <a:gd fmla="*/ 98861 w 703391" name="T28"/>
                <a:gd fmla="*/ 540269 h 682375" name="T29"/>
                <a:gd fmla="*/ 85308 w 703391" name="T30"/>
                <a:gd fmla="*/ 519916 h 682375" name="T31"/>
                <a:gd fmla="*/ 85308 w 703391" name="T32"/>
                <a:gd fmla="*/ 296032 h 682375" name="T33"/>
                <a:gd fmla="*/ 278454 w 703391" name="T34"/>
                <a:gd fmla="*/ 0 h 682375" name="T35"/>
                <a:gd fmla="*/ 302224 w 703391" name="T36"/>
                <a:gd fmla="*/ 10206 h 682375" name="T37"/>
                <a:gd fmla="*/ 397307 w 703391" name="T38"/>
                <a:gd fmla="*/ 98656 h 682375" name="T39"/>
                <a:gd fmla="*/ 397307 w 703391" name="T40"/>
                <a:gd fmla="*/ 23813 h 682375" name="T41"/>
                <a:gd fmla="*/ 410889 w 703391" name="T42"/>
                <a:gd fmla="*/ 10206 h 682375" name="T43"/>
                <a:gd fmla="*/ 444847 w 703391" name="T44"/>
                <a:gd fmla="*/ 10206 h 682375" name="T45"/>
                <a:gd fmla="*/ 458429 w 703391" name="T46"/>
                <a:gd fmla="*/ 23813 h 682375" name="T47"/>
                <a:gd fmla="*/ 458429 w 703391" name="T48"/>
                <a:gd fmla="*/ 153086 h 682375" name="T49"/>
                <a:gd fmla="*/ 546720 w 703391" name="T50"/>
                <a:gd fmla="*/ 234732 h 682375" name="T51"/>
                <a:gd fmla="*/ 546720 w 703391" name="T52"/>
                <a:gd fmla="*/ 289162 h 682375" name="T53"/>
                <a:gd fmla="*/ 499180 w 703391" name="T54"/>
                <a:gd fmla="*/ 289162 h 682375" name="T55"/>
                <a:gd fmla="*/ 281850 w 703391" name="T56"/>
                <a:gd fmla="*/ 85048 h 682375" name="T57"/>
                <a:gd fmla="*/ 64520 w 703391" name="T58"/>
                <a:gd fmla="*/ 289162 h 682375" name="T59"/>
                <a:gd fmla="*/ 37354 w 703391" name="T60"/>
                <a:gd fmla="*/ 295967 h 682375" name="T61"/>
                <a:gd fmla="*/ 10187 w 703391" name="T62"/>
                <a:gd fmla="*/ 289162 h 682375" name="T63"/>
                <a:gd fmla="*/ 10187 w 703391" name="T64"/>
                <a:gd fmla="*/ 234732 h 682375" name="T65"/>
                <a:gd fmla="*/ 254683 w 703391" name="T66"/>
                <a:gd fmla="*/ 10206 h 682375" name="T67"/>
                <a:gd fmla="*/ 278454 w 703391" name="T68"/>
                <a:gd fmla="*/ 0 h 682375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703391" name="T105"/>
                <a:gd fmla="*/ 0 h 682375" name="T106"/>
                <a:gd fmla="*/ 703391 w 703391" name="T107"/>
                <a:gd fmla="*/ 682375 h 682375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682375" w="703391">
                  <a:moveTo>
                    <a:pt x="355975" y="151108"/>
                  </a:moveTo>
                  <a:cubicBezTo>
                    <a:pt x="355975" y="151108"/>
                    <a:pt x="355975" y="151108"/>
                    <a:pt x="595644" y="373898"/>
                  </a:cubicBezTo>
                  <a:cubicBezTo>
                    <a:pt x="595644" y="373898"/>
                    <a:pt x="595644" y="373898"/>
                    <a:pt x="595644" y="656669"/>
                  </a:cubicBezTo>
                  <a:cubicBezTo>
                    <a:pt x="595644" y="673806"/>
                    <a:pt x="587085" y="682375"/>
                    <a:pt x="587085" y="682375"/>
                  </a:cubicBezTo>
                  <a:cubicBezTo>
                    <a:pt x="578525" y="682375"/>
                    <a:pt x="569965" y="682375"/>
                    <a:pt x="561406" y="682375"/>
                  </a:cubicBezTo>
                  <a:cubicBezTo>
                    <a:pt x="561406" y="682375"/>
                    <a:pt x="561406" y="682375"/>
                    <a:pt x="433011" y="682375"/>
                  </a:cubicBezTo>
                  <a:cubicBezTo>
                    <a:pt x="433011" y="682375"/>
                    <a:pt x="424452" y="682375"/>
                    <a:pt x="424452" y="682375"/>
                  </a:cubicBezTo>
                  <a:cubicBezTo>
                    <a:pt x="424452" y="682375"/>
                    <a:pt x="415892" y="673806"/>
                    <a:pt x="415892" y="673806"/>
                  </a:cubicBezTo>
                  <a:cubicBezTo>
                    <a:pt x="415892" y="673806"/>
                    <a:pt x="415892" y="673806"/>
                    <a:pt x="415892" y="536705"/>
                  </a:cubicBezTo>
                  <a:cubicBezTo>
                    <a:pt x="415892" y="536705"/>
                    <a:pt x="415892" y="536705"/>
                    <a:pt x="287498" y="536705"/>
                  </a:cubicBezTo>
                  <a:cubicBezTo>
                    <a:pt x="287498" y="536705"/>
                    <a:pt x="287498" y="536705"/>
                    <a:pt x="287498" y="673806"/>
                  </a:cubicBezTo>
                  <a:cubicBezTo>
                    <a:pt x="287498" y="673806"/>
                    <a:pt x="287498" y="682375"/>
                    <a:pt x="287498" y="682375"/>
                  </a:cubicBezTo>
                  <a:cubicBezTo>
                    <a:pt x="278938" y="682375"/>
                    <a:pt x="278938" y="682375"/>
                    <a:pt x="270379" y="682375"/>
                  </a:cubicBezTo>
                  <a:cubicBezTo>
                    <a:pt x="270379" y="682375"/>
                    <a:pt x="270379" y="682375"/>
                    <a:pt x="141985" y="682375"/>
                  </a:cubicBezTo>
                  <a:cubicBezTo>
                    <a:pt x="133425" y="682375"/>
                    <a:pt x="133425" y="682375"/>
                    <a:pt x="124865" y="682375"/>
                  </a:cubicBezTo>
                  <a:cubicBezTo>
                    <a:pt x="116306" y="682375"/>
                    <a:pt x="107746" y="673806"/>
                    <a:pt x="107746" y="656669"/>
                  </a:cubicBezTo>
                  <a:cubicBezTo>
                    <a:pt x="107746" y="656669"/>
                    <a:pt x="107746" y="656669"/>
                    <a:pt x="107746" y="373898"/>
                  </a:cubicBezTo>
                  <a:lnTo>
                    <a:pt x="355975" y="151108"/>
                  </a:lnTo>
                  <a:close/>
                  <a:moveTo>
                    <a:pt x="351696" y="0"/>
                  </a:moveTo>
                  <a:cubicBezTo>
                    <a:pt x="362418" y="0"/>
                    <a:pt x="373140" y="4296"/>
                    <a:pt x="381718" y="12890"/>
                  </a:cubicBezTo>
                  <a:cubicBezTo>
                    <a:pt x="381718" y="12890"/>
                    <a:pt x="381718" y="12890"/>
                    <a:pt x="501810" y="124605"/>
                  </a:cubicBezTo>
                  <a:cubicBezTo>
                    <a:pt x="501810" y="124605"/>
                    <a:pt x="501810" y="124605"/>
                    <a:pt x="501810" y="30077"/>
                  </a:cubicBezTo>
                  <a:cubicBezTo>
                    <a:pt x="501810" y="21483"/>
                    <a:pt x="510388" y="12890"/>
                    <a:pt x="518965" y="12890"/>
                  </a:cubicBezTo>
                  <a:cubicBezTo>
                    <a:pt x="518965" y="12890"/>
                    <a:pt x="518965" y="12890"/>
                    <a:pt x="561855" y="12890"/>
                  </a:cubicBezTo>
                  <a:cubicBezTo>
                    <a:pt x="570433" y="12890"/>
                    <a:pt x="579011" y="21483"/>
                    <a:pt x="579011" y="30077"/>
                  </a:cubicBezTo>
                  <a:cubicBezTo>
                    <a:pt x="579011" y="30077"/>
                    <a:pt x="579011" y="30077"/>
                    <a:pt x="579011" y="193352"/>
                  </a:cubicBezTo>
                  <a:cubicBezTo>
                    <a:pt x="579011" y="193352"/>
                    <a:pt x="579011" y="193352"/>
                    <a:pt x="690524" y="296474"/>
                  </a:cubicBezTo>
                  <a:cubicBezTo>
                    <a:pt x="707680" y="313661"/>
                    <a:pt x="707680" y="339441"/>
                    <a:pt x="690524" y="365221"/>
                  </a:cubicBezTo>
                  <a:cubicBezTo>
                    <a:pt x="681946" y="382408"/>
                    <a:pt x="647635" y="382408"/>
                    <a:pt x="630479" y="365221"/>
                  </a:cubicBezTo>
                  <a:cubicBezTo>
                    <a:pt x="630479" y="365221"/>
                    <a:pt x="630479" y="365221"/>
                    <a:pt x="355985" y="107418"/>
                  </a:cubicBezTo>
                  <a:cubicBezTo>
                    <a:pt x="355985" y="107418"/>
                    <a:pt x="355985" y="107418"/>
                    <a:pt x="81490" y="365221"/>
                  </a:cubicBezTo>
                  <a:cubicBezTo>
                    <a:pt x="72912" y="373815"/>
                    <a:pt x="55757" y="373815"/>
                    <a:pt x="47179" y="373815"/>
                  </a:cubicBezTo>
                  <a:cubicBezTo>
                    <a:pt x="38601" y="373815"/>
                    <a:pt x="21445" y="373815"/>
                    <a:pt x="12867" y="365221"/>
                  </a:cubicBezTo>
                  <a:cubicBezTo>
                    <a:pt x="-4289" y="339441"/>
                    <a:pt x="-4289" y="313661"/>
                    <a:pt x="12867" y="296474"/>
                  </a:cubicBezTo>
                  <a:cubicBezTo>
                    <a:pt x="12867" y="296474"/>
                    <a:pt x="12867" y="296474"/>
                    <a:pt x="321673" y="12890"/>
                  </a:cubicBezTo>
                  <a:cubicBezTo>
                    <a:pt x="330251" y="4296"/>
                    <a:pt x="340973" y="0"/>
                    <a:pt x="3516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22559" name="矩形 42"/>
          <p:cNvSpPr>
            <a:spLocks noChangeArrowheads="1"/>
          </p:cNvSpPr>
          <p:nvPr/>
        </p:nvSpPr>
        <p:spPr bwMode="auto">
          <a:xfrm>
            <a:off x="1519238" y="4183063"/>
            <a:ext cx="155257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2560" name="矩形 47"/>
          <p:cNvSpPr>
            <a:spLocks noChangeArrowheads="1"/>
          </p:cNvSpPr>
          <p:nvPr/>
        </p:nvSpPr>
        <p:spPr bwMode="auto">
          <a:xfrm>
            <a:off x="1309688" y="4603750"/>
            <a:ext cx="1971675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22561" name="矩形 45"/>
          <p:cNvSpPr>
            <a:spLocks noChangeArrowheads="1"/>
          </p:cNvSpPr>
          <p:nvPr/>
        </p:nvSpPr>
        <p:spPr bwMode="auto">
          <a:xfrm>
            <a:off x="9126539" y="4183063"/>
            <a:ext cx="155257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2562" name="矩形 47"/>
          <p:cNvSpPr>
            <a:spLocks noChangeArrowheads="1"/>
          </p:cNvSpPr>
          <p:nvPr/>
        </p:nvSpPr>
        <p:spPr bwMode="auto">
          <a:xfrm>
            <a:off x="8916989" y="4603750"/>
            <a:ext cx="1971675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22563" name="矩形 47"/>
          <p:cNvSpPr>
            <a:spLocks noChangeArrowheads="1"/>
          </p:cNvSpPr>
          <p:nvPr/>
        </p:nvSpPr>
        <p:spPr bwMode="auto">
          <a:xfrm>
            <a:off x="5160963" y="2176463"/>
            <a:ext cx="155257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2564" name="矩形 47"/>
          <p:cNvSpPr>
            <a:spLocks noChangeArrowheads="1"/>
          </p:cNvSpPr>
          <p:nvPr/>
        </p:nvSpPr>
        <p:spPr bwMode="auto">
          <a:xfrm>
            <a:off x="5160963" y="2597150"/>
            <a:ext cx="3068637" cy="7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2565" name="矩形 49"/>
          <p:cNvSpPr>
            <a:spLocks noChangeArrowheads="1"/>
          </p:cNvSpPr>
          <p:nvPr/>
        </p:nvSpPr>
        <p:spPr bwMode="auto">
          <a:xfrm>
            <a:off x="5160963" y="5053013"/>
            <a:ext cx="155257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2566" name="矩形 47"/>
          <p:cNvSpPr>
            <a:spLocks noChangeArrowheads="1"/>
          </p:cNvSpPr>
          <p:nvPr/>
        </p:nvSpPr>
        <p:spPr bwMode="auto">
          <a:xfrm>
            <a:off x="5160963" y="5473700"/>
            <a:ext cx="3068637" cy="7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2567" name="矩形 51"/>
          <p:cNvSpPr>
            <a:spLocks noChangeArrowheads="1"/>
          </p:cNvSpPr>
          <p:nvPr/>
        </p:nvSpPr>
        <p:spPr bwMode="auto">
          <a:xfrm>
            <a:off x="4046538" y="3621088"/>
            <a:ext cx="155257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2568" name="矩形 47"/>
          <p:cNvSpPr>
            <a:spLocks noChangeArrowheads="1"/>
          </p:cNvSpPr>
          <p:nvPr/>
        </p:nvSpPr>
        <p:spPr bwMode="auto">
          <a:xfrm>
            <a:off x="4046538" y="4041775"/>
            <a:ext cx="3068637" cy="7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9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36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37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38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id="4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41" tmFilter="0, 0; .2, .5; .8, .5; 1, 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2"/>
                                        <p:tgtEl>
                                          <p:spTgt spid="22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45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48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52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53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54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fill="hold" id="5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57" tmFilter="0, 0; .2, .5; .8, .5; 1, 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8"/>
                                        <p:tgtEl>
                                          <p:spTgt spid="225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1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4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68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69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7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fill="hold" id="7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73" tmFilter="0, 0; .2, .5; .8, .5; 1, 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4"/>
                                        <p:tgtEl>
                                          <p:spTgt spid="225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7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8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2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84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5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8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91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94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fill="hold" id="96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98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9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1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10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105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108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2533"/>
      <p:bldP grpId="0" spid="22537"/>
      <p:bldP grpId="0" spid="22538"/>
      <p:bldP grpId="0" spid="22539"/>
      <p:bldP grpId="0" spid="22555"/>
      <p:bldP grpId="0" spid="22559"/>
      <p:bldP grpId="0" spid="22560"/>
      <p:bldP grpId="0" spid="22561"/>
      <p:bldP grpId="0" spid="22562"/>
      <p:bldP grpId="0" spid="22563"/>
      <p:bldP grpId="0" spid="22564"/>
      <p:bldP grpId="0" spid="22565"/>
      <p:bldP grpId="0" spid="22566"/>
      <p:bldP grpId="0" spid="22567"/>
      <p:bldP grpId="0" spid="2256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3346FD15-8AF6-452B-A316-FFCAC444ED41}" type="slidenum">
              <a:rPr altLang="en-US" lang="zh-CN"/>
              <a:pPr>
                <a:defRPr/>
              </a:pPr>
              <a:t>21</a:t>
            </a:fld>
          </a:p>
        </p:txBody>
      </p:sp>
      <p:sp>
        <p:nvSpPr>
          <p:cNvPr id="2355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3556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50"/>
          <p:cNvSpPr>
            <a:spLocks noChangeArrowheads="1"/>
          </p:cNvSpPr>
          <p:nvPr/>
        </p:nvSpPr>
        <p:spPr bwMode="auto">
          <a:xfrm>
            <a:off x="1358900" y="2809875"/>
            <a:ext cx="30099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专注专业 </a:t>
            </a:r>
          </a:p>
        </p:txBody>
      </p:sp>
      <p:sp>
        <p:nvSpPr>
          <p:cNvPr id="23557" name="矩形 17"/>
          <p:cNvSpPr>
            <a:spLocks noChangeArrowheads="1"/>
          </p:cNvSpPr>
          <p:nvPr/>
        </p:nvSpPr>
        <p:spPr bwMode="auto">
          <a:xfrm>
            <a:off x="1814513" y="4435475"/>
            <a:ext cx="2139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23558" name="矩形 59"/>
          <p:cNvSpPr>
            <a:spLocks noChangeArrowheads="1"/>
          </p:cNvSpPr>
          <p:nvPr/>
        </p:nvSpPr>
        <p:spPr bwMode="auto">
          <a:xfrm>
            <a:off x="4591050" y="2809875"/>
            <a:ext cx="30099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精诚协作</a:t>
            </a:r>
          </a:p>
        </p:txBody>
      </p:sp>
      <p:sp>
        <p:nvSpPr>
          <p:cNvPr id="23559" name="矩形 62"/>
          <p:cNvSpPr>
            <a:spLocks noChangeArrowheads="1"/>
          </p:cNvSpPr>
          <p:nvPr/>
        </p:nvSpPr>
        <p:spPr bwMode="auto">
          <a:xfrm>
            <a:off x="7823199" y="2809875"/>
            <a:ext cx="30099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开放成长</a:t>
            </a:r>
          </a:p>
        </p:txBody>
      </p:sp>
      <p:sp>
        <p:nvSpPr>
          <p:cNvPr id="23560" name="矩形 17"/>
          <p:cNvSpPr>
            <a:spLocks noChangeArrowheads="1"/>
          </p:cNvSpPr>
          <p:nvPr/>
        </p:nvSpPr>
        <p:spPr bwMode="auto">
          <a:xfrm>
            <a:off x="5016500" y="4435475"/>
            <a:ext cx="215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23561" name="矩形 17"/>
          <p:cNvSpPr>
            <a:spLocks noChangeArrowheads="1"/>
          </p:cNvSpPr>
          <p:nvPr/>
        </p:nvSpPr>
        <p:spPr bwMode="auto">
          <a:xfrm>
            <a:off x="8181974" y="4435475"/>
            <a:ext cx="22558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23562" name="矩形 3"/>
          <p:cNvSpPr>
            <a:spLocks noChangeArrowheads="1"/>
          </p:cNvSpPr>
          <p:nvPr/>
        </p:nvSpPr>
        <p:spPr bwMode="auto">
          <a:xfrm>
            <a:off x="4764088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企业理念</a:t>
            </a:r>
          </a:p>
        </p:txBody>
      </p:sp>
      <p:sp>
        <p:nvSpPr>
          <p:cNvPr id="23563" name="文本框 37"/>
          <p:cNvSpPr>
            <a:spLocks noChangeArrowheads="1"/>
          </p:cNvSpPr>
          <p:nvPr/>
        </p:nvSpPr>
        <p:spPr bwMode="auto">
          <a:xfrm>
            <a:off x="67024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Company Philosophy</a:t>
            </a:r>
          </a:p>
        </p:txBody>
      </p:sp>
      <p:grpSp>
        <p:nvGrpSpPr>
          <p:cNvPr id="23564" name="Group 12"/>
          <p:cNvGrpSpPr/>
          <p:nvPr/>
        </p:nvGrpSpPr>
        <p:grpSpPr>
          <a:xfrm>
            <a:off x="4217988" y="619125"/>
            <a:ext cx="263525" cy="393700"/>
            <a:chExt cx="213756" cy="427512"/>
          </a:xfrm>
        </p:grpSpPr>
        <p:sp>
          <p:nvSpPr>
            <p:cNvPr id="23581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2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3567" name="Group 15"/>
          <p:cNvGrpSpPr/>
          <p:nvPr/>
        </p:nvGrpSpPr>
        <p:grpSpPr>
          <a:xfrm>
            <a:off x="4946650" y="1862138"/>
            <a:ext cx="2298700" cy="2289175"/>
            <a:chExt cx="2882188" cy="2872143"/>
          </a:xfrm>
        </p:grpSpPr>
        <p:sp>
          <p:nvSpPr>
            <p:cNvPr id="3" name="新月形 41"/>
            <p:cNvSpPr>
              <a:spLocks noChangeArrowheads="1"/>
            </p:cNvSpPr>
            <p:nvPr/>
          </p:nvSpPr>
          <p:spPr bwMode="auto">
            <a:xfrm rot="-848703">
              <a:off x="0" y="201607"/>
              <a:ext cx="1331655" cy="2663312"/>
            </a:xfrm>
            <a:prstGeom prst="moon">
              <a:avLst>
                <a:gd fmla="val 1519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i="1" lang="zh-CN" sz="18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23578" name="新月形 42"/>
            <p:cNvSpPr>
              <a:spLocks noChangeArrowheads="1"/>
            </p:cNvSpPr>
            <p:nvPr/>
          </p:nvSpPr>
          <p:spPr bwMode="auto">
            <a:xfrm rot="4551297">
              <a:off x="681990" y="-665827"/>
              <a:ext cx="1331655" cy="2663310"/>
            </a:xfrm>
            <a:prstGeom prst="moon">
              <a:avLst>
                <a:gd fmla="val 1519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i="1" lang="zh-CN" sz="18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23579" name="新月形 4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fmla="val 1519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i="1" lang="zh-CN" sz="18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23580" name="新月形 44"/>
            <p:cNvSpPr>
              <a:spLocks noChangeArrowheads="1"/>
            </p:cNvSpPr>
            <p:nvPr/>
          </p:nvSpPr>
          <p:spPr bwMode="auto">
            <a:xfrm rot="-6248703">
              <a:off x="879961" y="874660"/>
              <a:ext cx="1331655" cy="2663310"/>
            </a:xfrm>
            <a:prstGeom prst="moon">
              <a:avLst>
                <a:gd fmla="val 1519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i="1" lang="zh-CN" sz="18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23572" name="Group 20"/>
          <p:cNvGrpSpPr/>
          <p:nvPr/>
        </p:nvGrpSpPr>
        <p:grpSpPr>
          <a:xfrm>
            <a:off x="1736725" y="1862138"/>
            <a:ext cx="2297113" cy="2289175"/>
            <a:chExt cx="2882188" cy="2872143"/>
          </a:xfrm>
        </p:grpSpPr>
        <p:sp>
          <p:nvSpPr>
            <p:cNvPr id="23573" name="新月形 46"/>
            <p:cNvSpPr>
              <a:spLocks noChangeArrowheads="1"/>
            </p:cNvSpPr>
            <p:nvPr/>
          </p:nvSpPr>
          <p:spPr bwMode="auto">
            <a:xfrm rot="-848703">
              <a:off x="0" y="201607"/>
              <a:ext cx="1331655" cy="2663312"/>
            </a:xfrm>
            <a:prstGeom prst="moon">
              <a:avLst>
                <a:gd fmla="val 1519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i="1" lang="zh-CN" sz="18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23574" name="新月形 47"/>
            <p:cNvSpPr>
              <a:spLocks noChangeArrowheads="1"/>
            </p:cNvSpPr>
            <p:nvPr/>
          </p:nvSpPr>
          <p:spPr bwMode="auto">
            <a:xfrm rot="4551297">
              <a:off x="681990" y="-665827"/>
              <a:ext cx="1331655" cy="2663310"/>
            </a:xfrm>
            <a:prstGeom prst="moon">
              <a:avLst>
                <a:gd fmla="val 1519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i="1" lang="zh-CN" sz="18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23575" name="新月形 48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fmla="val 1519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i="1" lang="zh-CN" sz="18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23576" name="新月形 49"/>
            <p:cNvSpPr>
              <a:spLocks noChangeArrowheads="1"/>
            </p:cNvSpPr>
            <p:nvPr/>
          </p:nvSpPr>
          <p:spPr bwMode="auto">
            <a:xfrm rot="-6248703">
              <a:off x="879961" y="874660"/>
              <a:ext cx="1331655" cy="2663310"/>
            </a:xfrm>
            <a:prstGeom prst="moon">
              <a:avLst>
                <a:gd fmla="val 1519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i="1" lang="zh-CN" sz="18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23577" name="Group 25"/>
          <p:cNvGrpSpPr/>
          <p:nvPr/>
        </p:nvGrpSpPr>
        <p:grpSpPr>
          <a:xfrm>
            <a:off x="8159750" y="1862138"/>
            <a:ext cx="2298700" cy="2289175"/>
            <a:chExt cx="2882188" cy="2872143"/>
          </a:xfrm>
        </p:grpSpPr>
        <p:sp>
          <p:nvSpPr>
            <p:cNvPr id="23569" name="新月形 51"/>
            <p:cNvSpPr>
              <a:spLocks noChangeArrowheads="1"/>
            </p:cNvSpPr>
            <p:nvPr/>
          </p:nvSpPr>
          <p:spPr bwMode="auto">
            <a:xfrm rot="-848703">
              <a:off x="0" y="201607"/>
              <a:ext cx="1331655" cy="2663312"/>
            </a:xfrm>
            <a:prstGeom prst="moon">
              <a:avLst>
                <a:gd fmla="val 1519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i="1" lang="zh-CN" sz="18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23570" name="新月形 52"/>
            <p:cNvSpPr>
              <a:spLocks noChangeArrowheads="1"/>
            </p:cNvSpPr>
            <p:nvPr/>
          </p:nvSpPr>
          <p:spPr bwMode="auto">
            <a:xfrm rot="4551297">
              <a:off x="681990" y="-665827"/>
              <a:ext cx="1331655" cy="2663310"/>
            </a:xfrm>
            <a:prstGeom prst="moon">
              <a:avLst>
                <a:gd fmla="val 1519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i="1" lang="zh-CN" sz="18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23571" name="新月形 5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fmla="val 1519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i="1" lang="zh-CN" sz="18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4" name="新月形 54"/>
            <p:cNvSpPr>
              <a:spLocks noChangeArrowheads="1"/>
            </p:cNvSpPr>
            <p:nvPr/>
          </p:nvSpPr>
          <p:spPr bwMode="auto">
            <a:xfrm rot="-6248703">
              <a:off x="879961" y="874660"/>
              <a:ext cx="1331655" cy="2663310"/>
            </a:xfrm>
            <a:prstGeom prst="moon">
              <a:avLst>
                <a:gd fmla="val 15190" name="adj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i="1" lang="zh-CN" sz="18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</p:spTree>
  </p:cSld>
  <p:clrMapOvr>
    <a:masterClrMapping/>
  </p:clrMapOvr>
  <p:transition spd="slow">
    <p:pull dir="l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9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3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0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6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5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51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56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62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67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3557"/>
      <p:bldP grpId="0" spid="23558"/>
      <p:bldP grpId="0" spid="23559"/>
      <p:bldP grpId="0" spid="23560"/>
      <p:bldP grpId="0" spid="23561"/>
      <p:bldP grpId="0" spid="23562"/>
      <p:bldP grpId="0" spid="2356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922EEE96-BBB6-4DAE-A9F9-08E0BB88BBBE}" type="slidenum">
              <a:rPr altLang="en-US" lang="zh-CN"/>
              <a:pPr>
                <a:defRPr/>
              </a:pPr>
              <a:t>22</a:t>
            </a:fld>
          </a:p>
        </p:txBody>
      </p:sp>
      <p:sp>
        <p:nvSpPr>
          <p:cNvPr id="2457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0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64088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服务理念</a:t>
            </a:r>
          </a:p>
        </p:txBody>
      </p:sp>
      <p:sp>
        <p:nvSpPr>
          <p:cNvPr id="24581" name="文本框 37"/>
          <p:cNvSpPr>
            <a:spLocks noChangeArrowheads="1"/>
          </p:cNvSpPr>
          <p:nvPr/>
        </p:nvSpPr>
        <p:spPr bwMode="auto">
          <a:xfrm>
            <a:off x="67024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Service concept</a:t>
            </a:r>
          </a:p>
        </p:txBody>
      </p:sp>
      <p:grpSp>
        <p:nvGrpSpPr>
          <p:cNvPr id="24582" name="Group 6"/>
          <p:cNvGrpSpPr/>
          <p:nvPr/>
        </p:nvGrpSpPr>
        <p:grpSpPr>
          <a:xfrm>
            <a:off x="4217988" y="619125"/>
            <a:ext cx="263525" cy="393700"/>
            <a:chExt cx="213756" cy="427512"/>
          </a:xfrm>
        </p:grpSpPr>
        <p:sp>
          <p:nvSpPr>
            <p:cNvPr id="24618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619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4585" name="空心弧 40"/>
          <p:cNvSpPr>
            <a:spLocks noChangeArrowheads="1"/>
          </p:cNvSpPr>
          <p:nvPr/>
        </p:nvSpPr>
        <p:spPr bwMode="auto">
          <a:xfrm rot="5400000">
            <a:off x="861219" y="1928019"/>
            <a:ext cx="4090987" cy="4092575"/>
          </a:xfrm>
          <a:custGeom>
            <a:gdLst>
              <a:gd fmla="*/ 2147483646 w 21600" name="T0"/>
              <a:gd fmla="*/ 0 h 21600" name="T1"/>
              <a:gd fmla="*/ 910380974 w 21600" name="T2"/>
              <a:gd fmla="*/ 2147483646 h 21600" name="T3"/>
              <a:gd fmla="*/ 2147483646 w 21600" name="T4"/>
              <a:gd fmla="*/ 1829714684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7713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/>
          <a:p>
            <a:endParaRPr altLang="en-US" lang="zh-CN"/>
          </a:p>
        </p:txBody>
      </p:sp>
      <p:sp>
        <p:nvSpPr>
          <p:cNvPr id="24586" name="椭圆 41"/>
          <p:cNvSpPr>
            <a:spLocks noChangeArrowheads="1"/>
          </p:cNvSpPr>
          <p:nvPr/>
        </p:nvSpPr>
        <p:spPr bwMode="auto">
          <a:xfrm>
            <a:off x="3689350" y="1992313"/>
            <a:ext cx="514350" cy="5127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24587" name="椭圆 42"/>
          <p:cNvSpPr>
            <a:spLocks noChangeArrowheads="1"/>
          </p:cNvSpPr>
          <p:nvPr/>
        </p:nvSpPr>
        <p:spPr bwMode="auto">
          <a:xfrm>
            <a:off x="4552950" y="3078163"/>
            <a:ext cx="512763" cy="5127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24588" name="椭圆 43"/>
          <p:cNvSpPr>
            <a:spLocks noChangeArrowheads="1"/>
          </p:cNvSpPr>
          <p:nvPr/>
        </p:nvSpPr>
        <p:spPr bwMode="auto">
          <a:xfrm>
            <a:off x="4564063" y="4346575"/>
            <a:ext cx="512762" cy="51276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24589" name="椭圆 44"/>
          <p:cNvSpPr>
            <a:spLocks noChangeArrowheads="1"/>
          </p:cNvSpPr>
          <p:nvPr/>
        </p:nvSpPr>
        <p:spPr bwMode="auto">
          <a:xfrm>
            <a:off x="3694113" y="5462588"/>
            <a:ext cx="512762" cy="5127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grpSp>
        <p:nvGrpSpPr>
          <p:cNvPr id="24590" name="Group 14"/>
          <p:cNvGrpSpPr/>
          <p:nvPr/>
        </p:nvGrpSpPr>
        <p:grpSpPr>
          <a:xfrm>
            <a:off x="4200525" y="1768475"/>
            <a:ext cx="2390775" cy="955675"/>
            <a:chExt cx="2390955" cy="956128"/>
          </a:xfrm>
        </p:grpSpPr>
        <p:sp>
          <p:nvSpPr>
            <p:cNvPr id="3" name="直接连接符 52"/>
            <p:cNvSpPr>
              <a:spLocks noChangeShapeType="1"/>
            </p:cNvSpPr>
            <p:nvPr/>
          </p:nvSpPr>
          <p:spPr bwMode="auto">
            <a:xfrm>
              <a:off x="0" y="480739"/>
              <a:ext cx="1440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" name="椭圆 53"/>
            <p:cNvSpPr>
              <a:spLocks noChangeArrowheads="1"/>
            </p:cNvSpPr>
            <p:nvPr/>
          </p:nvSpPr>
          <p:spPr bwMode="auto">
            <a:xfrm>
              <a:off x="1434827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grpSp>
          <p:nvGrpSpPr>
            <p:cNvPr id="5" name="Group 17"/>
            <p:cNvGrpSpPr/>
            <p:nvPr/>
          </p:nvGrpSpPr>
          <p:grpSpPr>
            <a:xfrm>
              <a:off x="1703199" y="210298"/>
              <a:ext cx="419385" cy="504000"/>
              <a:chExt cx="239649" cy="288000"/>
            </a:xfrm>
          </p:grpSpPr>
          <p:sp>
            <p:nvSpPr>
              <p:cNvPr id="6" name="Freeform 846"/>
              <p:cNvSpPr>
                <a:spLocks noChangeArrowheads="1"/>
              </p:cNvSpPr>
              <p:nvPr/>
            </p:nvSpPr>
            <p:spPr bwMode="auto">
              <a:xfrm>
                <a:off x="0" y="54657"/>
                <a:ext cx="239649" cy="233343"/>
              </a:xfrm>
              <a:custGeom>
                <a:gdLst>
                  <a:gd fmla="*/ 2147483646 w 48" name="T0"/>
                  <a:gd fmla="*/ 0 h 47" name="T1"/>
                  <a:gd fmla="*/ 2147483646 w 48" name="T2"/>
                  <a:gd fmla="*/ 2147483646 h 47" name="T3"/>
                  <a:gd fmla="*/ 2147483646 w 48" name="T4"/>
                  <a:gd fmla="*/ 2147483646 h 47" name="T5"/>
                  <a:gd fmla="*/ 2147483646 w 48" name="T6"/>
                  <a:gd fmla="*/ 2147483646 h 47" name="T7"/>
                  <a:gd fmla="*/ 2147483646 w 48" name="T8"/>
                  <a:gd fmla="*/ 2147483646 h 47" name="T9"/>
                  <a:gd fmla="*/ 2147483646 w 48" name="T10"/>
                  <a:gd fmla="*/ 2147483646 h 47" name="T11"/>
                  <a:gd fmla="*/ 2147483646 w 48" name="T12"/>
                  <a:gd fmla="*/ 0 h 47" name="T13"/>
                  <a:gd fmla="*/ 0 w 48" name="T14"/>
                  <a:gd fmla="*/ 2147483646 h 47" name="T15"/>
                  <a:gd fmla="*/ 2147483646 w 48" name="T16"/>
                  <a:gd fmla="*/ 2147483646 h 47" name="T17"/>
                  <a:gd fmla="*/ 2147483646 w 48" name="T18"/>
                  <a:gd fmla="*/ 2147483646 h 47" name="T19"/>
                  <a:gd fmla="*/ 2147483646 w 48" name="T20"/>
                  <a:gd fmla="*/ 0 h 47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48" name="T33"/>
                  <a:gd fmla="*/ 0 h 47" name="T34"/>
                  <a:gd fmla="*/ 48 w 48" name="T35"/>
                  <a:gd fmla="*/ 47 h 47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47" w="48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4617" name="Freeform 847"/>
              <p:cNvSpPr>
                <a:spLocks noChangeArrowheads="1"/>
              </p:cNvSpPr>
              <p:nvPr/>
            </p:nvSpPr>
            <p:spPr bwMode="auto">
              <a:xfrm>
                <a:off x="94599" y="0"/>
                <a:ext cx="44147" cy="138744"/>
              </a:xfrm>
              <a:custGeom>
                <a:gdLst>
                  <a:gd fmla="*/ 2147483646 w 9" name="T0"/>
                  <a:gd fmla="*/ 0 h 28" name="T1"/>
                  <a:gd fmla="*/ 2147483646 w 9" name="T2"/>
                  <a:gd fmla="*/ 0 h 28" name="T3"/>
                  <a:gd fmla="*/ 0 w 9" name="T4"/>
                  <a:gd fmla="*/ 2147483646 h 28" name="T5"/>
                  <a:gd fmla="*/ 0 w 9" name="T6"/>
                  <a:gd fmla="*/ 2147483646 h 28" name="T7"/>
                  <a:gd fmla="*/ 0 w 9" name="T8"/>
                  <a:gd fmla="*/ 2147483646 h 28" name="T9"/>
                  <a:gd fmla="*/ 0 w 9" name="T10"/>
                  <a:gd fmla="*/ 2147483646 h 28" name="T11"/>
                  <a:gd fmla="*/ 2147483646 w 9" name="T12"/>
                  <a:gd fmla="*/ 2147483646 h 28" name="T13"/>
                  <a:gd fmla="*/ 2147483646 w 9" name="T14"/>
                  <a:gd fmla="*/ 2147483646 h 28" name="T15"/>
                  <a:gd fmla="*/ 2147483646 w 9" name="T16"/>
                  <a:gd fmla="*/ 2147483646 h 28" name="T17"/>
                  <a:gd fmla="*/ 2147483646 w 9" name="T18"/>
                  <a:gd fmla="*/ 2147483646 h 28" name="T19"/>
                  <a:gd fmla="*/ 2147483646 w 9" name="T20"/>
                  <a:gd fmla="*/ 2147483646 h 28" name="T21"/>
                  <a:gd fmla="*/ 2147483646 w 9" name="T22"/>
                  <a:gd fmla="*/ 2147483646 h 28" name="T23"/>
                  <a:gd fmla="*/ 2147483646 w 9" name="T24"/>
                  <a:gd fmla="*/ 0 h 28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9" name="T39"/>
                  <a:gd fmla="*/ 0 h 28" name="T40"/>
                  <a:gd fmla="*/ 9 w 9" name="T41"/>
                  <a:gd fmla="*/ 28 h 28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28" w="9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24596" name="Group 20"/>
          <p:cNvGrpSpPr/>
          <p:nvPr/>
        </p:nvGrpSpPr>
        <p:grpSpPr>
          <a:xfrm>
            <a:off x="4206875" y="5240338"/>
            <a:ext cx="2384425" cy="957262"/>
            <a:chExt cx="2383653" cy="956128"/>
          </a:xfrm>
        </p:grpSpPr>
        <p:sp>
          <p:nvSpPr>
            <p:cNvPr id="7" name="直接连接符 58"/>
            <p:cNvSpPr>
              <a:spLocks noChangeShapeType="1"/>
            </p:cNvSpPr>
            <p:nvPr/>
          </p:nvSpPr>
          <p:spPr bwMode="auto">
            <a:xfrm>
              <a:off x="0" y="478064"/>
              <a:ext cx="1440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" name="椭圆 59"/>
            <p:cNvSpPr>
              <a:spLocks noChangeArrowheads="1"/>
            </p:cNvSpPr>
            <p:nvPr/>
          </p:nvSpPr>
          <p:spPr bwMode="auto">
            <a:xfrm>
              <a:off x="1427525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9" name="Freeform 110"/>
            <p:cNvSpPr>
              <a:spLocks noChangeArrowheads="1" noChangeAspect="1" noEditPoints="1"/>
            </p:cNvSpPr>
            <p:nvPr/>
          </p:nvSpPr>
          <p:spPr bwMode="auto">
            <a:xfrm>
              <a:off x="1697776" y="264298"/>
              <a:ext cx="447158" cy="396000"/>
            </a:xfrm>
            <a:custGeom>
              <a:gdLst>
                <a:gd fmla="*/ 2147483646 w 100" name="T0"/>
                <a:gd fmla="*/ 2147483646 h 88" name="T1"/>
                <a:gd fmla="*/ 2147483646 w 100" name="T2"/>
                <a:gd fmla="*/ 2147483646 h 88" name="T3"/>
                <a:gd fmla="*/ 2147483646 w 100" name="T4"/>
                <a:gd fmla="*/ 2147483646 h 88" name="T5"/>
                <a:gd fmla="*/ 2147483646 w 100" name="T6"/>
                <a:gd fmla="*/ 2147483646 h 88" name="T7"/>
                <a:gd fmla="*/ 2147483646 w 100" name="T8"/>
                <a:gd fmla="*/ 2147483646 h 88" name="T9"/>
                <a:gd fmla="*/ 2147483646 w 100" name="T10"/>
                <a:gd fmla="*/ 2147483646 h 88" name="T11"/>
                <a:gd fmla="*/ 2147483646 w 100" name="T12"/>
                <a:gd fmla="*/ 2147483646 h 88" name="T13"/>
                <a:gd fmla="*/ 2147483646 w 100" name="T14"/>
                <a:gd fmla="*/ 2147483646 h 88" name="T15"/>
                <a:gd fmla="*/ 2147483646 w 100" name="T16"/>
                <a:gd fmla="*/ 2147483646 h 88" name="T17"/>
                <a:gd fmla="*/ 0 w 100" name="T18"/>
                <a:gd fmla="*/ 2147483646 h 88" name="T19"/>
                <a:gd fmla="*/ 2147483646 w 100" name="T20"/>
                <a:gd fmla="*/ 2147483646 h 88" name="T21"/>
                <a:gd fmla="*/ 2147483646 w 100" name="T22"/>
                <a:gd fmla="*/ 2147483646 h 88" name="T23"/>
                <a:gd fmla="*/ 2147483646 w 100" name="T24"/>
                <a:gd fmla="*/ 2147483646 h 88" name="T25"/>
                <a:gd fmla="*/ 2147483646 w 100" name="T26"/>
                <a:gd fmla="*/ 2147483646 h 88" name="T27"/>
                <a:gd fmla="*/ 2147483646 w 100" name="T28"/>
                <a:gd fmla="*/ 2147483646 h 88" name="T29"/>
                <a:gd fmla="*/ 2147483646 w 100" name="T30"/>
                <a:gd fmla="*/ 2147483646 h 88" name="T31"/>
                <a:gd fmla="*/ 2147483646 w 100" name="T32"/>
                <a:gd fmla="*/ 2147483646 h 88" name="T33"/>
                <a:gd fmla="*/ 2147483646 w 100" name="T34"/>
                <a:gd fmla="*/ 2147483646 h 88" name="T35"/>
                <a:gd fmla="*/ 2147483646 w 100" name="T36"/>
                <a:gd fmla="*/ 2147483646 h 88" name="T37"/>
                <a:gd fmla="*/ 2147483646 w 100" name="T38"/>
                <a:gd fmla="*/ 2147483646 h 88" name="T39"/>
                <a:gd fmla="*/ 2147483646 w 100" name="T40"/>
                <a:gd fmla="*/ 2147483646 h 88" name="T41"/>
                <a:gd fmla="*/ 2147483646 w 100" name="T42"/>
                <a:gd fmla="*/ 2147483646 h 88" name="T43"/>
                <a:gd fmla="*/ 2147483646 w 100" name="T44"/>
                <a:gd fmla="*/ 2147483646 h 88" name="T45"/>
                <a:gd fmla="*/ 2147483646 w 100" name="T46"/>
                <a:gd fmla="*/ 2147483646 h 88" name="T47"/>
                <a:gd fmla="*/ 2147483646 w 100" name="T48"/>
                <a:gd fmla="*/ 2147483646 h 88" name="T49"/>
                <a:gd fmla="*/ 2147483646 w 100" name="T50"/>
                <a:gd fmla="*/ 2147483646 h 88" name="T51"/>
                <a:gd fmla="*/ 2147483646 w 100" name="T52"/>
                <a:gd fmla="*/ 2147483646 h 88" name="T53"/>
                <a:gd fmla="*/ 2147483646 w 100" name="T54"/>
                <a:gd fmla="*/ 2147483646 h 88" name="T55"/>
                <a:gd fmla="*/ 2147483646 w 100" name="T56"/>
                <a:gd fmla="*/ 2147483646 h 88" name="T57"/>
                <a:gd fmla="*/ 2147483646 w 100" name="T58"/>
                <a:gd fmla="*/ 2147483646 h 88" name="T59"/>
                <a:gd fmla="*/ 2147483646 w 100" name="T60"/>
                <a:gd fmla="*/ 2147483646 h 88" name="T61"/>
                <a:gd fmla="*/ 2147483646 w 100" name="T62"/>
                <a:gd fmla="*/ 2147483646 h 88" name="T63"/>
                <a:gd fmla="*/ 2147483646 w 100" name="T64"/>
                <a:gd fmla="*/ 2147483646 h 88" name="T65"/>
                <a:gd fmla="*/ 2147483646 w 100" name="T66"/>
                <a:gd fmla="*/ 2147483646 h 88" name="T67"/>
                <a:gd fmla="*/ 2147483646 w 100" name="T68"/>
                <a:gd fmla="*/ 2147483646 h 88" name="T69"/>
                <a:gd fmla="*/ 2147483646 w 100" name="T70"/>
                <a:gd fmla="*/ 2147483646 h 88" name="T71"/>
                <a:gd fmla="*/ 2147483646 w 100" name="T72"/>
                <a:gd fmla="*/ 2147483646 h 88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100" name="T111"/>
                <a:gd fmla="*/ 0 h 88" name="T112"/>
                <a:gd fmla="*/ 100 w 100" name="T113"/>
                <a:gd fmla="*/ 88 h 88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88" w="100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24600" name="Group 24"/>
          <p:cNvGrpSpPr/>
          <p:nvPr/>
        </p:nvGrpSpPr>
        <p:grpSpPr>
          <a:xfrm>
            <a:off x="5053013" y="2857500"/>
            <a:ext cx="3363912" cy="955675"/>
            <a:chExt cx="3364602" cy="956128"/>
          </a:xfrm>
        </p:grpSpPr>
        <p:cxnSp>
          <p:nvCxnSpPr>
            <p:cNvPr id="24607" name="直接连接符 62"/>
            <p:cNvCxnSpPr>
              <a:cxnSpLocks noChangeShapeType="1"/>
              <a:stCxn id="24587" idx="6"/>
            </p:cNvCxnSpPr>
            <p:nvPr/>
          </p:nvCxnSpPr>
          <p:spPr bwMode="auto">
            <a:xfrm>
              <a:off x="0" y="478064"/>
              <a:ext cx="2408474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0" name="椭圆 63"/>
            <p:cNvSpPr>
              <a:spLocks noChangeArrowheads="1"/>
            </p:cNvSpPr>
            <p:nvPr/>
          </p:nvSpPr>
          <p:spPr bwMode="auto">
            <a:xfrm>
              <a:off x="2408474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11" name="Freeform 168"/>
            <p:cNvSpPr>
              <a:spLocks noChangeArrowheads="1" noChangeAspect="1" noEditPoints="1"/>
            </p:cNvSpPr>
            <p:nvPr/>
          </p:nvSpPr>
          <p:spPr bwMode="auto">
            <a:xfrm>
              <a:off x="2655366" y="280064"/>
              <a:ext cx="462345" cy="396000"/>
            </a:xfrm>
            <a:custGeom>
              <a:gdLst>
                <a:gd fmla="*/ 2147483646 w 94" name="T0"/>
                <a:gd fmla="*/ 2147483646 h 81" name="T1"/>
                <a:gd fmla="*/ 2147483646 w 94" name="T2"/>
                <a:gd fmla="*/ 2147483646 h 81" name="T3"/>
                <a:gd fmla="*/ 2147483646 w 94" name="T4"/>
                <a:gd fmla="*/ 2147483646 h 81" name="T5"/>
                <a:gd fmla="*/ 2147483646 w 94" name="T6"/>
                <a:gd fmla="*/ 0 h 81" name="T7"/>
                <a:gd fmla="*/ 2147483646 w 94" name="T8"/>
                <a:gd fmla="*/ 2147483646 h 81" name="T9"/>
                <a:gd fmla="*/ 2147483646 w 94" name="T10"/>
                <a:gd fmla="*/ 2147483646 h 81" name="T11"/>
                <a:gd fmla="*/ 2147483646 w 94" name="T12"/>
                <a:gd fmla="*/ 2147483646 h 81" name="T13"/>
                <a:gd fmla="*/ 2147483646 w 94" name="T14"/>
                <a:gd fmla="*/ 2147483646 h 81" name="T15"/>
                <a:gd fmla="*/ 2147483646 w 94" name="T16"/>
                <a:gd fmla="*/ 2147483646 h 81" name="T17"/>
                <a:gd fmla="*/ 2147483646 w 94" name="T18"/>
                <a:gd fmla="*/ 2147483646 h 81" name="T19"/>
                <a:gd fmla="*/ 2147483646 w 94" name="T20"/>
                <a:gd fmla="*/ 2147483646 h 81" name="T21"/>
                <a:gd fmla="*/ 2147483646 w 94" name="T22"/>
                <a:gd fmla="*/ 2147483646 h 81" name="T23"/>
                <a:gd fmla="*/ 2147483646 w 94" name="T24"/>
                <a:gd fmla="*/ 2147483646 h 81" name="T25"/>
                <a:gd fmla="*/ 2147483646 w 94" name="T26"/>
                <a:gd fmla="*/ 2147483646 h 81" name="T27"/>
                <a:gd fmla="*/ 2147483646 w 94" name="T28"/>
                <a:gd fmla="*/ 2147483646 h 81" name="T29"/>
                <a:gd fmla="*/ 2147483646 w 94" name="T30"/>
                <a:gd fmla="*/ 2147483646 h 81" name="T31"/>
                <a:gd fmla="*/ 2147483646 w 94" name="T32"/>
                <a:gd fmla="*/ 2147483646 h 81" name="T33"/>
                <a:gd fmla="*/ 2147483646 w 94" name="T34"/>
                <a:gd fmla="*/ 2147483646 h 81" name="T35"/>
                <a:gd fmla="*/ 2147483646 w 94" name="T36"/>
                <a:gd fmla="*/ 2147483646 h 81" name="T37"/>
                <a:gd fmla="*/ 2147483646 w 94" name="T38"/>
                <a:gd fmla="*/ 2147483646 h 81" name="T39"/>
                <a:gd fmla="*/ 2147483646 w 94" name="T40"/>
                <a:gd fmla="*/ 2147483646 h 81" name="T41"/>
                <a:gd fmla="*/ 2147483646 w 94" name="T42"/>
                <a:gd fmla="*/ 2147483646 h 81" name="T43"/>
                <a:gd fmla="*/ 2147483646 w 94" name="T44"/>
                <a:gd fmla="*/ 0 h 81" name="T45"/>
                <a:gd fmla="*/ 2147483646 w 94" name="T46"/>
                <a:gd fmla="*/ 0 h 81" name="T47"/>
                <a:gd fmla="*/ 2147483646 w 94" name="T48"/>
                <a:gd fmla="*/ 2147483646 h 81" name="T49"/>
                <a:gd fmla="*/ 2147483646 w 94" name="T50"/>
                <a:gd fmla="*/ 2147483646 h 81" name="T51"/>
                <a:gd fmla="*/ 2147483646 w 94" name="T52"/>
                <a:gd fmla="*/ 2147483646 h 81" name="T53"/>
                <a:gd fmla="*/ 2147483646 w 94" name="T54"/>
                <a:gd fmla="*/ 2147483646 h 81" name="T55"/>
                <a:gd fmla="*/ 2147483646 w 94" name="T56"/>
                <a:gd fmla="*/ 2147483646 h 81" name="T57"/>
                <a:gd fmla="*/ 2147483646 w 94" name="T58"/>
                <a:gd fmla="*/ 2147483646 h 81" name="T59"/>
                <a:gd fmla="*/ 2147483646 w 94" name="T60"/>
                <a:gd fmla="*/ 2147483646 h 81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94" name="T93"/>
                <a:gd fmla="*/ 0 h 81" name="T94"/>
                <a:gd fmla="*/ 94 w 94" name="T95"/>
                <a:gd fmla="*/ 81 h 81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24604" name="Group 28"/>
          <p:cNvGrpSpPr/>
          <p:nvPr/>
        </p:nvGrpSpPr>
        <p:grpSpPr>
          <a:xfrm>
            <a:off x="5065713" y="4124325"/>
            <a:ext cx="3351212" cy="955675"/>
            <a:chExt cx="3351721" cy="956128"/>
          </a:xfrm>
        </p:grpSpPr>
        <p:sp>
          <p:nvSpPr>
            <p:cNvPr id="12" name="直接连接符 66"/>
            <p:cNvSpPr>
              <a:spLocks noChangeShapeType="1"/>
            </p:cNvSpPr>
            <p:nvPr/>
          </p:nvSpPr>
          <p:spPr bwMode="auto">
            <a:xfrm>
              <a:off x="0" y="494105"/>
              <a:ext cx="2372336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605" name="椭圆 67"/>
            <p:cNvSpPr>
              <a:spLocks noChangeArrowheads="1"/>
            </p:cNvSpPr>
            <p:nvPr/>
          </p:nvSpPr>
          <p:spPr bwMode="auto">
            <a:xfrm>
              <a:off x="2395593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24606" name="Freeform 203"/>
            <p:cNvSpPr>
              <a:spLocks noChangeArrowheads="1" noChangeAspect="1" noEditPoints="1"/>
            </p:cNvSpPr>
            <p:nvPr/>
          </p:nvSpPr>
          <p:spPr bwMode="auto">
            <a:xfrm>
              <a:off x="2682897" y="264298"/>
              <a:ext cx="413052" cy="396000"/>
            </a:xfrm>
            <a:custGeom>
              <a:gdLst>
                <a:gd fmla="*/ 2147483646 w 218" name="T0"/>
                <a:gd fmla="*/ 2147483646 h 209" name="T1"/>
                <a:gd fmla="*/ 2147483646 w 218" name="T2"/>
                <a:gd fmla="*/ 2147483646 h 209" name="T3"/>
                <a:gd fmla="*/ 2147483646 w 218" name="T4"/>
                <a:gd fmla="*/ 2147483646 h 209" name="T5"/>
                <a:gd fmla="*/ 2147483646 w 218" name="T6"/>
                <a:gd fmla="*/ 2147483646 h 209" name="T7"/>
                <a:gd fmla="*/ 2147483646 w 218" name="T8"/>
                <a:gd fmla="*/ 2147483646 h 209" name="T9"/>
                <a:gd fmla="*/ 2147483646 w 218" name="T10"/>
                <a:gd fmla="*/ 2147483646 h 209" name="T11"/>
                <a:gd fmla="*/ 2147483646 w 218" name="T12"/>
                <a:gd fmla="*/ 2147483646 h 209" name="T13"/>
                <a:gd fmla="*/ 2147483646 w 218" name="T14"/>
                <a:gd fmla="*/ 2147483646 h 209" name="T15"/>
                <a:gd fmla="*/ 2147483646 w 218" name="T16"/>
                <a:gd fmla="*/ 2147483646 h 209" name="T17"/>
                <a:gd fmla="*/ 2147483646 w 218" name="T18"/>
                <a:gd fmla="*/ 2147483646 h 209" name="T19"/>
                <a:gd fmla="*/ 2147483646 w 218" name="T20"/>
                <a:gd fmla="*/ 2147483646 h 209" name="T21"/>
                <a:gd fmla="*/ 2147483646 w 218" name="T22"/>
                <a:gd fmla="*/ 2147483646 h 209" name="T23"/>
                <a:gd fmla="*/ 2147483646 w 218" name="T24"/>
                <a:gd fmla="*/ 2147483646 h 209" name="T25"/>
                <a:gd fmla="*/ 2147483646 w 218" name="T26"/>
                <a:gd fmla="*/ 2147483646 h 209" name="T27"/>
                <a:gd fmla="*/ 2147483646 w 218" name="T28"/>
                <a:gd fmla="*/ 2147483646 h 209" name="T29"/>
                <a:gd fmla="*/ 2147483646 w 218" name="T30"/>
                <a:gd fmla="*/ 2147483646 h 209" name="T31"/>
                <a:gd fmla="*/ 2147483646 w 218" name="T32"/>
                <a:gd fmla="*/ 2147483646 h 209" name="T33"/>
                <a:gd fmla="*/ 2147483646 w 218" name="T34"/>
                <a:gd fmla="*/ 2147483646 h 209" name="T35"/>
                <a:gd fmla="*/ 2147483646 w 218" name="T36"/>
                <a:gd fmla="*/ 2147483646 h 209" name="T37"/>
                <a:gd fmla="*/ 2147483646 w 218" name="T38"/>
                <a:gd fmla="*/ 2147483646 h 209" name="T39"/>
                <a:gd fmla="*/ 2147483646 w 218" name="T40"/>
                <a:gd fmla="*/ 2147483646 h 209" name="T41"/>
                <a:gd fmla="*/ 2147483646 w 218" name="T42"/>
                <a:gd fmla="*/ 2147483646 h 209" name="T43"/>
                <a:gd fmla="*/ 2147483646 w 218" name="T44"/>
                <a:gd fmla="*/ 2147483646 h 209" name="T45"/>
                <a:gd fmla="*/ 2147483646 w 218" name="T46"/>
                <a:gd fmla="*/ 2147483646 h 209" name="T47"/>
                <a:gd fmla="*/ 2147483646 w 218" name="T48"/>
                <a:gd fmla="*/ 2147483646 h 209" name="T49"/>
                <a:gd fmla="*/ 2147483646 w 218" name="T50"/>
                <a:gd fmla="*/ 2147483646 h 209" name="T51"/>
                <a:gd fmla="*/ 2147483646 w 218" name="T52"/>
                <a:gd fmla="*/ 2147483646 h 209" name="T53"/>
                <a:gd fmla="*/ 2147483646 w 218" name="T54"/>
                <a:gd fmla="*/ 2147483646 h 209" name="T55"/>
                <a:gd fmla="*/ 2147483646 w 218" name="T56"/>
                <a:gd fmla="*/ 2147483646 h 209" name="T57"/>
                <a:gd fmla="*/ 0 w 218" name="T58"/>
                <a:gd fmla="*/ 2147483646 h 209" name="T59"/>
                <a:gd fmla="*/ 2147483646 w 218" name="T60"/>
                <a:gd fmla="*/ 2147483646 h 209" name="T61"/>
                <a:gd fmla="*/ 2147483646 w 218" name="T62"/>
                <a:gd fmla="*/ 2147483646 h 209" name="T63"/>
                <a:gd fmla="*/ 2147483646 w 218" name="T64"/>
                <a:gd fmla="*/ 2147483646 h 209" name="T65"/>
                <a:gd fmla="*/ 2147483646 w 218" name="T66"/>
                <a:gd fmla="*/ 2147483646 h 209" name="T67"/>
                <a:gd fmla="*/ 2147483646 w 218" name="T68"/>
                <a:gd fmla="*/ 2147483646 h 209" name="T69"/>
                <a:gd fmla="*/ 2147483646 w 218" name="T70"/>
                <a:gd fmla="*/ 2147483646 h 209" name="T71"/>
                <a:gd fmla="*/ 2147483646 w 218" name="T72"/>
                <a:gd fmla="*/ 0 h 209" name="T73"/>
                <a:gd fmla="*/ 2147483646 w 218" name="T74"/>
                <a:gd fmla="*/ 2147483646 h 209" name="T75"/>
                <a:gd fmla="*/ 2147483646 w 218" name="T76"/>
                <a:gd fmla="*/ 2147483646 h 209" name="T77"/>
                <a:gd fmla="*/ 2147483646 w 218" name="T78"/>
                <a:gd fmla="*/ 2147483646 h 209" name="T79"/>
                <a:gd fmla="*/ 2147483646 w 218" name="T80"/>
                <a:gd fmla="*/ 2147483646 h 209" name="T81"/>
                <a:gd fmla="*/ 2147483646 w 218" name="T82"/>
                <a:gd fmla="*/ 2147483646 h 209" name="T83"/>
                <a:gd fmla="*/ 2147483646 w 218" name="T84"/>
                <a:gd fmla="*/ 2147483646 h 209" name="T85"/>
                <a:gd fmla="*/ 2147483646 w 218" name="T86"/>
                <a:gd fmla="*/ 2147483646 h 209" name="T87"/>
                <a:gd fmla="*/ 2147483646 w 218" name="T88"/>
                <a:gd fmla="*/ 2147483646 h 209" name="T89"/>
                <a:gd fmla="*/ 2147483646 w 218" name="T90"/>
                <a:gd fmla="*/ 2147483646 h 209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218" name="T138"/>
                <a:gd fmla="*/ 0 h 209" name="T139"/>
                <a:gd fmla="*/ 218 w 218" name="T140"/>
                <a:gd fmla="*/ 209 h 209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209" w="218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sp>
        <p:nvSpPr>
          <p:cNvPr id="24608" name="矩形 71"/>
          <p:cNvSpPr>
            <a:spLocks noChangeArrowheads="1"/>
          </p:cNvSpPr>
          <p:nvPr/>
        </p:nvSpPr>
        <p:spPr bwMode="auto">
          <a:xfrm>
            <a:off x="6642099" y="1644650"/>
            <a:ext cx="246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务实创新的服务精神</a:t>
            </a:r>
          </a:p>
        </p:txBody>
      </p:sp>
      <p:sp>
        <p:nvSpPr>
          <p:cNvPr id="24609" name="矩形 47"/>
          <p:cNvSpPr>
            <a:spLocks noChangeArrowheads="1"/>
          </p:cNvSpPr>
          <p:nvPr/>
        </p:nvSpPr>
        <p:spPr bwMode="auto">
          <a:xfrm>
            <a:off x="6645274" y="2012950"/>
            <a:ext cx="3041650" cy="7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在此录入图表的描述说明，在此录入图表的描述说明，在此录入上述图表的描述说明。</a:t>
            </a:r>
          </a:p>
        </p:txBody>
      </p:sp>
      <p:sp>
        <p:nvSpPr>
          <p:cNvPr id="24610" name="矩形 73"/>
          <p:cNvSpPr>
            <a:spLocks noChangeArrowheads="1"/>
          </p:cNvSpPr>
          <p:nvPr/>
        </p:nvSpPr>
        <p:spPr bwMode="auto">
          <a:xfrm>
            <a:off x="6642099" y="5194300"/>
            <a:ext cx="246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洞察敏锐的服务意识</a:t>
            </a:r>
          </a:p>
        </p:txBody>
      </p:sp>
      <p:sp>
        <p:nvSpPr>
          <p:cNvPr id="24611" name="矩形 47"/>
          <p:cNvSpPr>
            <a:spLocks noChangeArrowheads="1"/>
          </p:cNvSpPr>
          <p:nvPr/>
        </p:nvSpPr>
        <p:spPr bwMode="auto">
          <a:xfrm>
            <a:off x="6645274" y="5562600"/>
            <a:ext cx="3041650" cy="7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在此录入图表的描述说明，在此录入上述图表的描述说明，在此录入上述图表的描述说明。</a:t>
            </a:r>
          </a:p>
        </p:txBody>
      </p:sp>
      <p:sp>
        <p:nvSpPr>
          <p:cNvPr id="24612" name="矩形 75"/>
          <p:cNvSpPr>
            <a:spLocks noChangeArrowheads="1"/>
          </p:cNvSpPr>
          <p:nvPr/>
        </p:nvSpPr>
        <p:spPr bwMode="auto">
          <a:xfrm>
            <a:off x="8477249" y="2746375"/>
            <a:ext cx="246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谦虚谨慎的服务态度</a:t>
            </a:r>
          </a:p>
        </p:txBody>
      </p:sp>
      <p:sp>
        <p:nvSpPr>
          <p:cNvPr id="24613" name="矩形 47"/>
          <p:cNvSpPr>
            <a:spLocks noChangeArrowheads="1"/>
          </p:cNvSpPr>
          <p:nvPr/>
        </p:nvSpPr>
        <p:spPr bwMode="auto">
          <a:xfrm>
            <a:off x="8480424" y="3113088"/>
            <a:ext cx="2549525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在此录入图表的描述说明，在此录入图表的描述说明。</a:t>
            </a:r>
          </a:p>
        </p:txBody>
      </p:sp>
      <p:sp>
        <p:nvSpPr>
          <p:cNvPr id="24614" name="矩形 77"/>
          <p:cNvSpPr>
            <a:spLocks noChangeArrowheads="1"/>
          </p:cNvSpPr>
          <p:nvPr/>
        </p:nvSpPr>
        <p:spPr bwMode="auto">
          <a:xfrm>
            <a:off x="8477249" y="4051300"/>
            <a:ext cx="246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专业优质的服务团队</a:t>
            </a:r>
          </a:p>
        </p:txBody>
      </p:sp>
      <p:sp>
        <p:nvSpPr>
          <p:cNvPr id="24615" name="矩形 47"/>
          <p:cNvSpPr>
            <a:spLocks noChangeArrowheads="1"/>
          </p:cNvSpPr>
          <p:nvPr/>
        </p:nvSpPr>
        <p:spPr bwMode="auto">
          <a:xfrm>
            <a:off x="8480424" y="4418012"/>
            <a:ext cx="2549525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在此录入图表的描述说明，在此录入图表的描述说明。</a:t>
            </a:r>
          </a:p>
        </p:txBody>
      </p:sp>
      <p:grpSp>
        <p:nvGrpSpPr>
          <p:cNvPr id="24616" name="Group 40"/>
          <p:cNvGrpSpPr/>
          <p:nvPr/>
        </p:nvGrpSpPr>
        <p:grpSpPr>
          <a:xfrm>
            <a:off x="1338263" y="2392363"/>
            <a:ext cx="3160712" cy="3160712"/>
            <a:chExt cx="3176815" cy="3176815"/>
          </a:xfrm>
        </p:grpSpPr>
        <p:sp>
          <p:nvSpPr>
            <p:cNvPr id="24602" name="椭圆 80"/>
            <p:cNvSpPr>
              <a:spLocks noChangeArrowheads="1"/>
            </p:cNvSpPr>
            <p:nvPr/>
          </p:nvSpPr>
          <p:spPr bwMode="auto">
            <a:xfrm>
              <a:off x="0" y="0"/>
              <a:ext cx="3176815" cy="3176815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24603" name="椭圆 81"/>
            <p:cNvSpPr>
              <a:spLocks noChangeArrowheads="1"/>
            </p:cNvSpPr>
            <p:nvPr/>
          </p:nvSpPr>
          <p:spPr bwMode="auto">
            <a:xfrm>
              <a:off x="178115" y="178115"/>
              <a:ext cx="2820586" cy="2820584"/>
            </a:xfrm>
            <a:prstGeom prst="ellipse">
              <a:avLst/>
            </a:pr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9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0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21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24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7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29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2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3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34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7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8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39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2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3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44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2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5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7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4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7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9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6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9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81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8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1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4581"/>
      <p:bldP grpId="0" spid="24585"/>
      <p:bldP grpId="0" spid="24586"/>
      <p:bldP grpId="0" spid="24587"/>
      <p:bldP grpId="0" spid="24588"/>
      <p:bldP grpId="0" spid="24589"/>
      <p:bldP grpId="0" spid="24608"/>
      <p:bldP grpId="0" spid="24609"/>
      <p:bldP grpId="0" spid="24610"/>
      <p:bldP grpId="0" spid="24611"/>
      <p:bldP grpId="0" spid="24612"/>
      <p:bldP grpId="0" spid="24613"/>
      <p:bldP grpId="0" spid="24614"/>
      <p:bldP grpId="0" spid="2461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9BE6A461-5CA2-4030-BEBA-5BEE0CA2F0CB}" type="slidenum">
              <a:rPr altLang="en-US" lang="zh-CN"/>
              <a:pPr>
                <a:defRPr/>
              </a:pPr>
              <a:t>23</a:t>
            </a:fld>
          </a:p>
        </p:txBody>
      </p:sp>
      <p:sp>
        <p:nvSpPr>
          <p:cNvPr id="2560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5604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cxnSp>
        <p:nvCxnSpPr>
          <p:cNvPr id="2" name="肘形连接符 1"/>
          <p:cNvCxnSpPr>
            <a:cxnSpLocks noChangeShapeType="1"/>
          </p:cNvCxnSpPr>
          <p:nvPr/>
        </p:nvCxnSpPr>
        <p:spPr bwMode="auto">
          <a:xfrm flipH="1" flipV="1">
            <a:off x="6375400" y="1873250"/>
            <a:ext cx="3770313" cy="546100"/>
          </a:xfrm>
          <a:prstGeom prst="bentConnector3">
            <a:avLst>
              <a:gd fmla="val 218" name="adj1"/>
            </a:avLst>
          </a:prstGeom>
          <a:noFill/>
          <a:ln w="19050">
            <a:solidFill>
              <a:srgbClr val="A5A5A5"/>
            </a:solidFill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5605" name="肘形连接符 2"/>
          <p:cNvCxnSpPr>
            <a:cxnSpLocks noChangeShapeType="1"/>
          </p:cNvCxnSpPr>
          <p:nvPr/>
        </p:nvCxnSpPr>
        <p:spPr bwMode="auto">
          <a:xfrm flipH="1">
            <a:off x="6375400" y="5302250"/>
            <a:ext cx="3770313" cy="544513"/>
          </a:xfrm>
          <a:prstGeom prst="bentConnector3">
            <a:avLst>
              <a:gd fmla="val 218" name="adj1"/>
            </a:avLst>
          </a:prstGeom>
          <a:noFill/>
          <a:ln w="19050">
            <a:solidFill>
              <a:srgbClr val="A5A5A5"/>
            </a:solidFill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5606" name="肘形连接符 3"/>
          <p:cNvCxnSpPr>
            <a:cxnSpLocks noChangeShapeType="1"/>
          </p:cNvCxnSpPr>
          <p:nvPr/>
        </p:nvCxnSpPr>
        <p:spPr bwMode="auto">
          <a:xfrm flipV="1">
            <a:off x="2127250" y="1873250"/>
            <a:ext cx="3635375" cy="546100"/>
          </a:xfrm>
          <a:prstGeom prst="bentConnector3">
            <a:avLst>
              <a:gd fmla="val 218" name="adj1"/>
            </a:avLst>
          </a:prstGeom>
          <a:noFill/>
          <a:ln w="19050">
            <a:solidFill>
              <a:srgbClr val="A5A5A5"/>
            </a:solidFill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5607" name="肘形连接符 4"/>
          <p:cNvCxnSpPr>
            <a:cxnSpLocks noChangeShapeType="1"/>
          </p:cNvCxnSpPr>
          <p:nvPr/>
        </p:nvCxnSpPr>
        <p:spPr bwMode="auto">
          <a:xfrm>
            <a:off x="2127250" y="5302250"/>
            <a:ext cx="3635375" cy="544513"/>
          </a:xfrm>
          <a:prstGeom prst="bentConnector3">
            <a:avLst>
              <a:gd fmla="val 218" name="adj1"/>
            </a:avLst>
          </a:prstGeom>
          <a:noFill/>
          <a:ln w="19050">
            <a:solidFill>
              <a:srgbClr val="A5A5A5"/>
            </a:solidFill>
            <a:miter lim="800000"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5608" name="文本框 5"/>
          <p:cNvSpPr>
            <a:spLocks noChangeArrowheads="1"/>
          </p:cNvSpPr>
          <p:nvPr/>
        </p:nvSpPr>
        <p:spPr bwMode="auto">
          <a:xfrm>
            <a:off x="2886075" y="4941888"/>
            <a:ext cx="2876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609" name="文本框 6"/>
          <p:cNvSpPr>
            <a:spLocks noChangeArrowheads="1"/>
          </p:cNvSpPr>
          <p:nvPr/>
        </p:nvSpPr>
        <p:spPr bwMode="auto">
          <a:xfrm>
            <a:off x="2879725" y="5868988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时间管理</a:t>
            </a:r>
          </a:p>
        </p:txBody>
      </p:sp>
      <p:grpSp>
        <p:nvGrpSpPr>
          <p:cNvPr id="25610" name="Group 10"/>
          <p:cNvGrpSpPr/>
          <p:nvPr/>
        </p:nvGrpSpPr>
        <p:grpSpPr>
          <a:xfrm>
            <a:off x="1430338" y="3937000"/>
            <a:ext cx="1344612" cy="1346200"/>
            <a:chExt cx="1403797" cy="1403797"/>
          </a:xfrm>
        </p:grpSpPr>
        <p:sp>
          <p:nvSpPr>
            <p:cNvPr id="3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3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  <p:grpSp>
          <p:nvGrpSpPr>
            <p:cNvPr id="4" name="Group 12"/>
            <p:cNvGrpSpPr/>
            <p:nvPr/>
          </p:nvGrpSpPr>
          <p:grpSpPr>
            <a:xfrm>
              <a:off x="486136" y="362881"/>
              <a:ext cx="392888" cy="661931"/>
              <a:chExt cx="292099" cy="492124"/>
            </a:xfrm>
          </p:grpSpPr>
          <p:sp>
            <p:nvSpPr>
              <p:cNvPr id="5" name="Freeform 15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gdLst>
                  <a:gd fmla="*/ 0 w 166" name="T0"/>
                  <a:gd fmla="*/ 2147483646 h 280" name="T1"/>
                  <a:gd fmla="*/ 2147483646 w 166" name="T2"/>
                  <a:gd fmla="*/ 2147483646 h 280" name="T3"/>
                  <a:gd fmla="*/ 2147483646 w 166" name="T4"/>
                  <a:gd fmla="*/ 2147483646 h 280" name="T5"/>
                  <a:gd fmla="*/ 2147483646 w 166" name="T6"/>
                  <a:gd fmla="*/ 2147483646 h 280" name="T7"/>
                  <a:gd fmla="*/ 2147483646 w 166" name="T8"/>
                  <a:gd fmla="*/ 2147483646 h 280" name="T9"/>
                  <a:gd fmla="*/ 2147483646 w 166" name="T10"/>
                  <a:gd fmla="*/ 2147483646 h 280" name="T11"/>
                  <a:gd fmla="*/ 2147483646 w 166" name="T12"/>
                  <a:gd fmla="*/ 2147483646 h 280" name="T13"/>
                  <a:gd fmla="*/ 2147483646 w 166" name="T14"/>
                  <a:gd fmla="*/ 2147483646 h 280" name="T15"/>
                  <a:gd fmla="*/ 2147483646 w 166" name="T16"/>
                  <a:gd fmla="*/ 2147483646 h 280" name="T17"/>
                  <a:gd fmla="*/ 0 w 166" name="T18"/>
                  <a:gd fmla="*/ 2147483646 h 280" name="T19"/>
                  <a:gd fmla="*/ 0 w 166" name="T20"/>
                  <a:gd fmla="*/ 2147483646 h 280" name="T21"/>
                  <a:gd fmla="*/ 0 w 166" name="T22"/>
                  <a:gd fmla="*/ 2147483646 h 280" name="T23"/>
                  <a:gd fmla="*/ 0 w 166" name="T24"/>
                  <a:gd fmla="*/ 0 h 280" name="T25"/>
                  <a:gd fmla="*/ 2147483646 w 166" name="T26"/>
                  <a:gd fmla="*/ 0 h 280" name="T27"/>
                  <a:gd fmla="*/ 2147483646 w 166" name="T28"/>
                  <a:gd fmla="*/ 2147483646 h 280" name="T29"/>
                  <a:gd fmla="*/ 2147483646 w 166" name="T30"/>
                  <a:gd fmla="*/ 2147483646 h 280" name="T31"/>
                  <a:gd fmla="*/ 2147483646 w 166" name="T32"/>
                  <a:gd fmla="*/ 2147483646 h 280" name="T33"/>
                  <a:gd fmla="*/ 2147483646 w 166" name="T34"/>
                  <a:gd fmla="*/ 2147483646 h 280" name="T35"/>
                  <a:gd fmla="*/ 2147483646 w 166" name="T36"/>
                  <a:gd fmla="*/ 2147483646 h 280" name="T37"/>
                  <a:gd fmla="*/ 2147483646 w 166" name="T38"/>
                  <a:gd fmla="*/ 2147483646 h 280" name="T39"/>
                  <a:gd fmla="*/ 2147483646 w 166" name="T40"/>
                  <a:gd fmla="*/ 2147483646 h 280" name="T41"/>
                  <a:gd fmla="*/ 0 w 166" name="T42"/>
                  <a:gd fmla="*/ 2147483646 h 280" name="T43"/>
                  <a:gd fmla="*/ 0 w 166" name="T44"/>
                  <a:gd fmla="*/ 0 h 280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66" name="T69"/>
                  <a:gd fmla="*/ 0 h 280" name="T70"/>
                  <a:gd fmla="*/ 166 w 166" name="T71"/>
                  <a:gd fmla="*/ 280 h 280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280" w="166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" name="Freeform 16"/>
              <p:cNvSpPr>
                <a:spLocks noChangeArrowheads="1" noEditPoint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gdLst>
                  <a:gd fmla="*/ 2147483646 w 138" name="T0"/>
                  <a:gd fmla="*/ 2147483646 h 228" name="T1"/>
                  <a:gd fmla="*/ 2147483646 w 138" name="T2"/>
                  <a:gd fmla="*/ 2147483646 h 228" name="T3"/>
                  <a:gd fmla="*/ 2147483646 w 138" name="T4"/>
                  <a:gd fmla="*/ 2147483646 h 228" name="T5"/>
                  <a:gd fmla="*/ 2147483646 w 138" name="T6"/>
                  <a:gd fmla="*/ 2147483646 h 228" name="T7"/>
                  <a:gd fmla="*/ 2147483646 w 138" name="T8"/>
                  <a:gd fmla="*/ 2147483646 h 228" name="T9"/>
                  <a:gd fmla="*/ 2147483646 w 138" name="T10"/>
                  <a:gd fmla="*/ 2147483646 h 228" name="T11"/>
                  <a:gd fmla="*/ 2147483646 w 138" name="T12"/>
                  <a:gd fmla="*/ 2147483646 h 228" name="T13"/>
                  <a:gd fmla="*/ 2147483646 w 138" name="T14"/>
                  <a:gd fmla="*/ 2147483646 h 228" name="T15"/>
                  <a:gd fmla="*/ 2147483646 w 138" name="T16"/>
                  <a:gd fmla="*/ 2147483646 h 228" name="T17"/>
                  <a:gd fmla="*/ 2147483646 w 138" name="T18"/>
                  <a:gd fmla="*/ 2147483646 h 228" name="T19"/>
                  <a:gd fmla="*/ 0 w 138" name="T20"/>
                  <a:gd fmla="*/ 2147483646 h 228" name="T21"/>
                  <a:gd fmla="*/ 0 w 138" name="T22"/>
                  <a:gd fmla="*/ 2147483646 h 228" name="T23"/>
                  <a:gd fmla="*/ 2147483646 w 138" name="T24"/>
                  <a:gd fmla="*/ 2147483646 h 228" name="T25"/>
                  <a:gd fmla="*/ 2147483646 w 138" name="T26"/>
                  <a:gd fmla="*/ 2147483646 h 228" name="T27"/>
                  <a:gd fmla="*/ 2147483646 w 138" name="T28"/>
                  <a:gd fmla="*/ 2147483646 h 228" name="T29"/>
                  <a:gd fmla="*/ 2147483646 w 138" name="T30"/>
                  <a:gd fmla="*/ 2147483646 h 228" name="T31"/>
                  <a:gd fmla="*/ 2147483646 w 138" name="T32"/>
                  <a:gd fmla="*/ 2147483646 h 228" name="T33"/>
                  <a:gd fmla="*/ 2147483646 w 138" name="T34"/>
                  <a:gd fmla="*/ 2147483646 h 228" name="T35"/>
                  <a:gd fmla="*/ 2147483646 w 138" name="T36"/>
                  <a:gd fmla="*/ 2147483646 h 228" name="T37"/>
                  <a:gd fmla="*/ 0 w 138" name="T38"/>
                  <a:gd fmla="*/ 2147483646 h 228" name="T39"/>
                  <a:gd fmla="*/ 2147483646 w 138" name="T40"/>
                  <a:gd fmla="*/ 0 h 228" name="T41"/>
                  <a:gd fmla="*/ 2147483646 w 138" name="T42"/>
                  <a:gd fmla="*/ 2147483646 h 228" name="T43"/>
                  <a:gd fmla="*/ 2147483646 w 138" name="T44"/>
                  <a:gd fmla="*/ 2147483646 h 228" name="T45"/>
                  <a:gd fmla="*/ 2147483646 w 138" name="T46"/>
                  <a:gd fmla="*/ 2147483646 h 228" name="T47"/>
                  <a:gd fmla="*/ 2147483646 w 138" name="T48"/>
                  <a:gd fmla="*/ 2147483646 h 228" name="T49"/>
                  <a:gd fmla="*/ 2147483646 w 138" name="T50"/>
                  <a:gd fmla="*/ 2147483646 h 228" name="T51"/>
                  <a:gd fmla="*/ 2147483646 w 138" name="T52"/>
                  <a:gd fmla="*/ 2147483646 h 228" name="T53"/>
                  <a:gd fmla="*/ 2147483646 w 138" name="T54"/>
                  <a:gd fmla="*/ 2147483646 h 228" name="T55"/>
                  <a:gd fmla="*/ 2147483646 w 138" name="T56"/>
                  <a:gd fmla="*/ 2147483646 h 228" name="T57"/>
                  <a:gd fmla="*/ 2147483646 w 138" name="T58"/>
                  <a:gd fmla="*/ 2147483646 h 228" name="T59"/>
                  <a:gd fmla="*/ 2147483646 w 138" name="T60"/>
                  <a:gd fmla="*/ 2147483646 h 228" name="T61"/>
                  <a:gd fmla="*/ 2147483646 w 138" name="T62"/>
                  <a:gd fmla="*/ 0 h 228" name="T63"/>
                  <a:gd fmla="*/ 2147483646 w 138" name="T64"/>
                  <a:gd fmla="*/ 2147483646 h 228" name="T65"/>
                  <a:gd fmla="*/ 2147483646 w 138" name="T66"/>
                  <a:gd fmla="*/ 2147483646 h 228" name="T67"/>
                  <a:gd fmla="*/ 2147483646 w 138" name="T68"/>
                  <a:gd fmla="*/ 2147483646 h 228" name="T69"/>
                  <a:gd fmla="*/ 2147483646 w 138" name="T70"/>
                  <a:gd fmla="*/ 2147483646 h 228" name="T71"/>
                  <a:gd fmla="*/ 2147483646 w 138" name="T72"/>
                  <a:gd fmla="*/ 2147483646 h 228" name="T73"/>
                  <a:gd fmla="*/ 2147483646 w 138" name="T74"/>
                  <a:gd fmla="*/ 2147483646 h 228" name="T75"/>
                  <a:gd fmla="*/ 2147483646 w 138" name="T76"/>
                  <a:gd fmla="*/ 2147483646 h 228" name="T77"/>
                  <a:gd fmla="*/ 2147483646 w 138" name="T78"/>
                  <a:gd fmla="*/ 2147483646 h 228" name="T79"/>
                  <a:gd fmla="*/ 2147483646 w 138" name="T80"/>
                  <a:gd fmla="*/ 2147483646 h 228" name="T81"/>
                  <a:gd fmla="*/ 2147483646 w 138" name="T82"/>
                  <a:gd fmla="*/ 2147483646 h 228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w 138" name="T126"/>
                  <a:gd fmla="*/ 0 h 228" name="T127"/>
                  <a:gd fmla="*/ 138 w 138" name="T128"/>
                  <a:gd fmla="*/ 228 h 228" name="T129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b="T129" l="T126" r="T128" t="T127"/>
                <a:pathLst>
                  <a:path h="228" w="13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5648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gdLst>
                  <a:gd fmla="*/ 0 w 94" name="T0"/>
                  <a:gd fmla="*/ 2147483646 h 160" name="T1"/>
                  <a:gd fmla="*/ 2147483646 w 94" name="T2"/>
                  <a:gd fmla="*/ 2147483646 h 160" name="T3"/>
                  <a:gd fmla="*/ 2147483646 w 94" name="T4"/>
                  <a:gd fmla="*/ 2147483646 h 160" name="T5"/>
                  <a:gd fmla="*/ 2147483646 w 94" name="T6"/>
                  <a:gd fmla="*/ 2147483646 h 160" name="T7"/>
                  <a:gd fmla="*/ 2147483646 w 94" name="T8"/>
                  <a:gd fmla="*/ 2147483646 h 160" name="T9"/>
                  <a:gd fmla="*/ 2147483646 w 94" name="T10"/>
                  <a:gd fmla="*/ 2147483646 h 160" name="T11"/>
                  <a:gd fmla="*/ 2147483646 w 94" name="T12"/>
                  <a:gd fmla="*/ 2147483646 h 160" name="T13"/>
                  <a:gd fmla="*/ 2147483646 w 94" name="T14"/>
                  <a:gd fmla="*/ 2147483646 h 160" name="T15"/>
                  <a:gd fmla="*/ 2147483646 w 94" name="T16"/>
                  <a:gd fmla="*/ 2147483646 h 160" name="T17"/>
                  <a:gd fmla="*/ 2147483646 w 94" name="T18"/>
                  <a:gd fmla="*/ 2147483646 h 160" name="T19"/>
                  <a:gd fmla="*/ 2147483646 w 94" name="T20"/>
                  <a:gd fmla="*/ 2147483646 h 160" name="T21"/>
                  <a:gd fmla="*/ 2147483646 w 94" name="T22"/>
                  <a:gd fmla="*/ 2147483646 h 160" name="T23"/>
                  <a:gd fmla="*/ 2147483646 w 94" name="T24"/>
                  <a:gd fmla="*/ 2147483646 h 160" name="T25"/>
                  <a:gd fmla="*/ 2147483646 w 94" name="T26"/>
                  <a:gd fmla="*/ 2147483646 h 160" name="T27"/>
                  <a:gd fmla="*/ 2147483646 w 94" name="T28"/>
                  <a:gd fmla="*/ 2147483646 h 160" name="T29"/>
                  <a:gd fmla="*/ 2147483646 w 94" name="T30"/>
                  <a:gd fmla="*/ 2147483646 h 160" name="T31"/>
                  <a:gd fmla="*/ 2147483646 w 94" name="T32"/>
                  <a:gd fmla="*/ 2147483646 h 160" name="T33"/>
                  <a:gd fmla="*/ 2147483646 w 94" name="T34"/>
                  <a:gd fmla="*/ 0 h 160" name="T35"/>
                  <a:gd fmla="*/ 2147483646 w 94" name="T36"/>
                  <a:gd fmla="*/ 0 h 160" name="T37"/>
                  <a:gd fmla="*/ 2147483646 w 94" name="T38"/>
                  <a:gd fmla="*/ 0 h 160" name="T39"/>
                  <a:gd fmla="*/ 2147483646 w 94" name="T40"/>
                  <a:gd fmla="*/ 0 h 160" name="T41"/>
                  <a:gd fmla="*/ 2147483646 w 94" name="T42"/>
                  <a:gd fmla="*/ 2147483646 h 160" name="T43"/>
                  <a:gd fmla="*/ 2147483646 w 94" name="T44"/>
                  <a:gd fmla="*/ 2147483646 h 160" name="T45"/>
                  <a:gd fmla="*/ 2147483646 w 94" name="T46"/>
                  <a:gd fmla="*/ 2147483646 h 160" name="T47"/>
                  <a:gd fmla="*/ 2147483646 w 94" name="T48"/>
                  <a:gd fmla="*/ 2147483646 h 160" name="T49"/>
                  <a:gd fmla="*/ 2147483646 w 94" name="T50"/>
                  <a:gd fmla="*/ 2147483646 h 160" name="T51"/>
                  <a:gd fmla="*/ 2147483646 w 94" name="T52"/>
                  <a:gd fmla="*/ 2147483646 h 160" name="T53"/>
                  <a:gd fmla="*/ 2147483646 w 94" name="T54"/>
                  <a:gd fmla="*/ 2147483646 h 160" name="T55"/>
                  <a:gd fmla="*/ 2147483646 w 94" name="T56"/>
                  <a:gd fmla="*/ 2147483646 h 160" name="T57"/>
                  <a:gd fmla="*/ 2147483646 w 94" name="T58"/>
                  <a:gd fmla="*/ 2147483646 h 160" name="T59"/>
                  <a:gd fmla="*/ 2147483646 w 94" name="T60"/>
                  <a:gd fmla="*/ 2147483646 h 160" name="T61"/>
                  <a:gd fmla="*/ 2147483646 w 94" name="T62"/>
                  <a:gd fmla="*/ 2147483646 h 160" name="T63"/>
                  <a:gd fmla="*/ 2147483646 w 94" name="T64"/>
                  <a:gd fmla="*/ 2147483646 h 160" name="T65"/>
                  <a:gd fmla="*/ 0 w 94" name="T66"/>
                  <a:gd fmla="*/ 2147483646 h 160" name="T67"/>
                  <a:gd fmla="*/ 0 w 94" name="T68"/>
                  <a:gd fmla="*/ 2147483646 h 160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w 94" name="T105"/>
                  <a:gd fmla="*/ 0 h 160" name="T106"/>
                  <a:gd fmla="*/ 94 w 94" name="T107"/>
                  <a:gd fmla="*/ 160 h 160" name="T10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T108" l="T105" r="T107" t="T106"/>
                <a:pathLst>
                  <a:path h="160" w="94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25616" name="文本框 13"/>
          <p:cNvSpPr>
            <a:spLocks noChangeArrowheads="1"/>
          </p:cNvSpPr>
          <p:nvPr/>
        </p:nvSpPr>
        <p:spPr bwMode="auto">
          <a:xfrm>
            <a:off x="6450013" y="4926013"/>
            <a:ext cx="2865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617" name="文本框 14"/>
          <p:cNvSpPr>
            <a:spLocks noChangeArrowheads="1"/>
          </p:cNvSpPr>
          <p:nvPr/>
        </p:nvSpPr>
        <p:spPr bwMode="auto">
          <a:xfrm>
            <a:off x="8007349" y="5868988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得失管理</a:t>
            </a:r>
          </a:p>
        </p:txBody>
      </p:sp>
      <p:sp>
        <p:nvSpPr>
          <p:cNvPr id="25618" name="文本框 15"/>
          <p:cNvSpPr>
            <a:spLocks noChangeArrowheads="1"/>
          </p:cNvSpPr>
          <p:nvPr/>
        </p:nvSpPr>
        <p:spPr bwMode="auto">
          <a:xfrm>
            <a:off x="2886075" y="1939925"/>
            <a:ext cx="2876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619" name="文本框 16"/>
          <p:cNvSpPr>
            <a:spLocks noChangeArrowheads="1"/>
          </p:cNvSpPr>
          <p:nvPr/>
        </p:nvSpPr>
        <p:spPr bwMode="auto">
          <a:xfrm>
            <a:off x="2892425" y="1463675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595959"/>
                </a:solidFill>
                <a:sym charset="-122" panose="02000000000000000000" pitchFamily="2" typeface="方正兰亭黑_GBK"/>
              </a:rPr>
              <a:t>团队管理</a:t>
            </a:r>
          </a:p>
        </p:txBody>
      </p:sp>
      <p:sp>
        <p:nvSpPr>
          <p:cNvPr id="25620" name="文本框 17"/>
          <p:cNvSpPr>
            <a:spLocks noChangeArrowheads="1"/>
          </p:cNvSpPr>
          <p:nvPr/>
        </p:nvSpPr>
        <p:spPr bwMode="auto">
          <a:xfrm>
            <a:off x="6450013" y="1939925"/>
            <a:ext cx="28654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621" name="文本框 18"/>
          <p:cNvSpPr>
            <a:spLocks noChangeArrowheads="1"/>
          </p:cNvSpPr>
          <p:nvPr/>
        </p:nvSpPr>
        <p:spPr bwMode="auto">
          <a:xfrm>
            <a:off x="8020049" y="1463675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595959"/>
                </a:solidFill>
                <a:sym charset="-122" panose="02000000000000000000" pitchFamily="2" typeface="方正兰亭黑_GBK"/>
              </a:rPr>
              <a:t>项目管理</a:t>
            </a:r>
          </a:p>
        </p:txBody>
      </p:sp>
      <p:grpSp>
        <p:nvGrpSpPr>
          <p:cNvPr id="25622" name="Group 22"/>
          <p:cNvGrpSpPr/>
          <p:nvPr/>
        </p:nvGrpSpPr>
        <p:grpSpPr>
          <a:xfrm>
            <a:off x="9429750" y="3937000"/>
            <a:ext cx="1346200" cy="1346200"/>
            <a:chExt cx="1403797" cy="1403797"/>
          </a:xfrm>
        </p:grpSpPr>
        <p:sp>
          <p:nvSpPr>
            <p:cNvPr id="7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3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  <p:sp>
          <p:nvSpPr>
            <p:cNvPr id="8" name="Freeform 12"/>
            <p:cNvSpPr>
              <a:spLocks noChangeArrowheads="1" noEditPoint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gdLst>
                <a:gd fmla="*/ 2147483646 w 408" name="T0"/>
                <a:gd fmla="*/ 2147483646 h 578" name="T1"/>
                <a:gd fmla="*/ 2147483646 w 408" name="T2"/>
                <a:gd fmla="*/ 2147483646 h 578" name="T3"/>
                <a:gd fmla="*/ 2147483646 w 408" name="T4"/>
                <a:gd fmla="*/ 2147483646 h 578" name="T5"/>
                <a:gd fmla="*/ 2147483646 w 408" name="T6"/>
                <a:gd fmla="*/ 2147483646 h 578" name="T7"/>
                <a:gd fmla="*/ 2147483646 w 408" name="T8"/>
                <a:gd fmla="*/ 2147483646 h 578" name="T9"/>
                <a:gd fmla="*/ 2147483646 w 408" name="T10"/>
                <a:gd fmla="*/ 2147483646 h 578" name="T11"/>
                <a:gd fmla="*/ 2147483646 w 408" name="T12"/>
                <a:gd fmla="*/ 2147483646 h 578" name="T13"/>
                <a:gd fmla="*/ 2147483646 w 408" name="T14"/>
                <a:gd fmla="*/ 2147483646 h 578" name="T15"/>
                <a:gd fmla="*/ 2147483646 w 408" name="T16"/>
                <a:gd fmla="*/ 2147483646 h 578" name="T17"/>
                <a:gd fmla="*/ 2147483646 w 408" name="T18"/>
                <a:gd fmla="*/ 2147483646 h 578" name="T19"/>
                <a:gd fmla="*/ 2147483646 w 408" name="T20"/>
                <a:gd fmla="*/ 2147483646 h 578" name="T21"/>
                <a:gd fmla="*/ 2147483646 w 408" name="T22"/>
                <a:gd fmla="*/ 2147483646 h 578" name="T23"/>
                <a:gd fmla="*/ 2147483646 w 408" name="T24"/>
                <a:gd fmla="*/ 2147483646 h 578" name="T25"/>
                <a:gd fmla="*/ 2147483646 w 408" name="T26"/>
                <a:gd fmla="*/ 2147483646 h 578" name="T27"/>
                <a:gd fmla="*/ 2147483646 w 408" name="T28"/>
                <a:gd fmla="*/ 2147483646 h 578" name="T29"/>
                <a:gd fmla="*/ 2147483646 w 408" name="T30"/>
                <a:gd fmla="*/ 2147483646 h 578" name="T31"/>
                <a:gd fmla="*/ 2147483646 w 408" name="T32"/>
                <a:gd fmla="*/ 2147483646 h 578" name="T33"/>
                <a:gd fmla="*/ 0 w 408" name="T34"/>
                <a:gd fmla="*/ 2147483646 h 578" name="T35"/>
                <a:gd fmla="*/ 2147483646 w 408" name="T36"/>
                <a:gd fmla="*/ 2147483646 h 578" name="T37"/>
                <a:gd fmla="*/ 2147483646 w 408" name="T38"/>
                <a:gd fmla="*/ 2147483646 h 578" name="T39"/>
                <a:gd fmla="*/ 2147483646 w 408" name="T40"/>
                <a:gd fmla="*/ 2147483646 h 578" name="T41"/>
                <a:gd fmla="*/ 2147483646 w 408" name="T42"/>
                <a:gd fmla="*/ 2147483646 h 578" name="T43"/>
                <a:gd fmla="*/ 2147483646 w 408" name="T44"/>
                <a:gd fmla="*/ 0 h 578" name="T45"/>
                <a:gd fmla="*/ 2147483646 w 408" name="T46"/>
                <a:gd fmla="*/ 2147483646 h 578" name="T47"/>
                <a:gd fmla="*/ 2147483646 w 408" name="T48"/>
                <a:gd fmla="*/ 2147483646 h 578" name="T49"/>
                <a:gd fmla="*/ 2147483646 w 408" name="T50"/>
                <a:gd fmla="*/ 2147483646 h 578" name="T51"/>
                <a:gd fmla="*/ 2147483646 w 408" name="T52"/>
                <a:gd fmla="*/ 2147483646 h 578" name="T53"/>
                <a:gd fmla="*/ 2147483646 w 408" name="T54"/>
                <a:gd fmla="*/ 2147483646 h 578" name="T55"/>
                <a:gd fmla="*/ 2147483646 w 408" name="T56"/>
                <a:gd fmla="*/ 2147483646 h 578" name="T57"/>
                <a:gd fmla="*/ 2147483646 w 408" name="T58"/>
                <a:gd fmla="*/ 2147483646 h 578" name="T59"/>
                <a:gd fmla="*/ 2147483646 w 408" name="T60"/>
                <a:gd fmla="*/ 2147483646 h 578" name="T61"/>
                <a:gd fmla="*/ 2147483646 w 408" name="T62"/>
                <a:gd fmla="*/ 2147483646 h 578" name="T63"/>
                <a:gd fmla="*/ 2147483646 w 408" name="T64"/>
                <a:gd fmla="*/ 2147483646 h 578" name="T65"/>
                <a:gd fmla="*/ 2147483646 w 408" name="T66"/>
                <a:gd fmla="*/ 2147483646 h 578" name="T67"/>
                <a:gd fmla="*/ 2147483646 w 408" name="T68"/>
                <a:gd fmla="*/ 2147483646 h 578" name="T69"/>
                <a:gd fmla="*/ 2147483646 w 408" name="T70"/>
                <a:gd fmla="*/ 2147483646 h 578" name="T71"/>
                <a:gd fmla="*/ 2147483646 w 408" name="T72"/>
                <a:gd fmla="*/ 2147483646 h 578" name="T73"/>
                <a:gd fmla="*/ 2147483646 w 408" name="T74"/>
                <a:gd fmla="*/ 2147483646 h 578" name="T75"/>
                <a:gd fmla="*/ 2147483646 w 408" name="T76"/>
                <a:gd fmla="*/ 2147483646 h 578" name="T77"/>
                <a:gd fmla="*/ 2147483646 w 408" name="T78"/>
                <a:gd fmla="*/ 2147483646 h 578" name="T79"/>
                <a:gd fmla="*/ 2147483646 w 408" name="T80"/>
                <a:gd fmla="*/ 2147483646 h 578" name="T81"/>
                <a:gd fmla="*/ 2147483646 w 408" name="T82"/>
                <a:gd fmla="*/ 2147483646 h 578" name="T83"/>
                <a:gd fmla="*/ 2147483646 w 408" name="T84"/>
                <a:gd fmla="*/ 2147483646 h 578" name="T85"/>
                <a:gd fmla="*/ 2147483646 w 408" name="T86"/>
                <a:gd fmla="*/ 2147483646 h 578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408" name="T132"/>
                <a:gd fmla="*/ 0 h 578" name="T133"/>
                <a:gd fmla="*/ 408 w 408" name="T134"/>
                <a:gd fmla="*/ 578 h 578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578" w="40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5625" name="Group 25"/>
          <p:cNvGrpSpPr/>
          <p:nvPr/>
        </p:nvGrpSpPr>
        <p:grpSpPr>
          <a:xfrm>
            <a:off x="1430338" y="2435225"/>
            <a:ext cx="1344612" cy="1344613"/>
            <a:chExt cx="1403797" cy="1403797"/>
          </a:xfrm>
        </p:grpSpPr>
        <p:sp>
          <p:nvSpPr>
            <p:cNvPr id="25638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3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  <p:grpSp>
          <p:nvGrpSpPr>
            <p:cNvPr id="9" name="Group 27"/>
            <p:cNvGrpSpPr/>
            <p:nvPr/>
          </p:nvGrpSpPr>
          <p:grpSpPr>
            <a:xfrm>
              <a:off x="282958" y="324214"/>
              <a:ext cx="799244" cy="731504"/>
              <a:chExt cx="550987" cy="504288"/>
            </a:xfrm>
          </p:grpSpPr>
          <p:sp>
            <p:nvSpPr>
              <p:cNvPr id="10" name="Freeform 26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gdLst>
                  <a:gd fmla="*/ 2147483646 w 52" name="T0"/>
                  <a:gd fmla="*/ 2147483646 h 52" name="T1"/>
                  <a:gd fmla="*/ 2147483646 w 52" name="T2"/>
                  <a:gd fmla="*/ 2147483646 h 52" name="T3"/>
                  <a:gd fmla="*/ 2147483646 w 52" name="T4"/>
                  <a:gd fmla="*/ 2147483646 h 52" name="T5"/>
                  <a:gd fmla="*/ 2147483646 w 52" name="T6"/>
                  <a:gd fmla="*/ 2147483646 h 52" name="T7"/>
                  <a:gd fmla="*/ 2147483646 w 52" name="T8"/>
                  <a:gd fmla="*/ 2147483646 h 52" name="T9"/>
                  <a:gd fmla="*/ 2147483646 w 52" name="T10"/>
                  <a:gd fmla="*/ 2147483646 h 52" name="T11"/>
                  <a:gd fmla="*/ 2147483646 w 52" name="T12"/>
                  <a:gd fmla="*/ 2147483646 h 52" name="T13"/>
                  <a:gd fmla="*/ 2147483646 w 52" name="T14"/>
                  <a:gd fmla="*/ 2147483646 h 52" name="T15"/>
                  <a:gd fmla="*/ 2147483646 w 52" name="T16"/>
                  <a:gd fmla="*/ 2147483646 h 52" name="T17"/>
                  <a:gd fmla="*/ 2147483646 w 52" name="T18"/>
                  <a:gd fmla="*/ 2147483646 h 52" name="T19"/>
                  <a:gd fmla="*/ 2147483646 w 52" name="T20"/>
                  <a:gd fmla="*/ 0 h 52" name="T21"/>
                  <a:gd fmla="*/ 2147483646 w 52" name="T22"/>
                  <a:gd fmla="*/ 2147483646 h 52" name="T23"/>
                  <a:gd fmla="*/ 2147483646 w 52" name="T24"/>
                  <a:gd fmla="*/ 2147483646 h 52" name="T25"/>
                  <a:gd fmla="*/ 2147483646 w 52" name="T26"/>
                  <a:gd fmla="*/ 2147483646 h 52" name="T27"/>
                  <a:gd fmla="*/ 2147483646 w 52" name="T28"/>
                  <a:gd fmla="*/ 2147483646 h 52" name="T29"/>
                  <a:gd fmla="*/ 2147483646 w 52" name="T30"/>
                  <a:gd fmla="*/ 2147483646 h 52" name="T31"/>
                  <a:gd fmla="*/ 2147483646 w 52" name="T32"/>
                  <a:gd fmla="*/ 2147483646 h 52" name="T33"/>
                  <a:gd fmla="*/ 2147483646 w 52" name="T34"/>
                  <a:gd fmla="*/ 2147483646 h 52" name="T35"/>
                  <a:gd fmla="*/ 0 w 52" name="T36"/>
                  <a:gd fmla="*/ 2147483646 h 52" name="T37"/>
                  <a:gd fmla="*/ 2147483646 w 52" name="T38"/>
                  <a:gd fmla="*/ 2147483646 h 52" name="T39"/>
                  <a:gd fmla="*/ 2147483646 w 52" name="T40"/>
                  <a:gd fmla="*/ 2147483646 h 52" name="T41"/>
                  <a:gd fmla="*/ 2147483646 w 52" name="T42"/>
                  <a:gd fmla="*/ 2147483646 h 52" name="T43"/>
                  <a:gd fmla="*/ 2147483646 w 52" name="T44"/>
                  <a:gd fmla="*/ 2147483646 h 52" name="T45"/>
                  <a:gd fmla="*/ 2147483646 w 52" name="T46"/>
                  <a:gd fmla="*/ 2147483646 h 52" name="T47"/>
                  <a:gd fmla="*/ 2147483646 w 52" name="T48"/>
                  <a:gd fmla="*/ 2147483646 h 52" name="T49"/>
                  <a:gd fmla="*/ 2147483646 w 52" name="T50"/>
                  <a:gd fmla="*/ 2147483646 h 52" name="T51"/>
                  <a:gd fmla="*/ 2147483646 w 52" name="T52"/>
                  <a:gd fmla="*/ 2147483646 h 52" name="T53"/>
                  <a:gd fmla="*/ 2147483646 w 52" name="T54"/>
                  <a:gd fmla="*/ 2147483646 h 52" name="T55"/>
                  <a:gd fmla="*/ 2147483646 w 52" name="T56"/>
                  <a:gd fmla="*/ 2147483646 h 52" name="T57"/>
                  <a:gd fmla="*/ 2147483646 w 52" name="T58"/>
                  <a:gd fmla="*/ 2147483646 h 52" name="T59"/>
                  <a:gd fmla="*/ 2147483646 w 52" name="T60"/>
                  <a:gd fmla="*/ 2147483646 h 52" name="T61"/>
                  <a:gd fmla="*/ 2147483646 w 52" name="T62"/>
                  <a:gd fmla="*/ 2147483646 h 52" name="T63"/>
                  <a:gd fmla="*/ 2147483646 w 52" name="T64"/>
                  <a:gd fmla="*/ 2147483646 h 52" name="T65"/>
                  <a:gd fmla="*/ 2147483646 w 52" name="T66"/>
                  <a:gd fmla="*/ 2147483646 h 52" name="T67"/>
                  <a:gd fmla="*/ 2147483646 w 52" name="T68"/>
                  <a:gd fmla="*/ 2147483646 h 52" name="T69"/>
                  <a:gd fmla="*/ 2147483646 w 52" name="T70"/>
                  <a:gd fmla="*/ 2147483646 h 52" name="T71"/>
                  <a:gd fmla="*/ 2147483646 w 52" name="T72"/>
                  <a:gd fmla="*/ 2147483646 h 52" name="T73"/>
                  <a:gd fmla="*/ 2147483646 w 52" name="T74"/>
                  <a:gd fmla="*/ 2147483646 h 52" name="T75"/>
                  <a:gd fmla="*/ 2147483646 w 52" name="T76"/>
                  <a:gd fmla="*/ 2147483646 h 52" name="T77"/>
                  <a:gd fmla="*/ 2147483646 w 52" name="T78"/>
                  <a:gd fmla="*/ 2147483646 h 52" name="T79"/>
                  <a:gd fmla="*/ 2147483646 w 52" name="T80"/>
                  <a:gd fmla="*/ 2147483646 h 52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w 52" name="T123"/>
                  <a:gd fmla="*/ 0 h 52" name="T124"/>
                  <a:gd fmla="*/ 52 w 52" name="T125"/>
                  <a:gd fmla="*/ 52 h 52" name="T126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b="T126" l="T123" r="T125" t="T124"/>
                <a:pathLst>
                  <a:path h="52" w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1" name="Freeform 27"/>
              <p:cNvSpPr>
                <a:spLocks noChangeArrowheads="1" noEditPoint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gdLst>
                  <a:gd fmla="*/ 2147483646 w 37" name="T0"/>
                  <a:gd fmla="*/ 2147483646 h 37" name="T1"/>
                  <a:gd fmla="*/ 2147483646 w 37" name="T2"/>
                  <a:gd fmla="*/ 2147483646 h 37" name="T3"/>
                  <a:gd fmla="*/ 2147483646 w 37" name="T4"/>
                  <a:gd fmla="*/ 2147483646 h 37" name="T5"/>
                  <a:gd fmla="*/ 2147483646 w 37" name="T6"/>
                  <a:gd fmla="*/ 2147483646 h 37" name="T7"/>
                  <a:gd fmla="*/ 2147483646 w 37" name="T8"/>
                  <a:gd fmla="*/ 2147483646 h 37" name="T9"/>
                  <a:gd fmla="*/ 2147483646 w 37" name="T10"/>
                  <a:gd fmla="*/ 2147483646 h 37" name="T11"/>
                  <a:gd fmla="*/ 2147483646 w 37" name="T12"/>
                  <a:gd fmla="*/ 2147483646 h 37" name="T13"/>
                  <a:gd fmla="*/ 2147483646 w 37" name="T14"/>
                  <a:gd fmla="*/ 2147483646 h 37" name="T15"/>
                  <a:gd fmla="*/ 2147483646 w 37" name="T16"/>
                  <a:gd fmla="*/ 2147483646 h 37" name="T17"/>
                  <a:gd fmla="*/ 2147483646 w 37" name="T18"/>
                  <a:gd fmla="*/ 2147483646 h 37" name="T19"/>
                  <a:gd fmla="*/ 2147483646 w 37" name="T20"/>
                  <a:gd fmla="*/ 2147483646 h 37" name="T21"/>
                  <a:gd fmla="*/ 2147483646 w 37" name="T22"/>
                  <a:gd fmla="*/ 2147483646 h 37" name="T23"/>
                  <a:gd fmla="*/ 2147483646 w 37" name="T24"/>
                  <a:gd fmla="*/ 2147483646 h 37" name="T25"/>
                  <a:gd fmla="*/ 2147483646 w 37" name="T26"/>
                  <a:gd fmla="*/ 0 h 37" name="T27"/>
                  <a:gd fmla="*/ 2147483646 w 37" name="T28"/>
                  <a:gd fmla="*/ 2147483646 h 37" name="T29"/>
                  <a:gd fmla="*/ 2147483646 w 37" name="T30"/>
                  <a:gd fmla="*/ 2147483646 h 37" name="T31"/>
                  <a:gd fmla="*/ 2147483646 w 37" name="T32"/>
                  <a:gd fmla="*/ 2147483646 h 37" name="T33"/>
                  <a:gd fmla="*/ 2147483646 w 37" name="T34"/>
                  <a:gd fmla="*/ 2147483646 h 37" name="T35"/>
                  <a:gd fmla="*/ 2147483646 w 37" name="T36"/>
                  <a:gd fmla="*/ 2147483646 h 37" name="T37"/>
                  <a:gd fmla="*/ 2147483646 w 37" name="T38"/>
                  <a:gd fmla="*/ 2147483646 h 37" name="T39"/>
                  <a:gd fmla="*/ 2147483646 w 37" name="T40"/>
                  <a:gd fmla="*/ 2147483646 h 37" name="T41"/>
                  <a:gd fmla="*/ 0 w 37" name="T42"/>
                  <a:gd fmla="*/ 2147483646 h 37" name="T43"/>
                  <a:gd fmla="*/ 2147483646 w 37" name="T44"/>
                  <a:gd fmla="*/ 2147483646 h 37" name="T45"/>
                  <a:gd fmla="*/ 2147483646 w 37" name="T46"/>
                  <a:gd fmla="*/ 2147483646 h 37" name="T47"/>
                  <a:gd fmla="*/ 2147483646 w 37" name="T48"/>
                  <a:gd fmla="*/ 2147483646 h 37" name="T49"/>
                  <a:gd fmla="*/ 2147483646 w 37" name="T50"/>
                  <a:gd fmla="*/ 2147483646 h 37" name="T51"/>
                  <a:gd fmla="*/ 2147483646 w 37" name="T52"/>
                  <a:gd fmla="*/ 2147483646 h 37" name="T53"/>
                  <a:gd fmla="*/ 2147483646 w 37" name="T54"/>
                  <a:gd fmla="*/ 2147483646 h 37" name="T55"/>
                  <a:gd fmla="*/ 2147483646 w 37" name="T56"/>
                  <a:gd fmla="*/ 2147483646 h 37" name="T57"/>
                  <a:gd fmla="*/ 2147483646 w 37" name="T58"/>
                  <a:gd fmla="*/ 2147483646 h 37" name="T59"/>
                  <a:gd fmla="*/ 2147483646 w 37" name="T60"/>
                  <a:gd fmla="*/ 2147483646 h 37" name="T61"/>
                  <a:gd fmla="*/ 2147483646 w 37" name="T62"/>
                  <a:gd fmla="*/ 2147483646 h 37" name="T63"/>
                  <a:gd fmla="*/ 2147483646 w 37" name="T64"/>
                  <a:gd fmla="*/ 2147483646 h 37" name="T65"/>
                  <a:gd fmla="*/ 2147483646 w 37" name="T66"/>
                  <a:gd fmla="*/ 2147483646 h 37" name="T67"/>
                  <a:gd fmla="*/ 2147483646 w 37" name="T68"/>
                  <a:gd fmla="*/ 2147483646 h 37" name="T69"/>
                  <a:gd fmla="*/ 2147483646 w 37" name="T70"/>
                  <a:gd fmla="*/ 2147483646 h 37" name="T71"/>
                  <a:gd fmla="*/ 2147483646 w 37" name="T72"/>
                  <a:gd fmla="*/ 2147483646 h 37" name="T73"/>
                  <a:gd fmla="*/ 2147483646 w 37" name="T74"/>
                  <a:gd fmla="*/ 2147483646 h 37" name="T75"/>
                  <a:gd fmla="*/ 2147483646 w 37" name="T76"/>
                  <a:gd fmla="*/ 2147483646 h 37" name="T77"/>
                  <a:gd fmla="*/ 2147483646 w 37" name="T78"/>
                  <a:gd fmla="*/ 2147483646 h 37" name="T79"/>
                  <a:gd fmla="*/ 2147483646 w 37" name="T80"/>
                  <a:gd fmla="*/ 2147483646 h 37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w 37" name="T123"/>
                  <a:gd fmla="*/ 0 h 37" name="T124"/>
                  <a:gd fmla="*/ 37 w 37" name="T125"/>
                  <a:gd fmla="*/ 37 h 37" name="T126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b="T126" l="T123" r="T125" t="T124"/>
                <a:pathLst>
                  <a:path h="37" w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25630" name="Group 30"/>
          <p:cNvGrpSpPr/>
          <p:nvPr/>
        </p:nvGrpSpPr>
        <p:grpSpPr>
          <a:xfrm>
            <a:off x="9429750" y="2435225"/>
            <a:ext cx="1346200" cy="1344613"/>
            <a:chExt cx="1403797" cy="1403797"/>
          </a:xfrm>
        </p:grpSpPr>
        <p:sp>
          <p:nvSpPr>
            <p:cNvPr id="12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3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  <p:sp>
          <p:nvSpPr>
            <p:cNvPr id="25637" name="Freeform 41"/>
            <p:cNvSpPr>
              <a:spLocks noChangeArrowheads="1" noEditPoint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gdLst>
                <a:gd fmla="*/ 2147483646 w 72" name="T0"/>
                <a:gd fmla="*/ 2147483646 h 58" name="T1"/>
                <a:gd fmla="*/ 2147483646 w 72" name="T2"/>
                <a:gd fmla="*/ 2147483646 h 58" name="T3"/>
                <a:gd fmla="*/ 2147483646 w 72" name="T4"/>
                <a:gd fmla="*/ 2147483646 h 58" name="T5"/>
                <a:gd fmla="*/ 2147483646 w 72" name="T6"/>
                <a:gd fmla="*/ 2147483646 h 58" name="T7"/>
                <a:gd fmla="*/ 2147483646 w 72" name="T8"/>
                <a:gd fmla="*/ 2147483646 h 58" name="T9"/>
                <a:gd fmla="*/ 2147483646 w 72" name="T10"/>
                <a:gd fmla="*/ 0 h 58" name="T11"/>
                <a:gd fmla="*/ 2147483646 w 72" name="T12"/>
                <a:gd fmla="*/ 0 h 58" name="T13"/>
                <a:gd fmla="*/ 2147483646 w 72" name="T14"/>
                <a:gd fmla="*/ 2147483646 h 58" name="T15"/>
                <a:gd fmla="*/ 2147483646 w 72" name="T16"/>
                <a:gd fmla="*/ 2147483646 h 58" name="T17"/>
                <a:gd fmla="*/ 2147483646 w 72" name="T18"/>
                <a:gd fmla="*/ 2147483646 h 58" name="T19"/>
                <a:gd fmla="*/ 2147483646 w 72" name="T20"/>
                <a:gd fmla="*/ 2147483646 h 58" name="T21"/>
                <a:gd fmla="*/ 0 w 72" name="T22"/>
                <a:gd fmla="*/ 2147483646 h 58" name="T23"/>
                <a:gd fmla="*/ 0 w 72" name="T24"/>
                <a:gd fmla="*/ 2147483646 h 58" name="T25"/>
                <a:gd fmla="*/ 2147483646 w 72" name="T26"/>
                <a:gd fmla="*/ 2147483646 h 58" name="T27"/>
                <a:gd fmla="*/ 2147483646 w 72" name="T28"/>
                <a:gd fmla="*/ 2147483646 h 58" name="T29"/>
                <a:gd fmla="*/ 2147483646 w 72" name="T30"/>
                <a:gd fmla="*/ 2147483646 h 58" name="T31"/>
                <a:gd fmla="*/ 2147483646 w 72" name="T32"/>
                <a:gd fmla="*/ 2147483646 h 58" name="T33"/>
                <a:gd fmla="*/ 0 w 72" name="T34"/>
                <a:gd fmla="*/ 2147483646 h 58" name="T35"/>
                <a:gd fmla="*/ 2147483646 w 72" name="T36"/>
                <a:gd fmla="*/ 2147483646 h 58" name="T37"/>
                <a:gd fmla="*/ 2147483646 w 72" name="T38"/>
                <a:gd fmla="*/ 2147483646 h 58" name="T39"/>
                <a:gd fmla="*/ 2147483646 w 72" name="T40"/>
                <a:gd fmla="*/ 2147483646 h 58" name="T41"/>
                <a:gd fmla="*/ 2147483646 w 72" name="T42"/>
                <a:gd fmla="*/ 2147483646 h 58" name="T43"/>
                <a:gd fmla="*/ 2147483646 w 72" name="T44"/>
                <a:gd fmla="*/ 2147483646 h 58" name="T45"/>
                <a:gd fmla="*/ 2147483646 w 72" name="T46"/>
                <a:gd fmla="*/ 2147483646 h 58" name="T47"/>
                <a:gd fmla="*/ 2147483646 w 72" name="T48"/>
                <a:gd fmla="*/ 2147483646 h 58" name="T49"/>
                <a:gd fmla="*/ 2147483646 w 72" name="T50"/>
                <a:gd fmla="*/ 2147483646 h 58" name="T51"/>
                <a:gd fmla="*/ 2147483646 w 72" name="T52"/>
                <a:gd fmla="*/ 2147483646 h 58" name="T53"/>
                <a:gd fmla="*/ 2147483646 w 72" name="T54"/>
                <a:gd fmla="*/ 2147483646 h 58" name="T55"/>
                <a:gd fmla="*/ 2147483646 w 72" name="T56"/>
                <a:gd fmla="*/ 2147483646 h 58" name="T57"/>
                <a:gd fmla="*/ 2147483646 w 72" name="T58"/>
                <a:gd fmla="*/ 2147483646 h 58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72" name="T90"/>
                <a:gd fmla="*/ 0 h 58" name="T91"/>
                <a:gd fmla="*/ 72 w 72" name="T92"/>
                <a:gd fmla="*/ 58 h 58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57" w="72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5633" name="矩形 47"/>
          <p:cNvSpPr>
            <a:spLocks noChangeArrowheads="1"/>
          </p:cNvSpPr>
          <p:nvPr/>
        </p:nvSpPr>
        <p:spPr bwMode="auto">
          <a:xfrm>
            <a:off x="3467100" y="3421063"/>
            <a:ext cx="5257800" cy="109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sym charset="-122" panose="02000000000000000000" pitchFamily="2" typeface="方正兰亭黑_GBK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5634" name="矩形 3"/>
          <p:cNvSpPr>
            <a:spLocks noChangeArrowheads="1"/>
          </p:cNvSpPr>
          <p:nvPr/>
        </p:nvSpPr>
        <p:spPr bwMode="auto">
          <a:xfrm>
            <a:off x="4525963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7F7F7F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管理理念</a:t>
            </a:r>
          </a:p>
        </p:txBody>
      </p:sp>
      <p:sp>
        <p:nvSpPr>
          <p:cNvPr id="25635" name="文本框 37"/>
          <p:cNvSpPr>
            <a:spLocks noChangeArrowheads="1"/>
          </p:cNvSpPr>
          <p:nvPr/>
        </p:nvSpPr>
        <p:spPr bwMode="auto">
          <a:xfrm>
            <a:off x="648334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7F7F7F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Management Concept</a:t>
            </a:r>
          </a:p>
        </p:txBody>
      </p:sp>
      <p:grpSp>
        <p:nvGrpSpPr>
          <p:cNvPr id="25636" name="Group 36"/>
          <p:cNvGrpSpPr/>
          <p:nvPr/>
        </p:nvGrpSpPr>
        <p:grpSpPr>
          <a:xfrm>
            <a:off x="3981450" y="619125"/>
            <a:ext cx="263525" cy="393700"/>
            <a:chExt cx="213756" cy="427512"/>
          </a:xfrm>
        </p:grpSpPr>
        <p:sp>
          <p:nvSpPr>
            <p:cNvPr id="13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5639" name="文本框 36"/>
          <p:cNvSpPr>
            <a:spLocks noChangeArrowheads="1"/>
          </p:cNvSpPr>
          <p:nvPr/>
        </p:nvSpPr>
        <p:spPr bwMode="auto">
          <a:xfrm>
            <a:off x="2879725" y="4946650"/>
            <a:ext cx="2876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640" name="文本框 37"/>
          <p:cNvSpPr>
            <a:spLocks noChangeArrowheads="1"/>
          </p:cNvSpPr>
          <p:nvPr/>
        </p:nvSpPr>
        <p:spPr bwMode="auto">
          <a:xfrm>
            <a:off x="6443663" y="4930775"/>
            <a:ext cx="2865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641" name="文本框 44"/>
          <p:cNvSpPr>
            <a:spLocks noChangeArrowheads="1"/>
          </p:cNvSpPr>
          <p:nvPr/>
        </p:nvSpPr>
        <p:spPr bwMode="auto">
          <a:xfrm>
            <a:off x="2879725" y="1943100"/>
            <a:ext cx="28765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642" name="文本框 45"/>
          <p:cNvSpPr>
            <a:spLocks noChangeArrowheads="1"/>
          </p:cNvSpPr>
          <p:nvPr/>
        </p:nvSpPr>
        <p:spPr bwMode="auto">
          <a:xfrm>
            <a:off x="2886075" y="1468438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团队管理</a:t>
            </a:r>
          </a:p>
        </p:txBody>
      </p:sp>
      <p:sp>
        <p:nvSpPr>
          <p:cNvPr id="25643" name="文本框 46"/>
          <p:cNvSpPr>
            <a:spLocks noChangeArrowheads="1"/>
          </p:cNvSpPr>
          <p:nvPr/>
        </p:nvSpPr>
        <p:spPr bwMode="auto">
          <a:xfrm>
            <a:off x="6443663" y="1943100"/>
            <a:ext cx="28654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644" name="文本框 47"/>
          <p:cNvSpPr>
            <a:spLocks noChangeArrowheads="1"/>
          </p:cNvSpPr>
          <p:nvPr/>
        </p:nvSpPr>
        <p:spPr bwMode="auto">
          <a:xfrm>
            <a:off x="8013699" y="1468438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项目管理</a:t>
            </a:r>
          </a:p>
        </p:txBody>
      </p:sp>
      <p:sp>
        <p:nvSpPr>
          <p:cNvPr id="25645" name="矩形 47"/>
          <p:cNvSpPr>
            <a:spLocks noChangeArrowheads="1"/>
          </p:cNvSpPr>
          <p:nvPr/>
        </p:nvSpPr>
        <p:spPr bwMode="auto">
          <a:xfrm>
            <a:off x="3460750" y="3425825"/>
            <a:ext cx="5257800" cy="109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5646" name="矩形 3"/>
          <p:cNvSpPr>
            <a:spLocks noChangeArrowheads="1"/>
          </p:cNvSpPr>
          <p:nvPr/>
        </p:nvSpPr>
        <p:spPr bwMode="auto">
          <a:xfrm>
            <a:off x="4519613" y="568325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管理理念</a:t>
            </a:r>
          </a:p>
        </p:txBody>
      </p:sp>
      <p:sp>
        <p:nvSpPr>
          <p:cNvPr id="25647" name="文本框 37"/>
          <p:cNvSpPr>
            <a:spLocks noChangeArrowheads="1"/>
          </p:cNvSpPr>
          <p:nvPr/>
        </p:nvSpPr>
        <p:spPr bwMode="auto">
          <a:xfrm>
            <a:off x="6476999" y="814388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Management Concept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750" id="22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750" id="28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750" id="34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750" id="4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7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3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7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3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6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9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2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5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8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8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2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6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9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4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7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3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6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9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1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3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5605"/>
      <p:bldP grpId="0" spid="25606"/>
      <p:bldP grpId="0" spid="25607"/>
      <p:bldP grpId="0" spid="25608"/>
      <p:bldP grpId="0" spid="25609"/>
      <p:bldP grpId="0" spid="25616"/>
      <p:bldP grpId="0" spid="25617"/>
      <p:bldP grpId="0" spid="25618"/>
      <p:bldP grpId="0" spid="25619"/>
      <p:bldP grpId="0" spid="25620"/>
      <p:bldP grpId="0" spid="25621"/>
      <p:bldP grpId="0" spid="25633"/>
      <p:bldP grpId="0" spid="25634"/>
      <p:bldP grpId="0" spid="25635"/>
      <p:bldP grpId="0" spid="25639"/>
      <p:bldP grpId="0" spid="25640"/>
      <p:bldP grpId="0" spid="25641"/>
      <p:bldP grpId="0" spid="25642"/>
      <p:bldP grpId="0" spid="25643"/>
      <p:bldP grpId="0" spid="25644"/>
      <p:bldP grpId="0" spid="25645"/>
      <p:bldP grpId="0" spid="25646"/>
      <p:bldP grpId="0" spid="2564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3B87C866-503D-457E-A360-58E8F177DCFB}" type="slidenum">
              <a:rPr altLang="en-US" lang="zh-CN"/>
              <a:pPr>
                <a:defRPr/>
              </a:pPr>
              <a:t>24</a:t>
            </a:fld>
          </a:p>
        </p:txBody>
      </p:sp>
      <p:sp>
        <p:nvSpPr>
          <p:cNvPr id="2662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6628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97425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工作方式</a:t>
            </a:r>
          </a:p>
        </p:txBody>
      </p:sp>
      <p:sp>
        <p:nvSpPr>
          <p:cNvPr id="26629" name="文本框 37"/>
          <p:cNvSpPr>
            <a:spLocks noChangeArrowheads="1"/>
          </p:cNvSpPr>
          <p:nvPr/>
        </p:nvSpPr>
        <p:spPr bwMode="auto">
          <a:xfrm>
            <a:off x="676116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The Function</a:t>
            </a:r>
          </a:p>
        </p:txBody>
      </p:sp>
      <p:grpSp>
        <p:nvGrpSpPr>
          <p:cNvPr id="26630" name="Group 6"/>
          <p:cNvGrpSpPr/>
          <p:nvPr/>
        </p:nvGrpSpPr>
        <p:grpSpPr>
          <a:xfrm>
            <a:off x="4251325" y="619125"/>
            <a:ext cx="263525" cy="393700"/>
            <a:chExt cx="213756" cy="427512"/>
          </a:xfrm>
        </p:grpSpPr>
        <p:sp>
          <p:nvSpPr>
            <p:cNvPr id="3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6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6096000" y="1503363"/>
            <a:ext cx="4883150" cy="2333625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1219200" y="1503363"/>
            <a:ext cx="4876800" cy="233680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6635" name="Oval 4"/>
          <p:cNvSpPr>
            <a:spLocks noChangeArrowheads="1"/>
          </p:cNvSpPr>
          <p:nvPr/>
        </p:nvSpPr>
        <p:spPr bwMode="auto">
          <a:xfrm>
            <a:off x="1679575" y="4016375"/>
            <a:ext cx="955675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4319588" y="4016375"/>
            <a:ext cx="957262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6959600" y="4016375"/>
            <a:ext cx="955675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6638" name="Oval 16"/>
          <p:cNvSpPr>
            <a:spLocks noChangeArrowheads="1"/>
          </p:cNvSpPr>
          <p:nvPr/>
        </p:nvSpPr>
        <p:spPr bwMode="auto">
          <a:xfrm>
            <a:off x="9598025" y="4016375"/>
            <a:ext cx="954088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pSp>
        <p:nvGrpSpPr>
          <p:cNvPr id="26639" name="Group 15"/>
          <p:cNvGrpSpPr/>
          <p:nvPr/>
        </p:nvGrpSpPr>
        <p:grpSpPr>
          <a:xfrm>
            <a:off x="1903413" y="4224338"/>
            <a:ext cx="534987" cy="539750"/>
            <a:chExt cx="401822" cy="404317"/>
          </a:xfrm>
        </p:grpSpPr>
        <p:sp>
          <p:nvSpPr>
            <p:cNvPr id="4" name="Freeform 42"/>
            <p:cNvSpPr>
              <a:spLocks noChangeArrowheads="1" noEditPoints="1"/>
            </p:cNvSpPr>
            <p:nvPr/>
          </p:nvSpPr>
          <p:spPr bwMode="auto">
            <a:xfrm>
              <a:off x="0" y="0"/>
              <a:ext cx="401822" cy="404317"/>
            </a:xfrm>
            <a:custGeom>
              <a:gdLst>
                <a:gd fmla="*/ 2147483646 w 121" name="T0"/>
                <a:gd fmla="*/ 0 h 121" name="T1"/>
                <a:gd fmla="*/ 0 w 121" name="T2"/>
                <a:gd fmla="*/ 2147483646 h 121" name="T3"/>
                <a:gd fmla="*/ 2147483646 w 121" name="T4"/>
                <a:gd fmla="*/ 2147483646 h 121" name="T5"/>
                <a:gd fmla="*/ 2147483646 w 121" name="T6"/>
                <a:gd fmla="*/ 2147483646 h 121" name="T7"/>
                <a:gd fmla="*/ 2147483646 w 121" name="T8"/>
                <a:gd fmla="*/ 0 h 121" name="T9"/>
                <a:gd fmla="*/ 2147483646 w 121" name="T10"/>
                <a:gd fmla="*/ 2147483646 h 121" name="T11"/>
                <a:gd fmla="*/ 2147483646 w 121" name="T12"/>
                <a:gd fmla="*/ 2147483646 h 121" name="T13"/>
                <a:gd fmla="*/ 2147483646 w 121" name="T14"/>
                <a:gd fmla="*/ 2147483646 h 121" name="T15"/>
                <a:gd fmla="*/ 2147483646 w 121" name="T16"/>
                <a:gd fmla="*/ 2147483646 h 121" name="T17"/>
                <a:gd fmla="*/ 2147483646 w 121" name="T18"/>
                <a:gd fmla="*/ 2147483646 h 12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21" name="T30"/>
                <a:gd fmla="*/ 0 h 121" name="T31"/>
                <a:gd fmla="*/ 121 w 121" name="T32"/>
                <a:gd fmla="*/ 121 h 121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20" w="120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gdLst>
                <a:gd fmla="*/ 2147483646 w 42" name="T0"/>
                <a:gd fmla="*/ 2147483646 h 60" name="T1"/>
                <a:gd fmla="*/ 2147483646 w 42" name="T2"/>
                <a:gd fmla="*/ 0 h 60" name="T3"/>
                <a:gd fmla="*/ 0 w 42" name="T4"/>
                <a:gd fmla="*/ 2147483646 h 60" name="T5"/>
                <a:gd fmla="*/ 2147483646 w 42" name="T6"/>
                <a:gd fmla="*/ 2147483646 h 6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42" name="T12"/>
                <a:gd fmla="*/ 0 h 60" name="T13"/>
                <a:gd fmla="*/ 42 w 42" name="T14"/>
                <a:gd fmla="*/ 60 h 6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0" w="42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6642" name="Group 18"/>
          <p:cNvGrpSpPr/>
          <p:nvPr/>
        </p:nvGrpSpPr>
        <p:grpSpPr>
          <a:xfrm>
            <a:off x="4583113" y="4283075"/>
            <a:ext cx="519112" cy="452438"/>
            <a:chExt cx="389342" cy="339426"/>
          </a:xfrm>
        </p:grpSpPr>
        <p:sp>
          <p:nvSpPr>
            <p:cNvPr id="26672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gdLst>
                <a:gd fmla="*/ 0 w 41" name="T0"/>
                <a:gd fmla="*/ 2147483646 h 41" name="T1"/>
                <a:gd fmla="*/ 2147483646 w 41" name="T2"/>
                <a:gd fmla="*/ 2147483646 h 41" name="T3"/>
                <a:gd fmla="*/ 2147483646 w 41" name="T4"/>
                <a:gd fmla="*/ 2147483646 h 41" name="T5"/>
                <a:gd fmla="*/ 2147483646 w 41" name="T6"/>
                <a:gd fmla="*/ 0 h 41" name="T7"/>
                <a:gd fmla="*/ 0 w 41" name="T8"/>
                <a:gd fmla="*/ 2147483646 h 4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1" name="T15"/>
                <a:gd fmla="*/ 0 h 41" name="T16"/>
                <a:gd fmla="*/ 41 w 41" name="T17"/>
                <a:gd fmla="*/ 41 h 4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1" w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gdLst>
                <a:gd fmla="*/ 2147483646 w 44" name="T0"/>
                <a:gd fmla="*/ 0 h 46" name="T1"/>
                <a:gd fmla="*/ 0 w 44" name="T2"/>
                <a:gd fmla="*/ 2147483646 h 46" name="T3"/>
                <a:gd fmla="*/ 2147483646 w 44" name="T4"/>
                <a:gd fmla="*/ 2147483646 h 46" name="T5"/>
                <a:gd fmla="*/ 2147483646 w 44" name="T6"/>
                <a:gd fmla="*/ 2147483646 h 46" name="T7"/>
                <a:gd fmla="*/ 2147483646 w 44" name="T8"/>
                <a:gd fmla="*/ 0 h 4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4" name="T15"/>
                <a:gd fmla="*/ 0 h 46" name="T16"/>
                <a:gd fmla="*/ 44 w 44" name="T17"/>
                <a:gd fmla="*/ 46 h 4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6" w="44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4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gdLst>
                <a:gd fmla="*/ 0 w 42" name="T0"/>
                <a:gd fmla="*/ 2147483646 h 42" name="T1"/>
                <a:gd fmla="*/ 2147483646 w 42" name="T2"/>
                <a:gd fmla="*/ 2147483646 h 42" name="T3"/>
                <a:gd fmla="*/ 2147483646 w 42" name="T4"/>
                <a:gd fmla="*/ 2147483646 h 42" name="T5"/>
                <a:gd fmla="*/ 2147483646 w 42" name="T6"/>
                <a:gd fmla="*/ 0 h 42" name="T7"/>
                <a:gd fmla="*/ 0 w 42" name="T8"/>
                <a:gd fmla="*/ 2147483646 h 4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2" name="T15"/>
                <a:gd fmla="*/ 0 h 42" name="T16"/>
                <a:gd fmla="*/ 42 w 42" name="T17"/>
                <a:gd fmla="*/ 42 h 4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2" w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5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gdLst>
                <a:gd fmla="*/ 2147483646 w 28" name="T0"/>
                <a:gd fmla="*/ 2147483646 h 28" name="T1"/>
                <a:gd fmla="*/ 2147483646 w 28" name="T2"/>
                <a:gd fmla="*/ 0 h 28" name="T3"/>
                <a:gd fmla="*/ 0 w 28" name="T4"/>
                <a:gd fmla="*/ 2147483646 h 28" name="T5"/>
                <a:gd fmla="*/ 2147483646 w 28" name="T6"/>
                <a:gd fmla="*/ 2147483646 h 28" name="T7"/>
                <a:gd fmla="*/ 2147483646 w 28" name="T8"/>
                <a:gd fmla="*/ 2147483646 h 2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8" name="T15"/>
                <a:gd fmla="*/ 0 h 28" name="T16"/>
                <a:gd fmla="*/ 28 w 28" name="T17"/>
                <a:gd fmla="*/ 28 h 2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8" w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gdLst>
                <a:gd fmla="*/ 0 w 14" name="T0"/>
                <a:gd fmla="*/ 2147483646 h 13" name="T1"/>
                <a:gd fmla="*/ 2147483646 w 14" name="T2"/>
                <a:gd fmla="*/ 2147483646 h 13" name="T3"/>
                <a:gd fmla="*/ 2147483646 w 14" name="T4"/>
                <a:gd fmla="*/ 0 h 13" name="T5"/>
                <a:gd fmla="*/ 0 w 14" name="T6"/>
                <a:gd fmla="*/ 2147483646 h 1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" name="T12"/>
                <a:gd fmla="*/ 0 h 13" name="T13"/>
                <a:gd fmla="*/ 14 w 14" name="T14"/>
                <a:gd fmla="*/ 13 h 1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3" w="14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gdLst>
                <a:gd fmla="*/ 2147483646 w 28" name="T0"/>
                <a:gd fmla="*/ 0 h 28" name="T1"/>
                <a:gd fmla="*/ 0 w 28" name="T2"/>
                <a:gd fmla="*/ 2147483646 h 28" name="T3"/>
                <a:gd fmla="*/ 2147483646 w 28" name="T4"/>
                <a:gd fmla="*/ 2147483646 h 28" name="T5"/>
                <a:gd fmla="*/ 2147483646 w 28" name="T6"/>
                <a:gd fmla="*/ 2147483646 h 28" name="T7"/>
                <a:gd fmla="*/ 2147483646 w 28" name="T8"/>
                <a:gd fmla="*/ 0 h 2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8" name="T15"/>
                <a:gd fmla="*/ 0 h 28" name="T16"/>
                <a:gd fmla="*/ 28 w 28" name="T17"/>
                <a:gd fmla="*/ 28 h 2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8" w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gdLst>
                <a:gd fmla="*/ 2147483646 w 112" name="T0"/>
                <a:gd fmla="*/ 2147483646 h 136" name="T1"/>
                <a:gd fmla="*/ 2147483646 w 112" name="T2"/>
                <a:gd fmla="*/ 2147483646 h 136" name="T3"/>
                <a:gd fmla="*/ 2147483646 w 112" name="T4"/>
                <a:gd fmla="*/ 2147483646 h 136" name="T5"/>
                <a:gd fmla="*/ 2147483646 w 112" name="T6"/>
                <a:gd fmla="*/ 2147483646 h 136" name="T7"/>
                <a:gd fmla="*/ 2147483646 w 112" name="T8"/>
                <a:gd fmla="*/ 2147483646 h 136" name="T9"/>
                <a:gd fmla="*/ 2147483646 w 112" name="T10"/>
                <a:gd fmla="*/ 2147483646 h 136" name="T11"/>
                <a:gd fmla="*/ 2147483646 w 112" name="T12"/>
                <a:gd fmla="*/ 2147483646 h 136" name="T13"/>
                <a:gd fmla="*/ 2147483646 w 112" name="T14"/>
                <a:gd fmla="*/ 2147483646 h 136" name="T15"/>
                <a:gd fmla="*/ 2147483646 w 112" name="T16"/>
                <a:gd fmla="*/ 2147483646 h 136" name="T17"/>
                <a:gd fmla="*/ 2147483646 w 112" name="T18"/>
                <a:gd fmla="*/ 2147483646 h 136" name="T19"/>
                <a:gd fmla="*/ 2147483646 w 112" name="T20"/>
                <a:gd fmla="*/ 2147483646 h 136" name="T21"/>
                <a:gd fmla="*/ 2147483646 w 112" name="T22"/>
                <a:gd fmla="*/ 2147483646 h 136" name="T23"/>
                <a:gd fmla="*/ 2147483646 w 112" name="T24"/>
                <a:gd fmla="*/ 0 h 136" name="T25"/>
                <a:gd fmla="*/ 2147483646 w 112" name="T26"/>
                <a:gd fmla="*/ 0 h 136" name="T27"/>
                <a:gd fmla="*/ 2147483646 w 112" name="T28"/>
                <a:gd fmla="*/ 2147483646 h 136" name="T29"/>
                <a:gd fmla="*/ 2147483646 w 112" name="T30"/>
                <a:gd fmla="*/ 2147483646 h 136" name="T31"/>
                <a:gd fmla="*/ 2147483646 w 112" name="T32"/>
                <a:gd fmla="*/ 2147483646 h 136" name="T33"/>
                <a:gd fmla="*/ 2147483646 w 112" name="T34"/>
                <a:gd fmla="*/ 2147483646 h 136" name="T35"/>
                <a:gd fmla="*/ 2147483646 w 112" name="T36"/>
                <a:gd fmla="*/ 2147483646 h 136" name="T37"/>
                <a:gd fmla="*/ 2147483646 w 112" name="T38"/>
                <a:gd fmla="*/ 2147483646 h 136" name="T39"/>
                <a:gd fmla="*/ 2147483646 w 112" name="T40"/>
                <a:gd fmla="*/ 0 h 136" name="T41"/>
                <a:gd fmla="*/ 2147483646 w 112" name="T42"/>
                <a:gd fmla="*/ 0 h 136" name="T43"/>
                <a:gd fmla="*/ 2147483646 w 112" name="T44"/>
                <a:gd fmla="*/ 2147483646 h 136" name="T45"/>
                <a:gd fmla="*/ 2147483646 w 112" name="T46"/>
                <a:gd fmla="*/ 2147483646 h 136" name="T47"/>
                <a:gd fmla="*/ 2147483646 w 112" name="T48"/>
                <a:gd fmla="*/ 2147483646 h 136" name="T49"/>
                <a:gd fmla="*/ 2147483646 w 112" name="T50"/>
                <a:gd fmla="*/ 2147483646 h 136" name="T51"/>
                <a:gd fmla="*/ 2147483646 w 112" name="T52"/>
                <a:gd fmla="*/ 2147483646 h 136" name="T53"/>
                <a:gd fmla="*/ 2147483646 w 112" name="T54"/>
                <a:gd fmla="*/ 2147483646 h 136" name="T55"/>
                <a:gd fmla="*/ 2147483646 w 112" name="T56"/>
                <a:gd fmla="*/ 0 h 136" name="T57"/>
                <a:gd fmla="*/ 2147483646 w 112" name="T58"/>
                <a:gd fmla="*/ 0 h 136" name="T59"/>
                <a:gd fmla="*/ 2147483646 w 112" name="T60"/>
                <a:gd fmla="*/ 2147483646 h 136" name="T61"/>
                <a:gd fmla="*/ 2147483646 w 112" name="T62"/>
                <a:gd fmla="*/ 2147483646 h 136" name="T63"/>
                <a:gd fmla="*/ 2147483646 w 112" name="T64"/>
                <a:gd fmla="*/ 2147483646 h 136" name="T65"/>
                <a:gd fmla="*/ 2147483646 w 112" name="T66"/>
                <a:gd fmla="*/ 2147483646 h 136" name="T67"/>
                <a:gd fmla="*/ 2147483646 w 112" name="T68"/>
                <a:gd fmla="*/ 2147483646 h 136" name="T69"/>
                <a:gd fmla="*/ 2147483646 w 112" name="T70"/>
                <a:gd fmla="*/ 2147483646 h 136" name="T71"/>
                <a:gd fmla="*/ 2147483646 w 112" name="T72"/>
                <a:gd fmla="*/ 0 h 136" name="T73"/>
                <a:gd fmla="*/ 2147483646 w 112" name="T74"/>
                <a:gd fmla="*/ 0 h 136" name="T75"/>
                <a:gd fmla="*/ 2147483646 w 112" name="T76"/>
                <a:gd fmla="*/ 2147483646 h 136" name="T77"/>
                <a:gd fmla="*/ 2147483646 w 112" name="T78"/>
                <a:gd fmla="*/ 2147483646 h 136" name="T79"/>
                <a:gd fmla="*/ 2147483646 w 112" name="T80"/>
                <a:gd fmla="*/ 2147483646 h 136" name="T81"/>
                <a:gd fmla="*/ 2147483646 w 112" name="T82"/>
                <a:gd fmla="*/ 2147483646 h 136" name="T83"/>
                <a:gd fmla="*/ 2147483646 w 112" name="T84"/>
                <a:gd fmla="*/ 2147483646 h 136" name="T85"/>
                <a:gd fmla="*/ 2147483646 w 112" name="T86"/>
                <a:gd fmla="*/ 2147483646 h 136" name="T87"/>
                <a:gd fmla="*/ 2147483646 w 112" name="T88"/>
                <a:gd fmla="*/ 0 h 136" name="T89"/>
                <a:gd fmla="*/ 2147483646 w 112" name="T90"/>
                <a:gd fmla="*/ 0 h 136" name="T91"/>
                <a:gd fmla="*/ 2147483646 w 112" name="T92"/>
                <a:gd fmla="*/ 2147483646 h 136" name="T93"/>
                <a:gd fmla="*/ 2147483646 w 112" name="T94"/>
                <a:gd fmla="*/ 2147483646 h 136" name="T95"/>
                <a:gd fmla="*/ 2147483646 w 112" name="T96"/>
                <a:gd fmla="*/ 2147483646 h 136" name="T97"/>
                <a:gd fmla="*/ 0 w 112" name="T98"/>
                <a:gd fmla="*/ 2147483646 h 136" name="T99"/>
                <a:gd fmla="*/ 0 w 112" name="T100"/>
                <a:gd fmla="*/ 2147483646 h 136" name="T101"/>
                <a:gd fmla="*/ 0 w 112" name="T102"/>
                <a:gd fmla="*/ 2147483646 h 136" name="T103"/>
                <a:gd fmla="*/ 0 w 112" name="T104"/>
                <a:gd fmla="*/ 2147483646 h 136" name="T105"/>
                <a:gd fmla="*/ 2147483646 w 112" name="T106"/>
                <a:gd fmla="*/ 2147483646 h 136" name="T107"/>
                <a:gd fmla="*/ 2147483646 w 112" name="T108"/>
                <a:gd fmla="*/ 2147483646 h 136" name="T109"/>
                <a:gd fmla="*/ 2147483646 w 112" name="T110"/>
                <a:gd fmla="*/ 2147483646 h 136" name="T111"/>
                <a:gd fmla="*/ 2147483646 w 112" name="T112"/>
                <a:gd fmla="*/ 2147483646 h 136" name="T113"/>
                <a:gd fmla="*/ 2147483646 w 112" name="T114"/>
                <a:gd fmla="*/ 2147483646 h 1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112" name="T174"/>
                <a:gd fmla="*/ 0 h 136" name="T175"/>
                <a:gd fmla="*/ 112 w 112" name="T176"/>
                <a:gd fmla="*/ 136 h 136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136" w="112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1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2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3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26654" name="Group 30"/>
          <p:cNvGrpSpPr/>
          <p:nvPr/>
        </p:nvGrpSpPr>
        <p:grpSpPr>
          <a:xfrm>
            <a:off x="9821863" y="4237038"/>
            <a:ext cx="506412" cy="501650"/>
            <a:chExt cx="379359" cy="376864"/>
          </a:xfrm>
        </p:grpSpPr>
        <p:sp>
          <p:nvSpPr>
            <p:cNvPr id="14" name="Freeform 150"/>
            <p:cNvSpPr>
              <a:spLocks noChangeArrowheads="1" noEditPoints="1"/>
            </p:cNvSpPr>
            <p:nvPr/>
          </p:nvSpPr>
          <p:spPr bwMode="auto">
            <a:xfrm>
              <a:off x="0" y="0"/>
              <a:ext cx="379359" cy="376864"/>
            </a:xfrm>
            <a:custGeom>
              <a:gdLst>
                <a:gd fmla="*/ 2147483646 w 114" name="T0"/>
                <a:gd fmla="*/ 0 h 114" name="T1"/>
                <a:gd fmla="*/ 0 w 114" name="T2"/>
                <a:gd fmla="*/ 2147483646 h 114" name="T3"/>
                <a:gd fmla="*/ 2147483646 w 114" name="T4"/>
                <a:gd fmla="*/ 2147483646 h 114" name="T5"/>
                <a:gd fmla="*/ 2147483646 w 114" name="T6"/>
                <a:gd fmla="*/ 2147483646 h 114" name="T7"/>
                <a:gd fmla="*/ 2147483646 w 114" name="T8"/>
                <a:gd fmla="*/ 0 h 114" name="T9"/>
                <a:gd fmla="*/ 2147483646 w 114" name="T10"/>
                <a:gd fmla="*/ 2147483646 h 114" name="T11"/>
                <a:gd fmla="*/ 2147483646 w 114" name="T12"/>
                <a:gd fmla="*/ 2147483646 h 114" name="T13"/>
                <a:gd fmla="*/ 2147483646 w 114" name="T14"/>
                <a:gd fmla="*/ 2147483646 h 114" name="T15"/>
                <a:gd fmla="*/ 2147483646 w 114" name="T16"/>
                <a:gd fmla="*/ 2147483646 h 114" name="T17"/>
                <a:gd fmla="*/ 2147483646 w 114" name="T18"/>
                <a:gd fmla="*/ 2147483646 h 11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14" name="T30"/>
                <a:gd fmla="*/ 0 h 114" name="T31"/>
                <a:gd fmla="*/ 114 w 114" name="T32"/>
                <a:gd fmla="*/ 114 h 11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14" w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5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6656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6657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6658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gdLst>
                <a:gd fmla="*/ 2147483646 w 25" name="T0"/>
                <a:gd fmla="*/ 2147483646 h 25" name="T1"/>
                <a:gd fmla="*/ 2147483646 w 25" name="T2"/>
                <a:gd fmla="*/ 2147483646 h 25" name="T3"/>
                <a:gd fmla="*/ 2147483646 w 25" name="T4"/>
                <a:gd fmla="*/ 2147483646 h 25" name="T5"/>
                <a:gd fmla="*/ 2147483646 w 25" name="T6"/>
                <a:gd fmla="*/ 2147483646 h 25" name="T7"/>
                <a:gd fmla="*/ 2147483646 w 25" name="T8"/>
                <a:gd fmla="*/ 2147483646 h 25" name="T9"/>
                <a:gd fmla="*/ 0 w 25" name="T10"/>
                <a:gd fmla="*/ 0 h 25" name="T11"/>
                <a:gd fmla="*/ 2147483646 w 25" name="T12"/>
                <a:gd fmla="*/ 2147483646 h 25" name="T13"/>
                <a:gd fmla="*/ 2147483646 w 25" name="T14"/>
                <a:gd fmla="*/ 2147483646 h 2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5" name="T24"/>
                <a:gd fmla="*/ 0 h 25" name="T25"/>
                <a:gd fmla="*/ 25 w 25" name="T26"/>
                <a:gd fmla="*/ 25 h 2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5" w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9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gdLst>
                <a:gd fmla="*/ 0 w 9" name="T0"/>
                <a:gd fmla="*/ 2147483646 h 8" name="T1"/>
                <a:gd fmla="*/ 2147483646 w 9" name="T2"/>
                <a:gd fmla="*/ 2147483646 h 8" name="T3"/>
                <a:gd fmla="*/ 2147483646 w 9" name="T4"/>
                <a:gd fmla="*/ 2147483646 h 8" name="T5"/>
                <a:gd fmla="*/ 2147483646 w 9" name="T6"/>
                <a:gd fmla="*/ 0 h 8" name="T7"/>
                <a:gd fmla="*/ 0 w 9" name="T8"/>
                <a:gd fmla="*/ 2147483646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" name="T15"/>
                <a:gd fmla="*/ 0 h 8" name="T16"/>
                <a:gd fmla="*/ 9 w 9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9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0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gdLst>
                <a:gd fmla="*/ 2147483646 w 11" name="T0"/>
                <a:gd fmla="*/ 0 h 6" name="T1"/>
                <a:gd fmla="*/ 0 w 11" name="T2"/>
                <a:gd fmla="*/ 2147483646 h 6" name="T3"/>
                <a:gd fmla="*/ 2147483646 w 11" name="T4"/>
                <a:gd fmla="*/ 2147483646 h 6" name="T5"/>
                <a:gd fmla="*/ 2147483646 w 11" name="T6"/>
                <a:gd fmla="*/ 2147483646 h 6" name="T7"/>
                <a:gd fmla="*/ 2147483646 w 11" name="T8"/>
                <a:gd fmla="*/ 0 h 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" name="T15"/>
                <a:gd fmla="*/ 0 h 6" name="T16"/>
                <a:gd fmla="*/ 11 w 11" name="T17"/>
                <a:gd fmla="*/ 6 h 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" w="11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1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gdLst>
                <a:gd fmla="*/ 0 w 8" name="T0"/>
                <a:gd fmla="*/ 2147483646 h 9" name="T1"/>
                <a:gd fmla="*/ 2147483646 w 8" name="T2"/>
                <a:gd fmla="*/ 2147483646 h 9" name="T3"/>
                <a:gd fmla="*/ 2147483646 w 8" name="T4"/>
                <a:gd fmla="*/ 2147483646 h 9" name="T5"/>
                <a:gd fmla="*/ 2147483646 w 8" name="T6"/>
                <a:gd fmla="*/ 0 h 9" name="T7"/>
                <a:gd fmla="*/ 0 w 8" name="T8"/>
                <a:gd fmla="*/ 2147483646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" name="T15"/>
                <a:gd fmla="*/ 0 h 9" name="T16"/>
                <a:gd fmla="*/ 8 w 8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8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2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gdLst>
                <a:gd fmla="*/ 2147483646 w 11" name="T0"/>
                <a:gd fmla="*/ 2147483646 h 5" name="T1"/>
                <a:gd fmla="*/ 2147483646 w 11" name="T2"/>
                <a:gd fmla="*/ 0 h 5" name="T3"/>
                <a:gd fmla="*/ 0 w 11" name="T4"/>
                <a:gd fmla="*/ 2147483646 h 5" name="T5"/>
                <a:gd fmla="*/ 2147483646 w 11" name="T6"/>
                <a:gd fmla="*/ 2147483646 h 5" name="T7"/>
                <a:gd fmla="*/ 2147483646 w 11" name="T8"/>
                <a:gd fmla="*/ 2147483646 h 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" name="T15"/>
                <a:gd fmla="*/ 0 h 5" name="T16"/>
                <a:gd fmla="*/ 11 w 11" name="T17"/>
                <a:gd fmla="*/ 5 h 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" w="11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3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6664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gdLst>
                <a:gd fmla="*/ 2147483646 w 7" name="T0"/>
                <a:gd fmla="*/ 2147483646 h 9" name="T1"/>
                <a:gd fmla="*/ 2147483646 w 7" name="T2"/>
                <a:gd fmla="*/ 0 h 9" name="T3"/>
                <a:gd fmla="*/ 0 w 7" name="T4"/>
                <a:gd fmla="*/ 2147483646 h 9" name="T5"/>
                <a:gd fmla="*/ 2147483646 w 7" name="T6"/>
                <a:gd fmla="*/ 2147483646 h 9" name="T7"/>
                <a:gd fmla="*/ 2147483646 w 7" name="T8"/>
                <a:gd fmla="*/ 2147483646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" name="T15"/>
                <a:gd fmla="*/ 0 h 9" name="T16"/>
                <a:gd fmla="*/ 7 w 7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7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5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gdLst>
                <a:gd fmla="*/ 0 w 5" name="T0"/>
                <a:gd fmla="*/ 2147483646 h 11" name="T1"/>
                <a:gd fmla="*/ 2147483646 w 5" name="T2"/>
                <a:gd fmla="*/ 2147483646 h 11" name="T3"/>
                <a:gd fmla="*/ 2147483646 w 5" name="T4"/>
                <a:gd fmla="*/ 2147483646 h 11" name="T5"/>
                <a:gd fmla="*/ 2147483646 w 5" name="T6"/>
                <a:gd fmla="*/ 0 h 11" name="T7"/>
                <a:gd fmla="*/ 0 w 5" name="T8"/>
                <a:gd fmla="*/ 2147483646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" name="T15"/>
                <a:gd fmla="*/ 0 h 11" name="T16"/>
                <a:gd fmla="*/ 5 w 5" name="T17"/>
                <a:gd fmla="*/ 11 h 1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" w="5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6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gdLst>
                <a:gd fmla="*/ 0 w 9" name="T0"/>
                <a:gd fmla="*/ 2147483646 h 8" name="T1"/>
                <a:gd fmla="*/ 2147483646 w 9" name="T2"/>
                <a:gd fmla="*/ 2147483646 h 8" name="T3"/>
                <a:gd fmla="*/ 2147483646 w 9" name="T4"/>
                <a:gd fmla="*/ 2147483646 h 8" name="T5"/>
                <a:gd fmla="*/ 2147483646 w 9" name="T6"/>
                <a:gd fmla="*/ 0 h 8" name="T7"/>
                <a:gd fmla="*/ 0 w 9" name="T8"/>
                <a:gd fmla="*/ 2147483646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" name="T15"/>
                <a:gd fmla="*/ 0 h 8" name="T16"/>
                <a:gd fmla="*/ 9 w 9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9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7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gdLst>
                <a:gd fmla="*/ 0 w 10" name="T0"/>
                <a:gd fmla="*/ 2147483646 h 6" name="T1"/>
                <a:gd fmla="*/ 2147483646 w 10" name="T2"/>
                <a:gd fmla="*/ 2147483646 h 6" name="T3"/>
                <a:gd fmla="*/ 2147483646 w 10" name="T4"/>
                <a:gd fmla="*/ 2147483646 h 6" name="T5"/>
                <a:gd fmla="*/ 2147483646 w 10" name="T6"/>
                <a:gd fmla="*/ 0 h 6" name="T7"/>
                <a:gd fmla="*/ 0 w 10" name="T8"/>
                <a:gd fmla="*/ 2147483646 h 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" name="T15"/>
                <a:gd fmla="*/ 0 h 6" name="T16"/>
                <a:gd fmla="*/ 10 w 10" name="T17"/>
                <a:gd fmla="*/ 6 h 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" w="10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8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gdLst>
                <a:gd fmla="*/ 2147483646 w 9" name="T0"/>
                <a:gd fmla="*/ 2147483646 h 9" name="T1"/>
                <a:gd fmla="*/ 2147483646 w 9" name="T2"/>
                <a:gd fmla="*/ 0 h 9" name="T3"/>
                <a:gd fmla="*/ 0 w 9" name="T4"/>
                <a:gd fmla="*/ 2147483646 h 9" name="T5"/>
                <a:gd fmla="*/ 2147483646 w 9" name="T6"/>
                <a:gd fmla="*/ 2147483646 h 9" name="T7"/>
                <a:gd fmla="*/ 2147483646 w 9" name="T8"/>
                <a:gd fmla="*/ 2147483646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" name="T15"/>
                <a:gd fmla="*/ 0 h 9" name="T16"/>
                <a:gd fmla="*/ 9 w 9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9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gdLst>
                <a:gd fmla="*/ 2147483646 w 11" name="T0"/>
                <a:gd fmla="*/ 0 h 5" name="T1"/>
                <a:gd fmla="*/ 0 w 11" name="T2"/>
                <a:gd fmla="*/ 2147483646 h 5" name="T3"/>
                <a:gd fmla="*/ 2147483646 w 11" name="T4"/>
                <a:gd fmla="*/ 2147483646 h 5" name="T5"/>
                <a:gd fmla="*/ 2147483646 w 11" name="T6"/>
                <a:gd fmla="*/ 2147483646 h 5" name="T7"/>
                <a:gd fmla="*/ 2147483646 w 11" name="T8"/>
                <a:gd fmla="*/ 0 h 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" name="T15"/>
                <a:gd fmla="*/ 0 h 5" name="T16"/>
                <a:gd fmla="*/ 11 w 11" name="T17"/>
                <a:gd fmla="*/ 5 h 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" w="11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0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6671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26673" name="Group 49"/>
          <p:cNvGrpSpPr/>
          <p:nvPr/>
        </p:nvGrpSpPr>
        <p:grpSpPr>
          <a:xfrm>
            <a:off x="7242175" y="4284663"/>
            <a:ext cx="400050" cy="519112"/>
            <a:chExt cx="299494" cy="389342"/>
          </a:xfrm>
        </p:grpSpPr>
        <p:sp>
          <p:nvSpPr>
            <p:cNvPr id="26652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gdLst>
                <a:gd fmla="*/ 2147483646 w 90" name="T0"/>
                <a:gd fmla="*/ 2147483646 h 83" name="T1"/>
                <a:gd fmla="*/ 2147483646 w 90" name="T2"/>
                <a:gd fmla="*/ 0 h 83" name="T3"/>
                <a:gd fmla="*/ 0 w 90" name="T4"/>
                <a:gd fmla="*/ 0 h 83" name="T5"/>
                <a:gd fmla="*/ 2147483646 w 90" name="T6"/>
                <a:gd fmla="*/ 2147483646 h 8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90" name="T12"/>
                <a:gd fmla="*/ 0 h 83" name="T13"/>
                <a:gd fmla="*/ 90 w 90" name="T14"/>
                <a:gd fmla="*/ 83 h 8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3" w="90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3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gdLst>
                <a:gd fmla="*/ 2147483646 w 90" name="T0"/>
                <a:gd fmla="*/ 0 h 29" name="T1"/>
                <a:gd fmla="*/ 2147483646 w 90" name="T2"/>
                <a:gd fmla="*/ 2147483646 h 29" name="T3"/>
                <a:gd fmla="*/ 2147483646 w 90" name="T4"/>
                <a:gd fmla="*/ 0 h 29" name="T5"/>
                <a:gd fmla="*/ 2147483646 w 90" name="T6"/>
                <a:gd fmla="*/ 0 h 29" name="T7"/>
                <a:gd fmla="*/ 2147483646 w 90" name="T8"/>
                <a:gd fmla="*/ 2147483646 h 29" name="T9"/>
                <a:gd fmla="*/ 2147483646 w 90" name="T10"/>
                <a:gd fmla="*/ 0 h 29" name="T11"/>
                <a:gd fmla="*/ 0 w 90" name="T12"/>
                <a:gd fmla="*/ 0 h 29" name="T13"/>
                <a:gd fmla="*/ 0 w 90" name="T14"/>
                <a:gd fmla="*/ 2147483646 h 29" name="T15"/>
                <a:gd fmla="*/ 2147483646 w 90" name="T16"/>
                <a:gd fmla="*/ 2147483646 h 29" name="T17"/>
                <a:gd fmla="*/ 2147483646 w 90" name="T18"/>
                <a:gd fmla="*/ 0 h 29" name="T19"/>
                <a:gd fmla="*/ 2147483646 w 90" name="T20"/>
                <a:gd fmla="*/ 0 h 2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90" name="T33"/>
                <a:gd fmla="*/ 0 h 29" name="T34"/>
                <a:gd fmla="*/ 90 w 90" name="T35"/>
                <a:gd fmla="*/ 29 h 2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8" w="90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6676" name="矩形 104"/>
          <p:cNvSpPr>
            <a:spLocks noChangeArrowheads="1"/>
          </p:cNvSpPr>
          <p:nvPr/>
        </p:nvSpPr>
        <p:spPr bwMode="auto">
          <a:xfrm>
            <a:off x="4460577" y="188595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6677" name="矩形 47"/>
          <p:cNvSpPr>
            <a:spLocks noChangeArrowheads="1"/>
          </p:cNvSpPr>
          <p:nvPr/>
        </p:nvSpPr>
        <p:spPr bwMode="auto">
          <a:xfrm>
            <a:off x="1565275" y="2338388"/>
            <a:ext cx="4195763" cy="111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6678" name="矩形 106"/>
          <p:cNvSpPr>
            <a:spLocks noChangeArrowheads="1"/>
          </p:cNvSpPr>
          <p:nvPr/>
        </p:nvSpPr>
        <p:spPr bwMode="auto">
          <a:xfrm>
            <a:off x="1381125" y="5091113"/>
            <a:ext cx="155257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6679" name="矩形 47"/>
          <p:cNvSpPr>
            <a:spLocks noChangeArrowheads="1"/>
          </p:cNvSpPr>
          <p:nvPr/>
        </p:nvSpPr>
        <p:spPr bwMode="auto">
          <a:xfrm>
            <a:off x="1171575" y="5511800"/>
            <a:ext cx="1971675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26680" name="矩形 108"/>
          <p:cNvSpPr>
            <a:spLocks noChangeArrowheads="1"/>
          </p:cNvSpPr>
          <p:nvPr/>
        </p:nvSpPr>
        <p:spPr bwMode="auto">
          <a:xfrm>
            <a:off x="4021138" y="5091113"/>
            <a:ext cx="1550987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6681" name="矩形 47"/>
          <p:cNvSpPr>
            <a:spLocks noChangeArrowheads="1"/>
          </p:cNvSpPr>
          <p:nvPr/>
        </p:nvSpPr>
        <p:spPr bwMode="auto">
          <a:xfrm>
            <a:off x="3811588" y="5511800"/>
            <a:ext cx="1971675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26682" name="矩形 110"/>
          <p:cNvSpPr>
            <a:spLocks noChangeArrowheads="1"/>
          </p:cNvSpPr>
          <p:nvPr/>
        </p:nvSpPr>
        <p:spPr bwMode="auto">
          <a:xfrm>
            <a:off x="9299574" y="5091113"/>
            <a:ext cx="155257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6683" name="矩形 47"/>
          <p:cNvSpPr>
            <a:spLocks noChangeArrowheads="1"/>
          </p:cNvSpPr>
          <p:nvPr/>
        </p:nvSpPr>
        <p:spPr bwMode="auto">
          <a:xfrm>
            <a:off x="9090024" y="5511800"/>
            <a:ext cx="1971675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26684" name="矩形 112"/>
          <p:cNvSpPr>
            <a:spLocks noChangeArrowheads="1"/>
          </p:cNvSpPr>
          <p:nvPr/>
        </p:nvSpPr>
        <p:spPr bwMode="auto">
          <a:xfrm>
            <a:off x="6661149" y="5091113"/>
            <a:ext cx="1550988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6685" name="矩形 47"/>
          <p:cNvSpPr>
            <a:spLocks noChangeArrowheads="1"/>
          </p:cNvSpPr>
          <p:nvPr/>
        </p:nvSpPr>
        <p:spPr bwMode="auto">
          <a:xfrm>
            <a:off x="6450012" y="5511800"/>
            <a:ext cx="1971675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4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34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grpId="0" id="3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38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grpId="0" id="4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42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fill="hold" grpId="0" id="4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46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5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53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56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59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2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5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8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1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4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7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8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83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6629"/>
      <p:bldP grpId="0" spid="26633"/>
      <p:bldP grpId="0" spid="26634"/>
      <p:bldP grpId="0" spid="26635"/>
      <p:bldP grpId="0" spid="26636"/>
      <p:bldP grpId="0" spid="26637"/>
      <p:bldP grpId="0" spid="26638"/>
      <p:bldP grpId="0" spid="26676"/>
      <p:bldP grpId="0" spid="26677"/>
      <p:bldP grpId="0" spid="26678"/>
      <p:bldP grpId="0" spid="26679"/>
      <p:bldP grpId="0" spid="26680"/>
      <p:bldP grpId="0" spid="26681"/>
      <p:bldP grpId="0" spid="26682"/>
      <p:bldP grpId="0" spid="26683"/>
      <p:bldP grpId="0" spid="26684"/>
      <p:bldP grpId="0" spid="2668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B8BD910B-1162-4DF8-8D96-36078D67D7C5}" type="slidenum">
              <a:rPr altLang="en-US" lang="zh-CN"/>
              <a:pPr>
                <a:defRPr/>
              </a:pPr>
              <a:t>25</a:t>
            </a:fld>
          </a:p>
        </p:txBody>
      </p:sp>
      <p:sp>
        <p:nvSpPr>
          <p:cNvPr id="2765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52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3506788" y="2433638"/>
            <a:ext cx="6534150" cy="1008062"/>
            <a:chExt cx="6535007" cy="1008202"/>
          </a:xfrm>
        </p:grpSpPr>
        <p:cxnSp>
          <p:nvCxnSpPr>
            <p:cNvPr id="3" name="肘形连接符 151"/>
            <p:cNvCxnSpPr>
              <a:cxnSpLocks noChangeShapeType="1"/>
            </p:cNvCxnSpPr>
            <p:nvPr/>
          </p:nvCxnSpPr>
          <p:spPr bwMode="auto">
            <a:xfrm>
              <a:off x="756000" y="378000"/>
              <a:ext cx="5779007" cy="630202"/>
            </a:xfrm>
            <a:prstGeom prst="bentConnector3">
              <a:avLst>
                <a:gd fmla="val 46218" name="adj1"/>
              </a:avLst>
            </a:prstGeom>
            <a:noFill/>
            <a:ln w="12700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" name="椭圆 13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grpSp>
          <p:nvGrpSpPr>
            <p:cNvPr id="5" name="Group 7"/>
            <p:cNvGrpSpPr/>
            <p:nvPr/>
          </p:nvGrpSpPr>
          <p:grpSpPr>
            <a:xfrm>
              <a:off x="153000" y="136763"/>
              <a:ext cx="450000" cy="434596"/>
              <a:chExt cx="583915" cy="496874"/>
            </a:xfrm>
          </p:grpSpPr>
          <p:sp>
            <p:nvSpPr>
              <p:cNvPr id="6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gdLst>
                  <a:gd fmla="*/ 2147483646 w 54" name="T0"/>
                  <a:gd fmla="*/ 2147483646 h 47" name="T1"/>
                  <a:gd fmla="*/ 2147483646 w 54" name="T2"/>
                  <a:gd fmla="*/ 2147483646 h 47" name="T3"/>
                  <a:gd fmla="*/ 2147483646 w 54" name="T4"/>
                  <a:gd fmla="*/ 2147483646 h 47" name="T5"/>
                  <a:gd fmla="*/ 0 w 54" name="T6"/>
                  <a:gd fmla="*/ 2147483646 h 47" name="T7"/>
                  <a:gd fmla="*/ 0 w 54" name="T8"/>
                  <a:gd fmla="*/ 2147483646 h 47" name="T9"/>
                  <a:gd fmla="*/ 2147483646 w 54" name="T10"/>
                  <a:gd fmla="*/ 2147483646 h 47" name="T11"/>
                  <a:gd fmla="*/ 2147483646 w 54" name="T12"/>
                  <a:gd fmla="*/ 2147483646 h 47" name="T13"/>
                  <a:gd fmla="*/ 2147483646 w 54" name="T14"/>
                  <a:gd fmla="*/ 2147483646 h 47" name="T15"/>
                  <a:gd fmla="*/ 2147483646 w 54" name="T16"/>
                  <a:gd fmla="*/ 2147483646 h 47" name="T17"/>
                  <a:gd fmla="*/ 2147483646 w 54" name="T18"/>
                  <a:gd fmla="*/ 2147483646 h 47" name="T19"/>
                  <a:gd fmla="*/ 2147483646 w 54" name="T20"/>
                  <a:gd fmla="*/ 2147483646 h 47" name="T21"/>
                  <a:gd fmla="*/ 2147483646 w 54" name="T22"/>
                  <a:gd fmla="*/ 2147483646 h 47" name="T23"/>
                  <a:gd fmla="*/ 2147483646 w 54" name="T24"/>
                  <a:gd fmla="*/ 2147483646 h 47" name="T25"/>
                  <a:gd fmla="*/ 2147483646 w 54" name="T26"/>
                  <a:gd fmla="*/ 2147483646 h 47" name="T27"/>
                  <a:gd fmla="*/ 2147483646 w 54" name="T28"/>
                  <a:gd fmla="*/ 2147483646 h 47" name="T29"/>
                  <a:gd fmla="*/ 2147483646 w 54" name="T30"/>
                  <a:gd fmla="*/ 2147483646 h 47" name="T31"/>
                  <a:gd fmla="*/ 2147483646 w 54" name="T32"/>
                  <a:gd fmla="*/ 2147483646 h 47" name="T33"/>
                  <a:gd fmla="*/ 2147483646 w 54" name="T34"/>
                  <a:gd fmla="*/ 2147483646 h 47" name="T35"/>
                  <a:gd fmla="*/ 2147483646 w 54" name="T36"/>
                  <a:gd fmla="*/ 2147483646 h 47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w 54" name="T57"/>
                  <a:gd fmla="*/ 0 h 47" name="T58"/>
                  <a:gd fmla="*/ 54 w 54" name="T59"/>
                  <a:gd fmla="*/ 47 h 47" name="T60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T60" l="T57" r="T59" t="T58"/>
                <a:pathLst>
                  <a:path h="47" w="54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7697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gdLst>
                  <a:gd fmla="*/ 2147483646 w 68" name="T0"/>
                  <a:gd fmla="*/ 2147483646 h 26" name="T1"/>
                  <a:gd fmla="*/ 2147483646 w 68" name="T2"/>
                  <a:gd fmla="*/ 2147483646 h 26" name="T3"/>
                  <a:gd fmla="*/ 2147483646 w 68" name="T4"/>
                  <a:gd fmla="*/ 2147483646 h 26" name="T5"/>
                  <a:gd fmla="*/ 2147483646 w 68" name="T6"/>
                  <a:gd fmla="*/ 2147483646 h 26" name="T7"/>
                  <a:gd fmla="*/ 2147483646 w 68" name="T8"/>
                  <a:gd fmla="*/ 2147483646 h 26" name="T9"/>
                  <a:gd fmla="*/ 2147483646 w 68" name="T10"/>
                  <a:gd fmla="*/ 2147483646 h 26" name="T11"/>
                  <a:gd fmla="*/ 2147483646 w 68" name="T12"/>
                  <a:gd fmla="*/ 2147483646 h 26" name="T13"/>
                  <a:gd fmla="*/ 2147483646 w 68" name="T14"/>
                  <a:gd fmla="*/ 2147483646 h 26" name="T15"/>
                  <a:gd fmla="*/ 2147483646 w 68" name="T16"/>
                  <a:gd fmla="*/ 2147483646 h 26" name="T17"/>
                  <a:gd fmla="*/ 2147483646 w 68" name="T18"/>
                  <a:gd fmla="*/ 0 h 26" name="T19"/>
                  <a:gd fmla="*/ 2147483646 w 68" name="T20"/>
                  <a:gd fmla="*/ 2147483646 h 26" name="T21"/>
                  <a:gd fmla="*/ 2147483646 w 68" name="T22"/>
                  <a:gd fmla="*/ 2147483646 h 26" name="T23"/>
                  <a:gd fmla="*/ 2147483646 w 68" name="T24"/>
                  <a:gd fmla="*/ 2147483646 h 26" name="T25"/>
                  <a:gd fmla="*/ 2147483646 w 68" name="T26"/>
                  <a:gd fmla="*/ 2147483646 h 26" name="T27"/>
                  <a:gd fmla="*/ 2147483646 w 68" name="T28"/>
                  <a:gd fmla="*/ 2147483646 h 26" name="T29"/>
                  <a:gd fmla="*/ 2147483646 w 68" name="T30"/>
                  <a:gd fmla="*/ 2147483646 h 26" name="T31"/>
                  <a:gd fmla="*/ 2147483646 w 68" name="T32"/>
                  <a:gd fmla="*/ 2147483646 h 26" name="T33"/>
                  <a:gd fmla="*/ 2147483646 w 68" name="T34"/>
                  <a:gd fmla="*/ 2147483646 h 26" name="T35"/>
                  <a:gd fmla="*/ 2147483646 w 68" name="T36"/>
                  <a:gd fmla="*/ 2147483646 h 26" name="T37"/>
                  <a:gd fmla="*/ 2147483646 w 68" name="T38"/>
                  <a:gd fmla="*/ 2147483646 h 2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w 68" name="T60"/>
                  <a:gd fmla="*/ 0 h 26" name="T61"/>
                  <a:gd fmla="*/ 68 w 68" name="T62"/>
                  <a:gd fmla="*/ 26 h 26" name="T63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T63" l="T60" r="T62" t="T61"/>
                <a:pathLst>
                  <a:path h="26" w="68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27658" name="Group 10"/>
          <p:cNvGrpSpPr/>
          <p:nvPr/>
        </p:nvGrpSpPr>
        <p:grpSpPr>
          <a:xfrm>
            <a:off x="3506788" y="4310063"/>
            <a:ext cx="4067175" cy="755650"/>
            <a:chExt cx="4066973" cy="756000"/>
          </a:xfrm>
        </p:grpSpPr>
        <p:cxnSp>
          <p:nvCxnSpPr>
            <p:cNvPr id="7" name="肘形连接符 160"/>
            <p:cNvCxnSpPr>
              <a:cxnSpLocks noChangeShapeType="1"/>
            </p:cNvCxnSpPr>
            <p:nvPr/>
          </p:nvCxnSpPr>
          <p:spPr bwMode="auto">
            <a:xfrm>
              <a:off x="756000" y="378000"/>
              <a:ext cx="3310973" cy="376143"/>
            </a:xfrm>
            <a:prstGeom prst="bentConnector3">
              <a:avLst>
                <a:gd fmla="val 50000" name="adj1"/>
              </a:avLst>
            </a:prstGeom>
            <a:noFill/>
            <a:ln w="12700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8" name="椭圆 140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9" name="Freeform 277"/>
            <p:cNvSpPr>
              <a:spLocks noChangeArrowheads="1" noEditPoints="1"/>
            </p:cNvSpPr>
            <p:nvPr/>
          </p:nvSpPr>
          <p:spPr bwMode="auto">
            <a:xfrm>
              <a:off x="190444" y="121807"/>
              <a:ext cx="383972" cy="455826"/>
            </a:xfrm>
            <a:custGeom>
              <a:gdLst>
                <a:gd fmla="*/ 2147483646 w 72" name="T0"/>
                <a:gd fmla="*/ 2147483646 h 86" name="T1"/>
                <a:gd fmla="*/ 2147483646 w 72" name="T2"/>
                <a:gd fmla="*/ 2147483646 h 86" name="T3"/>
                <a:gd fmla="*/ 2147483646 w 72" name="T4"/>
                <a:gd fmla="*/ 2147483646 h 86" name="T5"/>
                <a:gd fmla="*/ 2147483646 w 72" name="T6"/>
                <a:gd fmla="*/ 0 h 86" name="T7"/>
                <a:gd fmla="*/ 2147483646 w 72" name="T8"/>
                <a:gd fmla="*/ 0 h 86" name="T9"/>
                <a:gd fmla="*/ 2147483646 w 72" name="T10"/>
                <a:gd fmla="*/ 2147483646 h 86" name="T11"/>
                <a:gd fmla="*/ 2147483646 w 72" name="T12"/>
                <a:gd fmla="*/ 2147483646 h 86" name="T13"/>
                <a:gd fmla="*/ 2147483646 w 72" name="T14"/>
                <a:gd fmla="*/ 2147483646 h 86" name="T15"/>
                <a:gd fmla="*/ 0 w 72" name="T16"/>
                <a:gd fmla="*/ 2147483646 h 86" name="T17"/>
                <a:gd fmla="*/ 0 w 72" name="T18"/>
                <a:gd fmla="*/ 2147483646 h 86" name="T19"/>
                <a:gd fmla="*/ 2147483646 w 72" name="T20"/>
                <a:gd fmla="*/ 2147483646 h 86" name="T21"/>
                <a:gd fmla="*/ 2147483646 w 72" name="T22"/>
                <a:gd fmla="*/ 2147483646 h 86" name="T23"/>
                <a:gd fmla="*/ 2147483646 w 72" name="T24"/>
                <a:gd fmla="*/ 2147483646 h 86" name="T25"/>
                <a:gd fmla="*/ 2147483646 w 72" name="T26"/>
                <a:gd fmla="*/ 2147483646 h 86" name="T27"/>
                <a:gd fmla="*/ 2147483646 w 72" name="T28"/>
                <a:gd fmla="*/ 2147483646 h 86" name="T29"/>
                <a:gd fmla="*/ 2147483646 w 72" name="T30"/>
                <a:gd fmla="*/ 2147483646 h 86" name="T31"/>
                <a:gd fmla="*/ 2147483646 w 72" name="T32"/>
                <a:gd fmla="*/ 2147483646 h 86" name="T33"/>
                <a:gd fmla="*/ 2147483646 w 72" name="T34"/>
                <a:gd fmla="*/ 2147483646 h 86" name="T35"/>
                <a:gd fmla="*/ 2147483646 w 72" name="T36"/>
                <a:gd fmla="*/ 2147483646 h 86" name="T37"/>
                <a:gd fmla="*/ 2147483646 w 72" name="T38"/>
                <a:gd fmla="*/ 2147483646 h 86" name="T39"/>
                <a:gd fmla="*/ 2147483646 w 72" name="T40"/>
                <a:gd fmla="*/ 2147483646 h 86" name="T41"/>
                <a:gd fmla="*/ 2147483646 w 72" name="T42"/>
                <a:gd fmla="*/ 2147483646 h 86" name="T43"/>
                <a:gd fmla="*/ 2147483646 w 72" name="T44"/>
                <a:gd fmla="*/ 2147483646 h 86" name="T45"/>
                <a:gd fmla="*/ 2147483646 w 72" name="T46"/>
                <a:gd fmla="*/ 2147483646 h 86" name="T47"/>
                <a:gd fmla="*/ 2147483646 w 72" name="T48"/>
                <a:gd fmla="*/ 2147483646 h 86" name="T49"/>
                <a:gd fmla="*/ 2147483646 w 72" name="T50"/>
                <a:gd fmla="*/ 2147483646 h 86" name="T51"/>
                <a:gd fmla="*/ 2147483646 w 72" name="T52"/>
                <a:gd fmla="*/ 2147483646 h 86" name="T53"/>
                <a:gd fmla="*/ 2147483646 w 72" name="T54"/>
                <a:gd fmla="*/ 2147483646 h 86" name="T55"/>
                <a:gd fmla="*/ 2147483646 w 72" name="T56"/>
                <a:gd fmla="*/ 2147483646 h 86" name="T57"/>
                <a:gd fmla="*/ 2147483646 w 72" name="T58"/>
                <a:gd fmla="*/ 2147483646 h 8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72" name="T90"/>
                <a:gd fmla="*/ 0 h 86" name="T91"/>
                <a:gd fmla="*/ 72 w 72" name="T92"/>
                <a:gd fmla="*/ 86 h 86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86" w="72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27662" name="Group 14"/>
          <p:cNvGrpSpPr/>
          <p:nvPr/>
        </p:nvGrpSpPr>
        <p:grpSpPr>
          <a:xfrm>
            <a:off x="3506788" y="3371850"/>
            <a:ext cx="5300662" cy="1052513"/>
            <a:chExt cx="5300991" cy="1051895"/>
          </a:xfrm>
        </p:grpSpPr>
        <p:cxnSp>
          <p:nvCxnSpPr>
            <p:cNvPr id="10" name="肘形连接符 154"/>
            <p:cNvCxnSpPr>
              <a:cxnSpLocks noChangeShapeType="1"/>
            </p:cNvCxnSpPr>
            <p:nvPr/>
          </p:nvCxnSpPr>
          <p:spPr bwMode="auto">
            <a:xfrm>
              <a:off x="756000" y="378000"/>
              <a:ext cx="4544991" cy="673895"/>
            </a:xfrm>
            <a:prstGeom prst="bentConnector3">
              <a:avLst>
                <a:gd fmla="val 50000" name="adj1"/>
              </a:avLst>
            </a:prstGeom>
            <a:noFill/>
            <a:ln w="12700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1" name="椭圆 139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grpSp>
          <p:nvGrpSpPr>
            <p:cNvPr id="27686" name="Group 17"/>
            <p:cNvGrpSpPr/>
            <p:nvPr/>
          </p:nvGrpSpPr>
          <p:grpSpPr>
            <a:xfrm>
              <a:off x="153436" y="235588"/>
              <a:ext cx="474528" cy="295582"/>
              <a:chExt cx="471488" cy="293688"/>
            </a:xfrm>
          </p:grpSpPr>
          <p:sp>
            <p:nvSpPr>
              <p:cNvPr id="27687" name="Freeform 8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gdLst>
                  <a:gd fmla="*/ 2147483646 w 125" name="T0"/>
                  <a:gd fmla="*/ 2147483646 h 78" name="T1"/>
                  <a:gd fmla="*/ 2147483646 w 125" name="T2"/>
                  <a:gd fmla="*/ 0 h 78" name="T3"/>
                  <a:gd fmla="*/ 0 w 125" name="T4"/>
                  <a:gd fmla="*/ 0 h 78" name="T5"/>
                  <a:gd fmla="*/ 0 w 125" name="T6"/>
                  <a:gd fmla="*/ 2147483646 h 78" name="T7"/>
                  <a:gd fmla="*/ 2147483646 w 125" name="T8"/>
                  <a:gd fmla="*/ 2147483646 h 78" name="T9"/>
                  <a:gd fmla="*/ 2147483646 w 125" name="T10"/>
                  <a:gd fmla="*/ 2147483646 h 78" name="T11"/>
                  <a:gd fmla="*/ 2147483646 w 125" name="T12"/>
                  <a:gd fmla="*/ 2147483646 h 78" name="T13"/>
                  <a:gd fmla="*/ 2147483646 w 125" name="T14"/>
                  <a:gd fmla="*/ 2147483646 h 78" name="T15"/>
                  <a:gd fmla="*/ 2147483646 w 125" name="T16"/>
                  <a:gd fmla="*/ 2147483646 h 78" name="T17"/>
                  <a:gd fmla="*/ 2147483646 w 125" name="T18"/>
                  <a:gd fmla="*/ 2147483646 h 78" name="T19"/>
                  <a:gd fmla="*/ 2147483646 w 125" name="T20"/>
                  <a:gd fmla="*/ 2147483646 h 78" name="T21"/>
                  <a:gd fmla="*/ 2147483646 w 125" name="T22"/>
                  <a:gd fmla="*/ 2147483646 h 78" name="T23"/>
                  <a:gd fmla="*/ 2147483646 w 125" name="T24"/>
                  <a:gd fmla="*/ 2147483646 h 78" name="T25"/>
                  <a:gd fmla="*/ 2147483646 w 125" name="T26"/>
                  <a:gd fmla="*/ 2147483646 h 78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125" name="T42"/>
                  <a:gd fmla="*/ 0 h 78" name="T43"/>
                  <a:gd fmla="*/ 125 w 125" name="T44"/>
                  <a:gd fmla="*/ 78 h 78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78" w="125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5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5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27669" name="Group 21"/>
          <p:cNvGrpSpPr/>
          <p:nvPr/>
        </p:nvGrpSpPr>
        <p:grpSpPr>
          <a:xfrm>
            <a:off x="3506788" y="5248275"/>
            <a:ext cx="2454275" cy="755650"/>
            <a:chExt cx="2455131" cy="756000"/>
          </a:xfrm>
        </p:grpSpPr>
        <p:sp>
          <p:nvSpPr>
            <p:cNvPr id="14" name="直接连接符 68"/>
            <p:cNvSpPr>
              <a:spLocks noChangeShapeType="1"/>
            </p:cNvSpPr>
            <p:nvPr/>
          </p:nvSpPr>
          <p:spPr bwMode="auto">
            <a:xfrm flipH="1">
              <a:off x="412977" y="378001"/>
              <a:ext cx="2042154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椭圆 8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grpSp>
          <p:nvGrpSpPr>
            <p:cNvPr id="16" name="Group 24"/>
            <p:cNvGrpSpPr/>
            <p:nvPr/>
          </p:nvGrpSpPr>
          <p:grpSpPr>
            <a:xfrm>
              <a:off x="124976" y="198348"/>
              <a:ext cx="516045" cy="382660"/>
              <a:chExt cx="374651" cy="277813"/>
            </a:xfrm>
          </p:grpSpPr>
          <p:sp>
            <p:nvSpPr>
              <p:cNvPr id="17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gdLst>
                  <a:gd fmla="*/ 2147483646 w 89" name="T0"/>
                  <a:gd fmla="*/ 2147483646 h 81" name="T1"/>
                  <a:gd fmla="*/ 2147483646 w 89" name="T2"/>
                  <a:gd fmla="*/ 0 h 81" name="T3"/>
                  <a:gd fmla="*/ 2147483646 w 89" name="T4"/>
                  <a:gd fmla="*/ 2147483646 h 81" name="T5"/>
                  <a:gd fmla="*/ 2147483646 w 89" name="T6"/>
                  <a:gd fmla="*/ 2147483646 h 81" name="T7"/>
                  <a:gd fmla="*/ 0 w 89" name="T8"/>
                  <a:gd fmla="*/ 2147483646 h 81" name="T9"/>
                  <a:gd fmla="*/ 0 w 89" name="T10"/>
                  <a:gd fmla="*/ 2147483646 h 81" name="T11"/>
                  <a:gd fmla="*/ 2147483646 w 89" name="T12"/>
                  <a:gd fmla="*/ 2147483646 h 81" name="T13"/>
                  <a:gd fmla="*/ 2147483646 w 89" name="T14"/>
                  <a:gd fmla="*/ 2147483646 h 81" name="T15"/>
                  <a:gd fmla="*/ 2147483646 w 89" name="T16"/>
                  <a:gd fmla="*/ 2147483646 h 81" name="T17"/>
                  <a:gd fmla="*/ 2147483646 w 89" name="T18"/>
                  <a:gd fmla="*/ 2147483646 h 8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89" name="T30"/>
                  <a:gd fmla="*/ 0 h 81" name="T31"/>
                  <a:gd fmla="*/ 89 w 89" name="T32"/>
                  <a:gd fmla="*/ 81 h 81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81" w="89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8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gdLst>
                  <a:gd fmla="*/ 2147483646 w 92" name="T0"/>
                  <a:gd fmla="*/ 2147483646 h 80" name="T1"/>
                  <a:gd fmla="*/ 2147483646 w 92" name="T2"/>
                  <a:gd fmla="*/ 0 h 80" name="T3"/>
                  <a:gd fmla="*/ 0 w 92" name="T4"/>
                  <a:gd fmla="*/ 2147483646 h 80" name="T5"/>
                  <a:gd fmla="*/ 2147483646 w 92" name="T6"/>
                  <a:gd fmla="*/ 2147483646 h 80" name="T7"/>
                  <a:gd fmla="*/ 2147483646 w 92" name="T8"/>
                  <a:gd fmla="*/ 2147483646 h 80" name="T9"/>
                  <a:gd fmla="*/ 2147483646 w 92" name="T10"/>
                  <a:gd fmla="*/ 2147483646 h 80" name="T11"/>
                  <a:gd fmla="*/ 2147483646 w 92" name="T12"/>
                  <a:gd fmla="*/ 2147483646 h 80" name="T13"/>
                  <a:gd fmla="*/ 2147483646 w 92" name="T14"/>
                  <a:gd fmla="*/ 2147483646 h 80" name="T15"/>
                  <a:gd fmla="*/ 2147483646 w 92" name="T16"/>
                  <a:gd fmla="*/ 2147483646 h 8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92" name="T27"/>
                  <a:gd fmla="*/ 0 h 80" name="T28"/>
                  <a:gd fmla="*/ 92 w 92" name="T29"/>
                  <a:gd fmla="*/ 80 h 80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80" w="92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27675" name="任意多边形 56"/>
          <p:cNvSpPr>
            <a:spLocks noChangeArrowheads="1"/>
          </p:cNvSpPr>
          <p:nvPr/>
        </p:nvSpPr>
        <p:spPr bwMode="auto">
          <a:xfrm>
            <a:off x="9594850" y="2260600"/>
            <a:ext cx="1181100" cy="3698875"/>
          </a:xfrm>
          <a:custGeom>
            <a:gdLst>
              <a:gd fmla="*/ 1176576 w 1181100" name="T0"/>
              <a:gd fmla="*/ 0 h 3698875" name="T1"/>
              <a:gd fmla="*/ 1181100 w 1181100" name="T2"/>
              <a:gd fmla="*/ 0 h 3698875" name="T3"/>
              <a:gd fmla="*/ 1181100 w 1181100" name="T4"/>
              <a:gd fmla="*/ 3698875 h 3698875" name="T5"/>
              <a:gd fmla="*/ 0 w 1181100" name="T6"/>
              <a:gd fmla="*/ 3698875 h 3698875" name="T7"/>
              <a:gd fmla="*/ 0 w 1181100" name="T8"/>
              <a:gd fmla="*/ 1735795 h 3698875" name="T9"/>
              <a:gd fmla="*/ 48924 w 1181100" name="T10"/>
              <a:gd fmla="*/ 1697678 h 3698875" name="T11"/>
              <a:gd fmla="*/ 278759 w 1181100" name="T12"/>
              <a:gd fmla="*/ 1500788 h 3698875" name="T13"/>
              <a:gd fmla="*/ 453153 w 1181100" name="T14"/>
              <a:gd fmla="*/ 1330349 h 3698875" name="T15"/>
              <a:gd fmla="*/ 510936 w 1181100" name="T16"/>
              <a:gd fmla="*/ 1369307 h 3698875" name="T17"/>
              <a:gd fmla="*/ 590551 w 1181100" name="T18"/>
              <a:gd fmla="*/ 1385380 h 3698875" name="T19"/>
              <a:gd fmla="*/ 795088 w 1181100" name="T20"/>
              <a:gd fmla="*/ 1180843 h 3698875" name="T21"/>
              <a:gd fmla="*/ 735181 w 1181100" name="T22"/>
              <a:gd fmla="*/ 1036213 h 3698875" name="T23"/>
              <a:gd fmla="*/ 717723 w 1181100" name="T24"/>
              <a:gd fmla="*/ 1024442 h 3698875" name="T25"/>
              <a:gd fmla="*/ 820291 w 1181100" name="T26"/>
              <a:gd fmla="*/ 886780 h 3698875" name="T27"/>
              <a:gd fmla="*/ 1174186 w 1181100" name="T28"/>
              <a:gd fmla="*/ 21448 h 3698875" name="T29"/>
              <a:gd fmla="*/ 1176576 w 1181100" name="T30"/>
              <a:gd fmla="*/ 0 h 3698875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w 1181100" name="T48"/>
              <a:gd fmla="*/ 0 h 3698875" name="T49"/>
              <a:gd fmla="*/ 1181100 w 1181100" name="T50"/>
              <a:gd fmla="*/ 3698875 h 3698875" name="T51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T51" l="T48" r="T50" t="T49"/>
            <a:pathLst>
              <a:path h="3698875" w="1181100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76" name="任意多边形 59"/>
          <p:cNvSpPr>
            <a:spLocks noChangeArrowheads="1"/>
          </p:cNvSpPr>
          <p:nvPr/>
        </p:nvSpPr>
        <p:spPr bwMode="auto">
          <a:xfrm>
            <a:off x="8361363" y="4038600"/>
            <a:ext cx="1181100" cy="1922463"/>
          </a:xfrm>
          <a:custGeom>
            <a:gdLst>
              <a:gd fmla="*/ 1181100 w 1181100" name="T0"/>
              <a:gd fmla="*/ 0 h 1921854" name="T1"/>
              <a:gd fmla="*/ 1181100 w 1181100" name="T2"/>
              <a:gd fmla="*/ 1923681 h 1921854" name="T3"/>
              <a:gd fmla="*/ 0 w 1181100" name="T4"/>
              <a:gd fmla="*/ 1923681 h 1921854" name="T5"/>
              <a:gd fmla="*/ 0 w 1181100" name="T6"/>
              <a:gd fmla="*/ 732662 h 1921854" name="T7"/>
              <a:gd fmla="*/ 319230 w 1181100" name="T8"/>
              <a:gd fmla="*/ 562787 h 1921854" name="T9"/>
              <a:gd fmla="*/ 425975 w 1181100" name="T10"/>
              <a:gd fmla="*/ 500766 h 1921854" name="T11"/>
              <a:gd fmla="*/ 445921 w 1181100" name="T12"/>
              <a:gd fmla="*/ 530376 h 1921854" name="T13"/>
              <a:gd fmla="*/ 590551 w 1181100" name="T14"/>
              <a:gd fmla="*/ 590340 h 1921854" name="T15"/>
              <a:gd fmla="*/ 795088 w 1181100" name="T16"/>
              <a:gd fmla="*/ 385608 h 1921854" name="T17"/>
              <a:gd fmla="*/ 779015 w 1181100" name="T18"/>
              <a:gd fmla="*/ 305918 h 1921854" name="T19"/>
              <a:gd fmla="*/ 768996 w 1181100" name="T20"/>
              <a:gd fmla="*/ 291043 h 1921854" name="T21"/>
              <a:gd fmla="*/ 952789 w 1181100" name="T22"/>
              <a:gd fmla="*/ 167704 h 1921854" name="T23"/>
              <a:gd fmla="*/ 1140954 w 1181100" name="T24"/>
              <a:gd fmla="*/ 31306 h 1921854" name="T25"/>
              <a:gd fmla="*/ 1181100 w 1181100" name="T26"/>
              <a:gd fmla="*/ 0 h 1921854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1181100" name="T42"/>
              <a:gd fmla="*/ 0 h 1921854" name="T43"/>
              <a:gd fmla="*/ 1181100 w 1181100" name="T44"/>
              <a:gd fmla="*/ 1921854 h 1921854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921854" w="1181100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77" name="任意多边形 63"/>
          <p:cNvSpPr>
            <a:spLocks noChangeArrowheads="1"/>
          </p:cNvSpPr>
          <p:nvPr/>
        </p:nvSpPr>
        <p:spPr bwMode="auto">
          <a:xfrm>
            <a:off x="7126288" y="4799013"/>
            <a:ext cx="1181100" cy="1162050"/>
          </a:xfrm>
          <a:custGeom>
            <a:gdLst>
              <a:gd fmla="*/ 1181100 w 1181100" name="T0"/>
              <a:gd fmla="*/ 0 h 1161755" name="T1"/>
              <a:gd fmla="*/ 1181100 w 1181100" name="T2"/>
              <a:gd fmla="*/ 1162640 h 1161755" name="T3"/>
              <a:gd fmla="*/ 0 w 1181100" name="T4"/>
              <a:gd fmla="*/ 1162640 h 1161755" name="T5"/>
              <a:gd fmla="*/ 0 w 1181100" name="T6"/>
              <a:gd fmla="*/ 518249 h 1161755" name="T7"/>
              <a:gd fmla="*/ 336342 w 1181100" name="T8"/>
              <a:gd fmla="*/ 385812 h 1161755" name="T9"/>
              <a:gd fmla="*/ 408490 w 1181100" name="T10"/>
              <a:gd fmla="*/ 354498 h 1161755" name="T11"/>
              <a:gd fmla="*/ 445921 w 1181100" name="T12"/>
              <a:gd fmla="*/ 410058 h 1161755" name="T13"/>
              <a:gd fmla="*/ 590551 w 1181100" name="T14"/>
              <a:gd fmla="*/ 470010 h 1161755" name="T15"/>
              <a:gd fmla="*/ 795088 w 1181100" name="T16"/>
              <a:gd fmla="*/ 265317 h 1161755" name="T17"/>
              <a:gd fmla="*/ 790933 w 1181100" name="T18"/>
              <a:gd fmla="*/ 224066 h 1161755" name="T19"/>
              <a:gd fmla="*/ 781056 w 1181100" name="T20"/>
              <a:gd fmla="*/ 192223 h 1161755" name="T21"/>
              <a:gd fmla="*/ 1174526 w 1181100" name="T22"/>
              <a:gd fmla="*/ 3498 h 1161755" name="T23"/>
              <a:gd fmla="*/ 1181100 w 1181100" name="T24"/>
              <a:gd fmla="*/ 0 h 1161755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181100" name="T39"/>
              <a:gd fmla="*/ 0 h 1161755" name="T40"/>
              <a:gd fmla="*/ 1181100 w 1181100" name="T41"/>
              <a:gd fmla="*/ 1161755 h 1161755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161755" w="1181100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78" name="任意多边形 66"/>
          <p:cNvSpPr>
            <a:spLocks noChangeArrowheads="1"/>
          </p:cNvSpPr>
          <p:nvPr/>
        </p:nvSpPr>
        <p:spPr bwMode="auto">
          <a:xfrm>
            <a:off x="5137150" y="5337175"/>
            <a:ext cx="1936750" cy="622300"/>
          </a:xfrm>
          <a:custGeom>
            <a:gdLst>
              <a:gd fmla="*/ 1936754 w 1936748" name="T0"/>
              <a:gd fmla="*/ 0 h 623080" name="T1"/>
              <a:gd fmla="*/ 1936754 w 1936748" name="T2"/>
              <a:gd fmla="*/ 620743 h 623080" name="T3"/>
              <a:gd fmla="*/ 0 w 1936748" name="T4"/>
              <a:gd fmla="*/ 620743 h 623080" name="T5"/>
              <a:gd fmla="*/ 0 w 1936748" name="T6"/>
              <a:gd fmla="*/ 611581 h 623080" name="T7"/>
              <a:gd fmla="*/ 352298 w 1936748" name="T8"/>
              <a:gd fmla="*/ 517577 h 623080" name="T9"/>
              <a:gd fmla="*/ 750620 w 1936748" name="T10"/>
              <a:gd fmla="*/ 401829 h 623080" name="T11"/>
              <a:gd fmla="*/ 791649 w 1936748" name="T12"/>
              <a:gd fmla="*/ 389015 h 623080" name="T13"/>
              <a:gd fmla="*/ 823748 w 1936748" name="T14"/>
              <a:gd fmla="*/ 436447 h 623080" name="T15"/>
              <a:gd fmla="*/ 968378 w 1936748" name="T16"/>
              <a:gd fmla="*/ 496129 h 623080" name="T17"/>
              <a:gd fmla="*/ 1172915 w 1936748" name="T18"/>
              <a:gd fmla="*/ 292360 h 623080" name="T19"/>
              <a:gd fmla="*/ 1170638 w 1936748" name="T20"/>
              <a:gd fmla="*/ 269853 h 623080" name="T21"/>
              <a:gd fmla="*/ 1509047 w 1936748" name="T22"/>
              <a:gd fmla="*/ 156311 h 623080" name="T23"/>
              <a:gd fmla="*/ 1868382 w 1936748" name="T24"/>
              <a:gd fmla="*/ 26800 h 623080" name="T25"/>
              <a:gd fmla="*/ 1936754 w 1936748" name="T26"/>
              <a:gd fmla="*/ 0 h 623080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1936748" name="T42"/>
              <a:gd fmla="*/ 0 h 623080" name="T43"/>
              <a:gd fmla="*/ 1936748 w 1936748" name="T44"/>
              <a:gd fmla="*/ 623080 h 623080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623080" w="1936748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79" name="椭圆 51"/>
          <p:cNvSpPr>
            <a:spLocks noChangeArrowheads="1"/>
          </p:cNvSpPr>
          <p:nvPr/>
        </p:nvSpPr>
        <p:spPr bwMode="auto">
          <a:xfrm>
            <a:off x="10040938" y="3298825"/>
            <a:ext cx="288925" cy="287338"/>
          </a:xfrm>
          <a:prstGeom prst="ellipse">
            <a:avLst/>
          </a:pr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27680" name="椭圆 52"/>
          <p:cNvSpPr>
            <a:spLocks noChangeArrowheads="1"/>
          </p:cNvSpPr>
          <p:nvPr/>
        </p:nvSpPr>
        <p:spPr bwMode="auto">
          <a:xfrm>
            <a:off x="8807450" y="4279900"/>
            <a:ext cx="288925" cy="288925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27681" name="椭圆 53"/>
          <p:cNvSpPr>
            <a:spLocks noChangeArrowheads="1"/>
          </p:cNvSpPr>
          <p:nvPr/>
        </p:nvSpPr>
        <p:spPr bwMode="auto">
          <a:xfrm>
            <a:off x="7573963" y="4919663"/>
            <a:ext cx="287337" cy="288925"/>
          </a:xfrm>
          <a:prstGeom prst="ellipse">
            <a:avLst/>
          </a:pr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27682" name="椭圆 54"/>
          <p:cNvSpPr>
            <a:spLocks noChangeArrowheads="1"/>
          </p:cNvSpPr>
          <p:nvPr/>
        </p:nvSpPr>
        <p:spPr bwMode="auto">
          <a:xfrm>
            <a:off x="5961063" y="5486400"/>
            <a:ext cx="288925" cy="288925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27683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点击添加标题</a:t>
            </a:r>
          </a:p>
        </p:txBody>
      </p:sp>
      <p:sp>
        <p:nvSpPr>
          <p:cNvPr id="27684" name="文本框 37"/>
          <p:cNvSpPr>
            <a:spLocks noChangeArrowheads="1"/>
          </p:cNvSpPr>
          <p:nvPr/>
        </p:nvSpPr>
        <p:spPr bwMode="auto">
          <a:xfrm>
            <a:off x="70818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Add Your Title</a:t>
            </a:r>
          </a:p>
        </p:txBody>
      </p:sp>
      <p:grpSp>
        <p:nvGrpSpPr>
          <p:cNvPr id="27685" name="Group 37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19" name="直接连接符 10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直接连接符 10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7688" name="矩形 47"/>
          <p:cNvSpPr>
            <a:spLocks noChangeArrowheads="1"/>
          </p:cNvSpPr>
          <p:nvPr/>
        </p:nvSpPr>
        <p:spPr bwMode="auto">
          <a:xfrm>
            <a:off x="1303338" y="1474788"/>
            <a:ext cx="960596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7689" name="矩形 93"/>
          <p:cNvSpPr>
            <a:spLocks noChangeArrowheads="1"/>
          </p:cNvSpPr>
          <p:nvPr/>
        </p:nvSpPr>
        <p:spPr bwMode="auto">
          <a:xfrm>
            <a:off x="2182513" y="2489200"/>
            <a:ext cx="119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7690" name="矩形 165"/>
          <p:cNvSpPr>
            <a:spLocks noChangeArrowheads="1"/>
          </p:cNvSpPr>
          <p:nvPr/>
        </p:nvSpPr>
        <p:spPr bwMode="auto">
          <a:xfrm>
            <a:off x="1382395" y="2879725"/>
            <a:ext cx="1998980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点击输入图表的描述说明</a:t>
            </a:r>
          </a:p>
        </p:txBody>
      </p:sp>
      <p:sp>
        <p:nvSpPr>
          <p:cNvPr id="27691" name="矩形 41"/>
          <p:cNvSpPr>
            <a:spLocks noChangeArrowheads="1"/>
          </p:cNvSpPr>
          <p:nvPr/>
        </p:nvSpPr>
        <p:spPr bwMode="auto">
          <a:xfrm>
            <a:off x="2182513" y="3417888"/>
            <a:ext cx="119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7692" name="矩形 42"/>
          <p:cNvSpPr>
            <a:spLocks noChangeArrowheads="1"/>
          </p:cNvSpPr>
          <p:nvPr/>
        </p:nvSpPr>
        <p:spPr bwMode="auto">
          <a:xfrm>
            <a:off x="1382395" y="3808413"/>
            <a:ext cx="1998980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点击输入图表的描述说明</a:t>
            </a:r>
          </a:p>
        </p:txBody>
      </p:sp>
      <p:sp>
        <p:nvSpPr>
          <p:cNvPr id="27693" name="矩形 44"/>
          <p:cNvSpPr>
            <a:spLocks noChangeArrowheads="1"/>
          </p:cNvSpPr>
          <p:nvPr/>
        </p:nvSpPr>
        <p:spPr bwMode="auto">
          <a:xfrm>
            <a:off x="2182513" y="4362450"/>
            <a:ext cx="119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7694" name="矩形 45"/>
          <p:cNvSpPr>
            <a:spLocks noChangeArrowheads="1"/>
          </p:cNvSpPr>
          <p:nvPr/>
        </p:nvSpPr>
        <p:spPr bwMode="auto">
          <a:xfrm>
            <a:off x="1382395" y="4754563"/>
            <a:ext cx="1998980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点击输入图表的描述说明</a:t>
            </a:r>
          </a:p>
        </p:txBody>
      </p:sp>
      <p:sp>
        <p:nvSpPr>
          <p:cNvPr id="27695" name="矩形 47"/>
          <p:cNvSpPr>
            <a:spLocks noChangeArrowheads="1"/>
          </p:cNvSpPr>
          <p:nvPr/>
        </p:nvSpPr>
        <p:spPr bwMode="auto">
          <a:xfrm>
            <a:off x="2182513" y="5287963"/>
            <a:ext cx="119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27696" name="矩形 48"/>
          <p:cNvSpPr>
            <a:spLocks noChangeArrowheads="1"/>
          </p:cNvSpPr>
          <p:nvPr/>
        </p:nvSpPr>
        <p:spPr bwMode="auto">
          <a:xfrm>
            <a:off x="1382395" y="5680075"/>
            <a:ext cx="1998980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点击输入图表的描述说明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23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26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29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900" id="32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35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38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41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44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1" id="4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47" tmFilter="0, 0; .2, .5; .8, .5; 1, 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8"/>
                                        <p:tgtEl>
                                          <p:spTgt spid="27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7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1" id="6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63" tmFilter="0, 0; .2, .5; .8, .5; 1, 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4"/>
                                        <p:tgtEl>
                                          <p:spTgt spid="27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7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3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6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1" id="7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79" tmFilter="0, 0; .2, .5; .8, .5; 1, 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0"/>
                                        <p:tgtEl>
                                          <p:spTgt spid="27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8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8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9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2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1" id="9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95" tmFilter="0, 0; .2, .5; .8, .5; 1, 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6"/>
                                        <p:tgtEl>
                                          <p:spTgt spid="27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9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10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5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8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675"/>
      <p:bldP grpId="0" spid="27676"/>
      <p:bldP grpId="0" spid="27677"/>
      <p:bldP grpId="0" spid="27678"/>
      <p:bldP grpId="0" spid="27679"/>
      <p:bldP grpId="1" spid="27679"/>
      <p:bldP grpId="0" spid="27680"/>
      <p:bldP grpId="1" spid="27680"/>
      <p:bldP grpId="0" spid="27681"/>
      <p:bldP grpId="1" spid="27681"/>
      <p:bldP grpId="0" spid="27682"/>
      <p:bldP grpId="1" spid="27682"/>
      <p:bldP grpId="0" spid="27683"/>
      <p:bldP grpId="0" spid="27684"/>
      <p:bldP grpId="0" spid="27688"/>
      <p:bldP grpId="0" spid="27689"/>
      <p:bldP grpId="0" spid="27690"/>
      <p:bldP grpId="0" spid="27691"/>
      <p:bldP grpId="0" spid="27692"/>
      <p:bldP grpId="0" spid="27693"/>
      <p:bldP grpId="0" spid="27694"/>
      <p:bldP grpId="0" spid="27695"/>
      <p:bldP grpId="0" spid="27696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FA9C0B4C-F188-422B-A1AB-73FFC1239617}" type="slidenum">
              <a:rPr altLang="en-US" lang="zh-CN"/>
              <a:pPr>
                <a:defRPr/>
              </a:pPr>
              <a:t>26</a:t>
            </a:fld>
          </a:p>
        </p:txBody>
      </p:sp>
      <p:sp>
        <p:nvSpPr>
          <p:cNvPr id="2867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8676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47"/>
          <p:cNvSpPr>
            <a:spLocks noChangeArrowheads="1"/>
          </p:cNvSpPr>
          <p:nvPr/>
        </p:nvSpPr>
        <p:spPr bwMode="auto">
          <a:xfrm>
            <a:off x="1368425" y="5424488"/>
            <a:ext cx="9475788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。在此录入上述图表的综合描述说明，在此录入上述图表的综合描述说明，在此录入上述图表的综合描述说明，在此录入图表的综合描述说明，在此录入上述图表的综合描述说明。</a:t>
            </a:r>
          </a:p>
        </p:txBody>
      </p:sp>
      <p:sp>
        <p:nvSpPr>
          <p:cNvPr id="28677" name="任意多边形 42"/>
          <p:cNvSpPr>
            <a:spLocks noChangeArrowheads="1"/>
          </p:cNvSpPr>
          <p:nvPr/>
        </p:nvSpPr>
        <p:spPr bwMode="auto">
          <a:xfrm>
            <a:off x="2017713" y="3535363"/>
            <a:ext cx="8158162" cy="1679575"/>
          </a:xfrm>
          <a:custGeom>
            <a:gdLst>
              <a:gd fmla="*/ 1174225 w 19135506" name="T0"/>
              <a:gd fmla="*/ 117950 h 3938179" name="T1"/>
              <a:gd fmla="*/ 1214264 w 19135506" name="T2"/>
              <a:gd fmla="*/ 181689 h 3938179" name="T3"/>
              <a:gd fmla="*/ 1237123 w 19135506" name="T4"/>
              <a:gd fmla="*/ 190848 h 3938179" name="T5"/>
              <a:gd fmla="*/ 1265092 w 19135506" name="T6"/>
              <a:gd fmla="*/ 234395 h 3938179" name="T7"/>
              <a:gd fmla="*/ 1294790 w 19135506" name="T8"/>
              <a:gd fmla="*/ 434208 h 3938179" name="T9"/>
              <a:gd fmla="*/ 1320990 w 19135506" name="T10"/>
              <a:gd fmla="*/ 426633 h 3938179" name="T11"/>
              <a:gd fmla="*/ 1360648 w 19135506" name="T12"/>
              <a:gd fmla="*/ 514733 h 3938179" name="T13"/>
              <a:gd fmla="*/ 1546663 w 19135506" name="T14"/>
              <a:gd fmla="*/ 399789 h 3938179" name="T15"/>
              <a:gd fmla="*/ 1655641 w 19135506" name="T16"/>
              <a:gd fmla="*/ 417952 h 3938179" name="T17"/>
              <a:gd fmla="*/ 1693343 w 19135506" name="T18"/>
              <a:gd fmla="*/ 461837 h 3938179" name="T19"/>
              <a:gd fmla="*/ 1817778 w 19135506" name="T20"/>
              <a:gd fmla="*/ 497761 h 3938179" name="T21"/>
              <a:gd fmla="*/ 1845567 w 19135506" name="T22"/>
              <a:gd fmla="*/ 368748 h 3938179" name="T23"/>
              <a:gd fmla="*/ 1869240 w 19135506" name="T24"/>
              <a:gd fmla="*/ 427692 h 3938179" name="T25"/>
              <a:gd fmla="*/ 1934523 w 19135506" name="T26"/>
              <a:gd fmla="*/ 464331 h 3938179" name="T27"/>
              <a:gd fmla="*/ 1980895 w 19135506" name="T28"/>
              <a:gd fmla="*/ 353008 h 3938179" name="T29"/>
              <a:gd fmla="*/ 2071950 w 19135506" name="T30"/>
              <a:gd fmla="*/ 460819 h 3938179" name="T31"/>
              <a:gd fmla="*/ 2107899 w 19135506" name="T32"/>
              <a:gd fmla="*/ 456584 h 3938179" name="T33"/>
              <a:gd fmla="*/ 2142789 w 19135506" name="T34"/>
              <a:gd fmla="*/ 216477 h 3938179" name="T35"/>
              <a:gd fmla="*/ 2193472 w 19135506" name="T36"/>
              <a:gd fmla="*/ 391129 h 3938179" name="T37"/>
              <a:gd fmla="*/ 2261354 w 19135506" name="T38"/>
              <a:gd fmla="*/ 446265 h 3938179" name="T39"/>
              <a:gd fmla="*/ 2332480 w 19135506" name="T40"/>
              <a:gd fmla="*/ 404744 h 3938179" name="T41"/>
              <a:gd fmla="*/ 2385209 w 19135506" name="T42"/>
              <a:gd fmla="*/ 411296 h 3938179" name="T43"/>
              <a:gd fmla="*/ 2434431 w 19135506" name="T44"/>
              <a:gd fmla="*/ 148624 h 3938179" name="T45"/>
              <a:gd fmla="*/ 2456563 w 19135506" name="T46"/>
              <a:gd fmla="*/ 97241 h 3938179" name="T47"/>
              <a:gd fmla="*/ 2491961 w 19135506" name="T48"/>
              <a:gd fmla="*/ 212687 h 3938179" name="T49"/>
              <a:gd fmla="*/ 2514412 w 19135506" name="T50"/>
              <a:gd fmla="*/ 191682 h 3938179" name="T51"/>
              <a:gd fmla="*/ 2544985 w 19135506" name="T52"/>
              <a:gd fmla="*/ 263920 h 3938179" name="T53"/>
              <a:gd fmla="*/ 2574202 w 19135506" name="T54"/>
              <a:gd fmla="*/ 388507 h 3938179" name="T55"/>
              <a:gd fmla="*/ 2603960 w 19135506" name="T56"/>
              <a:gd fmla="*/ 424791 h 3938179" name="T57"/>
              <a:gd fmla="*/ 2692014 w 19135506" name="T58"/>
              <a:gd fmla="*/ 381883 h 3938179" name="T59"/>
              <a:gd fmla="*/ 2850200 w 19135506" name="T60"/>
              <a:gd fmla="*/ 364855 h 3938179" name="T61"/>
              <a:gd fmla="*/ 2907706 w 19135506" name="T62"/>
              <a:gd fmla="*/ 434785 h 3938179" name="T63"/>
              <a:gd fmla="*/ 3006126 w 19135506" name="T64"/>
              <a:gd fmla="*/ 383500 h 3938179" name="T65"/>
              <a:gd fmla="*/ 3037400 w 19135506" name="T66"/>
              <a:gd fmla="*/ 434241 h 3938179" name="T67"/>
              <a:gd fmla="*/ 3129280 w 19135506" name="T68"/>
              <a:gd fmla="*/ 525258 h 3938179" name="T69"/>
              <a:gd fmla="*/ 3183309 w 19135506" name="T70"/>
              <a:gd fmla="*/ 537855 h 3938179" name="T71"/>
              <a:gd fmla="*/ 3237793 w 19135506" name="T72"/>
              <a:gd fmla="*/ 539393 h 3938179" name="T73"/>
              <a:gd fmla="*/ 3356732 w 19135506" name="T74"/>
              <a:gd fmla="*/ 457738 h 3938179" name="T75"/>
              <a:gd fmla="*/ 3413504 w 19135506" name="T76"/>
              <a:gd fmla="*/ 501505 h 3938179" name="T77"/>
              <a:gd fmla="*/ 3449198 w 19135506" name="T78"/>
              <a:gd fmla="*/ 572199 h 3938179" name="T79"/>
              <a:gd fmla="*/ 3466281 w 19135506" name="T80"/>
              <a:gd fmla="*/ 716314 h 3938179" name="T81"/>
              <a:gd fmla="*/ 15696 w 19135506" name="T82"/>
              <a:gd fmla="*/ 662828 h 3938179" name="T83"/>
              <a:gd fmla="*/ 139568 w 19135506" name="T84"/>
              <a:gd fmla="*/ 588905 h 3938179" name="T85"/>
              <a:gd fmla="*/ 234599 w 19135506" name="T86"/>
              <a:gd fmla="*/ 678756 h 3938179" name="T87"/>
              <a:gd fmla="*/ 302904 w 19135506" name="T88"/>
              <a:gd fmla="*/ 576761 h 3938179" name="T89"/>
              <a:gd fmla="*/ 405920 w 19135506" name="T90"/>
              <a:gd fmla="*/ 536209 h 3938179" name="T91"/>
              <a:gd fmla="*/ 497755 w 19135506" name="T92"/>
              <a:gd fmla="*/ 576635 h 3938179" name="T93"/>
              <a:gd fmla="*/ 549191 w 19135506" name="T94"/>
              <a:gd fmla="*/ 440425 h 3938179" name="T95"/>
              <a:gd fmla="*/ 656159 w 19135506" name="T96"/>
              <a:gd fmla="*/ 386637 h 3938179" name="T97"/>
              <a:gd fmla="*/ 700799 w 19135506" name="T98"/>
              <a:gd fmla="*/ 503455 h 3938179" name="T99"/>
              <a:gd fmla="*/ 721027 w 19135506" name="T100"/>
              <a:gd fmla="*/ 497123 h 3938179" name="T101"/>
              <a:gd fmla="*/ 758892 w 19135506" name="T102"/>
              <a:gd fmla="*/ 514966 h 3938179" name="T103"/>
              <a:gd fmla="*/ 820280 w 19135506" name="T104"/>
              <a:gd fmla="*/ 216936 h 3938179" name="T105"/>
              <a:gd fmla="*/ 865868 w 19135506" name="T106"/>
              <a:gd fmla="*/ 414268 h 3938179" name="T107"/>
              <a:gd fmla="*/ 902513 w 19135506" name="T108"/>
              <a:gd fmla="*/ 491673 h 3938179" name="T109"/>
              <a:gd fmla="*/ 976338 w 19135506" name="T110"/>
              <a:gd fmla="*/ 411774 h 3938179" name="T111"/>
              <a:gd fmla="*/ 1015099 w 19135506" name="T112"/>
              <a:gd fmla="*/ 412087 h 3938179" name="T113"/>
              <a:gd fmla="*/ 1070000 w 19135506" name="T114"/>
              <a:gd fmla="*/ 462302 h 3938179" name="T115"/>
              <a:gd fmla="*/ 1134337 w 19135506" name="T116"/>
              <a:gd fmla="*/ 74695 h 3938179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w 19135506" name="T177"/>
              <a:gd fmla="*/ 0 h 3938179" name="T178"/>
              <a:gd fmla="*/ 19135506 w 19135506" name="T179"/>
              <a:gd fmla="*/ 3938179 h 3938179" name="T180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T180" l="T177" r="T179" t="T178"/>
            <a:pathLst>
              <a:path h="3938179" w="19135506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lnTo>
                  <a:pt x="6319584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8678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点击添加标题</a:t>
            </a:r>
          </a:p>
        </p:txBody>
      </p:sp>
      <p:sp>
        <p:nvSpPr>
          <p:cNvPr id="28679" name="文本框 37"/>
          <p:cNvSpPr>
            <a:spLocks noChangeArrowheads="1"/>
          </p:cNvSpPr>
          <p:nvPr/>
        </p:nvSpPr>
        <p:spPr bwMode="auto">
          <a:xfrm>
            <a:off x="70818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Add Your Title</a:t>
            </a:r>
          </a:p>
        </p:txBody>
      </p:sp>
      <p:grpSp>
        <p:nvGrpSpPr>
          <p:cNvPr id="28680" name="Group 8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3" name="直接连接符 5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692" name="直接连接符 5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8683" name="文本框 44"/>
          <p:cNvSpPr>
            <a:spLocks noChangeArrowheads="1"/>
          </p:cNvSpPr>
          <p:nvPr/>
        </p:nvSpPr>
        <p:spPr bwMode="auto">
          <a:xfrm>
            <a:off x="2994025" y="1816100"/>
            <a:ext cx="1452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F2F2F2"/>
                </a:solidFill>
                <a:sym charset="-122" panose="02000000000000000000" pitchFamily="2" typeface="方正兰亭黑_GBK"/>
              </a:rPr>
              <a:t>国际化视野</a:t>
            </a:r>
          </a:p>
        </p:txBody>
      </p:sp>
      <p:sp>
        <p:nvSpPr>
          <p:cNvPr id="28684" name="文本框 45"/>
          <p:cNvSpPr>
            <a:spLocks noChangeArrowheads="1"/>
          </p:cNvSpPr>
          <p:nvPr/>
        </p:nvSpPr>
        <p:spPr bwMode="auto">
          <a:xfrm>
            <a:off x="8766174" y="2006600"/>
            <a:ext cx="16052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sym charset="-122" panose="02000000000000000000" pitchFamily="2" typeface="方正兰亭黑_GBK"/>
              </a:rPr>
              <a:t>拒绝平庸</a:t>
            </a:r>
          </a:p>
        </p:txBody>
      </p:sp>
      <p:sp>
        <p:nvSpPr>
          <p:cNvPr id="28685" name="文本框 46"/>
          <p:cNvSpPr>
            <a:spLocks noChangeArrowheads="1"/>
          </p:cNvSpPr>
          <p:nvPr/>
        </p:nvSpPr>
        <p:spPr bwMode="auto">
          <a:xfrm>
            <a:off x="5146675" y="1543050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A5A5A5"/>
                </a:solidFill>
                <a:sym charset="-122" panose="02000000000000000000" pitchFamily="2" typeface="方正兰亭黑_GBK"/>
              </a:rPr>
              <a:t>独立创新思维</a:t>
            </a:r>
          </a:p>
        </p:txBody>
      </p:sp>
      <p:sp>
        <p:nvSpPr>
          <p:cNvPr id="28686" name="文本框 47"/>
          <p:cNvSpPr>
            <a:spLocks noChangeArrowheads="1"/>
          </p:cNvSpPr>
          <p:nvPr/>
        </p:nvSpPr>
        <p:spPr bwMode="auto">
          <a:xfrm>
            <a:off x="6908799" y="2233613"/>
            <a:ext cx="1402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F2F2F2"/>
                </a:solidFill>
                <a:sym charset="-122" panose="02000000000000000000" pitchFamily="2" typeface="方正兰亭黑_GBK"/>
              </a:rPr>
              <a:t>精益求精</a:t>
            </a:r>
          </a:p>
        </p:txBody>
      </p:sp>
      <p:sp>
        <p:nvSpPr>
          <p:cNvPr id="28687" name="文本框 48"/>
          <p:cNvSpPr>
            <a:spLocks noChangeArrowheads="1"/>
          </p:cNvSpPr>
          <p:nvPr/>
        </p:nvSpPr>
        <p:spPr bwMode="auto">
          <a:xfrm>
            <a:off x="5603875" y="2922588"/>
            <a:ext cx="3230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A5A5A5"/>
                </a:solidFill>
                <a:sym charset="-122" panose="02000000000000000000" pitchFamily="2" typeface="方正兰亭黑_GBK"/>
              </a:rPr>
              <a:t>产品与产品的差异在于细节</a:t>
            </a:r>
          </a:p>
        </p:txBody>
      </p:sp>
      <p:sp>
        <p:nvSpPr>
          <p:cNvPr id="28688" name="文本框 53"/>
          <p:cNvSpPr>
            <a:spLocks noChangeArrowheads="1"/>
          </p:cNvSpPr>
          <p:nvPr/>
        </p:nvSpPr>
        <p:spPr bwMode="auto">
          <a:xfrm>
            <a:off x="8872539" y="3157538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F2F2F2"/>
                </a:solidFill>
                <a:sym charset="-122" panose="02000000000000000000" pitchFamily="2" typeface="方正兰亭黑_GBK"/>
              </a:rPr>
              <a:t>良好沟通互动</a:t>
            </a:r>
          </a:p>
        </p:txBody>
      </p:sp>
      <p:sp>
        <p:nvSpPr>
          <p:cNvPr id="28689" name="文本框 54"/>
          <p:cNvSpPr>
            <a:spLocks noChangeArrowheads="1"/>
          </p:cNvSpPr>
          <p:nvPr/>
        </p:nvSpPr>
        <p:spPr bwMode="auto">
          <a:xfrm>
            <a:off x="2355850" y="3284538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7F7F7F"/>
                </a:solidFill>
                <a:sym charset="-122" panose="02000000000000000000" pitchFamily="2" typeface="方正兰亭黑_GBK"/>
              </a:rPr>
              <a:t>追求品质卓越</a:t>
            </a:r>
          </a:p>
        </p:txBody>
      </p:sp>
      <p:sp>
        <p:nvSpPr>
          <p:cNvPr id="28690" name="文本框 55"/>
          <p:cNvSpPr>
            <a:spLocks noChangeArrowheads="1"/>
          </p:cNvSpPr>
          <p:nvPr/>
        </p:nvSpPr>
        <p:spPr bwMode="auto">
          <a:xfrm>
            <a:off x="3829050" y="2368550"/>
            <a:ext cx="17068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3000">
                <a:solidFill>
                  <a:srgbClr val="7F7F7F"/>
                </a:solidFill>
                <a:sym charset="-122" panose="02000000000000000000" pitchFamily="2" typeface="方正兰亭黑_GBK"/>
              </a:rPr>
              <a:t>超越自我</a:t>
            </a:r>
          </a:p>
        </p:txBody>
      </p:sp>
      <p:sp>
        <p:nvSpPr>
          <p:cNvPr id="28691" name="文本框 56"/>
          <p:cNvSpPr>
            <a:spLocks noChangeArrowheads="1"/>
          </p:cNvSpPr>
          <p:nvPr/>
        </p:nvSpPr>
        <p:spPr bwMode="auto">
          <a:xfrm>
            <a:off x="1068388" y="2455863"/>
            <a:ext cx="16052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2F2F2"/>
                </a:solidFill>
                <a:sym charset="-122" panose="02000000000000000000" pitchFamily="2" typeface="方正兰亭黑_GBK"/>
              </a:rPr>
              <a:t>共创明天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9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3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4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7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31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35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39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43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47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8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51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55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6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8677"/>
      <p:bldP grpId="0" spid="28678"/>
      <p:bldP grpId="0" spid="28679"/>
      <p:bldP grpId="0" spid="28683"/>
      <p:bldP grpId="0" spid="28684"/>
      <p:bldP grpId="0" spid="28685"/>
      <p:bldP grpId="0" spid="28686"/>
      <p:bldP grpId="0" spid="28687"/>
      <p:bldP grpId="0" spid="28688"/>
      <p:bldP grpId="0" spid="28689"/>
      <p:bldP grpId="0" spid="28690"/>
      <p:bldP grpId="0" spid="28691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3688FCA5-71ED-44C0-9435-DDDA4D4A1CEC}" type="slidenum">
              <a:rPr altLang="en-US" lang="zh-CN"/>
              <a:pPr>
                <a:defRPr/>
              </a:pPr>
              <a:t>27</a:t>
            </a:fld>
          </a:p>
        </p:txBody>
      </p:sp>
      <p:sp>
        <p:nvSpPr>
          <p:cNvPr id="2969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00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Freeform 11"/>
          <p:cNvSpPr>
            <a:spLocks noChangeArrowheads="1"/>
          </p:cNvSpPr>
          <p:nvPr/>
        </p:nvSpPr>
        <p:spPr bwMode="auto">
          <a:xfrm>
            <a:off x="5219700" y="1858963"/>
            <a:ext cx="138113" cy="138112"/>
          </a:xfrm>
          <a:custGeom>
            <a:gdLst>
              <a:gd fmla="*/ 2079981001 w 1064" name="T0"/>
              <a:gd fmla="*/ 1208371767 h 1077" name="T1"/>
              <a:gd fmla="*/ 2047175140 w 1064" name="T2"/>
              <a:gd fmla="*/ 1071303494 h 1077" name="T3"/>
              <a:gd fmla="*/ 2147483646 w 1064" name="T4"/>
              <a:gd fmla="*/ 1010144884 h 1077" name="T5"/>
              <a:gd fmla="*/ 2147483646 w 1064" name="T6"/>
              <a:gd fmla="*/ 894158888 h 1077" name="T7"/>
              <a:gd fmla="*/ 1972818424 w 1064" name="T8"/>
              <a:gd fmla="*/ 782382936 h 1077" name="T9"/>
              <a:gd fmla="*/ 2147483646 w 1064" name="T10"/>
              <a:gd fmla="*/ 649524450 h 1077" name="T11"/>
              <a:gd fmla="*/ 2001243481 w 1064" name="T12"/>
              <a:gd fmla="*/ 582051031 h 1077" name="T13"/>
              <a:gd fmla="*/ 1797836911 w 1064" name="T14"/>
              <a:gd fmla="*/ 537764912 h 1077" name="T15"/>
              <a:gd fmla="*/ 1933441291 w 1064" name="T16"/>
              <a:gd fmla="*/ 347957731 h 1077" name="T17"/>
              <a:gd fmla="*/ 1756286056 w 1064" name="T18"/>
              <a:gd fmla="*/ 339521486 h 1077" name="T19"/>
              <a:gd fmla="*/ 1548498682 w 1064" name="T20"/>
              <a:gd fmla="*/ 362725328 h 1077" name="T21"/>
              <a:gd fmla="*/ 1607556009 w 1064" name="T22"/>
              <a:gd fmla="*/ 141294603 h 1077" name="T23"/>
              <a:gd fmla="*/ 1439145638 w 1064" name="T24"/>
              <a:gd fmla="*/ 191912074 h 1077" name="T25"/>
              <a:gd fmla="*/ 1251055203 w 1064" name="T26"/>
              <a:gd fmla="*/ 282589335 h 1077" name="T27"/>
              <a:gd fmla="*/ 1229184542 w 1064" name="T28"/>
              <a:gd fmla="*/ 54827258 h 1077" name="T29"/>
              <a:gd fmla="*/ 1087008891 w 1064" name="T30"/>
              <a:gd fmla="*/ 158167093 h 1077" name="T31"/>
              <a:gd fmla="*/ 944849985 w 1064" name="T32"/>
              <a:gd fmla="*/ 303671612 h 1077" name="T33"/>
              <a:gd fmla="*/ 842051466 w 1064" name="T34"/>
              <a:gd fmla="*/ 97008484 h 1077" name="T35"/>
              <a:gd fmla="*/ 745824219 w 1064" name="T36"/>
              <a:gd fmla="*/ 242513002 h 1077" name="T37"/>
              <a:gd fmla="*/ 662705894 w 1064" name="T38"/>
              <a:gd fmla="*/ 428093853 h 1077" name="T39"/>
              <a:gd fmla="*/ 494295653 w 1064" name="T40"/>
              <a:gd fmla="*/ 265716844 h 1077" name="T41"/>
              <a:gd fmla="*/ 454935265 w 1064" name="T42"/>
              <a:gd fmla="*/ 434425076 h 1077" name="T43"/>
              <a:gd fmla="*/ 443999935 w 1064" name="T44"/>
              <a:gd fmla="*/ 634773396 h 1077" name="T45"/>
              <a:gd fmla="*/ 227467698 w 1064" name="T46"/>
              <a:gd fmla="*/ 539869805 h 1077" name="T47"/>
              <a:gd fmla="*/ 249338229 w 1064" name="T48"/>
              <a:gd fmla="*/ 710683059 h 1077" name="T49"/>
              <a:gd fmla="*/ 310569147 w 1064" name="T50"/>
              <a:gd fmla="*/ 902595134 h 1077" name="T51"/>
              <a:gd fmla="*/ 72183124 w 1064" name="T52"/>
              <a:gd fmla="*/ 885722643 h 1077" name="T53"/>
              <a:gd fmla="*/ 153094107 w 1064" name="T54"/>
              <a:gd fmla="*/ 1037558513 h 1077" name="T55"/>
              <a:gd fmla="*/ 275572819 w 1064" name="T56"/>
              <a:gd fmla="*/ 1134566997 h 1077" name="T57"/>
              <a:gd fmla="*/ 153094107 w 1064" name="T58"/>
              <a:gd fmla="*/ 1233680503 h 1077" name="T59"/>
              <a:gd fmla="*/ 72183124 w 1064" name="T60"/>
              <a:gd fmla="*/ 1385516245 h 1077" name="T61"/>
              <a:gd fmla="*/ 310569147 w 1064" name="T62"/>
              <a:gd fmla="*/ 1366538861 h 1077" name="T63"/>
              <a:gd fmla="*/ 249338229 w 1064" name="T64"/>
              <a:gd fmla="*/ 1560555957 h 1077" name="T65"/>
              <a:gd fmla="*/ 227467698 w 1064" name="T66"/>
              <a:gd fmla="*/ 1731369083 h 1077" name="T67"/>
              <a:gd fmla="*/ 443999935 w 1064" name="T68"/>
              <a:gd fmla="*/ 1634360599 h 1077" name="T69"/>
              <a:gd fmla="*/ 454935265 w 1064" name="T70"/>
              <a:gd fmla="*/ 1836813940 h 1077" name="T71"/>
              <a:gd fmla="*/ 494295653 w 1064" name="T72"/>
              <a:gd fmla="*/ 2003417278 h 1077" name="T73"/>
              <a:gd fmla="*/ 662705894 w 1064" name="T74"/>
              <a:gd fmla="*/ 1843145163 h 1077" name="T75"/>
              <a:gd fmla="*/ 745824219 w 1064" name="T76"/>
              <a:gd fmla="*/ 2028726014 h 1077" name="T77"/>
              <a:gd fmla="*/ 842051466 w 1064" name="T78"/>
              <a:gd fmla="*/ 2147483646 h 1077" name="T79"/>
              <a:gd fmla="*/ 944849985 w 1064" name="T80"/>
              <a:gd fmla="*/ 1965462382 h 1077" name="T81"/>
              <a:gd fmla="*/ 1087008891 w 1064" name="T82"/>
              <a:gd fmla="*/ 2113071923 h 1077" name="T83"/>
              <a:gd fmla="*/ 1229184542 w 1064" name="T84"/>
              <a:gd fmla="*/ 2147483646 h 1077" name="T85"/>
              <a:gd fmla="*/ 1251055203 w 1064" name="T86"/>
              <a:gd fmla="*/ 1988649682 h 1077" name="T87"/>
              <a:gd fmla="*/ 1439145638 w 1064" name="T88"/>
              <a:gd fmla="*/ 2079326942 h 1077" name="T89"/>
              <a:gd fmla="*/ 1607556009 w 1064" name="T90"/>
              <a:gd fmla="*/ 2129944413 h 1077" name="T91"/>
              <a:gd fmla="*/ 1548498682 w 1064" name="T92"/>
              <a:gd fmla="*/ 1908513688 h 1077" name="T93"/>
              <a:gd fmla="*/ 1756286056 w 1064" name="T94"/>
              <a:gd fmla="*/ 1931717402 h 1077" name="T95"/>
              <a:gd fmla="*/ 1933441291 w 1064" name="T96"/>
              <a:gd fmla="*/ 1921176263 h 1077" name="T97"/>
              <a:gd fmla="*/ 1797836911 w 1064" name="T98"/>
              <a:gd fmla="*/ 1733474104 h 1077" name="T99"/>
              <a:gd fmla="*/ 2001243481 w 1064" name="T100"/>
              <a:gd fmla="*/ 1687082963 h 1077" name="T101"/>
              <a:gd fmla="*/ 2147483646 w 1064" name="T102"/>
              <a:gd fmla="*/ 1619609545 h 1077" name="T103"/>
              <a:gd fmla="*/ 1972818424 w 1064" name="T104"/>
              <a:gd fmla="*/ 1486751187 h 1077" name="T105"/>
              <a:gd fmla="*/ 2147483646 w 1064" name="T106"/>
              <a:gd fmla="*/ 1377080128 h 1077" name="T107"/>
              <a:gd fmla="*/ 2147483646 w 1064" name="T108"/>
              <a:gd fmla="*/ 126109413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01" name="Freeform 11"/>
          <p:cNvSpPr>
            <a:spLocks noChangeArrowheads="1"/>
          </p:cNvSpPr>
          <p:nvPr/>
        </p:nvSpPr>
        <p:spPr bwMode="auto">
          <a:xfrm>
            <a:off x="5610225" y="1651000"/>
            <a:ext cx="138113" cy="138113"/>
          </a:xfrm>
          <a:custGeom>
            <a:gdLst>
              <a:gd fmla="*/ 2079981001 w 1064" name="T0"/>
              <a:gd fmla="*/ 1208405651 h 1077" name="T1"/>
              <a:gd fmla="*/ 2047175140 w 1064" name="T2"/>
              <a:gd fmla="*/ 1071318945 h 1077" name="T3"/>
              <a:gd fmla="*/ 2147483646 w 1064" name="T4"/>
              <a:gd fmla="*/ 1010159508 h 1077" name="T5"/>
              <a:gd fmla="*/ 2147483646 w 1064" name="T6"/>
              <a:gd fmla="*/ 894171903 h 1077" name="T7"/>
              <a:gd fmla="*/ 1972818424 w 1064" name="T8"/>
              <a:gd fmla="*/ 782410658 h 1077" name="T9"/>
              <a:gd fmla="*/ 2147483646 w 1064" name="T10"/>
              <a:gd fmla="*/ 649533898 h 1077" name="T11"/>
              <a:gd fmla="*/ 2001243481 w 1064" name="T12"/>
              <a:gd fmla="*/ 582059477 h 1077" name="T13"/>
              <a:gd fmla="*/ 1797836911 w 1064" name="T14"/>
              <a:gd fmla="*/ 537772653 h 1077" name="T15"/>
              <a:gd fmla="*/ 1933441291 w 1064" name="T16"/>
              <a:gd fmla="*/ 347962816 h 1077" name="T17"/>
              <a:gd fmla="*/ 1756286056 w 1064" name="T18"/>
              <a:gd fmla="*/ 339526509 h 1077" name="T19"/>
              <a:gd fmla="*/ 1548498682 w 1064" name="T20"/>
              <a:gd fmla="*/ 362730519 h 1077" name="T21"/>
              <a:gd fmla="*/ 1607556009 w 1064" name="T22"/>
              <a:gd fmla="*/ 141296652 h 1077" name="T23"/>
              <a:gd fmla="*/ 1439145638 w 1064" name="T24"/>
              <a:gd fmla="*/ 191914874 h 1077" name="T25"/>
              <a:gd fmla="*/ 1251055203 w 1064" name="T26"/>
              <a:gd fmla="*/ 282593432 h 1077" name="T27"/>
              <a:gd fmla="*/ 1229184542 w 1064" name="T28"/>
              <a:gd fmla="*/ 54828168 h 1077" name="T29"/>
              <a:gd fmla="*/ 1087008891 w 1064" name="T30"/>
              <a:gd fmla="*/ 158169393 h 1077" name="T31"/>
              <a:gd fmla="*/ 944849985 w 1064" name="T32"/>
              <a:gd fmla="*/ 303675991 h 1077" name="T33"/>
              <a:gd fmla="*/ 842051466 w 1064" name="T34"/>
              <a:gd fmla="*/ 97009956 h 1077" name="T35"/>
              <a:gd fmla="*/ 745824219 w 1064" name="T36"/>
              <a:gd fmla="*/ 242516554 h 1077" name="T37"/>
              <a:gd fmla="*/ 662705894 w 1064" name="T38"/>
              <a:gd fmla="*/ 428100030 h 1077" name="T39"/>
              <a:gd fmla="*/ 494295653 w 1064" name="T40"/>
              <a:gd fmla="*/ 265720692 h 1077" name="T41"/>
              <a:gd fmla="*/ 454935265 w 1064" name="T42"/>
              <a:gd fmla="*/ 434431428 h 1077" name="T43"/>
              <a:gd fmla="*/ 443999935 w 1064" name="T44"/>
              <a:gd fmla="*/ 634782608 h 1077" name="T45"/>
              <a:gd fmla="*/ 227467698 w 1064" name="T46"/>
              <a:gd fmla="*/ 539877690 h 1077" name="T47"/>
              <a:gd fmla="*/ 249338229 w 1064" name="T48"/>
              <a:gd fmla="*/ 710693335 h 1077" name="T49"/>
              <a:gd fmla="*/ 310569147 w 1064" name="T50"/>
              <a:gd fmla="*/ 902608209 h 1077" name="T51"/>
              <a:gd fmla="*/ 72183124 w 1064" name="T52"/>
              <a:gd fmla="*/ 885735468 h 1077" name="T53"/>
              <a:gd fmla="*/ 153094107 w 1064" name="T54"/>
              <a:gd fmla="*/ 1037573592 h 1077" name="T55"/>
              <a:gd fmla="*/ 275572819 w 1064" name="T56"/>
              <a:gd fmla="*/ 1134583419 h 1077" name="T57"/>
              <a:gd fmla="*/ 153094107 w 1064" name="T58"/>
              <a:gd fmla="*/ 1233714827 h 1077" name="T59"/>
              <a:gd fmla="*/ 72183124 w 1064" name="T60"/>
              <a:gd fmla="*/ 1385552822 h 1077" name="T61"/>
              <a:gd fmla="*/ 310569147 w 1064" name="T62"/>
              <a:gd fmla="*/ 1366575172 h 1077" name="T63"/>
              <a:gd fmla="*/ 249338229 w 1064" name="T64"/>
              <a:gd fmla="*/ 1560594956 h 1077" name="T65"/>
              <a:gd fmla="*/ 227467698 w 1064" name="T66"/>
              <a:gd fmla="*/ 1731410600 h 1077" name="T67"/>
              <a:gd fmla="*/ 443999935 w 1064" name="T68"/>
              <a:gd fmla="*/ 1634400773 h 1077" name="T69"/>
              <a:gd fmla="*/ 454935265 w 1064" name="T70"/>
              <a:gd fmla="*/ 1836856991 h 1077" name="T71"/>
              <a:gd fmla="*/ 494295653 w 1064" name="T72"/>
              <a:gd fmla="*/ 2003462690 h 1077" name="T73"/>
              <a:gd fmla="*/ 662705894 w 1064" name="T74"/>
              <a:gd fmla="*/ 1843188260 h 1077" name="T75"/>
              <a:gd fmla="*/ 745824219 w 1064" name="T76"/>
              <a:gd fmla="*/ 2028771737 h 1077" name="T77"/>
              <a:gd fmla="*/ 842051466 w 1064" name="T78"/>
              <a:gd fmla="*/ 2147483646 h 1077" name="T79"/>
              <a:gd fmla="*/ 944849985 w 1064" name="T80"/>
              <a:gd fmla="*/ 1965490848 h 1077" name="T81"/>
              <a:gd fmla="*/ 1087008891 w 1064" name="T82"/>
              <a:gd fmla="*/ 2113118897 h 1077" name="T83"/>
              <a:gd fmla="*/ 1229184542 w 1064" name="T84"/>
              <a:gd fmla="*/ 2147483646 h 1077" name="T85"/>
              <a:gd fmla="*/ 1251055203 w 1064" name="T86"/>
              <a:gd fmla="*/ 1988694986 h 1077" name="T87"/>
              <a:gd fmla="*/ 1439145638 w 1064" name="T88"/>
              <a:gd fmla="*/ 2079373544 h 1077" name="T89"/>
              <a:gd fmla="*/ 1607556009 w 1064" name="T90"/>
              <a:gd fmla="*/ 2129991638 h 1077" name="T91"/>
              <a:gd fmla="*/ 1548498682 w 1064" name="T92"/>
              <a:gd fmla="*/ 1908557771 h 1077" name="T93"/>
              <a:gd fmla="*/ 1756286056 w 1064" name="T94"/>
              <a:gd fmla="*/ 1931761909 h 1077" name="T95"/>
              <a:gd fmla="*/ 1933441291 w 1064" name="T96"/>
              <a:gd fmla="*/ 1921204023 h 1077" name="T97"/>
              <a:gd fmla="*/ 1797836911 w 1064" name="T98"/>
              <a:gd fmla="*/ 1733515637 h 1077" name="T99"/>
              <a:gd fmla="*/ 2001243481 w 1064" name="T100"/>
              <a:gd fmla="*/ 1687123904 h 1077" name="T101"/>
              <a:gd fmla="*/ 2147483646 w 1064" name="T102"/>
              <a:gd fmla="*/ 1619633069 h 1077" name="T103"/>
              <a:gd fmla="*/ 1972818424 w 1064" name="T104"/>
              <a:gd fmla="*/ 1486772723 h 1077" name="T105"/>
              <a:gd fmla="*/ 2147483646 w 1064" name="T106"/>
              <a:gd fmla="*/ 1377116516 h 1077" name="T107"/>
              <a:gd fmla="*/ 2147483646 w 1064" name="T108"/>
              <a:gd fmla="*/ 126112878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02" name="Freeform 11"/>
          <p:cNvSpPr>
            <a:spLocks noChangeArrowheads="1"/>
          </p:cNvSpPr>
          <p:nvPr/>
        </p:nvSpPr>
        <p:spPr bwMode="auto">
          <a:xfrm>
            <a:off x="6992938" y="1952625"/>
            <a:ext cx="136525" cy="138113"/>
          </a:xfrm>
          <a:custGeom>
            <a:gdLst>
              <a:gd fmla="*/ 2009062636 w 1064" name="T0"/>
              <a:gd fmla="*/ 1208405651 h 1077" name="T1"/>
              <a:gd fmla="*/ 1977369076 w 1064" name="T2"/>
              <a:gd fmla="*/ 1071318945 h 1077" name="T3"/>
              <a:gd fmla="*/ 2147483646 w 1064" name="T4"/>
              <a:gd fmla="*/ 1010159508 h 1077" name="T5"/>
              <a:gd fmla="*/ 2074540873 w 1064" name="T6"/>
              <a:gd fmla="*/ 894171903 h 1077" name="T7"/>
              <a:gd fmla="*/ 1905535754 w 1064" name="T8"/>
              <a:gd fmla="*/ 782410658 h 1077" name="T9"/>
              <a:gd fmla="*/ 2091449700 w 1064" name="T10"/>
              <a:gd fmla="*/ 649533898 h 1077" name="T11"/>
              <a:gd fmla="*/ 1932998066 w 1064" name="T12"/>
              <a:gd fmla="*/ 582059477 h 1077" name="T13"/>
              <a:gd fmla="*/ 1736530507 w 1064" name="T14"/>
              <a:gd fmla="*/ 537772653 h 1077" name="T15"/>
              <a:gd fmla="*/ 1867519829 w 1064" name="T16"/>
              <a:gd fmla="*/ 347962816 h 1077" name="T17"/>
              <a:gd fmla="*/ 1696390746 w 1064" name="T18"/>
              <a:gd fmla="*/ 339526509 h 1077" name="T19"/>
              <a:gd fmla="*/ 1495708363 w 1064" name="T20"/>
              <a:gd fmla="*/ 362730519 h 1077" name="T21"/>
              <a:gd fmla="*/ 1552740398 w 1064" name="T22"/>
              <a:gd fmla="*/ 141296652 h 1077" name="T23"/>
              <a:gd fmla="*/ 1390073940 w 1064" name="T24"/>
              <a:gd fmla="*/ 191914874 h 1077" name="T25"/>
              <a:gd fmla="*/ 1208391244 w 1064" name="T26"/>
              <a:gd fmla="*/ 282593432 h 1077" name="T27"/>
              <a:gd fmla="*/ 1187267721 w 1064" name="T28"/>
              <a:gd fmla="*/ 54828168 h 1077" name="T29"/>
              <a:gd fmla="*/ 1049956162 w 1064" name="T30"/>
              <a:gd fmla="*/ 158169393 h 1077" name="T31"/>
              <a:gd fmla="*/ 912628052 w 1064" name="T32"/>
              <a:gd fmla="*/ 303675991 h 1077" name="T33"/>
              <a:gd fmla="*/ 813332418 w 1064" name="T34"/>
              <a:gd fmla="*/ 97009956 h 1077" name="T35"/>
              <a:gd fmla="*/ 720391870 w 1064" name="T36"/>
              <a:gd fmla="*/ 242516554 h 1077" name="T37"/>
              <a:gd fmla="*/ 640112347 w 1064" name="T38"/>
              <a:gd fmla="*/ 428100030 h 1077" name="T39"/>
              <a:gd fmla="*/ 477445889 w 1064" name="T40"/>
              <a:gd fmla="*/ 265720692 h 1077" name="T41"/>
              <a:gd fmla="*/ 439413540 w 1064" name="T42"/>
              <a:gd fmla="*/ 434431428 h 1077" name="T43"/>
              <a:gd fmla="*/ 428859926 w 1064" name="T44"/>
              <a:gd fmla="*/ 634782608 h 1077" name="T45"/>
              <a:gd fmla="*/ 219715046 w 1064" name="T46"/>
              <a:gd fmla="*/ 539877690 h 1077" name="T47"/>
              <a:gd fmla="*/ 240838569 w 1064" name="T48"/>
              <a:gd fmla="*/ 710693335 h 1077" name="T49"/>
              <a:gd fmla="*/ 299978016 w 1064" name="T50"/>
              <a:gd fmla="*/ 902608209 h 1077" name="T51"/>
              <a:gd fmla="*/ 69709485 w 1064" name="T52"/>
              <a:gd fmla="*/ 885735468 h 1077" name="T53"/>
              <a:gd fmla="*/ 147881596 w 1064" name="T54"/>
              <a:gd fmla="*/ 1037573592 h 1077" name="T55"/>
              <a:gd fmla="*/ 266177044 w 1064" name="T56"/>
              <a:gd fmla="*/ 1134583419 h 1077" name="T57"/>
              <a:gd fmla="*/ 147881596 w 1064" name="T58"/>
              <a:gd fmla="*/ 1233714827 h 1077" name="T59"/>
              <a:gd fmla="*/ 69709485 w 1064" name="T60"/>
              <a:gd fmla="*/ 1385552822 h 1077" name="T61"/>
              <a:gd fmla="*/ 299978016 w 1064" name="T62"/>
              <a:gd fmla="*/ 1366575172 h 1077" name="T63"/>
              <a:gd fmla="*/ 240838569 w 1064" name="T64"/>
              <a:gd fmla="*/ 1560594956 h 1077" name="T65"/>
              <a:gd fmla="*/ 219715046 w 1064" name="T66"/>
              <a:gd fmla="*/ 1731410600 h 1077" name="T67"/>
              <a:gd fmla="*/ 428859926 w 1064" name="T68"/>
              <a:gd fmla="*/ 1634400773 h 1077" name="T69"/>
              <a:gd fmla="*/ 439413540 w 1064" name="T70"/>
              <a:gd fmla="*/ 1836856991 h 1077" name="T71"/>
              <a:gd fmla="*/ 477445889 w 1064" name="T72"/>
              <a:gd fmla="*/ 2003462690 h 1077" name="T73"/>
              <a:gd fmla="*/ 640112347 w 1064" name="T74"/>
              <a:gd fmla="*/ 1843188260 h 1077" name="T75"/>
              <a:gd fmla="*/ 720391870 w 1064" name="T76"/>
              <a:gd fmla="*/ 2028771737 h 1077" name="T77"/>
              <a:gd fmla="*/ 813332418 w 1064" name="T78"/>
              <a:gd fmla="*/ 2147483646 h 1077" name="T79"/>
              <a:gd fmla="*/ 912628052 w 1064" name="T80"/>
              <a:gd fmla="*/ 1965490848 h 1077" name="T81"/>
              <a:gd fmla="*/ 1049956162 w 1064" name="T82"/>
              <a:gd fmla="*/ 2113118897 h 1077" name="T83"/>
              <a:gd fmla="*/ 1187267721 w 1064" name="T84"/>
              <a:gd fmla="*/ 2147483646 h 1077" name="T85"/>
              <a:gd fmla="*/ 1208391244 w 1064" name="T86"/>
              <a:gd fmla="*/ 1988694986 h 1077" name="T87"/>
              <a:gd fmla="*/ 1390073940 w 1064" name="T88"/>
              <a:gd fmla="*/ 2079373544 h 1077" name="T89"/>
              <a:gd fmla="*/ 1552740398 w 1064" name="T90"/>
              <a:gd fmla="*/ 2129991638 h 1077" name="T91"/>
              <a:gd fmla="*/ 1495708363 w 1064" name="T92"/>
              <a:gd fmla="*/ 1908557771 h 1077" name="T93"/>
              <a:gd fmla="*/ 1696390746 w 1064" name="T94"/>
              <a:gd fmla="*/ 1931761909 h 1077" name="T95"/>
              <a:gd fmla="*/ 1867519829 w 1064" name="T96"/>
              <a:gd fmla="*/ 1921204023 h 1077" name="T97"/>
              <a:gd fmla="*/ 1736530507 w 1064" name="T98"/>
              <a:gd fmla="*/ 1733515637 h 1077" name="T99"/>
              <a:gd fmla="*/ 1932998066 w 1064" name="T100"/>
              <a:gd fmla="*/ 1687123904 h 1077" name="T101"/>
              <a:gd fmla="*/ 2091449700 w 1064" name="T102"/>
              <a:gd fmla="*/ 1619633069 h 1077" name="T103"/>
              <a:gd fmla="*/ 1905535754 w 1064" name="T104"/>
              <a:gd fmla="*/ 1486772723 h 1077" name="T105"/>
              <a:gd fmla="*/ 2074540873 w 1064" name="T106"/>
              <a:gd fmla="*/ 1377116516 h 1077" name="T107"/>
              <a:gd fmla="*/ 2147483646 w 1064" name="T108"/>
              <a:gd fmla="*/ 126112878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03" name="Freeform 11"/>
          <p:cNvSpPr>
            <a:spLocks noChangeArrowheads="1"/>
          </p:cNvSpPr>
          <p:nvPr/>
        </p:nvSpPr>
        <p:spPr bwMode="auto">
          <a:xfrm>
            <a:off x="6003925" y="2876550"/>
            <a:ext cx="136525" cy="139700"/>
          </a:xfrm>
          <a:custGeom>
            <a:gdLst>
              <a:gd fmla="*/ 2009062636 w 1064" name="T0"/>
              <a:gd fmla="*/ 1250536419 h 1077" name="T1"/>
              <a:gd fmla="*/ 1977369076 w 1064" name="T2"/>
              <a:gd fmla="*/ 1108682678 h 1077" name="T3"/>
              <a:gd fmla="*/ 2147483646 w 1064" name="T4"/>
              <a:gd fmla="*/ 1045386126 h 1077" name="T5"/>
              <a:gd fmla="*/ 2074540873 w 1064" name="T6"/>
              <a:gd fmla="*/ 925354900 h 1077" name="T7"/>
              <a:gd fmla="*/ 1905535754 w 1064" name="T8"/>
              <a:gd fmla="*/ 809681224 h 1077" name="T9"/>
              <a:gd fmla="*/ 2091449700 w 1064" name="T10"/>
              <a:gd fmla="*/ 672185423 h 1077" name="T11"/>
              <a:gd fmla="*/ 1932998066 w 1064" name="T12"/>
              <a:gd fmla="*/ 602360587 h 1077" name="T13"/>
              <a:gd fmla="*/ 1736530507 w 1064" name="T14"/>
              <a:gd fmla="*/ 556528610 h 1077" name="T15"/>
              <a:gd fmla="*/ 1867519829 w 1064" name="T16"/>
              <a:gd fmla="*/ 360110670 h 1077" name="T17"/>
              <a:gd fmla="*/ 1696390746 w 1064" name="T18"/>
              <a:gd fmla="*/ 351378447 h 1077" name="T19"/>
              <a:gd fmla="*/ 1495708363 w 1064" name="T20"/>
              <a:gd fmla="*/ 375371176 h 1077" name="T21"/>
              <a:gd fmla="*/ 1552740398 w 1064" name="T22"/>
              <a:gd fmla="*/ 146228154 h 1077" name="T23"/>
              <a:gd fmla="*/ 1390073940 w 1064" name="T24"/>
              <a:gd fmla="*/ 198605147 h 1077" name="T25"/>
              <a:gd fmla="*/ 1208391244 w 1064" name="T26"/>
              <a:gd fmla="*/ 292439575 h 1077" name="T27"/>
              <a:gd fmla="*/ 1187267721 w 1064" name="T28"/>
              <a:gd fmla="*/ 56751536 h 1077" name="T29"/>
              <a:gd fmla="*/ 1049956162 w 1064" name="T30"/>
              <a:gd fmla="*/ 163675996 h 1077" name="T31"/>
              <a:gd fmla="*/ 912628052 w 1064" name="T32"/>
              <a:gd fmla="*/ 314278822 h 1077" name="T33"/>
              <a:gd fmla="*/ 813332418 w 1064" name="T34"/>
              <a:gd fmla="*/ 100396177 h 1077" name="T35"/>
              <a:gd fmla="*/ 720391870 w 1064" name="T36"/>
              <a:gd fmla="*/ 250982140 h 1077" name="T37"/>
              <a:gd fmla="*/ 640112347 w 1064" name="T38"/>
              <a:gd fmla="*/ 443042401 h 1077" name="T39"/>
              <a:gd fmla="*/ 477445889 w 1064" name="T40"/>
              <a:gd fmla="*/ 274991862 h 1077" name="T41"/>
              <a:gd fmla="*/ 439413540 w 1064" name="T42"/>
              <a:gd fmla="*/ 449587417 h 1077" name="T43"/>
              <a:gd fmla="*/ 428859926 w 1064" name="T44"/>
              <a:gd fmla="*/ 656908054 h 1077" name="T45"/>
              <a:gd fmla="*/ 219715046 w 1064" name="T46"/>
              <a:gd fmla="*/ 558699084 h 1077" name="T47"/>
              <a:gd fmla="*/ 240838569 w 1064" name="T48"/>
              <a:gd fmla="*/ 735481975 h 1077" name="T49"/>
              <a:gd fmla="*/ 299978016 w 1064" name="T50"/>
              <a:gd fmla="*/ 934087123 h 1077" name="T51"/>
              <a:gd fmla="*/ 69709485 w 1064" name="T52"/>
              <a:gd fmla="*/ 916622547 h 1077" name="T53"/>
              <a:gd fmla="*/ 147881596 w 1064" name="T54"/>
              <a:gd fmla="*/ 1073753527 h 1077" name="T55"/>
              <a:gd fmla="*/ 266177044 w 1064" name="T56"/>
              <a:gd fmla="*/ 1174149704 h 1077" name="T57"/>
              <a:gd fmla="*/ 147881596 w 1064" name="T58"/>
              <a:gd fmla="*/ 1276733217 h 1077" name="T59"/>
              <a:gd fmla="*/ 69709485 w 1064" name="T60"/>
              <a:gd fmla="*/ 1433864197 h 1077" name="T61"/>
              <a:gd fmla="*/ 299978016 w 1064" name="T62"/>
              <a:gd fmla="*/ 1414212285 h 1077" name="T63"/>
              <a:gd fmla="*/ 240838569 w 1064" name="T64"/>
              <a:gd fmla="*/ 1615004769 h 1077" name="T65"/>
              <a:gd fmla="*/ 219715046 w 1064" name="T66"/>
              <a:gd fmla="*/ 1791787660 h 1077" name="T67"/>
              <a:gd fmla="*/ 428859926 w 1064" name="T68"/>
              <a:gd fmla="*/ 1691391483 h 1077" name="T69"/>
              <a:gd fmla="*/ 439413540 w 1064" name="T70"/>
              <a:gd fmla="*/ 1900899457 h 1077" name="T71"/>
              <a:gd fmla="*/ 477445889 w 1064" name="T72"/>
              <a:gd fmla="*/ 2073324538 h 1077" name="T73"/>
              <a:gd fmla="*/ 640112347 w 1064" name="T74"/>
              <a:gd fmla="*/ 1907444473 h 1077" name="T75"/>
              <a:gd fmla="*/ 720391870 w 1064" name="T76"/>
              <a:gd fmla="*/ 2099504604 h 1077" name="T77"/>
              <a:gd fmla="*/ 813332418 w 1064" name="T78"/>
              <a:gd fmla="*/ 2147483646 h 1077" name="T79"/>
              <a:gd fmla="*/ 912628052 w 1064" name="T80"/>
              <a:gd fmla="*/ 2034037578 h 1077" name="T81"/>
              <a:gd fmla="*/ 1049956162 w 1064" name="T82"/>
              <a:gd fmla="*/ 2147483646 h 1077" name="T83"/>
              <a:gd fmla="*/ 1187267721 w 1064" name="T84"/>
              <a:gd fmla="*/ 2147483646 h 1077" name="T85"/>
              <a:gd fmla="*/ 1208391244 w 1064" name="T86"/>
              <a:gd fmla="*/ 2058047169 h 1077" name="T87"/>
              <a:gd fmla="*/ 1390073940 w 1064" name="T88"/>
              <a:gd fmla="*/ 2147483646 h 1077" name="T89"/>
              <a:gd fmla="*/ 1552740398 w 1064" name="T90"/>
              <a:gd fmla="*/ 2147483646 h 1077" name="T91"/>
              <a:gd fmla="*/ 1495708363 w 1064" name="T92"/>
              <a:gd fmla="*/ 1975115568 h 1077" name="T93"/>
              <a:gd fmla="*/ 1696390746 w 1064" name="T94"/>
              <a:gd fmla="*/ 1999108297 h 1077" name="T95"/>
              <a:gd fmla="*/ 1867519829 w 1064" name="T96"/>
              <a:gd fmla="*/ 1988205601 h 1077" name="T97"/>
              <a:gd fmla="*/ 1736530507 w 1064" name="T98"/>
              <a:gd fmla="*/ 1793958134 h 1077" name="T99"/>
              <a:gd fmla="*/ 1932998066 w 1064" name="T100"/>
              <a:gd fmla="*/ 1745955683 h 1077" name="T101"/>
              <a:gd fmla="*/ 2091449700 w 1064" name="T102"/>
              <a:gd fmla="*/ 1676114114 h 1077" name="T103"/>
              <a:gd fmla="*/ 1905535754 w 1064" name="T104"/>
              <a:gd fmla="*/ 1538618183 h 1077" name="T105"/>
              <a:gd fmla="*/ 2074540873 w 1064" name="T106"/>
              <a:gd fmla="*/ 1425131974 h 1077" name="T107"/>
              <a:gd fmla="*/ 2147483646 w 1064" name="T108"/>
              <a:gd fmla="*/ 1305100618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04" name="Freeform 11"/>
          <p:cNvSpPr>
            <a:spLocks noChangeArrowheads="1"/>
          </p:cNvSpPr>
          <p:nvPr/>
        </p:nvSpPr>
        <p:spPr bwMode="auto">
          <a:xfrm>
            <a:off x="5522913" y="2447925"/>
            <a:ext cx="136525" cy="139700"/>
          </a:xfrm>
          <a:custGeom>
            <a:gdLst>
              <a:gd fmla="*/ 2009062636 w 1064" name="T0"/>
              <a:gd fmla="*/ 1250536419 h 1077" name="T1"/>
              <a:gd fmla="*/ 1977369076 w 1064" name="T2"/>
              <a:gd fmla="*/ 1108682678 h 1077" name="T3"/>
              <a:gd fmla="*/ 2147483646 w 1064" name="T4"/>
              <a:gd fmla="*/ 1045386126 h 1077" name="T5"/>
              <a:gd fmla="*/ 2074540873 w 1064" name="T6"/>
              <a:gd fmla="*/ 925354900 h 1077" name="T7"/>
              <a:gd fmla="*/ 1905535754 w 1064" name="T8"/>
              <a:gd fmla="*/ 809681224 h 1077" name="T9"/>
              <a:gd fmla="*/ 2091449700 w 1064" name="T10"/>
              <a:gd fmla="*/ 672185423 h 1077" name="T11"/>
              <a:gd fmla="*/ 1932998066 w 1064" name="T12"/>
              <a:gd fmla="*/ 602360587 h 1077" name="T13"/>
              <a:gd fmla="*/ 1736530507 w 1064" name="T14"/>
              <a:gd fmla="*/ 556528610 h 1077" name="T15"/>
              <a:gd fmla="*/ 1867519829 w 1064" name="T16"/>
              <a:gd fmla="*/ 360110670 h 1077" name="T17"/>
              <a:gd fmla="*/ 1696390746 w 1064" name="T18"/>
              <a:gd fmla="*/ 351378447 h 1077" name="T19"/>
              <a:gd fmla="*/ 1495708363 w 1064" name="T20"/>
              <a:gd fmla="*/ 375371176 h 1077" name="T21"/>
              <a:gd fmla="*/ 1552740398 w 1064" name="T22"/>
              <a:gd fmla="*/ 146228154 h 1077" name="T23"/>
              <a:gd fmla="*/ 1390073940 w 1064" name="T24"/>
              <a:gd fmla="*/ 198605147 h 1077" name="T25"/>
              <a:gd fmla="*/ 1208391244 w 1064" name="T26"/>
              <a:gd fmla="*/ 292439575 h 1077" name="T27"/>
              <a:gd fmla="*/ 1187267721 w 1064" name="T28"/>
              <a:gd fmla="*/ 56751536 h 1077" name="T29"/>
              <a:gd fmla="*/ 1049956162 w 1064" name="T30"/>
              <a:gd fmla="*/ 163675996 h 1077" name="T31"/>
              <a:gd fmla="*/ 912628052 w 1064" name="T32"/>
              <a:gd fmla="*/ 314278822 h 1077" name="T33"/>
              <a:gd fmla="*/ 813332418 w 1064" name="T34"/>
              <a:gd fmla="*/ 100396177 h 1077" name="T35"/>
              <a:gd fmla="*/ 720391870 w 1064" name="T36"/>
              <a:gd fmla="*/ 250982140 h 1077" name="T37"/>
              <a:gd fmla="*/ 640112347 w 1064" name="T38"/>
              <a:gd fmla="*/ 443042401 h 1077" name="T39"/>
              <a:gd fmla="*/ 477445889 w 1064" name="T40"/>
              <a:gd fmla="*/ 274991862 h 1077" name="T41"/>
              <a:gd fmla="*/ 439413540 w 1064" name="T42"/>
              <a:gd fmla="*/ 449587417 h 1077" name="T43"/>
              <a:gd fmla="*/ 428859926 w 1064" name="T44"/>
              <a:gd fmla="*/ 656908054 h 1077" name="T45"/>
              <a:gd fmla="*/ 219715046 w 1064" name="T46"/>
              <a:gd fmla="*/ 558699084 h 1077" name="T47"/>
              <a:gd fmla="*/ 240838569 w 1064" name="T48"/>
              <a:gd fmla="*/ 735481975 h 1077" name="T49"/>
              <a:gd fmla="*/ 299978016 w 1064" name="T50"/>
              <a:gd fmla="*/ 934087123 h 1077" name="T51"/>
              <a:gd fmla="*/ 69709485 w 1064" name="T52"/>
              <a:gd fmla="*/ 916622547 h 1077" name="T53"/>
              <a:gd fmla="*/ 147881596 w 1064" name="T54"/>
              <a:gd fmla="*/ 1073753527 h 1077" name="T55"/>
              <a:gd fmla="*/ 266177044 w 1064" name="T56"/>
              <a:gd fmla="*/ 1174149704 h 1077" name="T57"/>
              <a:gd fmla="*/ 147881596 w 1064" name="T58"/>
              <a:gd fmla="*/ 1276733217 h 1077" name="T59"/>
              <a:gd fmla="*/ 69709485 w 1064" name="T60"/>
              <a:gd fmla="*/ 1433864197 h 1077" name="T61"/>
              <a:gd fmla="*/ 299978016 w 1064" name="T62"/>
              <a:gd fmla="*/ 1414212285 h 1077" name="T63"/>
              <a:gd fmla="*/ 240838569 w 1064" name="T64"/>
              <a:gd fmla="*/ 1615004769 h 1077" name="T65"/>
              <a:gd fmla="*/ 219715046 w 1064" name="T66"/>
              <a:gd fmla="*/ 1791787660 h 1077" name="T67"/>
              <a:gd fmla="*/ 428859926 w 1064" name="T68"/>
              <a:gd fmla="*/ 1691391483 h 1077" name="T69"/>
              <a:gd fmla="*/ 439413540 w 1064" name="T70"/>
              <a:gd fmla="*/ 1900899457 h 1077" name="T71"/>
              <a:gd fmla="*/ 477445889 w 1064" name="T72"/>
              <a:gd fmla="*/ 2073324538 h 1077" name="T73"/>
              <a:gd fmla="*/ 640112347 w 1064" name="T74"/>
              <a:gd fmla="*/ 1907444473 h 1077" name="T75"/>
              <a:gd fmla="*/ 720391870 w 1064" name="T76"/>
              <a:gd fmla="*/ 2099504604 h 1077" name="T77"/>
              <a:gd fmla="*/ 813332418 w 1064" name="T78"/>
              <a:gd fmla="*/ 2147483646 h 1077" name="T79"/>
              <a:gd fmla="*/ 912628052 w 1064" name="T80"/>
              <a:gd fmla="*/ 2034037578 h 1077" name="T81"/>
              <a:gd fmla="*/ 1049956162 w 1064" name="T82"/>
              <a:gd fmla="*/ 2147483646 h 1077" name="T83"/>
              <a:gd fmla="*/ 1187267721 w 1064" name="T84"/>
              <a:gd fmla="*/ 2147483646 h 1077" name="T85"/>
              <a:gd fmla="*/ 1208391244 w 1064" name="T86"/>
              <a:gd fmla="*/ 2058047169 h 1077" name="T87"/>
              <a:gd fmla="*/ 1390073940 w 1064" name="T88"/>
              <a:gd fmla="*/ 2147483646 h 1077" name="T89"/>
              <a:gd fmla="*/ 1552740398 w 1064" name="T90"/>
              <a:gd fmla="*/ 2147483646 h 1077" name="T91"/>
              <a:gd fmla="*/ 1495708363 w 1064" name="T92"/>
              <a:gd fmla="*/ 1975115568 h 1077" name="T93"/>
              <a:gd fmla="*/ 1696390746 w 1064" name="T94"/>
              <a:gd fmla="*/ 1999108297 h 1077" name="T95"/>
              <a:gd fmla="*/ 1867519829 w 1064" name="T96"/>
              <a:gd fmla="*/ 1988205601 h 1077" name="T97"/>
              <a:gd fmla="*/ 1736530507 w 1064" name="T98"/>
              <a:gd fmla="*/ 1793958134 h 1077" name="T99"/>
              <a:gd fmla="*/ 1932998066 w 1064" name="T100"/>
              <a:gd fmla="*/ 1745955683 h 1077" name="T101"/>
              <a:gd fmla="*/ 2091449700 w 1064" name="T102"/>
              <a:gd fmla="*/ 1676114114 h 1077" name="T103"/>
              <a:gd fmla="*/ 1905535754 w 1064" name="T104"/>
              <a:gd fmla="*/ 1538618183 h 1077" name="T105"/>
              <a:gd fmla="*/ 2074540873 w 1064" name="T106"/>
              <a:gd fmla="*/ 1425131974 h 1077" name="T107"/>
              <a:gd fmla="*/ 2147483646 w 1064" name="T108"/>
              <a:gd fmla="*/ 1305100618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05" name="Freeform 11"/>
          <p:cNvSpPr>
            <a:spLocks noChangeArrowheads="1"/>
          </p:cNvSpPr>
          <p:nvPr/>
        </p:nvSpPr>
        <p:spPr bwMode="auto">
          <a:xfrm>
            <a:off x="6740525" y="2708275"/>
            <a:ext cx="138113" cy="138113"/>
          </a:xfrm>
          <a:custGeom>
            <a:gdLst>
              <a:gd fmla="*/ 2079981001 w 1064" name="T0"/>
              <a:gd fmla="*/ 1208405651 h 1077" name="T1"/>
              <a:gd fmla="*/ 2047175140 w 1064" name="T2"/>
              <a:gd fmla="*/ 1071318945 h 1077" name="T3"/>
              <a:gd fmla="*/ 2147483646 w 1064" name="T4"/>
              <a:gd fmla="*/ 1010159508 h 1077" name="T5"/>
              <a:gd fmla="*/ 2147483646 w 1064" name="T6"/>
              <a:gd fmla="*/ 894171903 h 1077" name="T7"/>
              <a:gd fmla="*/ 1972818424 w 1064" name="T8"/>
              <a:gd fmla="*/ 782410658 h 1077" name="T9"/>
              <a:gd fmla="*/ 2147483646 w 1064" name="T10"/>
              <a:gd fmla="*/ 649533898 h 1077" name="T11"/>
              <a:gd fmla="*/ 2001243481 w 1064" name="T12"/>
              <a:gd fmla="*/ 582059477 h 1077" name="T13"/>
              <a:gd fmla="*/ 1797836911 w 1064" name="T14"/>
              <a:gd fmla="*/ 537772653 h 1077" name="T15"/>
              <a:gd fmla="*/ 1933441291 w 1064" name="T16"/>
              <a:gd fmla="*/ 347962816 h 1077" name="T17"/>
              <a:gd fmla="*/ 1756286056 w 1064" name="T18"/>
              <a:gd fmla="*/ 339526509 h 1077" name="T19"/>
              <a:gd fmla="*/ 1548498682 w 1064" name="T20"/>
              <a:gd fmla="*/ 362730519 h 1077" name="T21"/>
              <a:gd fmla="*/ 1607556009 w 1064" name="T22"/>
              <a:gd fmla="*/ 141296652 h 1077" name="T23"/>
              <a:gd fmla="*/ 1439145638 w 1064" name="T24"/>
              <a:gd fmla="*/ 191914874 h 1077" name="T25"/>
              <a:gd fmla="*/ 1251055203 w 1064" name="T26"/>
              <a:gd fmla="*/ 282593432 h 1077" name="T27"/>
              <a:gd fmla="*/ 1229184542 w 1064" name="T28"/>
              <a:gd fmla="*/ 54828168 h 1077" name="T29"/>
              <a:gd fmla="*/ 1087008891 w 1064" name="T30"/>
              <a:gd fmla="*/ 158169393 h 1077" name="T31"/>
              <a:gd fmla="*/ 944849985 w 1064" name="T32"/>
              <a:gd fmla="*/ 303675991 h 1077" name="T33"/>
              <a:gd fmla="*/ 842051466 w 1064" name="T34"/>
              <a:gd fmla="*/ 97009956 h 1077" name="T35"/>
              <a:gd fmla="*/ 745824219 w 1064" name="T36"/>
              <a:gd fmla="*/ 242516554 h 1077" name="T37"/>
              <a:gd fmla="*/ 662705894 w 1064" name="T38"/>
              <a:gd fmla="*/ 428100030 h 1077" name="T39"/>
              <a:gd fmla="*/ 494295653 w 1064" name="T40"/>
              <a:gd fmla="*/ 265720692 h 1077" name="T41"/>
              <a:gd fmla="*/ 454935265 w 1064" name="T42"/>
              <a:gd fmla="*/ 434431428 h 1077" name="T43"/>
              <a:gd fmla="*/ 443999935 w 1064" name="T44"/>
              <a:gd fmla="*/ 634782608 h 1077" name="T45"/>
              <a:gd fmla="*/ 227467698 w 1064" name="T46"/>
              <a:gd fmla="*/ 539877690 h 1077" name="T47"/>
              <a:gd fmla="*/ 249338229 w 1064" name="T48"/>
              <a:gd fmla="*/ 710693335 h 1077" name="T49"/>
              <a:gd fmla="*/ 310569147 w 1064" name="T50"/>
              <a:gd fmla="*/ 902608209 h 1077" name="T51"/>
              <a:gd fmla="*/ 72183124 w 1064" name="T52"/>
              <a:gd fmla="*/ 885735468 h 1077" name="T53"/>
              <a:gd fmla="*/ 153094107 w 1064" name="T54"/>
              <a:gd fmla="*/ 1037573592 h 1077" name="T55"/>
              <a:gd fmla="*/ 275572819 w 1064" name="T56"/>
              <a:gd fmla="*/ 1134583419 h 1077" name="T57"/>
              <a:gd fmla="*/ 153094107 w 1064" name="T58"/>
              <a:gd fmla="*/ 1233714827 h 1077" name="T59"/>
              <a:gd fmla="*/ 72183124 w 1064" name="T60"/>
              <a:gd fmla="*/ 1385552822 h 1077" name="T61"/>
              <a:gd fmla="*/ 310569147 w 1064" name="T62"/>
              <a:gd fmla="*/ 1366575172 h 1077" name="T63"/>
              <a:gd fmla="*/ 249338229 w 1064" name="T64"/>
              <a:gd fmla="*/ 1560594956 h 1077" name="T65"/>
              <a:gd fmla="*/ 227467698 w 1064" name="T66"/>
              <a:gd fmla="*/ 1731410600 h 1077" name="T67"/>
              <a:gd fmla="*/ 443999935 w 1064" name="T68"/>
              <a:gd fmla="*/ 1634400773 h 1077" name="T69"/>
              <a:gd fmla="*/ 454935265 w 1064" name="T70"/>
              <a:gd fmla="*/ 1836856991 h 1077" name="T71"/>
              <a:gd fmla="*/ 494295653 w 1064" name="T72"/>
              <a:gd fmla="*/ 2003462690 h 1077" name="T73"/>
              <a:gd fmla="*/ 662705894 w 1064" name="T74"/>
              <a:gd fmla="*/ 1843188260 h 1077" name="T75"/>
              <a:gd fmla="*/ 745824219 w 1064" name="T76"/>
              <a:gd fmla="*/ 2028771737 h 1077" name="T77"/>
              <a:gd fmla="*/ 842051466 w 1064" name="T78"/>
              <a:gd fmla="*/ 2147483646 h 1077" name="T79"/>
              <a:gd fmla="*/ 944849985 w 1064" name="T80"/>
              <a:gd fmla="*/ 1965490848 h 1077" name="T81"/>
              <a:gd fmla="*/ 1087008891 w 1064" name="T82"/>
              <a:gd fmla="*/ 2113118897 h 1077" name="T83"/>
              <a:gd fmla="*/ 1229184542 w 1064" name="T84"/>
              <a:gd fmla="*/ 2147483646 h 1077" name="T85"/>
              <a:gd fmla="*/ 1251055203 w 1064" name="T86"/>
              <a:gd fmla="*/ 1988694986 h 1077" name="T87"/>
              <a:gd fmla="*/ 1439145638 w 1064" name="T88"/>
              <a:gd fmla="*/ 2079373544 h 1077" name="T89"/>
              <a:gd fmla="*/ 1607556009 w 1064" name="T90"/>
              <a:gd fmla="*/ 2129991638 h 1077" name="T91"/>
              <a:gd fmla="*/ 1548498682 w 1064" name="T92"/>
              <a:gd fmla="*/ 1908557771 h 1077" name="T93"/>
              <a:gd fmla="*/ 1756286056 w 1064" name="T94"/>
              <a:gd fmla="*/ 1931761909 h 1077" name="T95"/>
              <a:gd fmla="*/ 1933441291 w 1064" name="T96"/>
              <a:gd fmla="*/ 1921204023 h 1077" name="T97"/>
              <a:gd fmla="*/ 1797836911 w 1064" name="T98"/>
              <a:gd fmla="*/ 1733515637 h 1077" name="T99"/>
              <a:gd fmla="*/ 2001243481 w 1064" name="T100"/>
              <a:gd fmla="*/ 1687123904 h 1077" name="T101"/>
              <a:gd fmla="*/ 2147483646 w 1064" name="T102"/>
              <a:gd fmla="*/ 1619633069 h 1077" name="T103"/>
              <a:gd fmla="*/ 1972818424 w 1064" name="T104"/>
              <a:gd fmla="*/ 1486772723 h 1077" name="T105"/>
              <a:gd fmla="*/ 2147483646 w 1064" name="T106"/>
              <a:gd fmla="*/ 1377116516 h 1077" name="T107"/>
              <a:gd fmla="*/ 2147483646 w 1064" name="T108"/>
              <a:gd fmla="*/ 126112878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06" name="Freeform 11"/>
          <p:cNvSpPr>
            <a:spLocks noChangeArrowheads="1"/>
          </p:cNvSpPr>
          <p:nvPr/>
        </p:nvSpPr>
        <p:spPr bwMode="auto">
          <a:xfrm>
            <a:off x="6962775" y="2316163"/>
            <a:ext cx="138113" cy="138112"/>
          </a:xfrm>
          <a:custGeom>
            <a:gdLst>
              <a:gd fmla="*/ 2079981001 w 1064" name="T0"/>
              <a:gd fmla="*/ 1208371767 h 1077" name="T1"/>
              <a:gd fmla="*/ 2047175140 w 1064" name="T2"/>
              <a:gd fmla="*/ 1071303494 h 1077" name="T3"/>
              <a:gd fmla="*/ 2147483646 w 1064" name="T4"/>
              <a:gd fmla="*/ 1010144884 h 1077" name="T5"/>
              <a:gd fmla="*/ 2147483646 w 1064" name="T6"/>
              <a:gd fmla="*/ 894158888 h 1077" name="T7"/>
              <a:gd fmla="*/ 1972818424 w 1064" name="T8"/>
              <a:gd fmla="*/ 782382936 h 1077" name="T9"/>
              <a:gd fmla="*/ 2147483646 w 1064" name="T10"/>
              <a:gd fmla="*/ 649524450 h 1077" name="T11"/>
              <a:gd fmla="*/ 2001243481 w 1064" name="T12"/>
              <a:gd fmla="*/ 582051031 h 1077" name="T13"/>
              <a:gd fmla="*/ 1797836911 w 1064" name="T14"/>
              <a:gd fmla="*/ 537764912 h 1077" name="T15"/>
              <a:gd fmla="*/ 1933441291 w 1064" name="T16"/>
              <a:gd fmla="*/ 347957731 h 1077" name="T17"/>
              <a:gd fmla="*/ 1756286056 w 1064" name="T18"/>
              <a:gd fmla="*/ 339521486 h 1077" name="T19"/>
              <a:gd fmla="*/ 1548498682 w 1064" name="T20"/>
              <a:gd fmla="*/ 362725328 h 1077" name="T21"/>
              <a:gd fmla="*/ 1607556009 w 1064" name="T22"/>
              <a:gd fmla="*/ 141294603 h 1077" name="T23"/>
              <a:gd fmla="*/ 1439145638 w 1064" name="T24"/>
              <a:gd fmla="*/ 191912074 h 1077" name="T25"/>
              <a:gd fmla="*/ 1251055203 w 1064" name="T26"/>
              <a:gd fmla="*/ 282589335 h 1077" name="T27"/>
              <a:gd fmla="*/ 1229184542 w 1064" name="T28"/>
              <a:gd fmla="*/ 54827258 h 1077" name="T29"/>
              <a:gd fmla="*/ 1087008891 w 1064" name="T30"/>
              <a:gd fmla="*/ 158167093 h 1077" name="T31"/>
              <a:gd fmla="*/ 944849985 w 1064" name="T32"/>
              <a:gd fmla="*/ 303671612 h 1077" name="T33"/>
              <a:gd fmla="*/ 842051466 w 1064" name="T34"/>
              <a:gd fmla="*/ 97008484 h 1077" name="T35"/>
              <a:gd fmla="*/ 745824219 w 1064" name="T36"/>
              <a:gd fmla="*/ 242513002 h 1077" name="T37"/>
              <a:gd fmla="*/ 662705894 w 1064" name="T38"/>
              <a:gd fmla="*/ 428093853 h 1077" name="T39"/>
              <a:gd fmla="*/ 494295653 w 1064" name="T40"/>
              <a:gd fmla="*/ 265716844 h 1077" name="T41"/>
              <a:gd fmla="*/ 454935265 w 1064" name="T42"/>
              <a:gd fmla="*/ 434425076 h 1077" name="T43"/>
              <a:gd fmla="*/ 443999935 w 1064" name="T44"/>
              <a:gd fmla="*/ 634773396 h 1077" name="T45"/>
              <a:gd fmla="*/ 227467698 w 1064" name="T46"/>
              <a:gd fmla="*/ 539869805 h 1077" name="T47"/>
              <a:gd fmla="*/ 249338229 w 1064" name="T48"/>
              <a:gd fmla="*/ 710683059 h 1077" name="T49"/>
              <a:gd fmla="*/ 310569147 w 1064" name="T50"/>
              <a:gd fmla="*/ 902595134 h 1077" name="T51"/>
              <a:gd fmla="*/ 72183124 w 1064" name="T52"/>
              <a:gd fmla="*/ 885722643 h 1077" name="T53"/>
              <a:gd fmla="*/ 153094107 w 1064" name="T54"/>
              <a:gd fmla="*/ 1037558513 h 1077" name="T55"/>
              <a:gd fmla="*/ 275572819 w 1064" name="T56"/>
              <a:gd fmla="*/ 1134566997 h 1077" name="T57"/>
              <a:gd fmla="*/ 153094107 w 1064" name="T58"/>
              <a:gd fmla="*/ 1233680503 h 1077" name="T59"/>
              <a:gd fmla="*/ 72183124 w 1064" name="T60"/>
              <a:gd fmla="*/ 1385516245 h 1077" name="T61"/>
              <a:gd fmla="*/ 310569147 w 1064" name="T62"/>
              <a:gd fmla="*/ 1366538861 h 1077" name="T63"/>
              <a:gd fmla="*/ 249338229 w 1064" name="T64"/>
              <a:gd fmla="*/ 1560555957 h 1077" name="T65"/>
              <a:gd fmla="*/ 227467698 w 1064" name="T66"/>
              <a:gd fmla="*/ 1731369083 h 1077" name="T67"/>
              <a:gd fmla="*/ 443999935 w 1064" name="T68"/>
              <a:gd fmla="*/ 1634360599 h 1077" name="T69"/>
              <a:gd fmla="*/ 454935265 w 1064" name="T70"/>
              <a:gd fmla="*/ 1836813940 h 1077" name="T71"/>
              <a:gd fmla="*/ 494295653 w 1064" name="T72"/>
              <a:gd fmla="*/ 2003417278 h 1077" name="T73"/>
              <a:gd fmla="*/ 662705894 w 1064" name="T74"/>
              <a:gd fmla="*/ 1843145163 h 1077" name="T75"/>
              <a:gd fmla="*/ 745824219 w 1064" name="T76"/>
              <a:gd fmla="*/ 2028726014 h 1077" name="T77"/>
              <a:gd fmla="*/ 842051466 w 1064" name="T78"/>
              <a:gd fmla="*/ 2147483646 h 1077" name="T79"/>
              <a:gd fmla="*/ 944849985 w 1064" name="T80"/>
              <a:gd fmla="*/ 1965462382 h 1077" name="T81"/>
              <a:gd fmla="*/ 1087008891 w 1064" name="T82"/>
              <a:gd fmla="*/ 2113071923 h 1077" name="T83"/>
              <a:gd fmla="*/ 1229184542 w 1064" name="T84"/>
              <a:gd fmla="*/ 2147483646 h 1077" name="T85"/>
              <a:gd fmla="*/ 1251055203 w 1064" name="T86"/>
              <a:gd fmla="*/ 1988649682 h 1077" name="T87"/>
              <a:gd fmla="*/ 1439145638 w 1064" name="T88"/>
              <a:gd fmla="*/ 2079326942 h 1077" name="T89"/>
              <a:gd fmla="*/ 1607556009 w 1064" name="T90"/>
              <a:gd fmla="*/ 2129944413 h 1077" name="T91"/>
              <a:gd fmla="*/ 1548498682 w 1064" name="T92"/>
              <a:gd fmla="*/ 1908513688 h 1077" name="T93"/>
              <a:gd fmla="*/ 1756286056 w 1064" name="T94"/>
              <a:gd fmla="*/ 1931717402 h 1077" name="T95"/>
              <a:gd fmla="*/ 1933441291 w 1064" name="T96"/>
              <a:gd fmla="*/ 1921176263 h 1077" name="T97"/>
              <a:gd fmla="*/ 1797836911 w 1064" name="T98"/>
              <a:gd fmla="*/ 1733474104 h 1077" name="T99"/>
              <a:gd fmla="*/ 2001243481 w 1064" name="T100"/>
              <a:gd fmla="*/ 1687082963 h 1077" name="T101"/>
              <a:gd fmla="*/ 2147483646 w 1064" name="T102"/>
              <a:gd fmla="*/ 1619609545 h 1077" name="T103"/>
              <a:gd fmla="*/ 1972818424 w 1064" name="T104"/>
              <a:gd fmla="*/ 1486751187 h 1077" name="T105"/>
              <a:gd fmla="*/ 2147483646 w 1064" name="T106"/>
              <a:gd fmla="*/ 1377080128 h 1077" name="T107"/>
              <a:gd fmla="*/ 2147483646 w 1064" name="T108"/>
              <a:gd fmla="*/ 126109413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07" name="Freeform 11"/>
          <p:cNvSpPr>
            <a:spLocks noChangeArrowheads="1"/>
          </p:cNvSpPr>
          <p:nvPr/>
        </p:nvSpPr>
        <p:spPr bwMode="auto">
          <a:xfrm>
            <a:off x="4946650" y="2195513"/>
            <a:ext cx="136525" cy="138112"/>
          </a:xfrm>
          <a:custGeom>
            <a:gdLst>
              <a:gd fmla="*/ 2009062636 w 1064" name="T0"/>
              <a:gd fmla="*/ 1208371767 h 1077" name="T1"/>
              <a:gd fmla="*/ 1977369076 w 1064" name="T2"/>
              <a:gd fmla="*/ 1071303494 h 1077" name="T3"/>
              <a:gd fmla="*/ 2147483646 w 1064" name="T4"/>
              <a:gd fmla="*/ 1010144884 h 1077" name="T5"/>
              <a:gd fmla="*/ 2074540873 w 1064" name="T6"/>
              <a:gd fmla="*/ 894158888 h 1077" name="T7"/>
              <a:gd fmla="*/ 1905535754 w 1064" name="T8"/>
              <a:gd fmla="*/ 782382936 h 1077" name="T9"/>
              <a:gd fmla="*/ 2091449700 w 1064" name="T10"/>
              <a:gd fmla="*/ 649524450 h 1077" name="T11"/>
              <a:gd fmla="*/ 1932998066 w 1064" name="T12"/>
              <a:gd fmla="*/ 582051031 h 1077" name="T13"/>
              <a:gd fmla="*/ 1736530507 w 1064" name="T14"/>
              <a:gd fmla="*/ 537764912 h 1077" name="T15"/>
              <a:gd fmla="*/ 1867519829 w 1064" name="T16"/>
              <a:gd fmla="*/ 347957731 h 1077" name="T17"/>
              <a:gd fmla="*/ 1696390746 w 1064" name="T18"/>
              <a:gd fmla="*/ 339521486 h 1077" name="T19"/>
              <a:gd fmla="*/ 1495708363 w 1064" name="T20"/>
              <a:gd fmla="*/ 362725328 h 1077" name="T21"/>
              <a:gd fmla="*/ 1552740398 w 1064" name="T22"/>
              <a:gd fmla="*/ 141294603 h 1077" name="T23"/>
              <a:gd fmla="*/ 1390073940 w 1064" name="T24"/>
              <a:gd fmla="*/ 191912074 h 1077" name="T25"/>
              <a:gd fmla="*/ 1208391244 w 1064" name="T26"/>
              <a:gd fmla="*/ 282589335 h 1077" name="T27"/>
              <a:gd fmla="*/ 1187267721 w 1064" name="T28"/>
              <a:gd fmla="*/ 54827258 h 1077" name="T29"/>
              <a:gd fmla="*/ 1049956162 w 1064" name="T30"/>
              <a:gd fmla="*/ 158167093 h 1077" name="T31"/>
              <a:gd fmla="*/ 912628052 w 1064" name="T32"/>
              <a:gd fmla="*/ 303671612 h 1077" name="T33"/>
              <a:gd fmla="*/ 813332418 w 1064" name="T34"/>
              <a:gd fmla="*/ 97008484 h 1077" name="T35"/>
              <a:gd fmla="*/ 720391870 w 1064" name="T36"/>
              <a:gd fmla="*/ 242513002 h 1077" name="T37"/>
              <a:gd fmla="*/ 640112347 w 1064" name="T38"/>
              <a:gd fmla="*/ 428093853 h 1077" name="T39"/>
              <a:gd fmla="*/ 477445889 w 1064" name="T40"/>
              <a:gd fmla="*/ 265716844 h 1077" name="T41"/>
              <a:gd fmla="*/ 439413540 w 1064" name="T42"/>
              <a:gd fmla="*/ 434425076 h 1077" name="T43"/>
              <a:gd fmla="*/ 428859926 w 1064" name="T44"/>
              <a:gd fmla="*/ 634773396 h 1077" name="T45"/>
              <a:gd fmla="*/ 219715046 w 1064" name="T46"/>
              <a:gd fmla="*/ 539869805 h 1077" name="T47"/>
              <a:gd fmla="*/ 240838569 w 1064" name="T48"/>
              <a:gd fmla="*/ 710683059 h 1077" name="T49"/>
              <a:gd fmla="*/ 299978016 w 1064" name="T50"/>
              <a:gd fmla="*/ 902595134 h 1077" name="T51"/>
              <a:gd fmla="*/ 69709485 w 1064" name="T52"/>
              <a:gd fmla="*/ 885722643 h 1077" name="T53"/>
              <a:gd fmla="*/ 147881596 w 1064" name="T54"/>
              <a:gd fmla="*/ 1037558513 h 1077" name="T55"/>
              <a:gd fmla="*/ 266177044 w 1064" name="T56"/>
              <a:gd fmla="*/ 1134566997 h 1077" name="T57"/>
              <a:gd fmla="*/ 147881596 w 1064" name="T58"/>
              <a:gd fmla="*/ 1233680503 h 1077" name="T59"/>
              <a:gd fmla="*/ 69709485 w 1064" name="T60"/>
              <a:gd fmla="*/ 1385516245 h 1077" name="T61"/>
              <a:gd fmla="*/ 299978016 w 1064" name="T62"/>
              <a:gd fmla="*/ 1366538861 h 1077" name="T63"/>
              <a:gd fmla="*/ 240838569 w 1064" name="T64"/>
              <a:gd fmla="*/ 1560555957 h 1077" name="T65"/>
              <a:gd fmla="*/ 219715046 w 1064" name="T66"/>
              <a:gd fmla="*/ 1731369083 h 1077" name="T67"/>
              <a:gd fmla="*/ 428859926 w 1064" name="T68"/>
              <a:gd fmla="*/ 1634360599 h 1077" name="T69"/>
              <a:gd fmla="*/ 439413540 w 1064" name="T70"/>
              <a:gd fmla="*/ 1836813940 h 1077" name="T71"/>
              <a:gd fmla="*/ 477445889 w 1064" name="T72"/>
              <a:gd fmla="*/ 2003417278 h 1077" name="T73"/>
              <a:gd fmla="*/ 640112347 w 1064" name="T74"/>
              <a:gd fmla="*/ 1843145163 h 1077" name="T75"/>
              <a:gd fmla="*/ 720391870 w 1064" name="T76"/>
              <a:gd fmla="*/ 2028726014 h 1077" name="T77"/>
              <a:gd fmla="*/ 813332418 w 1064" name="T78"/>
              <a:gd fmla="*/ 2147483646 h 1077" name="T79"/>
              <a:gd fmla="*/ 912628052 w 1064" name="T80"/>
              <a:gd fmla="*/ 1965462382 h 1077" name="T81"/>
              <a:gd fmla="*/ 1049956162 w 1064" name="T82"/>
              <a:gd fmla="*/ 2113071923 h 1077" name="T83"/>
              <a:gd fmla="*/ 1187267721 w 1064" name="T84"/>
              <a:gd fmla="*/ 2147483646 h 1077" name="T85"/>
              <a:gd fmla="*/ 1208391244 w 1064" name="T86"/>
              <a:gd fmla="*/ 1988649682 h 1077" name="T87"/>
              <a:gd fmla="*/ 1390073940 w 1064" name="T88"/>
              <a:gd fmla="*/ 2079326942 h 1077" name="T89"/>
              <a:gd fmla="*/ 1552740398 w 1064" name="T90"/>
              <a:gd fmla="*/ 2129944413 h 1077" name="T91"/>
              <a:gd fmla="*/ 1495708363 w 1064" name="T92"/>
              <a:gd fmla="*/ 1908513688 h 1077" name="T93"/>
              <a:gd fmla="*/ 1696390746 w 1064" name="T94"/>
              <a:gd fmla="*/ 1931717402 h 1077" name="T95"/>
              <a:gd fmla="*/ 1867519829 w 1064" name="T96"/>
              <a:gd fmla="*/ 1921176263 h 1077" name="T97"/>
              <a:gd fmla="*/ 1736530507 w 1064" name="T98"/>
              <a:gd fmla="*/ 1733474104 h 1077" name="T99"/>
              <a:gd fmla="*/ 1932998066 w 1064" name="T100"/>
              <a:gd fmla="*/ 1687082963 h 1077" name="T101"/>
              <a:gd fmla="*/ 2091449700 w 1064" name="T102"/>
              <a:gd fmla="*/ 1619609545 h 1077" name="T103"/>
              <a:gd fmla="*/ 1905535754 w 1064" name="T104"/>
              <a:gd fmla="*/ 1486751187 h 1077" name="T105"/>
              <a:gd fmla="*/ 2074540873 w 1064" name="T106"/>
              <a:gd fmla="*/ 1377080128 h 1077" name="T107"/>
              <a:gd fmla="*/ 2147483646 w 1064" name="T108"/>
              <a:gd fmla="*/ 126109413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08" name="Freeform 11"/>
          <p:cNvSpPr>
            <a:spLocks noChangeArrowheads="1"/>
          </p:cNvSpPr>
          <p:nvPr/>
        </p:nvSpPr>
        <p:spPr bwMode="auto">
          <a:xfrm>
            <a:off x="4770438" y="2636838"/>
            <a:ext cx="136525" cy="138112"/>
          </a:xfrm>
          <a:custGeom>
            <a:gdLst>
              <a:gd fmla="*/ 2009062636 w 1064" name="T0"/>
              <a:gd fmla="*/ 1208371767 h 1077" name="T1"/>
              <a:gd fmla="*/ 1977369076 w 1064" name="T2"/>
              <a:gd fmla="*/ 1071303494 h 1077" name="T3"/>
              <a:gd fmla="*/ 2147483646 w 1064" name="T4"/>
              <a:gd fmla="*/ 1010144884 h 1077" name="T5"/>
              <a:gd fmla="*/ 2074540873 w 1064" name="T6"/>
              <a:gd fmla="*/ 894158888 h 1077" name="T7"/>
              <a:gd fmla="*/ 1905535754 w 1064" name="T8"/>
              <a:gd fmla="*/ 782382936 h 1077" name="T9"/>
              <a:gd fmla="*/ 2091449700 w 1064" name="T10"/>
              <a:gd fmla="*/ 649524450 h 1077" name="T11"/>
              <a:gd fmla="*/ 1932998066 w 1064" name="T12"/>
              <a:gd fmla="*/ 582051031 h 1077" name="T13"/>
              <a:gd fmla="*/ 1736530507 w 1064" name="T14"/>
              <a:gd fmla="*/ 537764912 h 1077" name="T15"/>
              <a:gd fmla="*/ 1867519829 w 1064" name="T16"/>
              <a:gd fmla="*/ 347957731 h 1077" name="T17"/>
              <a:gd fmla="*/ 1696390746 w 1064" name="T18"/>
              <a:gd fmla="*/ 339521486 h 1077" name="T19"/>
              <a:gd fmla="*/ 1495708363 w 1064" name="T20"/>
              <a:gd fmla="*/ 362725328 h 1077" name="T21"/>
              <a:gd fmla="*/ 1552740398 w 1064" name="T22"/>
              <a:gd fmla="*/ 141294603 h 1077" name="T23"/>
              <a:gd fmla="*/ 1390073940 w 1064" name="T24"/>
              <a:gd fmla="*/ 191912074 h 1077" name="T25"/>
              <a:gd fmla="*/ 1208391244 w 1064" name="T26"/>
              <a:gd fmla="*/ 282589335 h 1077" name="T27"/>
              <a:gd fmla="*/ 1187267721 w 1064" name="T28"/>
              <a:gd fmla="*/ 54827258 h 1077" name="T29"/>
              <a:gd fmla="*/ 1049956162 w 1064" name="T30"/>
              <a:gd fmla="*/ 158167093 h 1077" name="T31"/>
              <a:gd fmla="*/ 912628052 w 1064" name="T32"/>
              <a:gd fmla="*/ 303671612 h 1077" name="T33"/>
              <a:gd fmla="*/ 813332418 w 1064" name="T34"/>
              <a:gd fmla="*/ 97008484 h 1077" name="T35"/>
              <a:gd fmla="*/ 720391870 w 1064" name="T36"/>
              <a:gd fmla="*/ 242513002 h 1077" name="T37"/>
              <a:gd fmla="*/ 640112347 w 1064" name="T38"/>
              <a:gd fmla="*/ 428093853 h 1077" name="T39"/>
              <a:gd fmla="*/ 477445889 w 1064" name="T40"/>
              <a:gd fmla="*/ 265716844 h 1077" name="T41"/>
              <a:gd fmla="*/ 439413540 w 1064" name="T42"/>
              <a:gd fmla="*/ 434425076 h 1077" name="T43"/>
              <a:gd fmla="*/ 428859926 w 1064" name="T44"/>
              <a:gd fmla="*/ 634773396 h 1077" name="T45"/>
              <a:gd fmla="*/ 219715046 w 1064" name="T46"/>
              <a:gd fmla="*/ 539869805 h 1077" name="T47"/>
              <a:gd fmla="*/ 240838569 w 1064" name="T48"/>
              <a:gd fmla="*/ 710683059 h 1077" name="T49"/>
              <a:gd fmla="*/ 299978016 w 1064" name="T50"/>
              <a:gd fmla="*/ 902595134 h 1077" name="T51"/>
              <a:gd fmla="*/ 69709485 w 1064" name="T52"/>
              <a:gd fmla="*/ 885722643 h 1077" name="T53"/>
              <a:gd fmla="*/ 147881596 w 1064" name="T54"/>
              <a:gd fmla="*/ 1037558513 h 1077" name="T55"/>
              <a:gd fmla="*/ 266177044 w 1064" name="T56"/>
              <a:gd fmla="*/ 1134566997 h 1077" name="T57"/>
              <a:gd fmla="*/ 147881596 w 1064" name="T58"/>
              <a:gd fmla="*/ 1233680503 h 1077" name="T59"/>
              <a:gd fmla="*/ 69709485 w 1064" name="T60"/>
              <a:gd fmla="*/ 1385516245 h 1077" name="T61"/>
              <a:gd fmla="*/ 299978016 w 1064" name="T62"/>
              <a:gd fmla="*/ 1366538861 h 1077" name="T63"/>
              <a:gd fmla="*/ 240838569 w 1064" name="T64"/>
              <a:gd fmla="*/ 1560555957 h 1077" name="T65"/>
              <a:gd fmla="*/ 219715046 w 1064" name="T66"/>
              <a:gd fmla="*/ 1731369083 h 1077" name="T67"/>
              <a:gd fmla="*/ 428859926 w 1064" name="T68"/>
              <a:gd fmla="*/ 1634360599 h 1077" name="T69"/>
              <a:gd fmla="*/ 439413540 w 1064" name="T70"/>
              <a:gd fmla="*/ 1836813940 h 1077" name="T71"/>
              <a:gd fmla="*/ 477445889 w 1064" name="T72"/>
              <a:gd fmla="*/ 2003417278 h 1077" name="T73"/>
              <a:gd fmla="*/ 640112347 w 1064" name="T74"/>
              <a:gd fmla="*/ 1843145163 h 1077" name="T75"/>
              <a:gd fmla="*/ 720391870 w 1064" name="T76"/>
              <a:gd fmla="*/ 2028726014 h 1077" name="T77"/>
              <a:gd fmla="*/ 813332418 w 1064" name="T78"/>
              <a:gd fmla="*/ 2147483646 h 1077" name="T79"/>
              <a:gd fmla="*/ 912628052 w 1064" name="T80"/>
              <a:gd fmla="*/ 1965462382 h 1077" name="T81"/>
              <a:gd fmla="*/ 1049956162 w 1064" name="T82"/>
              <a:gd fmla="*/ 2113071923 h 1077" name="T83"/>
              <a:gd fmla="*/ 1187267721 w 1064" name="T84"/>
              <a:gd fmla="*/ 2147483646 h 1077" name="T85"/>
              <a:gd fmla="*/ 1208391244 w 1064" name="T86"/>
              <a:gd fmla="*/ 1988649682 h 1077" name="T87"/>
              <a:gd fmla="*/ 1390073940 w 1064" name="T88"/>
              <a:gd fmla="*/ 2079326942 h 1077" name="T89"/>
              <a:gd fmla="*/ 1552740398 w 1064" name="T90"/>
              <a:gd fmla="*/ 2129944413 h 1077" name="T91"/>
              <a:gd fmla="*/ 1495708363 w 1064" name="T92"/>
              <a:gd fmla="*/ 1908513688 h 1077" name="T93"/>
              <a:gd fmla="*/ 1696390746 w 1064" name="T94"/>
              <a:gd fmla="*/ 1931717402 h 1077" name="T95"/>
              <a:gd fmla="*/ 1867519829 w 1064" name="T96"/>
              <a:gd fmla="*/ 1921176263 h 1077" name="T97"/>
              <a:gd fmla="*/ 1736530507 w 1064" name="T98"/>
              <a:gd fmla="*/ 1733474104 h 1077" name="T99"/>
              <a:gd fmla="*/ 1932998066 w 1064" name="T100"/>
              <a:gd fmla="*/ 1687082963 h 1077" name="T101"/>
              <a:gd fmla="*/ 2091449700 w 1064" name="T102"/>
              <a:gd fmla="*/ 1619609545 h 1077" name="T103"/>
              <a:gd fmla="*/ 1905535754 w 1064" name="T104"/>
              <a:gd fmla="*/ 1486751187 h 1077" name="T105"/>
              <a:gd fmla="*/ 2074540873 w 1064" name="T106"/>
              <a:gd fmla="*/ 1377080128 h 1077" name="T107"/>
              <a:gd fmla="*/ 2147483646 w 1064" name="T108"/>
              <a:gd fmla="*/ 126109413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09" name="Freeform 11"/>
          <p:cNvSpPr>
            <a:spLocks noChangeArrowheads="1"/>
          </p:cNvSpPr>
          <p:nvPr/>
        </p:nvSpPr>
        <p:spPr bwMode="auto">
          <a:xfrm>
            <a:off x="5083175" y="2447925"/>
            <a:ext cx="136525" cy="139700"/>
          </a:xfrm>
          <a:custGeom>
            <a:gdLst>
              <a:gd fmla="*/ 2009062636 w 1064" name="T0"/>
              <a:gd fmla="*/ 1250536419 h 1077" name="T1"/>
              <a:gd fmla="*/ 1977369076 w 1064" name="T2"/>
              <a:gd fmla="*/ 1108682678 h 1077" name="T3"/>
              <a:gd fmla="*/ 2147483646 w 1064" name="T4"/>
              <a:gd fmla="*/ 1045386126 h 1077" name="T5"/>
              <a:gd fmla="*/ 2074540873 w 1064" name="T6"/>
              <a:gd fmla="*/ 925354900 h 1077" name="T7"/>
              <a:gd fmla="*/ 1905535754 w 1064" name="T8"/>
              <a:gd fmla="*/ 809681224 h 1077" name="T9"/>
              <a:gd fmla="*/ 2091449700 w 1064" name="T10"/>
              <a:gd fmla="*/ 672185423 h 1077" name="T11"/>
              <a:gd fmla="*/ 1932998066 w 1064" name="T12"/>
              <a:gd fmla="*/ 602360587 h 1077" name="T13"/>
              <a:gd fmla="*/ 1736530507 w 1064" name="T14"/>
              <a:gd fmla="*/ 556528610 h 1077" name="T15"/>
              <a:gd fmla="*/ 1867519829 w 1064" name="T16"/>
              <a:gd fmla="*/ 360110670 h 1077" name="T17"/>
              <a:gd fmla="*/ 1696390746 w 1064" name="T18"/>
              <a:gd fmla="*/ 351378447 h 1077" name="T19"/>
              <a:gd fmla="*/ 1495708363 w 1064" name="T20"/>
              <a:gd fmla="*/ 375371176 h 1077" name="T21"/>
              <a:gd fmla="*/ 1552740398 w 1064" name="T22"/>
              <a:gd fmla="*/ 146228154 h 1077" name="T23"/>
              <a:gd fmla="*/ 1390073940 w 1064" name="T24"/>
              <a:gd fmla="*/ 198605147 h 1077" name="T25"/>
              <a:gd fmla="*/ 1208391244 w 1064" name="T26"/>
              <a:gd fmla="*/ 292439575 h 1077" name="T27"/>
              <a:gd fmla="*/ 1187267721 w 1064" name="T28"/>
              <a:gd fmla="*/ 56751536 h 1077" name="T29"/>
              <a:gd fmla="*/ 1049956162 w 1064" name="T30"/>
              <a:gd fmla="*/ 163675996 h 1077" name="T31"/>
              <a:gd fmla="*/ 912628052 w 1064" name="T32"/>
              <a:gd fmla="*/ 314278822 h 1077" name="T33"/>
              <a:gd fmla="*/ 813332418 w 1064" name="T34"/>
              <a:gd fmla="*/ 100396177 h 1077" name="T35"/>
              <a:gd fmla="*/ 720391870 w 1064" name="T36"/>
              <a:gd fmla="*/ 250982140 h 1077" name="T37"/>
              <a:gd fmla="*/ 640112347 w 1064" name="T38"/>
              <a:gd fmla="*/ 443042401 h 1077" name="T39"/>
              <a:gd fmla="*/ 477445889 w 1064" name="T40"/>
              <a:gd fmla="*/ 274991862 h 1077" name="T41"/>
              <a:gd fmla="*/ 439413540 w 1064" name="T42"/>
              <a:gd fmla="*/ 449587417 h 1077" name="T43"/>
              <a:gd fmla="*/ 428859926 w 1064" name="T44"/>
              <a:gd fmla="*/ 656908054 h 1077" name="T45"/>
              <a:gd fmla="*/ 219715046 w 1064" name="T46"/>
              <a:gd fmla="*/ 558699084 h 1077" name="T47"/>
              <a:gd fmla="*/ 240838569 w 1064" name="T48"/>
              <a:gd fmla="*/ 735481975 h 1077" name="T49"/>
              <a:gd fmla="*/ 299978016 w 1064" name="T50"/>
              <a:gd fmla="*/ 934087123 h 1077" name="T51"/>
              <a:gd fmla="*/ 69709485 w 1064" name="T52"/>
              <a:gd fmla="*/ 916622547 h 1077" name="T53"/>
              <a:gd fmla="*/ 147881596 w 1064" name="T54"/>
              <a:gd fmla="*/ 1073753527 h 1077" name="T55"/>
              <a:gd fmla="*/ 266177044 w 1064" name="T56"/>
              <a:gd fmla="*/ 1174149704 h 1077" name="T57"/>
              <a:gd fmla="*/ 147881596 w 1064" name="T58"/>
              <a:gd fmla="*/ 1276733217 h 1077" name="T59"/>
              <a:gd fmla="*/ 69709485 w 1064" name="T60"/>
              <a:gd fmla="*/ 1433864197 h 1077" name="T61"/>
              <a:gd fmla="*/ 299978016 w 1064" name="T62"/>
              <a:gd fmla="*/ 1414212285 h 1077" name="T63"/>
              <a:gd fmla="*/ 240838569 w 1064" name="T64"/>
              <a:gd fmla="*/ 1615004769 h 1077" name="T65"/>
              <a:gd fmla="*/ 219715046 w 1064" name="T66"/>
              <a:gd fmla="*/ 1791787660 h 1077" name="T67"/>
              <a:gd fmla="*/ 428859926 w 1064" name="T68"/>
              <a:gd fmla="*/ 1691391483 h 1077" name="T69"/>
              <a:gd fmla="*/ 439413540 w 1064" name="T70"/>
              <a:gd fmla="*/ 1900899457 h 1077" name="T71"/>
              <a:gd fmla="*/ 477445889 w 1064" name="T72"/>
              <a:gd fmla="*/ 2073324538 h 1077" name="T73"/>
              <a:gd fmla="*/ 640112347 w 1064" name="T74"/>
              <a:gd fmla="*/ 1907444473 h 1077" name="T75"/>
              <a:gd fmla="*/ 720391870 w 1064" name="T76"/>
              <a:gd fmla="*/ 2099504604 h 1077" name="T77"/>
              <a:gd fmla="*/ 813332418 w 1064" name="T78"/>
              <a:gd fmla="*/ 2147483646 h 1077" name="T79"/>
              <a:gd fmla="*/ 912628052 w 1064" name="T80"/>
              <a:gd fmla="*/ 2034037578 h 1077" name="T81"/>
              <a:gd fmla="*/ 1049956162 w 1064" name="T82"/>
              <a:gd fmla="*/ 2147483646 h 1077" name="T83"/>
              <a:gd fmla="*/ 1187267721 w 1064" name="T84"/>
              <a:gd fmla="*/ 2147483646 h 1077" name="T85"/>
              <a:gd fmla="*/ 1208391244 w 1064" name="T86"/>
              <a:gd fmla="*/ 2058047169 h 1077" name="T87"/>
              <a:gd fmla="*/ 1390073940 w 1064" name="T88"/>
              <a:gd fmla="*/ 2147483646 h 1077" name="T89"/>
              <a:gd fmla="*/ 1552740398 w 1064" name="T90"/>
              <a:gd fmla="*/ 2147483646 h 1077" name="T91"/>
              <a:gd fmla="*/ 1495708363 w 1064" name="T92"/>
              <a:gd fmla="*/ 1975115568 h 1077" name="T93"/>
              <a:gd fmla="*/ 1696390746 w 1064" name="T94"/>
              <a:gd fmla="*/ 1999108297 h 1077" name="T95"/>
              <a:gd fmla="*/ 1867519829 w 1064" name="T96"/>
              <a:gd fmla="*/ 1988205601 h 1077" name="T97"/>
              <a:gd fmla="*/ 1736530507 w 1064" name="T98"/>
              <a:gd fmla="*/ 1793958134 h 1077" name="T99"/>
              <a:gd fmla="*/ 1932998066 w 1064" name="T100"/>
              <a:gd fmla="*/ 1745955683 h 1077" name="T101"/>
              <a:gd fmla="*/ 2091449700 w 1064" name="T102"/>
              <a:gd fmla="*/ 1676114114 h 1077" name="T103"/>
              <a:gd fmla="*/ 1905535754 w 1064" name="T104"/>
              <a:gd fmla="*/ 1538618183 h 1077" name="T105"/>
              <a:gd fmla="*/ 2074540873 w 1064" name="T106"/>
              <a:gd fmla="*/ 1425131974 h 1077" name="T107"/>
              <a:gd fmla="*/ 2147483646 w 1064" name="T108"/>
              <a:gd fmla="*/ 1305100618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10" name="Freeform 11"/>
          <p:cNvSpPr>
            <a:spLocks noChangeArrowheads="1"/>
          </p:cNvSpPr>
          <p:nvPr/>
        </p:nvSpPr>
        <p:spPr bwMode="auto">
          <a:xfrm>
            <a:off x="7302500" y="2316163"/>
            <a:ext cx="138113" cy="138112"/>
          </a:xfrm>
          <a:custGeom>
            <a:gdLst>
              <a:gd fmla="*/ 2079981001 w 1064" name="T0"/>
              <a:gd fmla="*/ 1208371767 h 1077" name="T1"/>
              <a:gd fmla="*/ 2047175140 w 1064" name="T2"/>
              <a:gd fmla="*/ 1071303494 h 1077" name="T3"/>
              <a:gd fmla="*/ 2147483646 w 1064" name="T4"/>
              <a:gd fmla="*/ 1010144884 h 1077" name="T5"/>
              <a:gd fmla="*/ 2147483646 w 1064" name="T6"/>
              <a:gd fmla="*/ 894158888 h 1077" name="T7"/>
              <a:gd fmla="*/ 1972818424 w 1064" name="T8"/>
              <a:gd fmla="*/ 782382936 h 1077" name="T9"/>
              <a:gd fmla="*/ 2147483646 w 1064" name="T10"/>
              <a:gd fmla="*/ 649524450 h 1077" name="T11"/>
              <a:gd fmla="*/ 2001243481 w 1064" name="T12"/>
              <a:gd fmla="*/ 582051031 h 1077" name="T13"/>
              <a:gd fmla="*/ 1797836911 w 1064" name="T14"/>
              <a:gd fmla="*/ 537764912 h 1077" name="T15"/>
              <a:gd fmla="*/ 1933441291 w 1064" name="T16"/>
              <a:gd fmla="*/ 347957731 h 1077" name="T17"/>
              <a:gd fmla="*/ 1756286056 w 1064" name="T18"/>
              <a:gd fmla="*/ 339521486 h 1077" name="T19"/>
              <a:gd fmla="*/ 1548498682 w 1064" name="T20"/>
              <a:gd fmla="*/ 362725328 h 1077" name="T21"/>
              <a:gd fmla="*/ 1607556009 w 1064" name="T22"/>
              <a:gd fmla="*/ 141294603 h 1077" name="T23"/>
              <a:gd fmla="*/ 1439145638 w 1064" name="T24"/>
              <a:gd fmla="*/ 191912074 h 1077" name="T25"/>
              <a:gd fmla="*/ 1251055203 w 1064" name="T26"/>
              <a:gd fmla="*/ 282589335 h 1077" name="T27"/>
              <a:gd fmla="*/ 1229184542 w 1064" name="T28"/>
              <a:gd fmla="*/ 54827258 h 1077" name="T29"/>
              <a:gd fmla="*/ 1087008891 w 1064" name="T30"/>
              <a:gd fmla="*/ 158167093 h 1077" name="T31"/>
              <a:gd fmla="*/ 944849985 w 1064" name="T32"/>
              <a:gd fmla="*/ 303671612 h 1077" name="T33"/>
              <a:gd fmla="*/ 842051466 w 1064" name="T34"/>
              <a:gd fmla="*/ 97008484 h 1077" name="T35"/>
              <a:gd fmla="*/ 745824219 w 1064" name="T36"/>
              <a:gd fmla="*/ 242513002 h 1077" name="T37"/>
              <a:gd fmla="*/ 662705894 w 1064" name="T38"/>
              <a:gd fmla="*/ 428093853 h 1077" name="T39"/>
              <a:gd fmla="*/ 494295653 w 1064" name="T40"/>
              <a:gd fmla="*/ 265716844 h 1077" name="T41"/>
              <a:gd fmla="*/ 454935265 w 1064" name="T42"/>
              <a:gd fmla="*/ 434425076 h 1077" name="T43"/>
              <a:gd fmla="*/ 443999935 w 1064" name="T44"/>
              <a:gd fmla="*/ 634773396 h 1077" name="T45"/>
              <a:gd fmla="*/ 227467698 w 1064" name="T46"/>
              <a:gd fmla="*/ 539869805 h 1077" name="T47"/>
              <a:gd fmla="*/ 249338229 w 1064" name="T48"/>
              <a:gd fmla="*/ 710683059 h 1077" name="T49"/>
              <a:gd fmla="*/ 310569147 w 1064" name="T50"/>
              <a:gd fmla="*/ 902595134 h 1077" name="T51"/>
              <a:gd fmla="*/ 72183124 w 1064" name="T52"/>
              <a:gd fmla="*/ 885722643 h 1077" name="T53"/>
              <a:gd fmla="*/ 153094107 w 1064" name="T54"/>
              <a:gd fmla="*/ 1037558513 h 1077" name="T55"/>
              <a:gd fmla="*/ 275572819 w 1064" name="T56"/>
              <a:gd fmla="*/ 1134566997 h 1077" name="T57"/>
              <a:gd fmla="*/ 153094107 w 1064" name="T58"/>
              <a:gd fmla="*/ 1233680503 h 1077" name="T59"/>
              <a:gd fmla="*/ 72183124 w 1064" name="T60"/>
              <a:gd fmla="*/ 1385516245 h 1077" name="T61"/>
              <a:gd fmla="*/ 310569147 w 1064" name="T62"/>
              <a:gd fmla="*/ 1366538861 h 1077" name="T63"/>
              <a:gd fmla="*/ 249338229 w 1064" name="T64"/>
              <a:gd fmla="*/ 1560555957 h 1077" name="T65"/>
              <a:gd fmla="*/ 227467698 w 1064" name="T66"/>
              <a:gd fmla="*/ 1731369083 h 1077" name="T67"/>
              <a:gd fmla="*/ 443999935 w 1064" name="T68"/>
              <a:gd fmla="*/ 1634360599 h 1077" name="T69"/>
              <a:gd fmla="*/ 454935265 w 1064" name="T70"/>
              <a:gd fmla="*/ 1836813940 h 1077" name="T71"/>
              <a:gd fmla="*/ 494295653 w 1064" name="T72"/>
              <a:gd fmla="*/ 2003417278 h 1077" name="T73"/>
              <a:gd fmla="*/ 662705894 w 1064" name="T74"/>
              <a:gd fmla="*/ 1843145163 h 1077" name="T75"/>
              <a:gd fmla="*/ 745824219 w 1064" name="T76"/>
              <a:gd fmla="*/ 2028726014 h 1077" name="T77"/>
              <a:gd fmla="*/ 842051466 w 1064" name="T78"/>
              <a:gd fmla="*/ 2147483646 h 1077" name="T79"/>
              <a:gd fmla="*/ 944849985 w 1064" name="T80"/>
              <a:gd fmla="*/ 1965462382 h 1077" name="T81"/>
              <a:gd fmla="*/ 1087008891 w 1064" name="T82"/>
              <a:gd fmla="*/ 2113071923 h 1077" name="T83"/>
              <a:gd fmla="*/ 1229184542 w 1064" name="T84"/>
              <a:gd fmla="*/ 2147483646 h 1077" name="T85"/>
              <a:gd fmla="*/ 1251055203 w 1064" name="T86"/>
              <a:gd fmla="*/ 1988649682 h 1077" name="T87"/>
              <a:gd fmla="*/ 1439145638 w 1064" name="T88"/>
              <a:gd fmla="*/ 2079326942 h 1077" name="T89"/>
              <a:gd fmla="*/ 1607556009 w 1064" name="T90"/>
              <a:gd fmla="*/ 2129944413 h 1077" name="T91"/>
              <a:gd fmla="*/ 1548498682 w 1064" name="T92"/>
              <a:gd fmla="*/ 1908513688 h 1077" name="T93"/>
              <a:gd fmla="*/ 1756286056 w 1064" name="T94"/>
              <a:gd fmla="*/ 1931717402 h 1077" name="T95"/>
              <a:gd fmla="*/ 1933441291 w 1064" name="T96"/>
              <a:gd fmla="*/ 1921176263 h 1077" name="T97"/>
              <a:gd fmla="*/ 1797836911 w 1064" name="T98"/>
              <a:gd fmla="*/ 1733474104 h 1077" name="T99"/>
              <a:gd fmla="*/ 2001243481 w 1064" name="T100"/>
              <a:gd fmla="*/ 1687082963 h 1077" name="T101"/>
              <a:gd fmla="*/ 2147483646 w 1064" name="T102"/>
              <a:gd fmla="*/ 1619609545 h 1077" name="T103"/>
              <a:gd fmla="*/ 1972818424 w 1064" name="T104"/>
              <a:gd fmla="*/ 1486751187 h 1077" name="T105"/>
              <a:gd fmla="*/ 2147483646 w 1064" name="T106"/>
              <a:gd fmla="*/ 1377080128 h 1077" name="T107"/>
              <a:gd fmla="*/ 2147483646 w 1064" name="T108"/>
              <a:gd fmla="*/ 126109413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11" name="Freeform 11"/>
          <p:cNvSpPr>
            <a:spLocks noChangeArrowheads="1"/>
          </p:cNvSpPr>
          <p:nvPr/>
        </p:nvSpPr>
        <p:spPr bwMode="auto">
          <a:xfrm>
            <a:off x="7305675" y="3324225"/>
            <a:ext cx="138113" cy="139700"/>
          </a:xfrm>
          <a:custGeom>
            <a:gdLst>
              <a:gd fmla="*/ 2079981001 w 1064" name="T0"/>
              <a:gd fmla="*/ 1250536419 h 1077" name="T1"/>
              <a:gd fmla="*/ 2047175140 w 1064" name="T2"/>
              <a:gd fmla="*/ 1108682678 h 1077" name="T3"/>
              <a:gd fmla="*/ 2147483646 w 1064" name="T4"/>
              <a:gd fmla="*/ 1045386126 h 1077" name="T5"/>
              <a:gd fmla="*/ 2147483646 w 1064" name="T6"/>
              <a:gd fmla="*/ 925354900 h 1077" name="T7"/>
              <a:gd fmla="*/ 1972818424 w 1064" name="T8"/>
              <a:gd fmla="*/ 809681224 h 1077" name="T9"/>
              <a:gd fmla="*/ 2147483646 w 1064" name="T10"/>
              <a:gd fmla="*/ 672185423 h 1077" name="T11"/>
              <a:gd fmla="*/ 2001243481 w 1064" name="T12"/>
              <a:gd fmla="*/ 602360587 h 1077" name="T13"/>
              <a:gd fmla="*/ 1797836911 w 1064" name="T14"/>
              <a:gd fmla="*/ 556528610 h 1077" name="T15"/>
              <a:gd fmla="*/ 1933441291 w 1064" name="T16"/>
              <a:gd fmla="*/ 360110670 h 1077" name="T17"/>
              <a:gd fmla="*/ 1756286056 w 1064" name="T18"/>
              <a:gd fmla="*/ 351378447 h 1077" name="T19"/>
              <a:gd fmla="*/ 1548498682 w 1064" name="T20"/>
              <a:gd fmla="*/ 375371176 h 1077" name="T21"/>
              <a:gd fmla="*/ 1607556009 w 1064" name="T22"/>
              <a:gd fmla="*/ 146228154 h 1077" name="T23"/>
              <a:gd fmla="*/ 1439145638 w 1064" name="T24"/>
              <a:gd fmla="*/ 198605147 h 1077" name="T25"/>
              <a:gd fmla="*/ 1251055203 w 1064" name="T26"/>
              <a:gd fmla="*/ 292439575 h 1077" name="T27"/>
              <a:gd fmla="*/ 1229184542 w 1064" name="T28"/>
              <a:gd fmla="*/ 56751536 h 1077" name="T29"/>
              <a:gd fmla="*/ 1087008891 w 1064" name="T30"/>
              <a:gd fmla="*/ 163675996 h 1077" name="T31"/>
              <a:gd fmla="*/ 944849985 w 1064" name="T32"/>
              <a:gd fmla="*/ 314278822 h 1077" name="T33"/>
              <a:gd fmla="*/ 842051466 w 1064" name="T34"/>
              <a:gd fmla="*/ 100396177 h 1077" name="T35"/>
              <a:gd fmla="*/ 745824219 w 1064" name="T36"/>
              <a:gd fmla="*/ 250982140 h 1077" name="T37"/>
              <a:gd fmla="*/ 662705894 w 1064" name="T38"/>
              <a:gd fmla="*/ 443042401 h 1077" name="T39"/>
              <a:gd fmla="*/ 494295653 w 1064" name="T40"/>
              <a:gd fmla="*/ 274991862 h 1077" name="T41"/>
              <a:gd fmla="*/ 454935265 w 1064" name="T42"/>
              <a:gd fmla="*/ 449587417 h 1077" name="T43"/>
              <a:gd fmla="*/ 443999935 w 1064" name="T44"/>
              <a:gd fmla="*/ 656908054 h 1077" name="T45"/>
              <a:gd fmla="*/ 227467698 w 1064" name="T46"/>
              <a:gd fmla="*/ 558699084 h 1077" name="T47"/>
              <a:gd fmla="*/ 249338229 w 1064" name="T48"/>
              <a:gd fmla="*/ 735481975 h 1077" name="T49"/>
              <a:gd fmla="*/ 310569147 w 1064" name="T50"/>
              <a:gd fmla="*/ 934087123 h 1077" name="T51"/>
              <a:gd fmla="*/ 72183124 w 1064" name="T52"/>
              <a:gd fmla="*/ 916622547 h 1077" name="T53"/>
              <a:gd fmla="*/ 153094107 w 1064" name="T54"/>
              <a:gd fmla="*/ 1073753527 h 1077" name="T55"/>
              <a:gd fmla="*/ 275572819 w 1064" name="T56"/>
              <a:gd fmla="*/ 1174149704 h 1077" name="T57"/>
              <a:gd fmla="*/ 153094107 w 1064" name="T58"/>
              <a:gd fmla="*/ 1276733217 h 1077" name="T59"/>
              <a:gd fmla="*/ 72183124 w 1064" name="T60"/>
              <a:gd fmla="*/ 1433864197 h 1077" name="T61"/>
              <a:gd fmla="*/ 310569147 w 1064" name="T62"/>
              <a:gd fmla="*/ 1414212285 h 1077" name="T63"/>
              <a:gd fmla="*/ 249338229 w 1064" name="T64"/>
              <a:gd fmla="*/ 1615004769 h 1077" name="T65"/>
              <a:gd fmla="*/ 227467698 w 1064" name="T66"/>
              <a:gd fmla="*/ 1791787660 h 1077" name="T67"/>
              <a:gd fmla="*/ 443999935 w 1064" name="T68"/>
              <a:gd fmla="*/ 1691391483 h 1077" name="T69"/>
              <a:gd fmla="*/ 454935265 w 1064" name="T70"/>
              <a:gd fmla="*/ 1900899457 h 1077" name="T71"/>
              <a:gd fmla="*/ 494295653 w 1064" name="T72"/>
              <a:gd fmla="*/ 2073324538 h 1077" name="T73"/>
              <a:gd fmla="*/ 662705894 w 1064" name="T74"/>
              <a:gd fmla="*/ 1907444473 h 1077" name="T75"/>
              <a:gd fmla="*/ 745824219 w 1064" name="T76"/>
              <a:gd fmla="*/ 2099504604 h 1077" name="T77"/>
              <a:gd fmla="*/ 842051466 w 1064" name="T78"/>
              <a:gd fmla="*/ 2147483646 h 1077" name="T79"/>
              <a:gd fmla="*/ 944849985 w 1064" name="T80"/>
              <a:gd fmla="*/ 2034037578 h 1077" name="T81"/>
              <a:gd fmla="*/ 1087008891 w 1064" name="T82"/>
              <a:gd fmla="*/ 2147483646 h 1077" name="T83"/>
              <a:gd fmla="*/ 1229184542 w 1064" name="T84"/>
              <a:gd fmla="*/ 2147483646 h 1077" name="T85"/>
              <a:gd fmla="*/ 1251055203 w 1064" name="T86"/>
              <a:gd fmla="*/ 2058047169 h 1077" name="T87"/>
              <a:gd fmla="*/ 1439145638 w 1064" name="T88"/>
              <a:gd fmla="*/ 2147483646 h 1077" name="T89"/>
              <a:gd fmla="*/ 1607556009 w 1064" name="T90"/>
              <a:gd fmla="*/ 2147483646 h 1077" name="T91"/>
              <a:gd fmla="*/ 1548498682 w 1064" name="T92"/>
              <a:gd fmla="*/ 1975115568 h 1077" name="T93"/>
              <a:gd fmla="*/ 1756286056 w 1064" name="T94"/>
              <a:gd fmla="*/ 1999108297 h 1077" name="T95"/>
              <a:gd fmla="*/ 1933441291 w 1064" name="T96"/>
              <a:gd fmla="*/ 1988205601 h 1077" name="T97"/>
              <a:gd fmla="*/ 1797836911 w 1064" name="T98"/>
              <a:gd fmla="*/ 1793958134 h 1077" name="T99"/>
              <a:gd fmla="*/ 2001243481 w 1064" name="T100"/>
              <a:gd fmla="*/ 1745955683 h 1077" name="T101"/>
              <a:gd fmla="*/ 2147483646 w 1064" name="T102"/>
              <a:gd fmla="*/ 1676114114 h 1077" name="T103"/>
              <a:gd fmla="*/ 1972818424 w 1064" name="T104"/>
              <a:gd fmla="*/ 1538618183 h 1077" name="T105"/>
              <a:gd fmla="*/ 2147483646 w 1064" name="T106"/>
              <a:gd fmla="*/ 1425131974 h 1077" name="T107"/>
              <a:gd fmla="*/ 2147483646 w 1064" name="T108"/>
              <a:gd fmla="*/ 1305100618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12" name="Freeform 11"/>
          <p:cNvSpPr>
            <a:spLocks noChangeArrowheads="1"/>
          </p:cNvSpPr>
          <p:nvPr/>
        </p:nvSpPr>
        <p:spPr bwMode="auto">
          <a:xfrm>
            <a:off x="7412038" y="2870200"/>
            <a:ext cx="136525" cy="138113"/>
          </a:xfrm>
          <a:custGeom>
            <a:gdLst>
              <a:gd fmla="*/ 2009062636 w 1064" name="T0"/>
              <a:gd fmla="*/ 1208405651 h 1077" name="T1"/>
              <a:gd fmla="*/ 1977369076 w 1064" name="T2"/>
              <a:gd fmla="*/ 1071318945 h 1077" name="T3"/>
              <a:gd fmla="*/ 2147483646 w 1064" name="T4"/>
              <a:gd fmla="*/ 1010159508 h 1077" name="T5"/>
              <a:gd fmla="*/ 2074540873 w 1064" name="T6"/>
              <a:gd fmla="*/ 894171903 h 1077" name="T7"/>
              <a:gd fmla="*/ 1905535754 w 1064" name="T8"/>
              <a:gd fmla="*/ 782410658 h 1077" name="T9"/>
              <a:gd fmla="*/ 2091449700 w 1064" name="T10"/>
              <a:gd fmla="*/ 649533898 h 1077" name="T11"/>
              <a:gd fmla="*/ 1932998066 w 1064" name="T12"/>
              <a:gd fmla="*/ 582059477 h 1077" name="T13"/>
              <a:gd fmla="*/ 1736530507 w 1064" name="T14"/>
              <a:gd fmla="*/ 537772653 h 1077" name="T15"/>
              <a:gd fmla="*/ 1867519829 w 1064" name="T16"/>
              <a:gd fmla="*/ 347962816 h 1077" name="T17"/>
              <a:gd fmla="*/ 1696390746 w 1064" name="T18"/>
              <a:gd fmla="*/ 339526509 h 1077" name="T19"/>
              <a:gd fmla="*/ 1495708363 w 1064" name="T20"/>
              <a:gd fmla="*/ 362730519 h 1077" name="T21"/>
              <a:gd fmla="*/ 1552740398 w 1064" name="T22"/>
              <a:gd fmla="*/ 141296652 h 1077" name="T23"/>
              <a:gd fmla="*/ 1390073940 w 1064" name="T24"/>
              <a:gd fmla="*/ 191914874 h 1077" name="T25"/>
              <a:gd fmla="*/ 1208391244 w 1064" name="T26"/>
              <a:gd fmla="*/ 282593432 h 1077" name="T27"/>
              <a:gd fmla="*/ 1187267721 w 1064" name="T28"/>
              <a:gd fmla="*/ 54828168 h 1077" name="T29"/>
              <a:gd fmla="*/ 1049956162 w 1064" name="T30"/>
              <a:gd fmla="*/ 158169393 h 1077" name="T31"/>
              <a:gd fmla="*/ 912628052 w 1064" name="T32"/>
              <a:gd fmla="*/ 303675991 h 1077" name="T33"/>
              <a:gd fmla="*/ 813332418 w 1064" name="T34"/>
              <a:gd fmla="*/ 97009956 h 1077" name="T35"/>
              <a:gd fmla="*/ 720391870 w 1064" name="T36"/>
              <a:gd fmla="*/ 242516554 h 1077" name="T37"/>
              <a:gd fmla="*/ 640112347 w 1064" name="T38"/>
              <a:gd fmla="*/ 428100030 h 1077" name="T39"/>
              <a:gd fmla="*/ 477445889 w 1064" name="T40"/>
              <a:gd fmla="*/ 265720692 h 1077" name="T41"/>
              <a:gd fmla="*/ 439413540 w 1064" name="T42"/>
              <a:gd fmla="*/ 434431428 h 1077" name="T43"/>
              <a:gd fmla="*/ 428859926 w 1064" name="T44"/>
              <a:gd fmla="*/ 634782608 h 1077" name="T45"/>
              <a:gd fmla="*/ 219715046 w 1064" name="T46"/>
              <a:gd fmla="*/ 539877690 h 1077" name="T47"/>
              <a:gd fmla="*/ 240838569 w 1064" name="T48"/>
              <a:gd fmla="*/ 710693335 h 1077" name="T49"/>
              <a:gd fmla="*/ 299978016 w 1064" name="T50"/>
              <a:gd fmla="*/ 902608209 h 1077" name="T51"/>
              <a:gd fmla="*/ 69709485 w 1064" name="T52"/>
              <a:gd fmla="*/ 885735468 h 1077" name="T53"/>
              <a:gd fmla="*/ 147881596 w 1064" name="T54"/>
              <a:gd fmla="*/ 1037573592 h 1077" name="T55"/>
              <a:gd fmla="*/ 266177044 w 1064" name="T56"/>
              <a:gd fmla="*/ 1134583419 h 1077" name="T57"/>
              <a:gd fmla="*/ 147881596 w 1064" name="T58"/>
              <a:gd fmla="*/ 1233714827 h 1077" name="T59"/>
              <a:gd fmla="*/ 69709485 w 1064" name="T60"/>
              <a:gd fmla="*/ 1385552822 h 1077" name="T61"/>
              <a:gd fmla="*/ 299978016 w 1064" name="T62"/>
              <a:gd fmla="*/ 1366575172 h 1077" name="T63"/>
              <a:gd fmla="*/ 240838569 w 1064" name="T64"/>
              <a:gd fmla="*/ 1560594956 h 1077" name="T65"/>
              <a:gd fmla="*/ 219715046 w 1064" name="T66"/>
              <a:gd fmla="*/ 1731410600 h 1077" name="T67"/>
              <a:gd fmla="*/ 428859926 w 1064" name="T68"/>
              <a:gd fmla="*/ 1634400773 h 1077" name="T69"/>
              <a:gd fmla="*/ 439413540 w 1064" name="T70"/>
              <a:gd fmla="*/ 1836856991 h 1077" name="T71"/>
              <a:gd fmla="*/ 477445889 w 1064" name="T72"/>
              <a:gd fmla="*/ 2003462690 h 1077" name="T73"/>
              <a:gd fmla="*/ 640112347 w 1064" name="T74"/>
              <a:gd fmla="*/ 1843188260 h 1077" name="T75"/>
              <a:gd fmla="*/ 720391870 w 1064" name="T76"/>
              <a:gd fmla="*/ 2028771737 h 1077" name="T77"/>
              <a:gd fmla="*/ 813332418 w 1064" name="T78"/>
              <a:gd fmla="*/ 2147483646 h 1077" name="T79"/>
              <a:gd fmla="*/ 912628052 w 1064" name="T80"/>
              <a:gd fmla="*/ 1965490848 h 1077" name="T81"/>
              <a:gd fmla="*/ 1049956162 w 1064" name="T82"/>
              <a:gd fmla="*/ 2113118897 h 1077" name="T83"/>
              <a:gd fmla="*/ 1187267721 w 1064" name="T84"/>
              <a:gd fmla="*/ 2147483646 h 1077" name="T85"/>
              <a:gd fmla="*/ 1208391244 w 1064" name="T86"/>
              <a:gd fmla="*/ 1988694986 h 1077" name="T87"/>
              <a:gd fmla="*/ 1390073940 w 1064" name="T88"/>
              <a:gd fmla="*/ 2079373544 h 1077" name="T89"/>
              <a:gd fmla="*/ 1552740398 w 1064" name="T90"/>
              <a:gd fmla="*/ 2129991638 h 1077" name="T91"/>
              <a:gd fmla="*/ 1495708363 w 1064" name="T92"/>
              <a:gd fmla="*/ 1908557771 h 1077" name="T93"/>
              <a:gd fmla="*/ 1696390746 w 1064" name="T94"/>
              <a:gd fmla="*/ 1931761909 h 1077" name="T95"/>
              <a:gd fmla="*/ 1867519829 w 1064" name="T96"/>
              <a:gd fmla="*/ 1921204023 h 1077" name="T97"/>
              <a:gd fmla="*/ 1736530507 w 1064" name="T98"/>
              <a:gd fmla="*/ 1733515637 h 1077" name="T99"/>
              <a:gd fmla="*/ 1932998066 w 1064" name="T100"/>
              <a:gd fmla="*/ 1687123904 h 1077" name="T101"/>
              <a:gd fmla="*/ 2091449700 w 1064" name="T102"/>
              <a:gd fmla="*/ 1619633069 h 1077" name="T103"/>
              <a:gd fmla="*/ 1905535754 w 1064" name="T104"/>
              <a:gd fmla="*/ 1486772723 h 1077" name="T105"/>
              <a:gd fmla="*/ 2074540873 w 1064" name="T106"/>
              <a:gd fmla="*/ 1377116516 h 1077" name="T107"/>
              <a:gd fmla="*/ 2147483646 w 1064" name="T108"/>
              <a:gd fmla="*/ 126112878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13" name="Freeform 11"/>
          <p:cNvSpPr>
            <a:spLocks noChangeArrowheads="1"/>
          </p:cNvSpPr>
          <p:nvPr/>
        </p:nvSpPr>
        <p:spPr bwMode="auto">
          <a:xfrm>
            <a:off x="5219700" y="3840163"/>
            <a:ext cx="136525" cy="138112"/>
          </a:xfrm>
          <a:custGeom>
            <a:gdLst>
              <a:gd fmla="*/ 2009062636 w 1064" name="T0"/>
              <a:gd fmla="*/ 1208371767 h 1077" name="T1"/>
              <a:gd fmla="*/ 1977369076 w 1064" name="T2"/>
              <a:gd fmla="*/ 1071303494 h 1077" name="T3"/>
              <a:gd fmla="*/ 2147483646 w 1064" name="T4"/>
              <a:gd fmla="*/ 1010144884 h 1077" name="T5"/>
              <a:gd fmla="*/ 2074540873 w 1064" name="T6"/>
              <a:gd fmla="*/ 894158888 h 1077" name="T7"/>
              <a:gd fmla="*/ 1905535754 w 1064" name="T8"/>
              <a:gd fmla="*/ 782382936 h 1077" name="T9"/>
              <a:gd fmla="*/ 2091449700 w 1064" name="T10"/>
              <a:gd fmla="*/ 649524450 h 1077" name="T11"/>
              <a:gd fmla="*/ 1932998066 w 1064" name="T12"/>
              <a:gd fmla="*/ 582051031 h 1077" name="T13"/>
              <a:gd fmla="*/ 1736530507 w 1064" name="T14"/>
              <a:gd fmla="*/ 537764912 h 1077" name="T15"/>
              <a:gd fmla="*/ 1867519829 w 1064" name="T16"/>
              <a:gd fmla="*/ 347957731 h 1077" name="T17"/>
              <a:gd fmla="*/ 1696390746 w 1064" name="T18"/>
              <a:gd fmla="*/ 339521486 h 1077" name="T19"/>
              <a:gd fmla="*/ 1495708363 w 1064" name="T20"/>
              <a:gd fmla="*/ 362725328 h 1077" name="T21"/>
              <a:gd fmla="*/ 1552740398 w 1064" name="T22"/>
              <a:gd fmla="*/ 141294603 h 1077" name="T23"/>
              <a:gd fmla="*/ 1390073940 w 1064" name="T24"/>
              <a:gd fmla="*/ 191912074 h 1077" name="T25"/>
              <a:gd fmla="*/ 1208391244 w 1064" name="T26"/>
              <a:gd fmla="*/ 282589335 h 1077" name="T27"/>
              <a:gd fmla="*/ 1187267721 w 1064" name="T28"/>
              <a:gd fmla="*/ 54827258 h 1077" name="T29"/>
              <a:gd fmla="*/ 1049956162 w 1064" name="T30"/>
              <a:gd fmla="*/ 158167093 h 1077" name="T31"/>
              <a:gd fmla="*/ 912628052 w 1064" name="T32"/>
              <a:gd fmla="*/ 303671612 h 1077" name="T33"/>
              <a:gd fmla="*/ 813332418 w 1064" name="T34"/>
              <a:gd fmla="*/ 97008484 h 1077" name="T35"/>
              <a:gd fmla="*/ 720391870 w 1064" name="T36"/>
              <a:gd fmla="*/ 242513002 h 1077" name="T37"/>
              <a:gd fmla="*/ 640112347 w 1064" name="T38"/>
              <a:gd fmla="*/ 428093853 h 1077" name="T39"/>
              <a:gd fmla="*/ 477445889 w 1064" name="T40"/>
              <a:gd fmla="*/ 265716844 h 1077" name="T41"/>
              <a:gd fmla="*/ 439413540 w 1064" name="T42"/>
              <a:gd fmla="*/ 434425076 h 1077" name="T43"/>
              <a:gd fmla="*/ 428859926 w 1064" name="T44"/>
              <a:gd fmla="*/ 634773396 h 1077" name="T45"/>
              <a:gd fmla="*/ 219715046 w 1064" name="T46"/>
              <a:gd fmla="*/ 539869805 h 1077" name="T47"/>
              <a:gd fmla="*/ 240838569 w 1064" name="T48"/>
              <a:gd fmla="*/ 710683059 h 1077" name="T49"/>
              <a:gd fmla="*/ 299978016 w 1064" name="T50"/>
              <a:gd fmla="*/ 902595134 h 1077" name="T51"/>
              <a:gd fmla="*/ 69709485 w 1064" name="T52"/>
              <a:gd fmla="*/ 885722643 h 1077" name="T53"/>
              <a:gd fmla="*/ 147881596 w 1064" name="T54"/>
              <a:gd fmla="*/ 1037558513 h 1077" name="T55"/>
              <a:gd fmla="*/ 266177044 w 1064" name="T56"/>
              <a:gd fmla="*/ 1134566997 h 1077" name="T57"/>
              <a:gd fmla="*/ 147881596 w 1064" name="T58"/>
              <a:gd fmla="*/ 1233680503 h 1077" name="T59"/>
              <a:gd fmla="*/ 69709485 w 1064" name="T60"/>
              <a:gd fmla="*/ 1385516245 h 1077" name="T61"/>
              <a:gd fmla="*/ 299978016 w 1064" name="T62"/>
              <a:gd fmla="*/ 1366538861 h 1077" name="T63"/>
              <a:gd fmla="*/ 240838569 w 1064" name="T64"/>
              <a:gd fmla="*/ 1560555957 h 1077" name="T65"/>
              <a:gd fmla="*/ 219715046 w 1064" name="T66"/>
              <a:gd fmla="*/ 1731369083 h 1077" name="T67"/>
              <a:gd fmla="*/ 428859926 w 1064" name="T68"/>
              <a:gd fmla="*/ 1634360599 h 1077" name="T69"/>
              <a:gd fmla="*/ 439413540 w 1064" name="T70"/>
              <a:gd fmla="*/ 1836813940 h 1077" name="T71"/>
              <a:gd fmla="*/ 477445889 w 1064" name="T72"/>
              <a:gd fmla="*/ 2003417278 h 1077" name="T73"/>
              <a:gd fmla="*/ 640112347 w 1064" name="T74"/>
              <a:gd fmla="*/ 1843145163 h 1077" name="T75"/>
              <a:gd fmla="*/ 720391870 w 1064" name="T76"/>
              <a:gd fmla="*/ 2028726014 h 1077" name="T77"/>
              <a:gd fmla="*/ 813332418 w 1064" name="T78"/>
              <a:gd fmla="*/ 2147483646 h 1077" name="T79"/>
              <a:gd fmla="*/ 912628052 w 1064" name="T80"/>
              <a:gd fmla="*/ 1965462382 h 1077" name="T81"/>
              <a:gd fmla="*/ 1049956162 w 1064" name="T82"/>
              <a:gd fmla="*/ 2113071923 h 1077" name="T83"/>
              <a:gd fmla="*/ 1187267721 w 1064" name="T84"/>
              <a:gd fmla="*/ 2147483646 h 1077" name="T85"/>
              <a:gd fmla="*/ 1208391244 w 1064" name="T86"/>
              <a:gd fmla="*/ 1988649682 h 1077" name="T87"/>
              <a:gd fmla="*/ 1390073940 w 1064" name="T88"/>
              <a:gd fmla="*/ 2079326942 h 1077" name="T89"/>
              <a:gd fmla="*/ 1552740398 w 1064" name="T90"/>
              <a:gd fmla="*/ 2129944413 h 1077" name="T91"/>
              <a:gd fmla="*/ 1495708363 w 1064" name="T92"/>
              <a:gd fmla="*/ 1908513688 h 1077" name="T93"/>
              <a:gd fmla="*/ 1696390746 w 1064" name="T94"/>
              <a:gd fmla="*/ 1931717402 h 1077" name="T95"/>
              <a:gd fmla="*/ 1867519829 w 1064" name="T96"/>
              <a:gd fmla="*/ 1921176263 h 1077" name="T97"/>
              <a:gd fmla="*/ 1736530507 w 1064" name="T98"/>
              <a:gd fmla="*/ 1733474104 h 1077" name="T99"/>
              <a:gd fmla="*/ 1932998066 w 1064" name="T100"/>
              <a:gd fmla="*/ 1687082963 h 1077" name="T101"/>
              <a:gd fmla="*/ 2091449700 w 1064" name="T102"/>
              <a:gd fmla="*/ 1619609545 h 1077" name="T103"/>
              <a:gd fmla="*/ 1905535754 w 1064" name="T104"/>
              <a:gd fmla="*/ 1486751187 h 1077" name="T105"/>
              <a:gd fmla="*/ 2074540873 w 1064" name="T106"/>
              <a:gd fmla="*/ 1377080128 h 1077" name="T107"/>
              <a:gd fmla="*/ 2147483646 w 1064" name="T108"/>
              <a:gd fmla="*/ 126109413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14" name="Freeform 11"/>
          <p:cNvSpPr>
            <a:spLocks noChangeArrowheads="1"/>
          </p:cNvSpPr>
          <p:nvPr/>
        </p:nvSpPr>
        <p:spPr bwMode="auto">
          <a:xfrm>
            <a:off x="5349875" y="4210050"/>
            <a:ext cx="136525" cy="139700"/>
          </a:xfrm>
          <a:custGeom>
            <a:gdLst>
              <a:gd fmla="*/ 2009062636 w 1064" name="T0"/>
              <a:gd fmla="*/ 1250536419 h 1077" name="T1"/>
              <a:gd fmla="*/ 1977369076 w 1064" name="T2"/>
              <a:gd fmla="*/ 1108682678 h 1077" name="T3"/>
              <a:gd fmla="*/ 2147483646 w 1064" name="T4"/>
              <a:gd fmla="*/ 1045386126 h 1077" name="T5"/>
              <a:gd fmla="*/ 2074540873 w 1064" name="T6"/>
              <a:gd fmla="*/ 925354900 h 1077" name="T7"/>
              <a:gd fmla="*/ 1905535754 w 1064" name="T8"/>
              <a:gd fmla="*/ 809681224 h 1077" name="T9"/>
              <a:gd fmla="*/ 2091449700 w 1064" name="T10"/>
              <a:gd fmla="*/ 672185423 h 1077" name="T11"/>
              <a:gd fmla="*/ 1932998066 w 1064" name="T12"/>
              <a:gd fmla="*/ 602360587 h 1077" name="T13"/>
              <a:gd fmla="*/ 1736530507 w 1064" name="T14"/>
              <a:gd fmla="*/ 556528610 h 1077" name="T15"/>
              <a:gd fmla="*/ 1867519829 w 1064" name="T16"/>
              <a:gd fmla="*/ 360110670 h 1077" name="T17"/>
              <a:gd fmla="*/ 1696390746 w 1064" name="T18"/>
              <a:gd fmla="*/ 351378447 h 1077" name="T19"/>
              <a:gd fmla="*/ 1495708363 w 1064" name="T20"/>
              <a:gd fmla="*/ 375371176 h 1077" name="T21"/>
              <a:gd fmla="*/ 1552740398 w 1064" name="T22"/>
              <a:gd fmla="*/ 146228154 h 1077" name="T23"/>
              <a:gd fmla="*/ 1390073940 w 1064" name="T24"/>
              <a:gd fmla="*/ 198605147 h 1077" name="T25"/>
              <a:gd fmla="*/ 1208391244 w 1064" name="T26"/>
              <a:gd fmla="*/ 292439575 h 1077" name="T27"/>
              <a:gd fmla="*/ 1187267721 w 1064" name="T28"/>
              <a:gd fmla="*/ 56751536 h 1077" name="T29"/>
              <a:gd fmla="*/ 1049956162 w 1064" name="T30"/>
              <a:gd fmla="*/ 163675996 h 1077" name="T31"/>
              <a:gd fmla="*/ 912628052 w 1064" name="T32"/>
              <a:gd fmla="*/ 314278822 h 1077" name="T33"/>
              <a:gd fmla="*/ 813332418 w 1064" name="T34"/>
              <a:gd fmla="*/ 100396177 h 1077" name="T35"/>
              <a:gd fmla="*/ 720391870 w 1064" name="T36"/>
              <a:gd fmla="*/ 250982140 h 1077" name="T37"/>
              <a:gd fmla="*/ 640112347 w 1064" name="T38"/>
              <a:gd fmla="*/ 443042401 h 1077" name="T39"/>
              <a:gd fmla="*/ 477445889 w 1064" name="T40"/>
              <a:gd fmla="*/ 274991862 h 1077" name="T41"/>
              <a:gd fmla="*/ 439413540 w 1064" name="T42"/>
              <a:gd fmla="*/ 449587417 h 1077" name="T43"/>
              <a:gd fmla="*/ 428859926 w 1064" name="T44"/>
              <a:gd fmla="*/ 656908054 h 1077" name="T45"/>
              <a:gd fmla="*/ 219715046 w 1064" name="T46"/>
              <a:gd fmla="*/ 558699084 h 1077" name="T47"/>
              <a:gd fmla="*/ 240838569 w 1064" name="T48"/>
              <a:gd fmla="*/ 735481975 h 1077" name="T49"/>
              <a:gd fmla="*/ 299978016 w 1064" name="T50"/>
              <a:gd fmla="*/ 934087123 h 1077" name="T51"/>
              <a:gd fmla="*/ 69709485 w 1064" name="T52"/>
              <a:gd fmla="*/ 916622547 h 1077" name="T53"/>
              <a:gd fmla="*/ 147881596 w 1064" name="T54"/>
              <a:gd fmla="*/ 1073753527 h 1077" name="T55"/>
              <a:gd fmla="*/ 266177044 w 1064" name="T56"/>
              <a:gd fmla="*/ 1174149704 h 1077" name="T57"/>
              <a:gd fmla="*/ 147881596 w 1064" name="T58"/>
              <a:gd fmla="*/ 1276733217 h 1077" name="T59"/>
              <a:gd fmla="*/ 69709485 w 1064" name="T60"/>
              <a:gd fmla="*/ 1433864197 h 1077" name="T61"/>
              <a:gd fmla="*/ 299978016 w 1064" name="T62"/>
              <a:gd fmla="*/ 1414212285 h 1077" name="T63"/>
              <a:gd fmla="*/ 240838569 w 1064" name="T64"/>
              <a:gd fmla="*/ 1615004769 h 1077" name="T65"/>
              <a:gd fmla="*/ 219715046 w 1064" name="T66"/>
              <a:gd fmla="*/ 1791787660 h 1077" name="T67"/>
              <a:gd fmla="*/ 428859926 w 1064" name="T68"/>
              <a:gd fmla="*/ 1691391483 h 1077" name="T69"/>
              <a:gd fmla="*/ 439413540 w 1064" name="T70"/>
              <a:gd fmla="*/ 1900899457 h 1077" name="T71"/>
              <a:gd fmla="*/ 477445889 w 1064" name="T72"/>
              <a:gd fmla="*/ 2073324538 h 1077" name="T73"/>
              <a:gd fmla="*/ 640112347 w 1064" name="T74"/>
              <a:gd fmla="*/ 1907444473 h 1077" name="T75"/>
              <a:gd fmla="*/ 720391870 w 1064" name="T76"/>
              <a:gd fmla="*/ 2099504604 h 1077" name="T77"/>
              <a:gd fmla="*/ 813332418 w 1064" name="T78"/>
              <a:gd fmla="*/ 2147483646 h 1077" name="T79"/>
              <a:gd fmla="*/ 912628052 w 1064" name="T80"/>
              <a:gd fmla="*/ 2034037578 h 1077" name="T81"/>
              <a:gd fmla="*/ 1049956162 w 1064" name="T82"/>
              <a:gd fmla="*/ 2147483646 h 1077" name="T83"/>
              <a:gd fmla="*/ 1187267721 w 1064" name="T84"/>
              <a:gd fmla="*/ 2147483646 h 1077" name="T85"/>
              <a:gd fmla="*/ 1208391244 w 1064" name="T86"/>
              <a:gd fmla="*/ 2058047169 h 1077" name="T87"/>
              <a:gd fmla="*/ 1390073940 w 1064" name="T88"/>
              <a:gd fmla="*/ 2147483646 h 1077" name="T89"/>
              <a:gd fmla="*/ 1552740398 w 1064" name="T90"/>
              <a:gd fmla="*/ 2147483646 h 1077" name="T91"/>
              <a:gd fmla="*/ 1495708363 w 1064" name="T92"/>
              <a:gd fmla="*/ 1975115568 h 1077" name="T93"/>
              <a:gd fmla="*/ 1696390746 w 1064" name="T94"/>
              <a:gd fmla="*/ 1999108297 h 1077" name="T95"/>
              <a:gd fmla="*/ 1867519829 w 1064" name="T96"/>
              <a:gd fmla="*/ 1988205601 h 1077" name="T97"/>
              <a:gd fmla="*/ 1736530507 w 1064" name="T98"/>
              <a:gd fmla="*/ 1793958134 h 1077" name="T99"/>
              <a:gd fmla="*/ 1932998066 w 1064" name="T100"/>
              <a:gd fmla="*/ 1745955683 h 1077" name="T101"/>
              <a:gd fmla="*/ 2091449700 w 1064" name="T102"/>
              <a:gd fmla="*/ 1676114114 h 1077" name="T103"/>
              <a:gd fmla="*/ 1905535754 w 1064" name="T104"/>
              <a:gd fmla="*/ 1538618183 h 1077" name="T105"/>
              <a:gd fmla="*/ 2074540873 w 1064" name="T106"/>
              <a:gd fmla="*/ 1425131974 h 1077" name="T107"/>
              <a:gd fmla="*/ 2147483646 w 1064" name="T108"/>
              <a:gd fmla="*/ 1305100618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15" name="Freeform 11"/>
          <p:cNvSpPr>
            <a:spLocks noChangeArrowheads="1"/>
          </p:cNvSpPr>
          <p:nvPr/>
        </p:nvSpPr>
        <p:spPr bwMode="auto">
          <a:xfrm>
            <a:off x="6229350" y="4919663"/>
            <a:ext cx="136525" cy="138112"/>
          </a:xfrm>
          <a:custGeom>
            <a:gdLst>
              <a:gd fmla="*/ 2009062636 w 1064" name="T0"/>
              <a:gd fmla="*/ 1208371767 h 1077" name="T1"/>
              <a:gd fmla="*/ 1977369076 w 1064" name="T2"/>
              <a:gd fmla="*/ 1071303494 h 1077" name="T3"/>
              <a:gd fmla="*/ 2147483646 w 1064" name="T4"/>
              <a:gd fmla="*/ 1010144884 h 1077" name="T5"/>
              <a:gd fmla="*/ 2074540873 w 1064" name="T6"/>
              <a:gd fmla="*/ 894158888 h 1077" name="T7"/>
              <a:gd fmla="*/ 1905535754 w 1064" name="T8"/>
              <a:gd fmla="*/ 782382936 h 1077" name="T9"/>
              <a:gd fmla="*/ 2091449700 w 1064" name="T10"/>
              <a:gd fmla="*/ 649524450 h 1077" name="T11"/>
              <a:gd fmla="*/ 1932998066 w 1064" name="T12"/>
              <a:gd fmla="*/ 582051031 h 1077" name="T13"/>
              <a:gd fmla="*/ 1736530507 w 1064" name="T14"/>
              <a:gd fmla="*/ 537764912 h 1077" name="T15"/>
              <a:gd fmla="*/ 1867519829 w 1064" name="T16"/>
              <a:gd fmla="*/ 347957731 h 1077" name="T17"/>
              <a:gd fmla="*/ 1696390746 w 1064" name="T18"/>
              <a:gd fmla="*/ 339521486 h 1077" name="T19"/>
              <a:gd fmla="*/ 1495708363 w 1064" name="T20"/>
              <a:gd fmla="*/ 362725328 h 1077" name="T21"/>
              <a:gd fmla="*/ 1552740398 w 1064" name="T22"/>
              <a:gd fmla="*/ 141294603 h 1077" name="T23"/>
              <a:gd fmla="*/ 1390073940 w 1064" name="T24"/>
              <a:gd fmla="*/ 191912074 h 1077" name="T25"/>
              <a:gd fmla="*/ 1208391244 w 1064" name="T26"/>
              <a:gd fmla="*/ 282589335 h 1077" name="T27"/>
              <a:gd fmla="*/ 1187267721 w 1064" name="T28"/>
              <a:gd fmla="*/ 54827258 h 1077" name="T29"/>
              <a:gd fmla="*/ 1049956162 w 1064" name="T30"/>
              <a:gd fmla="*/ 158167093 h 1077" name="T31"/>
              <a:gd fmla="*/ 912628052 w 1064" name="T32"/>
              <a:gd fmla="*/ 303671612 h 1077" name="T33"/>
              <a:gd fmla="*/ 813332418 w 1064" name="T34"/>
              <a:gd fmla="*/ 97008484 h 1077" name="T35"/>
              <a:gd fmla="*/ 720391870 w 1064" name="T36"/>
              <a:gd fmla="*/ 242513002 h 1077" name="T37"/>
              <a:gd fmla="*/ 640112347 w 1064" name="T38"/>
              <a:gd fmla="*/ 428093853 h 1077" name="T39"/>
              <a:gd fmla="*/ 477445889 w 1064" name="T40"/>
              <a:gd fmla="*/ 265716844 h 1077" name="T41"/>
              <a:gd fmla="*/ 439413540 w 1064" name="T42"/>
              <a:gd fmla="*/ 434425076 h 1077" name="T43"/>
              <a:gd fmla="*/ 428859926 w 1064" name="T44"/>
              <a:gd fmla="*/ 634773396 h 1077" name="T45"/>
              <a:gd fmla="*/ 219715046 w 1064" name="T46"/>
              <a:gd fmla="*/ 539869805 h 1077" name="T47"/>
              <a:gd fmla="*/ 240838569 w 1064" name="T48"/>
              <a:gd fmla="*/ 710683059 h 1077" name="T49"/>
              <a:gd fmla="*/ 299978016 w 1064" name="T50"/>
              <a:gd fmla="*/ 902595134 h 1077" name="T51"/>
              <a:gd fmla="*/ 69709485 w 1064" name="T52"/>
              <a:gd fmla="*/ 885722643 h 1077" name="T53"/>
              <a:gd fmla="*/ 147881596 w 1064" name="T54"/>
              <a:gd fmla="*/ 1037558513 h 1077" name="T55"/>
              <a:gd fmla="*/ 266177044 w 1064" name="T56"/>
              <a:gd fmla="*/ 1134566997 h 1077" name="T57"/>
              <a:gd fmla="*/ 147881596 w 1064" name="T58"/>
              <a:gd fmla="*/ 1233680503 h 1077" name="T59"/>
              <a:gd fmla="*/ 69709485 w 1064" name="T60"/>
              <a:gd fmla="*/ 1385516245 h 1077" name="T61"/>
              <a:gd fmla="*/ 299978016 w 1064" name="T62"/>
              <a:gd fmla="*/ 1366538861 h 1077" name="T63"/>
              <a:gd fmla="*/ 240838569 w 1064" name="T64"/>
              <a:gd fmla="*/ 1560555957 h 1077" name="T65"/>
              <a:gd fmla="*/ 219715046 w 1064" name="T66"/>
              <a:gd fmla="*/ 1731369083 h 1077" name="T67"/>
              <a:gd fmla="*/ 428859926 w 1064" name="T68"/>
              <a:gd fmla="*/ 1634360599 h 1077" name="T69"/>
              <a:gd fmla="*/ 439413540 w 1064" name="T70"/>
              <a:gd fmla="*/ 1836813940 h 1077" name="T71"/>
              <a:gd fmla="*/ 477445889 w 1064" name="T72"/>
              <a:gd fmla="*/ 2003417278 h 1077" name="T73"/>
              <a:gd fmla="*/ 640112347 w 1064" name="T74"/>
              <a:gd fmla="*/ 1843145163 h 1077" name="T75"/>
              <a:gd fmla="*/ 720391870 w 1064" name="T76"/>
              <a:gd fmla="*/ 2028726014 h 1077" name="T77"/>
              <a:gd fmla="*/ 813332418 w 1064" name="T78"/>
              <a:gd fmla="*/ 2147483646 h 1077" name="T79"/>
              <a:gd fmla="*/ 912628052 w 1064" name="T80"/>
              <a:gd fmla="*/ 1965462382 h 1077" name="T81"/>
              <a:gd fmla="*/ 1049956162 w 1064" name="T82"/>
              <a:gd fmla="*/ 2113071923 h 1077" name="T83"/>
              <a:gd fmla="*/ 1187267721 w 1064" name="T84"/>
              <a:gd fmla="*/ 2147483646 h 1077" name="T85"/>
              <a:gd fmla="*/ 1208391244 w 1064" name="T86"/>
              <a:gd fmla="*/ 1988649682 h 1077" name="T87"/>
              <a:gd fmla="*/ 1390073940 w 1064" name="T88"/>
              <a:gd fmla="*/ 2079326942 h 1077" name="T89"/>
              <a:gd fmla="*/ 1552740398 w 1064" name="T90"/>
              <a:gd fmla="*/ 2129944413 h 1077" name="T91"/>
              <a:gd fmla="*/ 1495708363 w 1064" name="T92"/>
              <a:gd fmla="*/ 1908513688 h 1077" name="T93"/>
              <a:gd fmla="*/ 1696390746 w 1064" name="T94"/>
              <a:gd fmla="*/ 1931717402 h 1077" name="T95"/>
              <a:gd fmla="*/ 1867519829 w 1064" name="T96"/>
              <a:gd fmla="*/ 1921176263 h 1077" name="T97"/>
              <a:gd fmla="*/ 1736530507 w 1064" name="T98"/>
              <a:gd fmla="*/ 1733474104 h 1077" name="T99"/>
              <a:gd fmla="*/ 1932998066 w 1064" name="T100"/>
              <a:gd fmla="*/ 1687082963 h 1077" name="T101"/>
              <a:gd fmla="*/ 2091449700 w 1064" name="T102"/>
              <a:gd fmla="*/ 1619609545 h 1077" name="T103"/>
              <a:gd fmla="*/ 1905535754 w 1064" name="T104"/>
              <a:gd fmla="*/ 1486751187 h 1077" name="T105"/>
              <a:gd fmla="*/ 2074540873 w 1064" name="T106"/>
              <a:gd fmla="*/ 1377080128 h 1077" name="T107"/>
              <a:gd fmla="*/ 2147483646 w 1064" name="T108"/>
              <a:gd fmla="*/ 126109413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16" name="Freeform 11"/>
          <p:cNvSpPr>
            <a:spLocks noChangeArrowheads="1"/>
          </p:cNvSpPr>
          <p:nvPr/>
        </p:nvSpPr>
        <p:spPr bwMode="auto">
          <a:xfrm>
            <a:off x="6367463" y="4225925"/>
            <a:ext cx="138112" cy="138113"/>
          </a:xfrm>
          <a:custGeom>
            <a:gdLst>
              <a:gd fmla="*/ 2079934009 w 1064" name="T0"/>
              <a:gd fmla="*/ 1208405651 h 1077" name="T1"/>
              <a:gd fmla="*/ 2047128645 w 1064" name="T2"/>
              <a:gd fmla="*/ 1071318945 h 1077" name="T3"/>
              <a:gd fmla="*/ 2147483646 w 1064" name="T4"/>
              <a:gd fmla="*/ 1010159508 h 1077" name="T5"/>
              <a:gd fmla="*/ 2147483646 w 1064" name="T6"/>
              <a:gd fmla="*/ 894171903 h 1077" name="T7"/>
              <a:gd fmla="*/ 1972772986 w 1064" name="T8"/>
              <a:gd fmla="*/ 782410658 h 1077" name="T9"/>
              <a:gd fmla="*/ 2147483646 w 1064" name="T10"/>
              <a:gd fmla="*/ 649533898 h 1077" name="T11"/>
              <a:gd fmla="*/ 2001197708 w 1064" name="T12"/>
              <a:gd fmla="*/ 582059477 h 1077" name="T13"/>
              <a:gd fmla="*/ 1797794039 w 1064" name="T14"/>
              <a:gd fmla="*/ 537772653 h 1077" name="T15"/>
              <a:gd fmla="*/ 1933396398 w 1064" name="T16"/>
              <a:gd fmla="*/ 347962816 h 1077" name="T17"/>
              <a:gd fmla="*/ 1756243874 w 1064" name="T18"/>
              <a:gd fmla="*/ 339526509 h 1077" name="T19"/>
              <a:gd fmla="*/ 1548476178 w 1064" name="T20"/>
              <a:gd fmla="*/ 362730519 h 1077" name="T21"/>
              <a:gd fmla="*/ 1607515812 w 1064" name="T22"/>
              <a:gd fmla="*/ 141296652 h 1077" name="T23"/>
              <a:gd fmla="*/ 1439107959 w 1064" name="T24"/>
              <a:gd fmla="*/ 191914874 h 1077" name="T25"/>
              <a:gd fmla="*/ 1251020183 w 1064" name="T26"/>
              <a:gd fmla="*/ 282593432 h 1077" name="T27"/>
              <a:gd fmla="*/ 1229149941 w 1064" name="T28"/>
              <a:gd fmla="*/ 54828168 h 1077" name="T29"/>
              <a:gd fmla="*/ 1086993102 w 1064" name="T30"/>
              <a:gd fmla="*/ 158169393 h 1077" name="T31"/>
              <a:gd fmla="*/ 944836394 w 1064" name="T32"/>
              <a:gd fmla="*/ 303675991 h 1077" name="T33"/>
              <a:gd fmla="*/ 842039269 w 1064" name="T34"/>
              <a:gd fmla="*/ 97009956 h 1077" name="T35"/>
              <a:gd fmla="*/ 745796622 w 1064" name="T36"/>
              <a:gd fmla="*/ 242516554 h 1077" name="T37"/>
              <a:gd fmla="*/ 662696293 w 1064" name="T38"/>
              <a:gd fmla="*/ 428100030 h 1077" name="T39"/>
              <a:gd fmla="*/ 494288440 w 1064" name="T40"/>
              <a:gd fmla="*/ 265720692 h 1077" name="T41"/>
              <a:gd fmla="*/ 454911852 w 1064" name="T42"/>
              <a:gd fmla="*/ 434431428 h 1077" name="T43"/>
              <a:gd fmla="*/ 443976730 w 1064" name="T44"/>
              <a:gd fmla="*/ 634782608 h 1077" name="T45"/>
              <a:gd fmla="*/ 227464363 w 1064" name="T46"/>
              <a:gd fmla="*/ 539877690 h 1077" name="T47"/>
              <a:gd fmla="*/ 249334606 w 1064" name="T48"/>
              <a:gd fmla="*/ 710693335 h 1077" name="T49"/>
              <a:gd fmla="*/ 310564692 w 1064" name="T50"/>
              <a:gd fmla="*/ 902608209 h 1077" name="T51"/>
              <a:gd fmla="*/ 72182082 w 1064" name="T52"/>
              <a:gd fmla="*/ 885735468 h 1077" name="T53"/>
              <a:gd fmla="*/ 153091960 w 1064" name="T54"/>
              <a:gd fmla="*/ 1037573592 h 1077" name="T55"/>
              <a:gd fmla="*/ 275568877 w 1064" name="T56"/>
              <a:gd fmla="*/ 1134583419 h 1077" name="T57"/>
              <a:gd fmla="*/ 153091960 w 1064" name="T58"/>
              <a:gd fmla="*/ 1233714827 h 1077" name="T59"/>
              <a:gd fmla="*/ 72182082 w 1064" name="T60"/>
              <a:gd fmla="*/ 1385552822 h 1077" name="T61"/>
              <a:gd fmla="*/ 310564692 w 1064" name="T62"/>
              <a:gd fmla="*/ 1366575172 h 1077" name="T63"/>
              <a:gd fmla="*/ 249334606 w 1064" name="T64"/>
              <a:gd fmla="*/ 1560594956 h 1077" name="T65"/>
              <a:gd fmla="*/ 227464363 w 1064" name="T66"/>
              <a:gd fmla="*/ 1731410600 h 1077" name="T67"/>
              <a:gd fmla="*/ 443976730 w 1064" name="T68"/>
              <a:gd fmla="*/ 1634400773 h 1077" name="T69"/>
              <a:gd fmla="*/ 454911852 w 1064" name="T70"/>
              <a:gd fmla="*/ 1836856991 h 1077" name="T71"/>
              <a:gd fmla="*/ 494288440 w 1064" name="T72"/>
              <a:gd fmla="*/ 2003462690 h 1077" name="T73"/>
              <a:gd fmla="*/ 662696293 w 1064" name="T74"/>
              <a:gd fmla="*/ 1843188260 h 1077" name="T75"/>
              <a:gd fmla="*/ 745796622 w 1064" name="T76"/>
              <a:gd fmla="*/ 2028771737 h 1077" name="T77"/>
              <a:gd fmla="*/ 842039269 w 1064" name="T78"/>
              <a:gd fmla="*/ 2147483646 h 1077" name="T79"/>
              <a:gd fmla="*/ 944836394 w 1064" name="T80"/>
              <a:gd fmla="*/ 1965490848 h 1077" name="T81"/>
              <a:gd fmla="*/ 1086993102 w 1064" name="T82"/>
              <a:gd fmla="*/ 2113118897 h 1077" name="T83"/>
              <a:gd fmla="*/ 1229149941 w 1064" name="T84"/>
              <a:gd fmla="*/ 2147483646 h 1077" name="T85"/>
              <a:gd fmla="*/ 1251020183 w 1064" name="T86"/>
              <a:gd fmla="*/ 1988694986 h 1077" name="T87"/>
              <a:gd fmla="*/ 1439107959 w 1064" name="T88"/>
              <a:gd fmla="*/ 2079373544 h 1077" name="T89"/>
              <a:gd fmla="*/ 1607515812 w 1064" name="T90"/>
              <a:gd fmla="*/ 2129991638 h 1077" name="T91"/>
              <a:gd fmla="*/ 1548476178 w 1064" name="T92"/>
              <a:gd fmla="*/ 1908557771 h 1077" name="T93"/>
              <a:gd fmla="*/ 1756243874 w 1064" name="T94"/>
              <a:gd fmla="*/ 1931761909 h 1077" name="T95"/>
              <a:gd fmla="*/ 1933396398 w 1064" name="T96"/>
              <a:gd fmla="*/ 1921204023 h 1077" name="T97"/>
              <a:gd fmla="*/ 1797794039 w 1064" name="T98"/>
              <a:gd fmla="*/ 1733515637 h 1077" name="T99"/>
              <a:gd fmla="*/ 2001197708 w 1064" name="T100"/>
              <a:gd fmla="*/ 1687123904 h 1077" name="T101"/>
              <a:gd fmla="*/ 2147483646 w 1064" name="T102"/>
              <a:gd fmla="*/ 1619633069 h 1077" name="T103"/>
              <a:gd fmla="*/ 1972772986 w 1064" name="T104"/>
              <a:gd fmla="*/ 1486772723 h 1077" name="T105"/>
              <a:gd fmla="*/ 2147483646 w 1064" name="T106"/>
              <a:gd fmla="*/ 1377116516 h 1077" name="T107"/>
              <a:gd fmla="*/ 2147483646 w 1064" name="T108"/>
              <a:gd fmla="*/ 126112878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17" name="Freeform 11"/>
          <p:cNvSpPr>
            <a:spLocks noChangeArrowheads="1"/>
          </p:cNvSpPr>
          <p:nvPr/>
        </p:nvSpPr>
        <p:spPr bwMode="auto">
          <a:xfrm>
            <a:off x="6826250" y="4233863"/>
            <a:ext cx="136525" cy="138112"/>
          </a:xfrm>
          <a:custGeom>
            <a:gdLst>
              <a:gd fmla="*/ 2009062636 w 1064" name="T0"/>
              <a:gd fmla="*/ 1208371767 h 1077" name="T1"/>
              <a:gd fmla="*/ 1977369076 w 1064" name="T2"/>
              <a:gd fmla="*/ 1071303494 h 1077" name="T3"/>
              <a:gd fmla="*/ 2147483646 w 1064" name="T4"/>
              <a:gd fmla="*/ 1010144884 h 1077" name="T5"/>
              <a:gd fmla="*/ 2074540873 w 1064" name="T6"/>
              <a:gd fmla="*/ 894158888 h 1077" name="T7"/>
              <a:gd fmla="*/ 1905535754 w 1064" name="T8"/>
              <a:gd fmla="*/ 782382936 h 1077" name="T9"/>
              <a:gd fmla="*/ 2091449700 w 1064" name="T10"/>
              <a:gd fmla="*/ 649524450 h 1077" name="T11"/>
              <a:gd fmla="*/ 1932998066 w 1064" name="T12"/>
              <a:gd fmla="*/ 582051031 h 1077" name="T13"/>
              <a:gd fmla="*/ 1736530507 w 1064" name="T14"/>
              <a:gd fmla="*/ 537764912 h 1077" name="T15"/>
              <a:gd fmla="*/ 1867519829 w 1064" name="T16"/>
              <a:gd fmla="*/ 347957731 h 1077" name="T17"/>
              <a:gd fmla="*/ 1696390746 w 1064" name="T18"/>
              <a:gd fmla="*/ 339521486 h 1077" name="T19"/>
              <a:gd fmla="*/ 1495708363 w 1064" name="T20"/>
              <a:gd fmla="*/ 362725328 h 1077" name="T21"/>
              <a:gd fmla="*/ 1552740398 w 1064" name="T22"/>
              <a:gd fmla="*/ 141294603 h 1077" name="T23"/>
              <a:gd fmla="*/ 1390073940 w 1064" name="T24"/>
              <a:gd fmla="*/ 191912074 h 1077" name="T25"/>
              <a:gd fmla="*/ 1208391244 w 1064" name="T26"/>
              <a:gd fmla="*/ 282589335 h 1077" name="T27"/>
              <a:gd fmla="*/ 1187267721 w 1064" name="T28"/>
              <a:gd fmla="*/ 54827258 h 1077" name="T29"/>
              <a:gd fmla="*/ 1049956162 w 1064" name="T30"/>
              <a:gd fmla="*/ 158167093 h 1077" name="T31"/>
              <a:gd fmla="*/ 912628052 w 1064" name="T32"/>
              <a:gd fmla="*/ 303671612 h 1077" name="T33"/>
              <a:gd fmla="*/ 813332418 w 1064" name="T34"/>
              <a:gd fmla="*/ 97008484 h 1077" name="T35"/>
              <a:gd fmla="*/ 720391870 w 1064" name="T36"/>
              <a:gd fmla="*/ 242513002 h 1077" name="T37"/>
              <a:gd fmla="*/ 640112347 w 1064" name="T38"/>
              <a:gd fmla="*/ 428093853 h 1077" name="T39"/>
              <a:gd fmla="*/ 477445889 w 1064" name="T40"/>
              <a:gd fmla="*/ 265716844 h 1077" name="T41"/>
              <a:gd fmla="*/ 439413540 w 1064" name="T42"/>
              <a:gd fmla="*/ 434425076 h 1077" name="T43"/>
              <a:gd fmla="*/ 428859926 w 1064" name="T44"/>
              <a:gd fmla="*/ 634773396 h 1077" name="T45"/>
              <a:gd fmla="*/ 219715046 w 1064" name="T46"/>
              <a:gd fmla="*/ 539869805 h 1077" name="T47"/>
              <a:gd fmla="*/ 240838569 w 1064" name="T48"/>
              <a:gd fmla="*/ 710683059 h 1077" name="T49"/>
              <a:gd fmla="*/ 299978016 w 1064" name="T50"/>
              <a:gd fmla="*/ 902595134 h 1077" name="T51"/>
              <a:gd fmla="*/ 69709485 w 1064" name="T52"/>
              <a:gd fmla="*/ 885722643 h 1077" name="T53"/>
              <a:gd fmla="*/ 147881596 w 1064" name="T54"/>
              <a:gd fmla="*/ 1037558513 h 1077" name="T55"/>
              <a:gd fmla="*/ 266177044 w 1064" name="T56"/>
              <a:gd fmla="*/ 1134566997 h 1077" name="T57"/>
              <a:gd fmla="*/ 147881596 w 1064" name="T58"/>
              <a:gd fmla="*/ 1233680503 h 1077" name="T59"/>
              <a:gd fmla="*/ 69709485 w 1064" name="T60"/>
              <a:gd fmla="*/ 1385516245 h 1077" name="T61"/>
              <a:gd fmla="*/ 299978016 w 1064" name="T62"/>
              <a:gd fmla="*/ 1366538861 h 1077" name="T63"/>
              <a:gd fmla="*/ 240838569 w 1064" name="T64"/>
              <a:gd fmla="*/ 1560555957 h 1077" name="T65"/>
              <a:gd fmla="*/ 219715046 w 1064" name="T66"/>
              <a:gd fmla="*/ 1731369083 h 1077" name="T67"/>
              <a:gd fmla="*/ 428859926 w 1064" name="T68"/>
              <a:gd fmla="*/ 1634360599 h 1077" name="T69"/>
              <a:gd fmla="*/ 439413540 w 1064" name="T70"/>
              <a:gd fmla="*/ 1836813940 h 1077" name="T71"/>
              <a:gd fmla="*/ 477445889 w 1064" name="T72"/>
              <a:gd fmla="*/ 2003417278 h 1077" name="T73"/>
              <a:gd fmla="*/ 640112347 w 1064" name="T74"/>
              <a:gd fmla="*/ 1843145163 h 1077" name="T75"/>
              <a:gd fmla="*/ 720391870 w 1064" name="T76"/>
              <a:gd fmla="*/ 2028726014 h 1077" name="T77"/>
              <a:gd fmla="*/ 813332418 w 1064" name="T78"/>
              <a:gd fmla="*/ 2147483646 h 1077" name="T79"/>
              <a:gd fmla="*/ 912628052 w 1064" name="T80"/>
              <a:gd fmla="*/ 1965462382 h 1077" name="T81"/>
              <a:gd fmla="*/ 1049956162 w 1064" name="T82"/>
              <a:gd fmla="*/ 2113071923 h 1077" name="T83"/>
              <a:gd fmla="*/ 1187267721 w 1064" name="T84"/>
              <a:gd fmla="*/ 2147483646 h 1077" name="T85"/>
              <a:gd fmla="*/ 1208391244 w 1064" name="T86"/>
              <a:gd fmla="*/ 1988649682 h 1077" name="T87"/>
              <a:gd fmla="*/ 1390073940 w 1064" name="T88"/>
              <a:gd fmla="*/ 2079326942 h 1077" name="T89"/>
              <a:gd fmla="*/ 1552740398 w 1064" name="T90"/>
              <a:gd fmla="*/ 2129944413 h 1077" name="T91"/>
              <a:gd fmla="*/ 1495708363 w 1064" name="T92"/>
              <a:gd fmla="*/ 1908513688 h 1077" name="T93"/>
              <a:gd fmla="*/ 1696390746 w 1064" name="T94"/>
              <a:gd fmla="*/ 1931717402 h 1077" name="T95"/>
              <a:gd fmla="*/ 1867519829 w 1064" name="T96"/>
              <a:gd fmla="*/ 1921176263 h 1077" name="T97"/>
              <a:gd fmla="*/ 1736530507 w 1064" name="T98"/>
              <a:gd fmla="*/ 1733474104 h 1077" name="T99"/>
              <a:gd fmla="*/ 1932998066 w 1064" name="T100"/>
              <a:gd fmla="*/ 1687082963 h 1077" name="T101"/>
              <a:gd fmla="*/ 2091449700 w 1064" name="T102"/>
              <a:gd fmla="*/ 1619609545 h 1077" name="T103"/>
              <a:gd fmla="*/ 1905535754 w 1064" name="T104"/>
              <a:gd fmla="*/ 1486751187 h 1077" name="T105"/>
              <a:gd fmla="*/ 2074540873 w 1064" name="T106"/>
              <a:gd fmla="*/ 1377080128 h 1077" name="T107"/>
              <a:gd fmla="*/ 2147483646 w 1064" name="T108"/>
              <a:gd fmla="*/ 126109413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18" name="Freeform 11"/>
          <p:cNvSpPr>
            <a:spLocks noChangeArrowheads="1"/>
          </p:cNvSpPr>
          <p:nvPr/>
        </p:nvSpPr>
        <p:spPr bwMode="auto">
          <a:xfrm>
            <a:off x="6664325" y="4743450"/>
            <a:ext cx="136525" cy="139700"/>
          </a:xfrm>
          <a:custGeom>
            <a:gdLst>
              <a:gd fmla="*/ 2009062636 w 1064" name="T0"/>
              <a:gd fmla="*/ 1250536419 h 1077" name="T1"/>
              <a:gd fmla="*/ 1977369076 w 1064" name="T2"/>
              <a:gd fmla="*/ 1108682678 h 1077" name="T3"/>
              <a:gd fmla="*/ 2147483646 w 1064" name="T4"/>
              <a:gd fmla="*/ 1045386126 h 1077" name="T5"/>
              <a:gd fmla="*/ 2074540873 w 1064" name="T6"/>
              <a:gd fmla="*/ 925354900 h 1077" name="T7"/>
              <a:gd fmla="*/ 1905535754 w 1064" name="T8"/>
              <a:gd fmla="*/ 809681224 h 1077" name="T9"/>
              <a:gd fmla="*/ 2091449700 w 1064" name="T10"/>
              <a:gd fmla="*/ 672185423 h 1077" name="T11"/>
              <a:gd fmla="*/ 1932998066 w 1064" name="T12"/>
              <a:gd fmla="*/ 602360587 h 1077" name="T13"/>
              <a:gd fmla="*/ 1736530507 w 1064" name="T14"/>
              <a:gd fmla="*/ 556528610 h 1077" name="T15"/>
              <a:gd fmla="*/ 1867519829 w 1064" name="T16"/>
              <a:gd fmla="*/ 360110670 h 1077" name="T17"/>
              <a:gd fmla="*/ 1696390746 w 1064" name="T18"/>
              <a:gd fmla="*/ 351378447 h 1077" name="T19"/>
              <a:gd fmla="*/ 1495708363 w 1064" name="T20"/>
              <a:gd fmla="*/ 375371176 h 1077" name="T21"/>
              <a:gd fmla="*/ 1552740398 w 1064" name="T22"/>
              <a:gd fmla="*/ 146228154 h 1077" name="T23"/>
              <a:gd fmla="*/ 1390073940 w 1064" name="T24"/>
              <a:gd fmla="*/ 198605147 h 1077" name="T25"/>
              <a:gd fmla="*/ 1208391244 w 1064" name="T26"/>
              <a:gd fmla="*/ 292439575 h 1077" name="T27"/>
              <a:gd fmla="*/ 1187267721 w 1064" name="T28"/>
              <a:gd fmla="*/ 56751536 h 1077" name="T29"/>
              <a:gd fmla="*/ 1049956162 w 1064" name="T30"/>
              <a:gd fmla="*/ 163675996 h 1077" name="T31"/>
              <a:gd fmla="*/ 912628052 w 1064" name="T32"/>
              <a:gd fmla="*/ 314278822 h 1077" name="T33"/>
              <a:gd fmla="*/ 813332418 w 1064" name="T34"/>
              <a:gd fmla="*/ 100396177 h 1077" name="T35"/>
              <a:gd fmla="*/ 720391870 w 1064" name="T36"/>
              <a:gd fmla="*/ 250982140 h 1077" name="T37"/>
              <a:gd fmla="*/ 640112347 w 1064" name="T38"/>
              <a:gd fmla="*/ 443042401 h 1077" name="T39"/>
              <a:gd fmla="*/ 477445889 w 1064" name="T40"/>
              <a:gd fmla="*/ 274991862 h 1077" name="T41"/>
              <a:gd fmla="*/ 439413540 w 1064" name="T42"/>
              <a:gd fmla="*/ 449587417 h 1077" name="T43"/>
              <a:gd fmla="*/ 428859926 w 1064" name="T44"/>
              <a:gd fmla="*/ 656908054 h 1077" name="T45"/>
              <a:gd fmla="*/ 219715046 w 1064" name="T46"/>
              <a:gd fmla="*/ 558699084 h 1077" name="T47"/>
              <a:gd fmla="*/ 240838569 w 1064" name="T48"/>
              <a:gd fmla="*/ 735481975 h 1077" name="T49"/>
              <a:gd fmla="*/ 299978016 w 1064" name="T50"/>
              <a:gd fmla="*/ 934087123 h 1077" name="T51"/>
              <a:gd fmla="*/ 69709485 w 1064" name="T52"/>
              <a:gd fmla="*/ 916622547 h 1077" name="T53"/>
              <a:gd fmla="*/ 147881596 w 1064" name="T54"/>
              <a:gd fmla="*/ 1073753527 h 1077" name="T55"/>
              <a:gd fmla="*/ 266177044 w 1064" name="T56"/>
              <a:gd fmla="*/ 1174149704 h 1077" name="T57"/>
              <a:gd fmla="*/ 147881596 w 1064" name="T58"/>
              <a:gd fmla="*/ 1276733217 h 1077" name="T59"/>
              <a:gd fmla="*/ 69709485 w 1064" name="T60"/>
              <a:gd fmla="*/ 1433864197 h 1077" name="T61"/>
              <a:gd fmla="*/ 299978016 w 1064" name="T62"/>
              <a:gd fmla="*/ 1414212285 h 1077" name="T63"/>
              <a:gd fmla="*/ 240838569 w 1064" name="T64"/>
              <a:gd fmla="*/ 1615004769 h 1077" name="T65"/>
              <a:gd fmla="*/ 219715046 w 1064" name="T66"/>
              <a:gd fmla="*/ 1791787660 h 1077" name="T67"/>
              <a:gd fmla="*/ 428859926 w 1064" name="T68"/>
              <a:gd fmla="*/ 1691391483 h 1077" name="T69"/>
              <a:gd fmla="*/ 439413540 w 1064" name="T70"/>
              <a:gd fmla="*/ 1900899457 h 1077" name="T71"/>
              <a:gd fmla="*/ 477445889 w 1064" name="T72"/>
              <a:gd fmla="*/ 2073324538 h 1077" name="T73"/>
              <a:gd fmla="*/ 640112347 w 1064" name="T74"/>
              <a:gd fmla="*/ 1907444473 h 1077" name="T75"/>
              <a:gd fmla="*/ 720391870 w 1064" name="T76"/>
              <a:gd fmla="*/ 2099504604 h 1077" name="T77"/>
              <a:gd fmla="*/ 813332418 w 1064" name="T78"/>
              <a:gd fmla="*/ 2147483646 h 1077" name="T79"/>
              <a:gd fmla="*/ 912628052 w 1064" name="T80"/>
              <a:gd fmla="*/ 2034037578 h 1077" name="T81"/>
              <a:gd fmla="*/ 1049956162 w 1064" name="T82"/>
              <a:gd fmla="*/ 2147483646 h 1077" name="T83"/>
              <a:gd fmla="*/ 1187267721 w 1064" name="T84"/>
              <a:gd fmla="*/ 2147483646 h 1077" name="T85"/>
              <a:gd fmla="*/ 1208391244 w 1064" name="T86"/>
              <a:gd fmla="*/ 2058047169 h 1077" name="T87"/>
              <a:gd fmla="*/ 1390073940 w 1064" name="T88"/>
              <a:gd fmla="*/ 2147483646 h 1077" name="T89"/>
              <a:gd fmla="*/ 1552740398 w 1064" name="T90"/>
              <a:gd fmla="*/ 2147483646 h 1077" name="T91"/>
              <a:gd fmla="*/ 1495708363 w 1064" name="T92"/>
              <a:gd fmla="*/ 1975115568 h 1077" name="T93"/>
              <a:gd fmla="*/ 1696390746 w 1064" name="T94"/>
              <a:gd fmla="*/ 1999108297 h 1077" name="T95"/>
              <a:gd fmla="*/ 1867519829 w 1064" name="T96"/>
              <a:gd fmla="*/ 1988205601 h 1077" name="T97"/>
              <a:gd fmla="*/ 1736530507 w 1064" name="T98"/>
              <a:gd fmla="*/ 1793958134 h 1077" name="T99"/>
              <a:gd fmla="*/ 1932998066 w 1064" name="T100"/>
              <a:gd fmla="*/ 1745955683 h 1077" name="T101"/>
              <a:gd fmla="*/ 2091449700 w 1064" name="T102"/>
              <a:gd fmla="*/ 1676114114 h 1077" name="T103"/>
              <a:gd fmla="*/ 1905535754 w 1064" name="T104"/>
              <a:gd fmla="*/ 1538618183 h 1077" name="T105"/>
              <a:gd fmla="*/ 2074540873 w 1064" name="T106"/>
              <a:gd fmla="*/ 1425131974 h 1077" name="T107"/>
              <a:gd fmla="*/ 2147483646 w 1064" name="T108"/>
              <a:gd fmla="*/ 1305100618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19" name="Freeform 11"/>
          <p:cNvSpPr>
            <a:spLocks noChangeArrowheads="1"/>
          </p:cNvSpPr>
          <p:nvPr/>
        </p:nvSpPr>
        <p:spPr bwMode="auto">
          <a:xfrm>
            <a:off x="6950075" y="4138613"/>
            <a:ext cx="136525" cy="138112"/>
          </a:xfrm>
          <a:custGeom>
            <a:gdLst>
              <a:gd fmla="*/ 2009062636 w 1064" name="T0"/>
              <a:gd fmla="*/ 1208371767 h 1077" name="T1"/>
              <a:gd fmla="*/ 1977369076 w 1064" name="T2"/>
              <a:gd fmla="*/ 1071303494 h 1077" name="T3"/>
              <a:gd fmla="*/ 2147483646 w 1064" name="T4"/>
              <a:gd fmla="*/ 1010144884 h 1077" name="T5"/>
              <a:gd fmla="*/ 2074540873 w 1064" name="T6"/>
              <a:gd fmla="*/ 894158888 h 1077" name="T7"/>
              <a:gd fmla="*/ 1905535754 w 1064" name="T8"/>
              <a:gd fmla="*/ 782382936 h 1077" name="T9"/>
              <a:gd fmla="*/ 2091449700 w 1064" name="T10"/>
              <a:gd fmla="*/ 649524450 h 1077" name="T11"/>
              <a:gd fmla="*/ 1932998066 w 1064" name="T12"/>
              <a:gd fmla="*/ 582051031 h 1077" name="T13"/>
              <a:gd fmla="*/ 1736530507 w 1064" name="T14"/>
              <a:gd fmla="*/ 537764912 h 1077" name="T15"/>
              <a:gd fmla="*/ 1867519829 w 1064" name="T16"/>
              <a:gd fmla="*/ 347957731 h 1077" name="T17"/>
              <a:gd fmla="*/ 1696390746 w 1064" name="T18"/>
              <a:gd fmla="*/ 339521486 h 1077" name="T19"/>
              <a:gd fmla="*/ 1495708363 w 1064" name="T20"/>
              <a:gd fmla="*/ 362725328 h 1077" name="T21"/>
              <a:gd fmla="*/ 1552740398 w 1064" name="T22"/>
              <a:gd fmla="*/ 141294603 h 1077" name="T23"/>
              <a:gd fmla="*/ 1390073940 w 1064" name="T24"/>
              <a:gd fmla="*/ 191912074 h 1077" name="T25"/>
              <a:gd fmla="*/ 1208391244 w 1064" name="T26"/>
              <a:gd fmla="*/ 282589335 h 1077" name="T27"/>
              <a:gd fmla="*/ 1187267721 w 1064" name="T28"/>
              <a:gd fmla="*/ 54827258 h 1077" name="T29"/>
              <a:gd fmla="*/ 1049956162 w 1064" name="T30"/>
              <a:gd fmla="*/ 158167093 h 1077" name="T31"/>
              <a:gd fmla="*/ 912628052 w 1064" name="T32"/>
              <a:gd fmla="*/ 303671612 h 1077" name="T33"/>
              <a:gd fmla="*/ 813332418 w 1064" name="T34"/>
              <a:gd fmla="*/ 97008484 h 1077" name="T35"/>
              <a:gd fmla="*/ 720391870 w 1064" name="T36"/>
              <a:gd fmla="*/ 242513002 h 1077" name="T37"/>
              <a:gd fmla="*/ 640112347 w 1064" name="T38"/>
              <a:gd fmla="*/ 428093853 h 1077" name="T39"/>
              <a:gd fmla="*/ 477445889 w 1064" name="T40"/>
              <a:gd fmla="*/ 265716844 h 1077" name="T41"/>
              <a:gd fmla="*/ 439413540 w 1064" name="T42"/>
              <a:gd fmla="*/ 434425076 h 1077" name="T43"/>
              <a:gd fmla="*/ 428859926 w 1064" name="T44"/>
              <a:gd fmla="*/ 634773396 h 1077" name="T45"/>
              <a:gd fmla="*/ 219715046 w 1064" name="T46"/>
              <a:gd fmla="*/ 539869805 h 1077" name="T47"/>
              <a:gd fmla="*/ 240838569 w 1064" name="T48"/>
              <a:gd fmla="*/ 710683059 h 1077" name="T49"/>
              <a:gd fmla="*/ 299978016 w 1064" name="T50"/>
              <a:gd fmla="*/ 902595134 h 1077" name="T51"/>
              <a:gd fmla="*/ 69709485 w 1064" name="T52"/>
              <a:gd fmla="*/ 885722643 h 1077" name="T53"/>
              <a:gd fmla="*/ 147881596 w 1064" name="T54"/>
              <a:gd fmla="*/ 1037558513 h 1077" name="T55"/>
              <a:gd fmla="*/ 266177044 w 1064" name="T56"/>
              <a:gd fmla="*/ 1134566997 h 1077" name="T57"/>
              <a:gd fmla="*/ 147881596 w 1064" name="T58"/>
              <a:gd fmla="*/ 1233680503 h 1077" name="T59"/>
              <a:gd fmla="*/ 69709485 w 1064" name="T60"/>
              <a:gd fmla="*/ 1385516245 h 1077" name="T61"/>
              <a:gd fmla="*/ 299978016 w 1064" name="T62"/>
              <a:gd fmla="*/ 1366538861 h 1077" name="T63"/>
              <a:gd fmla="*/ 240838569 w 1064" name="T64"/>
              <a:gd fmla="*/ 1560555957 h 1077" name="T65"/>
              <a:gd fmla="*/ 219715046 w 1064" name="T66"/>
              <a:gd fmla="*/ 1731369083 h 1077" name="T67"/>
              <a:gd fmla="*/ 428859926 w 1064" name="T68"/>
              <a:gd fmla="*/ 1634360599 h 1077" name="T69"/>
              <a:gd fmla="*/ 439413540 w 1064" name="T70"/>
              <a:gd fmla="*/ 1836813940 h 1077" name="T71"/>
              <a:gd fmla="*/ 477445889 w 1064" name="T72"/>
              <a:gd fmla="*/ 2003417278 h 1077" name="T73"/>
              <a:gd fmla="*/ 640112347 w 1064" name="T74"/>
              <a:gd fmla="*/ 1843145163 h 1077" name="T75"/>
              <a:gd fmla="*/ 720391870 w 1064" name="T76"/>
              <a:gd fmla="*/ 2028726014 h 1077" name="T77"/>
              <a:gd fmla="*/ 813332418 w 1064" name="T78"/>
              <a:gd fmla="*/ 2147483646 h 1077" name="T79"/>
              <a:gd fmla="*/ 912628052 w 1064" name="T80"/>
              <a:gd fmla="*/ 1965462382 h 1077" name="T81"/>
              <a:gd fmla="*/ 1049956162 w 1064" name="T82"/>
              <a:gd fmla="*/ 2113071923 h 1077" name="T83"/>
              <a:gd fmla="*/ 1187267721 w 1064" name="T84"/>
              <a:gd fmla="*/ 2147483646 h 1077" name="T85"/>
              <a:gd fmla="*/ 1208391244 w 1064" name="T86"/>
              <a:gd fmla="*/ 1988649682 h 1077" name="T87"/>
              <a:gd fmla="*/ 1390073940 w 1064" name="T88"/>
              <a:gd fmla="*/ 2079326942 h 1077" name="T89"/>
              <a:gd fmla="*/ 1552740398 w 1064" name="T90"/>
              <a:gd fmla="*/ 2129944413 h 1077" name="T91"/>
              <a:gd fmla="*/ 1495708363 w 1064" name="T92"/>
              <a:gd fmla="*/ 1908513688 h 1077" name="T93"/>
              <a:gd fmla="*/ 1696390746 w 1064" name="T94"/>
              <a:gd fmla="*/ 1931717402 h 1077" name="T95"/>
              <a:gd fmla="*/ 1867519829 w 1064" name="T96"/>
              <a:gd fmla="*/ 1921176263 h 1077" name="T97"/>
              <a:gd fmla="*/ 1736530507 w 1064" name="T98"/>
              <a:gd fmla="*/ 1733474104 h 1077" name="T99"/>
              <a:gd fmla="*/ 1932998066 w 1064" name="T100"/>
              <a:gd fmla="*/ 1687082963 h 1077" name="T101"/>
              <a:gd fmla="*/ 2091449700 w 1064" name="T102"/>
              <a:gd fmla="*/ 1619609545 h 1077" name="T103"/>
              <a:gd fmla="*/ 1905535754 w 1064" name="T104"/>
              <a:gd fmla="*/ 1486751187 h 1077" name="T105"/>
              <a:gd fmla="*/ 2074540873 w 1064" name="T106"/>
              <a:gd fmla="*/ 1377080128 h 1077" name="T107"/>
              <a:gd fmla="*/ 2147483646 w 1064" name="T108"/>
              <a:gd fmla="*/ 126109413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20" name="Freeform 11"/>
          <p:cNvSpPr>
            <a:spLocks noChangeArrowheads="1"/>
          </p:cNvSpPr>
          <p:nvPr/>
        </p:nvSpPr>
        <p:spPr bwMode="auto">
          <a:xfrm>
            <a:off x="6908800" y="4379913"/>
            <a:ext cx="136525" cy="138112"/>
          </a:xfrm>
          <a:custGeom>
            <a:gdLst>
              <a:gd fmla="*/ 2009062636 w 1064" name="T0"/>
              <a:gd fmla="*/ 1208371767 h 1077" name="T1"/>
              <a:gd fmla="*/ 1977369076 w 1064" name="T2"/>
              <a:gd fmla="*/ 1071303494 h 1077" name="T3"/>
              <a:gd fmla="*/ 2147483646 w 1064" name="T4"/>
              <a:gd fmla="*/ 1010144884 h 1077" name="T5"/>
              <a:gd fmla="*/ 2074540873 w 1064" name="T6"/>
              <a:gd fmla="*/ 894158888 h 1077" name="T7"/>
              <a:gd fmla="*/ 1905535754 w 1064" name="T8"/>
              <a:gd fmla="*/ 782382936 h 1077" name="T9"/>
              <a:gd fmla="*/ 2091449700 w 1064" name="T10"/>
              <a:gd fmla="*/ 649524450 h 1077" name="T11"/>
              <a:gd fmla="*/ 1932998066 w 1064" name="T12"/>
              <a:gd fmla="*/ 582051031 h 1077" name="T13"/>
              <a:gd fmla="*/ 1736530507 w 1064" name="T14"/>
              <a:gd fmla="*/ 537764912 h 1077" name="T15"/>
              <a:gd fmla="*/ 1867519829 w 1064" name="T16"/>
              <a:gd fmla="*/ 347957731 h 1077" name="T17"/>
              <a:gd fmla="*/ 1696390746 w 1064" name="T18"/>
              <a:gd fmla="*/ 339521486 h 1077" name="T19"/>
              <a:gd fmla="*/ 1495708363 w 1064" name="T20"/>
              <a:gd fmla="*/ 362725328 h 1077" name="T21"/>
              <a:gd fmla="*/ 1552740398 w 1064" name="T22"/>
              <a:gd fmla="*/ 141294603 h 1077" name="T23"/>
              <a:gd fmla="*/ 1390073940 w 1064" name="T24"/>
              <a:gd fmla="*/ 191912074 h 1077" name="T25"/>
              <a:gd fmla="*/ 1208391244 w 1064" name="T26"/>
              <a:gd fmla="*/ 282589335 h 1077" name="T27"/>
              <a:gd fmla="*/ 1187267721 w 1064" name="T28"/>
              <a:gd fmla="*/ 54827258 h 1077" name="T29"/>
              <a:gd fmla="*/ 1049956162 w 1064" name="T30"/>
              <a:gd fmla="*/ 158167093 h 1077" name="T31"/>
              <a:gd fmla="*/ 912628052 w 1064" name="T32"/>
              <a:gd fmla="*/ 303671612 h 1077" name="T33"/>
              <a:gd fmla="*/ 813332418 w 1064" name="T34"/>
              <a:gd fmla="*/ 97008484 h 1077" name="T35"/>
              <a:gd fmla="*/ 720391870 w 1064" name="T36"/>
              <a:gd fmla="*/ 242513002 h 1077" name="T37"/>
              <a:gd fmla="*/ 640112347 w 1064" name="T38"/>
              <a:gd fmla="*/ 428093853 h 1077" name="T39"/>
              <a:gd fmla="*/ 477445889 w 1064" name="T40"/>
              <a:gd fmla="*/ 265716844 h 1077" name="T41"/>
              <a:gd fmla="*/ 439413540 w 1064" name="T42"/>
              <a:gd fmla="*/ 434425076 h 1077" name="T43"/>
              <a:gd fmla="*/ 428859926 w 1064" name="T44"/>
              <a:gd fmla="*/ 634773396 h 1077" name="T45"/>
              <a:gd fmla="*/ 219715046 w 1064" name="T46"/>
              <a:gd fmla="*/ 539869805 h 1077" name="T47"/>
              <a:gd fmla="*/ 240838569 w 1064" name="T48"/>
              <a:gd fmla="*/ 710683059 h 1077" name="T49"/>
              <a:gd fmla="*/ 299978016 w 1064" name="T50"/>
              <a:gd fmla="*/ 902595134 h 1077" name="T51"/>
              <a:gd fmla="*/ 69709485 w 1064" name="T52"/>
              <a:gd fmla="*/ 885722643 h 1077" name="T53"/>
              <a:gd fmla="*/ 147881596 w 1064" name="T54"/>
              <a:gd fmla="*/ 1037558513 h 1077" name="T55"/>
              <a:gd fmla="*/ 266177044 w 1064" name="T56"/>
              <a:gd fmla="*/ 1134566997 h 1077" name="T57"/>
              <a:gd fmla="*/ 147881596 w 1064" name="T58"/>
              <a:gd fmla="*/ 1233680503 h 1077" name="T59"/>
              <a:gd fmla="*/ 69709485 w 1064" name="T60"/>
              <a:gd fmla="*/ 1385516245 h 1077" name="T61"/>
              <a:gd fmla="*/ 299978016 w 1064" name="T62"/>
              <a:gd fmla="*/ 1366538861 h 1077" name="T63"/>
              <a:gd fmla="*/ 240838569 w 1064" name="T64"/>
              <a:gd fmla="*/ 1560555957 h 1077" name="T65"/>
              <a:gd fmla="*/ 219715046 w 1064" name="T66"/>
              <a:gd fmla="*/ 1731369083 h 1077" name="T67"/>
              <a:gd fmla="*/ 428859926 w 1064" name="T68"/>
              <a:gd fmla="*/ 1634360599 h 1077" name="T69"/>
              <a:gd fmla="*/ 439413540 w 1064" name="T70"/>
              <a:gd fmla="*/ 1836813940 h 1077" name="T71"/>
              <a:gd fmla="*/ 477445889 w 1064" name="T72"/>
              <a:gd fmla="*/ 2003417278 h 1077" name="T73"/>
              <a:gd fmla="*/ 640112347 w 1064" name="T74"/>
              <a:gd fmla="*/ 1843145163 h 1077" name="T75"/>
              <a:gd fmla="*/ 720391870 w 1064" name="T76"/>
              <a:gd fmla="*/ 2028726014 h 1077" name="T77"/>
              <a:gd fmla="*/ 813332418 w 1064" name="T78"/>
              <a:gd fmla="*/ 2147483646 h 1077" name="T79"/>
              <a:gd fmla="*/ 912628052 w 1064" name="T80"/>
              <a:gd fmla="*/ 1965462382 h 1077" name="T81"/>
              <a:gd fmla="*/ 1049956162 w 1064" name="T82"/>
              <a:gd fmla="*/ 2113071923 h 1077" name="T83"/>
              <a:gd fmla="*/ 1187267721 w 1064" name="T84"/>
              <a:gd fmla="*/ 2147483646 h 1077" name="T85"/>
              <a:gd fmla="*/ 1208391244 w 1064" name="T86"/>
              <a:gd fmla="*/ 1988649682 h 1077" name="T87"/>
              <a:gd fmla="*/ 1390073940 w 1064" name="T88"/>
              <a:gd fmla="*/ 2079326942 h 1077" name="T89"/>
              <a:gd fmla="*/ 1552740398 w 1064" name="T90"/>
              <a:gd fmla="*/ 2129944413 h 1077" name="T91"/>
              <a:gd fmla="*/ 1495708363 w 1064" name="T92"/>
              <a:gd fmla="*/ 1908513688 h 1077" name="T93"/>
              <a:gd fmla="*/ 1696390746 w 1064" name="T94"/>
              <a:gd fmla="*/ 1931717402 h 1077" name="T95"/>
              <a:gd fmla="*/ 1867519829 w 1064" name="T96"/>
              <a:gd fmla="*/ 1921176263 h 1077" name="T97"/>
              <a:gd fmla="*/ 1736530507 w 1064" name="T98"/>
              <a:gd fmla="*/ 1733474104 h 1077" name="T99"/>
              <a:gd fmla="*/ 1932998066 w 1064" name="T100"/>
              <a:gd fmla="*/ 1687082963 h 1077" name="T101"/>
              <a:gd fmla="*/ 2091449700 w 1064" name="T102"/>
              <a:gd fmla="*/ 1619609545 h 1077" name="T103"/>
              <a:gd fmla="*/ 1905535754 w 1064" name="T104"/>
              <a:gd fmla="*/ 1486751187 h 1077" name="T105"/>
              <a:gd fmla="*/ 2074540873 w 1064" name="T106"/>
              <a:gd fmla="*/ 1377080128 h 1077" name="T107"/>
              <a:gd fmla="*/ 2147483646 w 1064" name="T108"/>
              <a:gd fmla="*/ 1261094132 h 107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4" name="T165"/>
              <a:gd fmla="*/ 0 h 1077" name="T166"/>
              <a:gd fmla="*/ 1064 w 1064" name="T167"/>
              <a:gd fmla="*/ 1077 h 1077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077" w="1064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grpSp>
        <p:nvGrpSpPr>
          <p:cNvPr id="29721" name="Group 25"/>
          <p:cNvGrpSpPr/>
          <p:nvPr/>
        </p:nvGrpSpPr>
        <p:grpSpPr>
          <a:xfrm>
            <a:off x="5626100" y="5195888"/>
            <a:ext cx="1114425" cy="1123950"/>
            <a:chExt cx="749300" cy="756115"/>
          </a:xfrm>
        </p:grpSpPr>
        <p:sp>
          <p:nvSpPr>
            <p:cNvPr id="29817" name="Freeform 43"/>
            <p:cNvSpPr>
              <a:spLocks noChangeArrowheads="1"/>
            </p:cNvSpPr>
            <p:nvPr/>
          </p:nvSpPr>
          <p:spPr bwMode="auto">
            <a:xfrm>
              <a:off x="25400" y="513228"/>
              <a:ext cx="698500" cy="66675"/>
            </a:xfrm>
            <a:custGeom>
              <a:gdLst>
                <a:gd fmla="*/ 2147483646 w 226" name="T0"/>
                <a:gd fmla="*/ 2147483646 h 22" name="T1"/>
                <a:gd fmla="*/ 2147483646 w 226" name="T2"/>
                <a:gd fmla="*/ 2147483646 h 22" name="T3"/>
                <a:gd fmla="*/ 2147483646 w 226" name="T4"/>
                <a:gd fmla="*/ 0 h 22" name="T5"/>
                <a:gd fmla="*/ 0 w 226" name="T6"/>
                <a:gd fmla="*/ 0 h 22" name="T7"/>
                <a:gd fmla="*/ 2147483646 w 226" name="T8"/>
                <a:gd fmla="*/ 2147483646 h 2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26" name="T15"/>
                <a:gd fmla="*/ 0 h 22" name="T16"/>
                <a:gd fmla="*/ 226 w 226" name="T17"/>
                <a:gd fmla="*/ 22 h 2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2" w="226">
                  <a:moveTo>
                    <a:pt x="11" y="22"/>
                  </a:moveTo>
                  <a:cubicBezTo>
                    <a:pt x="215" y="22"/>
                    <a:pt x="215" y="22"/>
                    <a:pt x="215" y="22"/>
                  </a:cubicBezTo>
                  <a:cubicBezTo>
                    <a:pt x="220" y="15"/>
                    <a:pt x="223" y="8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7" y="15"/>
                    <a:pt x="11" y="22"/>
                  </a:cubicBez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29818" name="Freeform 44"/>
            <p:cNvSpPr>
              <a:spLocks noChangeArrowheads="1"/>
            </p:cNvSpPr>
            <p:nvPr/>
          </p:nvSpPr>
          <p:spPr bwMode="auto">
            <a:xfrm>
              <a:off x="114300" y="651340"/>
              <a:ext cx="519112" cy="104775"/>
            </a:xfrm>
            <a:custGeom>
              <a:gdLst>
                <a:gd fmla="*/ 2147483646 w 168" name="T0"/>
                <a:gd fmla="*/ 2147483646 h 34" name="T1"/>
                <a:gd fmla="*/ 2147483646 w 168" name="T2"/>
                <a:gd fmla="*/ 0 h 34" name="T3"/>
                <a:gd fmla="*/ 0 w 168" name="T4"/>
                <a:gd fmla="*/ 0 h 34" name="T5"/>
                <a:gd fmla="*/ 2147483646 w 168" name="T6"/>
                <a:gd fmla="*/ 2147483646 h 3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68" name="T12"/>
                <a:gd fmla="*/ 0 h 34" name="T13"/>
                <a:gd fmla="*/ 168 w 168" name="T14"/>
                <a:gd fmla="*/ 34 h 3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4" w="168">
                  <a:moveTo>
                    <a:pt x="84" y="34"/>
                  </a:moveTo>
                  <a:cubicBezTo>
                    <a:pt x="117" y="34"/>
                    <a:pt x="146" y="21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51" y="34"/>
                    <a:pt x="84" y="34"/>
                  </a:cubicBez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29819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49300" cy="441791"/>
            </a:xfrm>
            <a:custGeom>
              <a:gdLst>
                <a:gd fmla="*/ 2147483646 w 242" name="T0"/>
                <a:gd fmla="*/ 0 h 165" name="T1"/>
                <a:gd fmla="*/ 0 w 242" name="T2"/>
                <a:gd fmla="*/ 0 h 165" name="T3"/>
                <a:gd fmla="*/ 0 w 242" name="T4"/>
                <a:gd fmla="*/ 2147483646 h 165" name="T5"/>
                <a:gd fmla="*/ 2147483646 w 242" name="T6"/>
                <a:gd fmla="*/ 2147483646 h 165" name="T7"/>
                <a:gd fmla="*/ 2147483646 w 242" name="T8"/>
                <a:gd fmla="*/ 2147483646 h 165" name="T9"/>
                <a:gd fmla="*/ 2147483646 w 242" name="T10"/>
                <a:gd fmla="*/ 2147483646 h 165" name="T11"/>
                <a:gd fmla="*/ 2147483646 w 242" name="T12"/>
                <a:gd fmla="*/ 0 h 16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2" name="T21"/>
                <a:gd fmla="*/ 0 h 165" name="T22"/>
                <a:gd fmla="*/ 242 w 242" name="T23"/>
                <a:gd fmla="*/ 165 h 16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65" w="241">
                  <a:moveTo>
                    <a:pt x="2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3"/>
                    <a:pt x="1" y="159"/>
                    <a:pt x="2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59"/>
                    <a:pt x="242" y="153"/>
                    <a:pt x="242" y="146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29725" name="Group 29"/>
          <p:cNvGrpSpPr/>
          <p:nvPr/>
        </p:nvGrpSpPr>
        <p:grpSpPr>
          <a:xfrm>
            <a:off x="5600700" y="1506538"/>
            <a:ext cx="1392238" cy="1393825"/>
            <a:chExt cx="1043395" cy="1045611"/>
          </a:xfrm>
        </p:grpSpPr>
        <p:sp>
          <p:nvSpPr>
            <p:cNvPr id="3" name="Freeform 10"/>
            <p:cNvSpPr>
              <a:spLocks noChangeArrowheads="1" noEditPoints="1"/>
            </p:cNvSpPr>
            <p:nvPr/>
          </p:nvSpPr>
          <p:spPr bwMode="auto">
            <a:xfrm>
              <a:off x="0" y="0"/>
              <a:ext cx="1043395" cy="1045611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2147483646 h 1090" name="T13"/>
                <a:gd fmla="*/ 2147483646 w 1088" name="T14"/>
                <a:gd fmla="*/ 2147483646 h 1090" name="T15"/>
                <a:gd fmla="*/ 2147483646 w 1088" name="T16"/>
                <a:gd fmla="*/ 2147483646 h 1090" name="T17"/>
                <a:gd fmla="*/ 2147483646 w 1088" name="T18"/>
                <a:gd fmla="*/ 2147483646 h 1090" name="T19"/>
                <a:gd fmla="*/ 2147483646 w 1088" name="T20"/>
                <a:gd fmla="*/ 2147483646 h 1090" name="T21"/>
                <a:gd fmla="*/ 2147483646 w 1088" name="T22"/>
                <a:gd fmla="*/ 2147483646 h 1090" name="T23"/>
                <a:gd fmla="*/ 2147483646 w 1088" name="T24"/>
                <a:gd fmla="*/ 2147483646 h 1090" name="T25"/>
                <a:gd fmla="*/ 2147483646 w 1088" name="T26"/>
                <a:gd fmla="*/ 2147483646 h 1090" name="T27"/>
                <a:gd fmla="*/ 2147483646 w 1088" name="T28"/>
                <a:gd fmla="*/ 2147483646 h 1090" name="T29"/>
                <a:gd fmla="*/ 2147483646 w 1088" name="T30"/>
                <a:gd fmla="*/ 2147483646 h 1090" name="T31"/>
                <a:gd fmla="*/ 2147483646 w 1088" name="T32"/>
                <a:gd fmla="*/ 2147483646 h 1090" name="T33"/>
                <a:gd fmla="*/ 2147483646 w 1088" name="T34"/>
                <a:gd fmla="*/ 2147483646 h 1090" name="T35"/>
                <a:gd fmla="*/ 2147483646 w 1088" name="T36"/>
                <a:gd fmla="*/ 2147483646 h 1090" name="T37"/>
                <a:gd fmla="*/ 2147483646 w 1088" name="T38"/>
                <a:gd fmla="*/ 2147483646 h 1090" name="T39"/>
                <a:gd fmla="*/ 2147483646 w 1088" name="T40"/>
                <a:gd fmla="*/ 2147483646 h 1090" name="T41"/>
                <a:gd fmla="*/ 2147483646 w 1088" name="T42"/>
                <a:gd fmla="*/ 2147483646 h 1090" name="T43"/>
                <a:gd fmla="*/ 2147483646 w 1088" name="T44"/>
                <a:gd fmla="*/ 2147483646 h 1090" name="T45"/>
                <a:gd fmla="*/ 2147483646 w 1088" name="T46"/>
                <a:gd fmla="*/ 2147483646 h 1090" name="T47"/>
                <a:gd fmla="*/ 2147483646 w 1088" name="T48"/>
                <a:gd fmla="*/ 2147483646 h 1090" name="T49"/>
                <a:gd fmla="*/ 2147483646 w 1088" name="T50"/>
                <a:gd fmla="*/ 2147483646 h 1090" name="T51"/>
                <a:gd fmla="*/ 2147483646 w 1088" name="T52"/>
                <a:gd fmla="*/ 2147483646 h 1090" name="T53"/>
                <a:gd fmla="*/ 2147483646 w 1088" name="T54"/>
                <a:gd fmla="*/ 2147483646 h 1090" name="T55"/>
                <a:gd fmla="*/ 2147483646 w 1088" name="T56"/>
                <a:gd fmla="*/ 2147483646 h 1090" name="T57"/>
                <a:gd fmla="*/ 2147483646 w 1088" name="T58"/>
                <a:gd fmla="*/ 2147483646 h 1090" name="T59"/>
                <a:gd fmla="*/ 2147483646 w 1088" name="T60"/>
                <a:gd fmla="*/ 2147483646 h 1090" name="T61"/>
                <a:gd fmla="*/ 2147483646 w 1088" name="T62"/>
                <a:gd fmla="*/ 2147483646 h 1090" name="T63"/>
                <a:gd fmla="*/ 2147483646 w 1088" name="T64"/>
                <a:gd fmla="*/ 2147483646 h 1090" name="T65"/>
                <a:gd fmla="*/ 2147483646 w 1088" name="T66"/>
                <a:gd fmla="*/ 2147483646 h 1090" name="T67"/>
                <a:gd fmla="*/ 2147483646 w 1088" name="T68"/>
                <a:gd fmla="*/ 2147483646 h 1090" name="T69"/>
                <a:gd fmla="*/ 2147483646 w 1088" name="T70"/>
                <a:gd fmla="*/ 2147483646 h 1090" name="T71"/>
                <a:gd fmla="*/ 2147483646 w 1088" name="T72"/>
                <a:gd fmla="*/ 2147483646 h 1090" name="T73"/>
                <a:gd fmla="*/ 2147483646 w 1088" name="T74"/>
                <a:gd fmla="*/ 2147483646 h 1090" name="T75"/>
                <a:gd fmla="*/ 2147483646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4" name="Group 31"/>
            <p:cNvGrpSpPr/>
            <p:nvPr/>
          </p:nvGrpSpPr>
          <p:grpSpPr>
            <a:xfrm>
              <a:off x="323200" y="281930"/>
              <a:ext cx="396995" cy="497771"/>
              <a:chExt cx="324452" cy="406813"/>
            </a:xfrm>
          </p:grpSpPr>
          <p:sp>
            <p:nvSpPr>
              <p:cNvPr id="5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gdLst>
                  <a:gd fmla="*/ 2147483646 w 98" name="T0"/>
                  <a:gd fmla="*/ 2147483646 h 40" name="T1"/>
                  <a:gd fmla="*/ 2147483646 w 98" name="T2"/>
                  <a:gd fmla="*/ 0 h 40" name="T3"/>
                  <a:gd fmla="*/ 0 w 98" name="T4"/>
                  <a:gd fmla="*/ 2147483646 h 40" name="T5"/>
                  <a:gd fmla="*/ 0 w 98" name="T6"/>
                  <a:gd fmla="*/ 2147483646 h 40" name="T7"/>
                  <a:gd fmla="*/ 2147483646 w 98" name="T8"/>
                  <a:gd fmla="*/ 2147483646 h 40" name="T9"/>
                  <a:gd fmla="*/ 2147483646 w 98" name="T10"/>
                  <a:gd fmla="*/ 2147483646 h 40" name="T11"/>
                  <a:gd fmla="*/ 2147483646 w 98" name="T12"/>
                  <a:gd fmla="*/ 2147483646 h 40" name="T13"/>
                  <a:gd fmla="*/ 2147483646 w 98" name="T14"/>
                  <a:gd fmla="*/ 0 h 40" name="T15"/>
                  <a:gd fmla="*/ 2147483646 w 98" name="T16"/>
                  <a:gd fmla="*/ 2147483646 h 4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98" name="T27"/>
                  <a:gd fmla="*/ 0 h 40" name="T28"/>
                  <a:gd fmla="*/ 98 w 98" name="T29"/>
                  <a:gd fmla="*/ 40 h 40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0" w="98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6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gdLst>
                  <a:gd fmla="*/ 2147483646 w 98" name="T0"/>
                  <a:gd fmla="*/ 2147483646 h 40" name="T1"/>
                  <a:gd fmla="*/ 2147483646 w 98" name="T2"/>
                  <a:gd fmla="*/ 0 h 40" name="T3"/>
                  <a:gd fmla="*/ 0 w 98" name="T4"/>
                  <a:gd fmla="*/ 2147483646 h 40" name="T5"/>
                  <a:gd fmla="*/ 0 w 98" name="T6"/>
                  <a:gd fmla="*/ 2147483646 h 40" name="T7"/>
                  <a:gd fmla="*/ 2147483646 w 98" name="T8"/>
                  <a:gd fmla="*/ 2147483646 h 40" name="T9"/>
                  <a:gd fmla="*/ 2147483646 w 98" name="T10"/>
                  <a:gd fmla="*/ 2147483646 h 40" name="T11"/>
                  <a:gd fmla="*/ 2147483646 w 98" name="T12"/>
                  <a:gd fmla="*/ 2147483646 h 40" name="T13"/>
                  <a:gd fmla="*/ 2147483646 w 98" name="T14"/>
                  <a:gd fmla="*/ 0 h 40" name="T15"/>
                  <a:gd fmla="*/ 2147483646 w 98" name="T16"/>
                  <a:gd fmla="*/ 2147483646 h 4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98" name="T27"/>
                  <a:gd fmla="*/ 0 h 40" name="T28"/>
                  <a:gd fmla="*/ 98 w 98" name="T29"/>
                  <a:gd fmla="*/ 40 h 40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0" w="98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7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gdLst>
                  <a:gd fmla="*/ 2147483646 w 98" name="T0"/>
                  <a:gd fmla="*/ 0 h 41" name="T1"/>
                  <a:gd fmla="*/ 2147483646 w 98" name="T2"/>
                  <a:gd fmla="*/ 2147483646 h 41" name="T3"/>
                  <a:gd fmla="*/ 2147483646 w 98" name="T4"/>
                  <a:gd fmla="*/ 0 h 41" name="T5"/>
                  <a:gd fmla="*/ 0 w 98" name="T6"/>
                  <a:gd fmla="*/ 2147483646 h 41" name="T7"/>
                  <a:gd fmla="*/ 0 w 98" name="T8"/>
                  <a:gd fmla="*/ 2147483646 h 41" name="T9"/>
                  <a:gd fmla="*/ 2147483646 w 98" name="T10"/>
                  <a:gd fmla="*/ 2147483646 h 41" name="T11"/>
                  <a:gd fmla="*/ 2147483646 w 98" name="T12"/>
                  <a:gd fmla="*/ 2147483646 h 41" name="T13"/>
                  <a:gd fmla="*/ 2147483646 w 98" name="T14"/>
                  <a:gd fmla="*/ 2147483646 h 41" name="T15"/>
                  <a:gd fmla="*/ 2147483646 w 98" name="T16"/>
                  <a:gd fmla="*/ 0 h 4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98" name="T27"/>
                  <a:gd fmla="*/ 0 h 41" name="T28"/>
                  <a:gd fmla="*/ 98 w 98" name="T29"/>
                  <a:gd fmla="*/ 41 h 41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1" w="98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8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5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29732" name="Group 36"/>
          <p:cNvGrpSpPr/>
          <p:nvPr/>
        </p:nvGrpSpPr>
        <p:grpSpPr>
          <a:xfrm>
            <a:off x="5911850" y="2840038"/>
            <a:ext cx="1392238" cy="1393825"/>
            <a:chExt cx="1043395" cy="1045611"/>
          </a:xfrm>
        </p:grpSpPr>
        <p:sp>
          <p:nvSpPr>
            <p:cNvPr id="9" name="Freeform 10"/>
            <p:cNvSpPr>
              <a:spLocks noChangeArrowheads="1" noEditPoints="1"/>
            </p:cNvSpPr>
            <p:nvPr/>
          </p:nvSpPr>
          <p:spPr bwMode="auto">
            <a:xfrm>
              <a:off x="0" y="0"/>
              <a:ext cx="1043395" cy="1045611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2147483646 h 1090" name="T13"/>
                <a:gd fmla="*/ 2147483646 w 1088" name="T14"/>
                <a:gd fmla="*/ 2147483646 h 1090" name="T15"/>
                <a:gd fmla="*/ 2147483646 w 1088" name="T16"/>
                <a:gd fmla="*/ 2147483646 h 1090" name="T17"/>
                <a:gd fmla="*/ 2147483646 w 1088" name="T18"/>
                <a:gd fmla="*/ 2147483646 h 1090" name="T19"/>
                <a:gd fmla="*/ 2147483646 w 1088" name="T20"/>
                <a:gd fmla="*/ 2147483646 h 1090" name="T21"/>
                <a:gd fmla="*/ 2147483646 w 1088" name="T22"/>
                <a:gd fmla="*/ 2147483646 h 1090" name="T23"/>
                <a:gd fmla="*/ 2147483646 w 1088" name="T24"/>
                <a:gd fmla="*/ 2147483646 h 1090" name="T25"/>
                <a:gd fmla="*/ 2147483646 w 1088" name="T26"/>
                <a:gd fmla="*/ 2147483646 h 1090" name="T27"/>
                <a:gd fmla="*/ 2147483646 w 1088" name="T28"/>
                <a:gd fmla="*/ 2147483646 h 1090" name="T29"/>
                <a:gd fmla="*/ 2147483646 w 1088" name="T30"/>
                <a:gd fmla="*/ 2147483646 h 1090" name="T31"/>
                <a:gd fmla="*/ 2147483646 w 1088" name="T32"/>
                <a:gd fmla="*/ 2147483646 h 1090" name="T33"/>
                <a:gd fmla="*/ 2147483646 w 1088" name="T34"/>
                <a:gd fmla="*/ 2147483646 h 1090" name="T35"/>
                <a:gd fmla="*/ 2147483646 w 1088" name="T36"/>
                <a:gd fmla="*/ 2147483646 h 1090" name="T37"/>
                <a:gd fmla="*/ 2147483646 w 1088" name="T38"/>
                <a:gd fmla="*/ 2147483646 h 1090" name="T39"/>
                <a:gd fmla="*/ 2147483646 w 1088" name="T40"/>
                <a:gd fmla="*/ 2147483646 h 1090" name="T41"/>
                <a:gd fmla="*/ 2147483646 w 1088" name="T42"/>
                <a:gd fmla="*/ 2147483646 h 1090" name="T43"/>
                <a:gd fmla="*/ 2147483646 w 1088" name="T44"/>
                <a:gd fmla="*/ 2147483646 h 1090" name="T45"/>
                <a:gd fmla="*/ 2147483646 w 1088" name="T46"/>
                <a:gd fmla="*/ 2147483646 h 1090" name="T47"/>
                <a:gd fmla="*/ 2147483646 w 1088" name="T48"/>
                <a:gd fmla="*/ 2147483646 h 1090" name="T49"/>
                <a:gd fmla="*/ 2147483646 w 1088" name="T50"/>
                <a:gd fmla="*/ 2147483646 h 1090" name="T51"/>
                <a:gd fmla="*/ 2147483646 w 1088" name="T52"/>
                <a:gd fmla="*/ 2147483646 h 1090" name="T53"/>
                <a:gd fmla="*/ 2147483646 w 1088" name="T54"/>
                <a:gd fmla="*/ 2147483646 h 1090" name="T55"/>
                <a:gd fmla="*/ 2147483646 w 1088" name="T56"/>
                <a:gd fmla="*/ 2147483646 h 1090" name="T57"/>
                <a:gd fmla="*/ 2147483646 w 1088" name="T58"/>
                <a:gd fmla="*/ 2147483646 h 1090" name="T59"/>
                <a:gd fmla="*/ 2147483646 w 1088" name="T60"/>
                <a:gd fmla="*/ 2147483646 h 1090" name="T61"/>
                <a:gd fmla="*/ 2147483646 w 1088" name="T62"/>
                <a:gd fmla="*/ 2147483646 h 1090" name="T63"/>
                <a:gd fmla="*/ 2147483646 w 1088" name="T64"/>
                <a:gd fmla="*/ 2147483646 h 1090" name="T65"/>
                <a:gd fmla="*/ 2147483646 w 1088" name="T66"/>
                <a:gd fmla="*/ 2147483646 h 1090" name="T67"/>
                <a:gd fmla="*/ 2147483646 w 1088" name="T68"/>
                <a:gd fmla="*/ 2147483646 h 1090" name="T69"/>
                <a:gd fmla="*/ 2147483646 w 1088" name="T70"/>
                <a:gd fmla="*/ 2147483646 h 1090" name="T71"/>
                <a:gd fmla="*/ 2147483646 w 1088" name="T72"/>
                <a:gd fmla="*/ 2147483646 h 1090" name="T73"/>
                <a:gd fmla="*/ 2147483646 w 1088" name="T74"/>
                <a:gd fmla="*/ 2147483646 h 1090" name="T75"/>
                <a:gd fmla="*/ 2147483646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10" name="Group 38"/>
            <p:cNvGrpSpPr/>
            <p:nvPr/>
          </p:nvGrpSpPr>
          <p:grpSpPr>
            <a:xfrm>
              <a:off x="321578" y="291945"/>
              <a:ext cx="366458" cy="476395"/>
              <a:chExt cx="299494" cy="389342"/>
            </a:xfrm>
          </p:grpSpPr>
          <p:sp>
            <p:nvSpPr>
              <p:cNvPr id="11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gdLst>
                  <a:gd fmla="*/ 2147483646 w 90" name="T0"/>
                  <a:gd fmla="*/ 2147483646 h 83" name="T1"/>
                  <a:gd fmla="*/ 2147483646 w 90" name="T2"/>
                  <a:gd fmla="*/ 0 h 83" name="T3"/>
                  <a:gd fmla="*/ 0 w 90" name="T4"/>
                  <a:gd fmla="*/ 0 h 83" name="T5"/>
                  <a:gd fmla="*/ 2147483646 w 90" name="T6"/>
                  <a:gd fmla="*/ 2147483646 h 83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90" name="T12"/>
                  <a:gd fmla="*/ 0 h 83" name="T13"/>
                  <a:gd fmla="*/ 90 w 90" name="T14"/>
                  <a:gd fmla="*/ 83 h 83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83" w="90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2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gdLst>
                  <a:gd fmla="*/ 2147483646 w 90" name="T0"/>
                  <a:gd fmla="*/ 0 h 29" name="T1"/>
                  <a:gd fmla="*/ 2147483646 w 90" name="T2"/>
                  <a:gd fmla="*/ 2147483646 h 29" name="T3"/>
                  <a:gd fmla="*/ 2147483646 w 90" name="T4"/>
                  <a:gd fmla="*/ 0 h 29" name="T5"/>
                  <a:gd fmla="*/ 2147483646 w 90" name="T6"/>
                  <a:gd fmla="*/ 0 h 29" name="T7"/>
                  <a:gd fmla="*/ 2147483646 w 90" name="T8"/>
                  <a:gd fmla="*/ 2147483646 h 29" name="T9"/>
                  <a:gd fmla="*/ 2147483646 w 90" name="T10"/>
                  <a:gd fmla="*/ 0 h 29" name="T11"/>
                  <a:gd fmla="*/ 0 w 90" name="T12"/>
                  <a:gd fmla="*/ 0 h 29" name="T13"/>
                  <a:gd fmla="*/ 0 w 90" name="T14"/>
                  <a:gd fmla="*/ 2147483646 h 29" name="T15"/>
                  <a:gd fmla="*/ 2147483646 w 90" name="T16"/>
                  <a:gd fmla="*/ 2147483646 h 29" name="T17"/>
                  <a:gd fmla="*/ 2147483646 w 90" name="T18"/>
                  <a:gd fmla="*/ 0 h 29" name="T19"/>
                  <a:gd fmla="*/ 2147483646 w 90" name="T20"/>
                  <a:gd fmla="*/ 0 h 29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90" name="T33"/>
                  <a:gd fmla="*/ 0 h 29" name="T34"/>
                  <a:gd fmla="*/ 90 w 90" name="T35"/>
                  <a:gd fmla="*/ 29 h 29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28" w="90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29737" name="Group 41"/>
          <p:cNvGrpSpPr/>
          <p:nvPr/>
        </p:nvGrpSpPr>
        <p:grpSpPr>
          <a:xfrm>
            <a:off x="4730750" y="2562225"/>
            <a:ext cx="1273175" cy="1276350"/>
            <a:chExt cx="954939" cy="956967"/>
          </a:xfrm>
        </p:grpSpPr>
        <p:sp>
          <p:nvSpPr>
            <p:cNvPr id="13" name="Freeform 10"/>
            <p:cNvSpPr>
              <a:spLocks noChangeArrowheads="1" noEditPoints="1"/>
            </p:cNvSpPr>
            <p:nvPr/>
          </p:nvSpPr>
          <p:spPr bwMode="auto">
            <a:xfrm>
              <a:off x="0" y="0"/>
              <a:ext cx="954939" cy="956967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2147483646 h 1090" name="T13"/>
                <a:gd fmla="*/ 2147483646 w 1088" name="T14"/>
                <a:gd fmla="*/ 2147483646 h 1090" name="T15"/>
                <a:gd fmla="*/ 2147483646 w 1088" name="T16"/>
                <a:gd fmla="*/ 2147483646 h 1090" name="T17"/>
                <a:gd fmla="*/ 2147483646 w 1088" name="T18"/>
                <a:gd fmla="*/ 2147483646 h 1090" name="T19"/>
                <a:gd fmla="*/ 2147483646 w 1088" name="T20"/>
                <a:gd fmla="*/ 2147483646 h 1090" name="T21"/>
                <a:gd fmla="*/ 2147483646 w 1088" name="T22"/>
                <a:gd fmla="*/ 2147483646 h 1090" name="T23"/>
                <a:gd fmla="*/ 2147483646 w 1088" name="T24"/>
                <a:gd fmla="*/ 2147483646 h 1090" name="T25"/>
                <a:gd fmla="*/ 2147483646 w 1088" name="T26"/>
                <a:gd fmla="*/ 2147483646 h 1090" name="T27"/>
                <a:gd fmla="*/ 2147483646 w 1088" name="T28"/>
                <a:gd fmla="*/ 2147483646 h 1090" name="T29"/>
                <a:gd fmla="*/ 2147483646 w 1088" name="T30"/>
                <a:gd fmla="*/ 2147483646 h 1090" name="T31"/>
                <a:gd fmla="*/ 2147483646 w 1088" name="T32"/>
                <a:gd fmla="*/ 2147483646 h 1090" name="T33"/>
                <a:gd fmla="*/ 2147483646 w 1088" name="T34"/>
                <a:gd fmla="*/ 2147483646 h 1090" name="T35"/>
                <a:gd fmla="*/ 2147483646 w 1088" name="T36"/>
                <a:gd fmla="*/ 2147483646 h 1090" name="T37"/>
                <a:gd fmla="*/ 2147483646 w 1088" name="T38"/>
                <a:gd fmla="*/ 2147483646 h 1090" name="T39"/>
                <a:gd fmla="*/ 2147483646 w 1088" name="T40"/>
                <a:gd fmla="*/ 2147483646 h 1090" name="T41"/>
                <a:gd fmla="*/ 2147483646 w 1088" name="T42"/>
                <a:gd fmla="*/ 2147483646 h 1090" name="T43"/>
                <a:gd fmla="*/ 2147483646 w 1088" name="T44"/>
                <a:gd fmla="*/ 2147483646 h 1090" name="T45"/>
                <a:gd fmla="*/ 2147483646 w 1088" name="T46"/>
                <a:gd fmla="*/ 2147483646 h 1090" name="T47"/>
                <a:gd fmla="*/ 2147483646 w 1088" name="T48"/>
                <a:gd fmla="*/ 2147483646 h 1090" name="T49"/>
                <a:gd fmla="*/ 2147483646 w 1088" name="T50"/>
                <a:gd fmla="*/ 2147483646 h 1090" name="T51"/>
                <a:gd fmla="*/ 2147483646 w 1088" name="T52"/>
                <a:gd fmla="*/ 2147483646 h 1090" name="T53"/>
                <a:gd fmla="*/ 2147483646 w 1088" name="T54"/>
                <a:gd fmla="*/ 2147483646 h 1090" name="T55"/>
                <a:gd fmla="*/ 2147483646 w 1088" name="T56"/>
                <a:gd fmla="*/ 2147483646 h 1090" name="T57"/>
                <a:gd fmla="*/ 2147483646 w 1088" name="T58"/>
                <a:gd fmla="*/ 2147483646 h 1090" name="T59"/>
                <a:gd fmla="*/ 2147483646 w 1088" name="T60"/>
                <a:gd fmla="*/ 2147483646 h 1090" name="T61"/>
                <a:gd fmla="*/ 2147483646 w 1088" name="T62"/>
                <a:gd fmla="*/ 2147483646 h 1090" name="T63"/>
                <a:gd fmla="*/ 2147483646 w 1088" name="T64"/>
                <a:gd fmla="*/ 2147483646 h 1090" name="T65"/>
                <a:gd fmla="*/ 2147483646 w 1088" name="T66"/>
                <a:gd fmla="*/ 2147483646 h 1090" name="T67"/>
                <a:gd fmla="*/ 2147483646 w 1088" name="T68"/>
                <a:gd fmla="*/ 2147483646 h 1090" name="T69"/>
                <a:gd fmla="*/ 2147483646 w 1088" name="T70"/>
                <a:gd fmla="*/ 2147483646 h 1090" name="T71"/>
                <a:gd fmla="*/ 2147483646 w 1088" name="T72"/>
                <a:gd fmla="*/ 2147483646 h 1090" name="T73"/>
                <a:gd fmla="*/ 2147483646 w 1088" name="T74"/>
                <a:gd fmla="*/ 2147483646 h 1090" name="T75"/>
                <a:gd fmla="*/ 2147483646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14" name="Group 43"/>
            <p:cNvGrpSpPr/>
            <p:nvPr/>
          </p:nvGrpSpPr>
          <p:grpSpPr>
            <a:xfrm>
              <a:off x="261811" y="295951"/>
              <a:ext cx="394891" cy="388623"/>
              <a:chExt cx="314468" cy="309477"/>
            </a:xfrm>
          </p:grpSpPr>
          <p:sp>
            <p:nvSpPr>
              <p:cNvPr id="15" name="Freeform 59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gdLst>
                  <a:gd fmla="*/ 2147483646 w 95" name="T0"/>
                  <a:gd fmla="*/ 2147483646 h 93" name="T1"/>
                  <a:gd fmla="*/ 2147483646 w 95" name="T2"/>
                  <a:gd fmla="*/ 2147483646 h 93" name="T3"/>
                  <a:gd fmla="*/ 2147483646 w 95" name="T4"/>
                  <a:gd fmla="*/ 2147483646 h 93" name="T5"/>
                  <a:gd fmla="*/ 2147483646 w 95" name="T6"/>
                  <a:gd fmla="*/ 2147483646 h 93" name="T7"/>
                  <a:gd fmla="*/ 2147483646 w 95" name="T8"/>
                  <a:gd fmla="*/ 2147483646 h 93" name="T9"/>
                  <a:gd fmla="*/ 2147483646 w 95" name="T10"/>
                  <a:gd fmla="*/ 2147483646 h 93" name="T11"/>
                  <a:gd fmla="*/ 2147483646 w 95" name="T12"/>
                  <a:gd fmla="*/ 2147483646 h 93" name="T13"/>
                  <a:gd fmla="*/ 2147483646 w 95" name="T14"/>
                  <a:gd fmla="*/ 2147483646 h 93" name="T15"/>
                  <a:gd fmla="*/ 2147483646 w 95" name="T16"/>
                  <a:gd fmla="*/ 2147483646 h 93" name="T17"/>
                  <a:gd fmla="*/ 2147483646 w 95" name="T18"/>
                  <a:gd fmla="*/ 0 h 93" name="T19"/>
                  <a:gd fmla="*/ 2147483646 w 95" name="T20"/>
                  <a:gd fmla="*/ 0 h 93" name="T21"/>
                  <a:gd fmla="*/ 2147483646 w 95" name="T22"/>
                  <a:gd fmla="*/ 2147483646 h 93" name="T23"/>
                  <a:gd fmla="*/ 2147483646 w 95" name="T24"/>
                  <a:gd fmla="*/ 2147483646 h 93" name="T25"/>
                  <a:gd fmla="*/ 2147483646 w 95" name="T26"/>
                  <a:gd fmla="*/ 2147483646 h 93" name="T27"/>
                  <a:gd fmla="*/ 2147483646 w 95" name="T28"/>
                  <a:gd fmla="*/ 2147483646 h 93" name="T29"/>
                  <a:gd fmla="*/ 2147483646 w 95" name="T30"/>
                  <a:gd fmla="*/ 2147483646 h 93" name="T31"/>
                  <a:gd fmla="*/ 2147483646 w 95" name="T32"/>
                  <a:gd fmla="*/ 2147483646 h 93" name="T33"/>
                  <a:gd fmla="*/ 0 w 95" name="T34"/>
                  <a:gd fmla="*/ 2147483646 h 93" name="T35"/>
                  <a:gd fmla="*/ 0 w 95" name="T36"/>
                  <a:gd fmla="*/ 2147483646 h 93" name="T37"/>
                  <a:gd fmla="*/ 2147483646 w 95" name="T38"/>
                  <a:gd fmla="*/ 2147483646 h 93" name="T39"/>
                  <a:gd fmla="*/ 2147483646 w 95" name="T40"/>
                  <a:gd fmla="*/ 2147483646 h 93" name="T41"/>
                  <a:gd fmla="*/ 2147483646 w 95" name="T42"/>
                  <a:gd fmla="*/ 2147483646 h 93" name="T43"/>
                  <a:gd fmla="*/ 2147483646 w 95" name="T44"/>
                  <a:gd fmla="*/ 2147483646 h 93" name="T45"/>
                  <a:gd fmla="*/ 2147483646 w 95" name="T46"/>
                  <a:gd fmla="*/ 2147483646 h 93" name="T47"/>
                  <a:gd fmla="*/ 2147483646 w 95" name="T48"/>
                  <a:gd fmla="*/ 2147483646 h 93" name="T49"/>
                  <a:gd fmla="*/ 2147483646 w 95" name="T50"/>
                  <a:gd fmla="*/ 2147483646 h 93" name="T51"/>
                  <a:gd fmla="*/ 2147483646 w 95" name="T52"/>
                  <a:gd fmla="*/ 2147483646 h 93" name="T53"/>
                  <a:gd fmla="*/ 2147483646 w 95" name="T54"/>
                  <a:gd fmla="*/ 2147483646 h 93" name="T55"/>
                  <a:gd fmla="*/ 2147483646 w 95" name="T56"/>
                  <a:gd fmla="*/ 2147483646 h 93" name="T57"/>
                  <a:gd fmla="*/ 2147483646 w 95" name="T58"/>
                  <a:gd fmla="*/ 2147483646 h 93" name="T59"/>
                  <a:gd fmla="*/ 2147483646 w 95" name="T60"/>
                  <a:gd fmla="*/ 2147483646 h 93" name="T61"/>
                  <a:gd fmla="*/ 2147483646 w 95" name="T62"/>
                  <a:gd fmla="*/ 2147483646 h 93" name="T63"/>
                  <a:gd fmla="*/ 2147483646 w 95" name="T64"/>
                  <a:gd fmla="*/ 2147483646 h 93" name="T65"/>
                  <a:gd fmla="*/ 2147483646 w 95" name="T66"/>
                  <a:gd fmla="*/ 2147483646 h 93" name="T67"/>
                  <a:gd fmla="*/ 2147483646 w 95" name="T68"/>
                  <a:gd fmla="*/ 2147483646 h 93" name="T69"/>
                  <a:gd fmla="*/ 2147483646 w 95" name="T70"/>
                  <a:gd fmla="*/ 2147483646 h 93" name="T71"/>
                  <a:gd fmla="*/ 2147483646 w 95" name="T72"/>
                  <a:gd fmla="*/ 2147483646 h 93" name="T73"/>
                  <a:gd fmla="*/ 2147483646 w 95" name="T74"/>
                  <a:gd fmla="*/ 2147483646 h 93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w 95" name="T114"/>
                  <a:gd fmla="*/ 0 h 93" name="T115"/>
                  <a:gd fmla="*/ 95 w 95" name="T116"/>
                  <a:gd fmla="*/ 93 h 93" name="T117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b="T117" l="T114" r="T116" t="T115"/>
                <a:pathLst>
                  <a:path h="93" w="95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6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5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29742" name="Group 46"/>
          <p:cNvGrpSpPr/>
          <p:nvPr/>
        </p:nvGrpSpPr>
        <p:grpSpPr>
          <a:xfrm>
            <a:off x="5413375" y="4060825"/>
            <a:ext cx="1009650" cy="1011238"/>
            <a:chExt cx="756963" cy="758569"/>
          </a:xfrm>
        </p:grpSpPr>
        <p:sp>
          <p:nvSpPr>
            <p:cNvPr id="17" name="Freeform 10"/>
            <p:cNvSpPr>
              <a:spLocks noChangeArrowheads="1" noEditPoints="1"/>
            </p:cNvSpPr>
            <p:nvPr/>
          </p:nvSpPr>
          <p:spPr bwMode="auto">
            <a:xfrm>
              <a:off x="0" y="0"/>
              <a:ext cx="756963" cy="758569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2147483646 h 1090" name="T13"/>
                <a:gd fmla="*/ 2147483646 w 1088" name="T14"/>
                <a:gd fmla="*/ 2147483646 h 1090" name="T15"/>
                <a:gd fmla="*/ 2147483646 w 1088" name="T16"/>
                <a:gd fmla="*/ 2147483646 h 1090" name="T17"/>
                <a:gd fmla="*/ 2147483646 w 1088" name="T18"/>
                <a:gd fmla="*/ 2147483646 h 1090" name="T19"/>
                <a:gd fmla="*/ 2147483646 w 1088" name="T20"/>
                <a:gd fmla="*/ 2147483646 h 1090" name="T21"/>
                <a:gd fmla="*/ 2147483646 w 1088" name="T22"/>
                <a:gd fmla="*/ 2147483646 h 1090" name="T23"/>
                <a:gd fmla="*/ 2147483646 w 1088" name="T24"/>
                <a:gd fmla="*/ 2147483646 h 1090" name="T25"/>
                <a:gd fmla="*/ 2147483646 w 1088" name="T26"/>
                <a:gd fmla="*/ 2147483646 h 1090" name="T27"/>
                <a:gd fmla="*/ 2147483646 w 1088" name="T28"/>
                <a:gd fmla="*/ 2147483646 h 1090" name="T29"/>
                <a:gd fmla="*/ 2147483646 w 1088" name="T30"/>
                <a:gd fmla="*/ 2147483646 h 1090" name="T31"/>
                <a:gd fmla="*/ 2147483646 w 1088" name="T32"/>
                <a:gd fmla="*/ 2147483646 h 1090" name="T33"/>
                <a:gd fmla="*/ 2147483646 w 1088" name="T34"/>
                <a:gd fmla="*/ 2147483646 h 1090" name="T35"/>
                <a:gd fmla="*/ 2147483646 w 1088" name="T36"/>
                <a:gd fmla="*/ 2147483646 h 1090" name="T37"/>
                <a:gd fmla="*/ 2147483646 w 1088" name="T38"/>
                <a:gd fmla="*/ 2147483646 h 1090" name="T39"/>
                <a:gd fmla="*/ 2147483646 w 1088" name="T40"/>
                <a:gd fmla="*/ 2147483646 h 1090" name="T41"/>
                <a:gd fmla="*/ 2147483646 w 1088" name="T42"/>
                <a:gd fmla="*/ 2147483646 h 1090" name="T43"/>
                <a:gd fmla="*/ 2147483646 w 1088" name="T44"/>
                <a:gd fmla="*/ 2147483646 h 1090" name="T45"/>
                <a:gd fmla="*/ 2147483646 w 1088" name="T46"/>
                <a:gd fmla="*/ 2147483646 h 1090" name="T47"/>
                <a:gd fmla="*/ 2147483646 w 1088" name="T48"/>
                <a:gd fmla="*/ 2147483646 h 1090" name="T49"/>
                <a:gd fmla="*/ 2147483646 w 1088" name="T50"/>
                <a:gd fmla="*/ 2147483646 h 1090" name="T51"/>
                <a:gd fmla="*/ 2147483646 w 1088" name="T52"/>
                <a:gd fmla="*/ 2147483646 h 1090" name="T53"/>
                <a:gd fmla="*/ 2147483646 w 1088" name="T54"/>
                <a:gd fmla="*/ 2147483646 h 1090" name="T55"/>
                <a:gd fmla="*/ 2147483646 w 1088" name="T56"/>
                <a:gd fmla="*/ 2147483646 h 1090" name="T57"/>
                <a:gd fmla="*/ 2147483646 w 1088" name="T58"/>
                <a:gd fmla="*/ 2147483646 h 1090" name="T59"/>
                <a:gd fmla="*/ 2147483646 w 1088" name="T60"/>
                <a:gd fmla="*/ 2147483646 h 1090" name="T61"/>
                <a:gd fmla="*/ 2147483646 w 1088" name="T62"/>
                <a:gd fmla="*/ 2147483646 h 1090" name="T63"/>
                <a:gd fmla="*/ 2147483646 w 1088" name="T64"/>
                <a:gd fmla="*/ 2147483646 h 1090" name="T65"/>
                <a:gd fmla="*/ 2147483646 w 1088" name="T66"/>
                <a:gd fmla="*/ 2147483646 h 1090" name="T67"/>
                <a:gd fmla="*/ 2147483646 w 1088" name="T68"/>
                <a:gd fmla="*/ 2147483646 h 1090" name="T69"/>
                <a:gd fmla="*/ 2147483646 w 1088" name="T70"/>
                <a:gd fmla="*/ 2147483646 h 1090" name="T71"/>
                <a:gd fmla="*/ 2147483646 w 1088" name="T72"/>
                <a:gd fmla="*/ 2147483646 h 1090" name="T73"/>
                <a:gd fmla="*/ 2147483646 w 1088" name="T74"/>
                <a:gd fmla="*/ 2147483646 h 1090" name="T75"/>
                <a:gd fmla="*/ 2147483646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18" name="Group 48"/>
            <p:cNvGrpSpPr/>
            <p:nvPr/>
          </p:nvGrpSpPr>
          <p:grpSpPr>
            <a:xfrm>
              <a:off x="140646" y="210268"/>
              <a:ext cx="457643" cy="338032"/>
              <a:chExt cx="439257" cy="324452"/>
            </a:xfrm>
          </p:grpSpPr>
          <p:sp>
            <p:nvSpPr>
              <p:cNvPr id="19" name="Freeform 92"/>
              <p:cNvSpPr>
                <a:spLocks noChangeArrowheads="1"/>
              </p:cNvSpPr>
              <p:nvPr/>
            </p:nvSpPr>
            <p:spPr bwMode="auto">
              <a:xfrm>
                <a:off x="157233" y="224621"/>
                <a:ext cx="127286" cy="99831"/>
              </a:xfrm>
              <a:custGeom>
                <a:gdLst>
                  <a:gd fmla="*/ 2147483646 w 38" name="T0"/>
                  <a:gd fmla="*/ 2147483646 h 30" name="T1"/>
                  <a:gd fmla="*/ 2147483646 w 38" name="T2"/>
                  <a:gd fmla="*/ 2147483646 h 30" name="T3"/>
                  <a:gd fmla="*/ 2147483646 w 38" name="T4"/>
                  <a:gd fmla="*/ 2147483646 h 30" name="T5"/>
                  <a:gd fmla="*/ 2147483646 w 38" name="T6"/>
                  <a:gd fmla="*/ 2147483646 h 30" name="T7"/>
                  <a:gd fmla="*/ 2147483646 w 38" name="T8"/>
                  <a:gd fmla="*/ 2147483646 h 30" name="T9"/>
                  <a:gd fmla="*/ 2147483646 w 38" name="T10"/>
                  <a:gd fmla="*/ 2147483646 h 3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38" name="T18"/>
                  <a:gd fmla="*/ 0 h 30" name="T19"/>
                  <a:gd fmla="*/ 38 w 38" name="T20"/>
                  <a:gd fmla="*/ 30 h 30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30" w="38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0" name="Freeform 93"/>
              <p:cNvSpPr>
                <a:spLocks noChangeArrowheads="1"/>
              </p:cNvSpPr>
              <p:nvPr/>
            </p:nvSpPr>
            <p:spPr bwMode="auto">
              <a:xfrm>
                <a:off x="74873" y="112311"/>
                <a:ext cx="292007" cy="129781"/>
              </a:xfrm>
              <a:custGeom>
                <a:gdLst>
                  <a:gd fmla="*/ 2147483646 w 88" name="T0"/>
                  <a:gd fmla="*/ 2147483646 h 39" name="T1"/>
                  <a:gd fmla="*/ 0 w 88" name="T2"/>
                  <a:gd fmla="*/ 2147483646 h 39" name="T3"/>
                  <a:gd fmla="*/ 0 w 88" name="T4"/>
                  <a:gd fmla="*/ 2147483646 h 39" name="T5"/>
                  <a:gd fmla="*/ 2147483646 w 88" name="T6"/>
                  <a:gd fmla="*/ 2147483646 h 39" name="T7"/>
                  <a:gd fmla="*/ 2147483646 w 88" name="T8"/>
                  <a:gd fmla="*/ 2147483646 h 39" name="T9"/>
                  <a:gd fmla="*/ 2147483646 w 88" name="T10"/>
                  <a:gd fmla="*/ 2147483646 h 39" name="T11"/>
                  <a:gd fmla="*/ 2147483646 w 88" name="T12"/>
                  <a:gd fmla="*/ 2147483646 h 39" name="T13"/>
                  <a:gd fmla="*/ 2147483646 w 88" name="T14"/>
                  <a:gd fmla="*/ 2147483646 h 39" name="T15"/>
                  <a:gd fmla="*/ 2147483646 w 88" name="T16"/>
                  <a:gd fmla="*/ 2147483646 h 39" name="T17"/>
                  <a:gd fmla="*/ 2147483646 w 88" name="T18"/>
                  <a:gd fmla="*/ 2147483646 h 39" name="T19"/>
                  <a:gd fmla="*/ 2147483646 w 88" name="T20"/>
                  <a:gd fmla="*/ 2147483646 h 39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88" name="T33"/>
                  <a:gd fmla="*/ 0 h 39" name="T34"/>
                  <a:gd fmla="*/ 88 w 88" name="T35"/>
                  <a:gd fmla="*/ 39 h 39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39" w="88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1" name="Freeform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9257" cy="169713"/>
              </a:xfrm>
              <a:custGeom>
                <a:gdLst>
                  <a:gd fmla="*/ 2147483646 w 132" name="T0"/>
                  <a:gd fmla="*/ 2147483646 h 51" name="T1"/>
                  <a:gd fmla="*/ 2147483646 w 132" name="T2"/>
                  <a:gd fmla="*/ 2147483646 h 51" name="T3"/>
                  <a:gd fmla="*/ 2147483646 w 132" name="T4"/>
                  <a:gd fmla="*/ 2147483646 h 51" name="T5"/>
                  <a:gd fmla="*/ 2147483646 w 132" name="T6"/>
                  <a:gd fmla="*/ 2147483646 h 51" name="T7"/>
                  <a:gd fmla="*/ 2147483646 w 132" name="T8"/>
                  <a:gd fmla="*/ 2147483646 h 51" name="T9"/>
                  <a:gd fmla="*/ 2147483646 w 132" name="T10"/>
                  <a:gd fmla="*/ 2147483646 h 51" name="T11"/>
                  <a:gd fmla="*/ 2147483646 w 132" name="T12"/>
                  <a:gd fmla="*/ 2147483646 h 51" name="T13"/>
                  <a:gd fmla="*/ 2147483646 w 132" name="T14"/>
                  <a:gd fmla="*/ 2147483646 h 51" name="T15"/>
                  <a:gd fmla="*/ 2147483646 w 132" name="T16"/>
                  <a:gd fmla="*/ 2147483646 h 51" name="T17"/>
                  <a:gd fmla="*/ 2147483646 w 132" name="T18"/>
                  <a:gd fmla="*/ 2147483646 h 51" name="T19"/>
                  <a:gd fmla="*/ 2147483646 w 132" name="T20"/>
                  <a:gd fmla="*/ 2147483646 h 51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132" name="T33"/>
                  <a:gd fmla="*/ 0 h 51" name="T34"/>
                  <a:gd fmla="*/ 132 w 132" name="T35"/>
                  <a:gd fmla="*/ 51 h 51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51" w="132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29748" name="Group 52"/>
          <p:cNvGrpSpPr/>
          <p:nvPr/>
        </p:nvGrpSpPr>
        <p:grpSpPr>
          <a:xfrm>
            <a:off x="5097463" y="2012950"/>
            <a:ext cx="504825" cy="504825"/>
            <a:chExt cx="378482" cy="379286"/>
          </a:xfrm>
        </p:grpSpPr>
        <p:sp>
          <p:nvSpPr>
            <p:cNvPr id="22" name="Freeform 10"/>
            <p:cNvSpPr>
              <a:spLocks noChangeArrowheads="1" noEditPoints="1"/>
            </p:cNvSpPr>
            <p:nvPr/>
          </p:nvSpPr>
          <p:spPr bwMode="auto">
            <a:xfrm>
              <a:off x="0" y="0"/>
              <a:ext cx="378482" cy="379286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2147483646 h 1090" name="T13"/>
                <a:gd fmla="*/ 2147483646 w 1088" name="T14"/>
                <a:gd fmla="*/ 2147483646 h 1090" name="T15"/>
                <a:gd fmla="*/ 2147483646 w 1088" name="T16"/>
                <a:gd fmla="*/ 2147483646 h 1090" name="T17"/>
                <a:gd fmla="*/ 2147483646 w 1088" name="T18"/>
                <a:gd fmla="*/ 2147483646 h 1090" name="T19"/>
                <a:gd fmla="*/ 2147483646 w 1088" name="T20"/>
                <a:gd fmla="*/ 2147483646 h 1090" name="T21"/>
                <a:gd fmla="*/ 2147483646 w 1088" name="T22"/>
                <a:gd fmla="*/ 2147483646 h 1090" name="T23"/>
                <a:gd fmla="*/ 2147483646 w 1088" name="T24"/>
                <a:gd fmla="*/ 2147483646 h 1090" name="T25"/>
                <a:gd fmla="*/ 2147483646 w 1088" name="T26"/>
                <a:gd fmla="*/ 2022437508 h 1090" name="T27"/>
                <a:gd fmla="*/ 2147483646 w 1088" name="T28"/>
                <a:gd fmla="*/ 1853890813 h 1090" name="T29"/>
                <a:gd fmla="*/ 2147483646 w 1088" name="T30"/>
                <a:gd fmla="*/ 1896027748 h 1090" name="T31"/>
                <a:gd fmla="*/ 2147483646 w 1088" name="T32"/>
                <a:gd fmla="*/ 2147483646 h 1090" name="T33"/>
                <a:gd fmla="*/ 2147483646 w 1088" name="T34"/>
                <a:gd fmla="*/ 2147483646 h 1090" name="T35"/>
                <a:gd fmla="*/ 2147483646 w 1088" name="T36"/>
                <a:gd fmla="*/ 2147483646 h 1090" name="T37"/>
                <a:gd fmla="*/ 2147483646 w 1088" name="T38"/>
                <a:gd fmla="*/ 2147483646 h 1090" name="T39"/>
                <a:gd fmla="*/ 2147483646 w 1088" name="T40"/>
                <a:gd fmla="*/ 2147483646 h 1090" name="T41"/>
                <a:gd fmla="*/ 2147483646 w 1088" name="T42"/>
                <a:gd fmla="*/ 2147483646 h 1090" name="T43"/>
                <a:gd fmla="*/ 2147483646 w 1088" name="T44"/>
                <a:gd fmla="*/ 2147483646 h 1090" name="T45"/>
                <a:gd fmla="*/ 2147483646 w 1088" name="T46"/>
                <a:gd fmla="*/ 2147483646 h 1090" name="T47"/>
                <a:gd fmla="*/ 2147483646 w 1088" name="T48"/>
                <a:gd fmla="*/ 2147483646 h 1090" name="T49"/>
                <a:gd fmla="*/ 2147483646 w 1088" name="T50"/>
                <a:gd fmla="*/ 2147483646 h 1090" name="T51"/>
                <a:gd fmla="*/ 2147483646 w 1088" name="T52"/>
                <a:gd fmla="*/ 2147483646 h 1090" name="T53"/>
                <a:gd fmla="*/ 2147483646 w 1088" name="T54"/>
                <a:gd fmla="*/ 2147483646 h 1090" name="T55"/>
                <a:gd fmla="*/ 2020678176 w 1088" name="T56"/>
                <a:gd fmla="*/ 2147483646 h 1090" name="T57"/>
                <a:gd fmla="*/ 1852227596 w 1088" name="T58"/>
                <a:gd fmla="*/ 2147483646 h 1090" name="T59"/>
                <a:gd fmla="*/ 1894340328 w 1088" name="T60"/>
                <a:gd fmla="*/ 2147483646 h 1090" name="T61"/>
                <a:gd fmla="*/ 2147483646 w 1088" name="T62"/>
                <a:gd fmla="*/ 2147483646 h 1090" name="T63"/>
                <a:gd fmla="*/ 2147483646 w 1088" name="T64"/>
                <a:gd fmla="*/ 2147483646 h 1090" name="T65"/>
                <a:gd fmla="*/ 2147483646 w 1088" name="T66"/>
                <a:gd fmla="*/ 2147483646 h 1090" name="T67"/>
                <a:gd fmla="*/ 2147483646 w 1088" name="T68"/>
                <a:gd fmla="*/ 2147483646 h 1090" name="T69"/>
                <a:gd fmla="*/ 2147483646 w 1088" name="T70"/>
                <a:gd fmla="*/ 2147483646 h 1090" name="T71"/>
                <a:gd fmla="*/ 2147483646 w 1088" name="T72"/>
                <a:gd fmla="*/ 2147483646 h 1090" name="T73"/>
                <a:gd fmla="*/ 2147483646 w 1088" name="T74"/>
                <a:gd fmla="*/ 2147483646 h 1090" name="T75"/>
                <a:gd fmla="*/ 2147483646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29794" name="Group 54"/>
            <p:cNvGrpSpPr/>
            <p:nvPr/>
          </p:nvGrpSpPr>
          <p:grpSpPr>
            <a:xfrm flipH="1">
              <a:off x="76757" y="74710"/>
              <a:ext cx="224968" cy="183062"/>
              <a:chExt cx="509139" cy="414300"/>
            </a:xfrm>
          </p:grpSpPr>
          <p:sp>
            <p:nvSpPr>
              <p:cNvPr id="29795" name="Freeform 5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gdLst>
                  <a:gd fmla="*/ 2147483646 w 153" name="T0"/>
                  <a:gd fmla="*/ 0 h 125" name="T1"/>
                  <a:gd fmla="*/ 0 w 153" name="T2"/>
                  <a:gd fmla="*/ 2147483646 h 125" name="T3"/>
                  <a:gd fmla="*/ 2147483646 w 153" name="T4"/>
                  <a:gd fmla="*/ 2147483646 h 125" name="T5"/>
                  <a:gd fmla="*/ 2147483646 w 153" name="T6"/>
                  <a:gd fmla="*/ 2147483646 h 125" name="T7"/>
                  <a:gd fmla="*/ 2147483646 w 153" name="T8"/>
                  <a:gd fmla="*/ 2147483646 h 125" name="T9"/>
                  <a:gd fmla="*/ 2147483646 w 153" name="T10"/>
                  <a:gd fmla="*/ 2147483646 h 125" name="T11"/>
                  <a:gd fmla="*/ 2147483646 w 153" name="T12"/>
                  <a:gd fmla="*/ 2147483646 h 125" name="T13"/>
                  <a:gd fmla="*/ 2147483646 w 153" name="T14"/>
                  <a:gd fmla="*/ 2147483646 h 125" name="T15"/>
                  <a:gd fmla="*/ 2147483646 w 153" name="T16"/>
                  <a:gd fmla="*/ 2147483646 h 125" name="T17"/>
                  <a:gd fmla="*/ 2147483646 w 153" name="T18"/>
                  <a:gd fmla="*/ 2147483646 h 125" name="T19"/>
                  <a:gd fmla="*/ 2147483646 w 153" name="T20"/>
                  <a:gd fmla="*/ 2147483646 h 125" name="T21"/>
                  <a:gd fmla="*/ 2147483646 w 153" name="T22"/>
                  <a:gd fmla="*/ 2147483646 h 125" name="T23"/>
                  <a:gd fmla="*/ 2147483646 w 153" name="T24"/>
                  <a:gd fmla="*/ 2147483646 h 125" name="T25"/>
                  <a:gd fmla="*/ 2147483646 w 153" name="T26"/>
                  <a:gd fmla="*/ 2147483646 h 125" name="T27"/>
                  <a:gd fmla="*/ 2147483646 w 153" name="T28"/>
                  <a:gd fmla="*/ 2147483646 h 125" name="T29"/>
                  <a:gd fmla="*/ 2147483646 w 153" name="T30"/>
                  <a:gd fmla="*/ 2147483646 h 125" name="T31"/>
                  <a:gd fmla="*/ 2147483646 w 153" name="T32"/>
                  <a:gd fmla="*/ 2147483646 h 125" name="T33"/>
                  <a:gd fmla="*/ 2147483646 w 153" name="T34"/>
                  <a:gd fmla="*/ 0 h 125" name="T35"/>
                  <a:gd fmla="*/ 2147483646 w 153" name="T36"/>
                  <a:gd fmla="*/ 2147483646 h 125" name="T37"/>
                  <a:gd fmla="*/ 2147483646 w 153" name="T38"/>
                  <a:gd fmla="*/ 2147483646 h 125" name="T39"/>
                  <a:gd fmla="*/ 2147483646 w 153" name="T40"/>
                  <a:gd fmla="*/ 2147483646 h 125" name="T41"/>
                  <a:gd fmla="*/ 2147483646 w 153" name="T42"/>
                  <a:gd fmla="*/ 2147483646 h 125" name="T43"/>
                  <a:gd fmla="*/ 2147483646 w 153" name="T44"/>
                  <a:gd fmla="*/ 2147483646 h 125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53" name="T69"/>
                  <a:gd fmla="*/ 0 h 125" name="T70"/>
                  <a:gd fmla="*/ 153 w 153" name="T71"/>
                  <a:gd fmla="*/ 125 h 125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125" w="153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3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gdLst>
                  <a:gd fmla="*/ 2147483646 w 20" name="T0"/>
                  <a:gd fmla="*/ 2147483646 h 41" name="T1"/>
                  <a:gd fmla="*/ 2147483646 w 20" name="T2"/>
                  <a:gd fmla="*/ 0 h 41" name="T3"/>
                  <a:gd fmla="*/ 0 w 20" name="T4"/>
                  <a:gd fmla="*/ 0 h 41" name="T5"/>
                  <a:gd fmla="*/ 0 w 20" name="T6"/>
                  <a:gd fmla="*/ 2147483646 h 41" name="T7"/>
                  <a:gd fmla="*/ 2147483646 w 20" name="T8"/>
                  <a:gd fmla="*/ 2147483646 h 4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" name="T15"/>
                  <a:gd fmla="*/ 0 h 41" name="T16"/>
                  <a:gd fmla="*/ 20 w 20" name="T17"/>
                  <a:gd fmla="*/ 41 h 4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1" w="20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5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29754" name="Group 58"/>
          <p:cNvGrpSpPr/>
          <p:nvPr/>
        </p:nvGrpSpPr>
        <p:grpSpPr>
          <a:xfrm>
            <a:off x="6899275" y="2433638"/>
            <a:ext cx="581025" cy="582612"/>
            <a:chExt cx="435741" cy="436666"/>
          </a:xfrm>
        </p:grpSpPr>
        <p:sp>
          <p:nvSpPr>
            <p:cNvPr id="29788" name="Freeform 11"/>
            <p:cNvSpPr>
              <a:spLocks noChangeArrowheads="1" noEditPoints="1"/>
            </p:cNvSpPr>
            <p:nvPr/>
          </p:nvSpPr>
          <p:spPr bwMode="auto">
            <a:xfrm>
              <a:off x="0" y="0"/>
              <a:ext cx="435741" cy="436666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2147483646 h 1090" name="T13"/>
                <a:gd fmla="*/ 2147483646 w 1088" name="T14"/>
                <a:gd fmla="*/ 2147483646 h 1090" name="T15"/>
                <a:gd fmla="*/ 2147483646 w 1088" name="T16"/>
                <a:gd fmla="*/ 2147483646 h 1090" name="T17"/>
                <a:gd fmla="*/ 2147483646 w 1088" name="T18"/>
                <a:gd fmla="*/ 2147483646 h 1090" name="T19"/>
                <a:gd fmla="*/ 2147483646 w 1088" name="T20"/>
                <a:gd fmla="*/ 2147483646 h 1090" name="T21"/>
                <a:gd fmla="*/ 2147483646 w 1088" name="T22"/>
                <a:gd fmla="*/ 2147483646 h 1090" name="T23"/>
                <a:gd fmla="*/ 2147483646 w 1088" name="T24"/>
                <a:gd fmla="*/ 2147483646 h 1090" name="T25"/>
                <a:gd fmla="*/ 2147483646 w 1088" name="T26"/>
                <a:gd fmla="*/ 2147483646 h 1090" name="T27"/>
                <a:gd fmla="*/ 2147483646 w 1088" name="T28"/>
                <a:gd fmla="*/ 2147483646 h 1090" name="T29"/>
                <a:gd fmla="*/ 2147483646 w 1088" name="T30"/>
                <a:gd fmla="*/ 2147483646 h 1090" name="T31"/>
                <a:gd fmla="*/ 2147483646 w 1088" name="T32"/>
                <a:gd fmla="*/ 2147483646 h 1090" name="T33"/>
                <a:gd fmla="*/ 2147483646 w 1088" name="T34"/>
                <a:gd fmla="*/ 2147483646 h 1090" name="T35"/>
                <a:gd fmla="*/ 2147483646 w 1088" name="T36"/>
                <a:gd fmla="*/ 2147483646 h 1090" name="T37"/>
                <a:gd fmla="*/ 2147483646 w 1088" name="T38"/>
                <a:gd fmla="*/ 2147483646 h 1090" name="T39"/>
                <a:gd fmla="*/ 2147483646 w 1088" name="T40"/>
                <a:gd fmla="*/ 2147483646 h 1090" name="T41"/>
                <a:gd fmla="*/ 2147483646 w 1088" name="T42"/>
                <a:gd fmla="*/ 2147483646 h 1090" name="T43"/>
                <a:gd fmla="*/ 2147483646 w 1088" name="T44"/>
                <a:gd fmla="*/ 2147483646 h 1090" name="T45"/>
                <a:gd fmla="*/ 2147483646 w 1088" name="T46"/>
                <a:gd fmla="*/ 2147483646 h 1090" name="T47"/>
                <a:gd fmla="*/ 2147483646 w 1088" name="T48"/>
                <a:gd fmla="*/ 2147483646 h 1090" name="T49"/>
                <a:gd fmla="*/ 2147483646 w 1088" name="T50"/>
                <a:gd fmla="*/ 2147483646 h 1090" name="T51"/>
                <a:gd fmla="*/ 2147483646 w 1088" name="T52"/>
                <a:gd fmla="*/ 2147483646 h 1090" name="T53"/>
                <a:gd fmla="*/ 2147483646 w 1088" name="T54"/>
                <a:gd fmla="*/ 2147483646 h 1090" name="T55"/>
                <a:gd fmla="*/ 2147483646 w 1088" name="T56"/>
                <a:gd fmla="*/ 2147483646 h 1090" name="T57"/>
                <a:gd fmla="*/ 2147483646 w 1088" name="T58"/>
                <a:gd fmla="*/ 2147483646 h 1090" name="T59"/>
                <a:gd fmla="*/ 2147483646 w 1088" name="T60"/>
                <a:gd fmla="*/ 2147483646 h 1090" name="T61"/>
                <a:gd fmla="*/ 2147483646 w 1088" name="T62"/>
                <a:gd fmla="*/ 2147483646 h 1090" name="T63"/>
                <a:gd fmla="*/ 2147483646 w 1088" name="T64"/>
                <a:gd fmla="*/ 2147483646 h 1090" name="T65"/>
                <a:gd fmla="*/ 2147483646 w 1088" name="T66"/>
                <a:gd fmla="*/ 2147483646 h 1090" name="T67"/>
                <a:gd fmla="*/ 2147483646 w 1088" name="T68"/>
                <a:gd fmla="*/ 2147483646 h 1090" name="T69"/>
                <a:gd fmla="*/ 2147483646 w 1088" name="T70"/>
                <a:gd fmla="*/ 2147483646 h 1090" name="T71"/>
                <a:gd fmla="*/ 2147483646 w 1088" name="T72"/>
                <a:gd fmla="*/ 2147483646 h 1090" name="T73"/>
                <a:gd fmla="*/ 2147483646 w 1088" name="T74"/>
                <a:gd fmla="*/ 2147483646 h 1090" name="T75"/>
                <a:gd fmla="*/ 2147483646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29789" name="Group 60"/>
            <p:cNvGrpSpPr/>
            <p:nvPr/>
          </p:nvGrpSpPr>
          <p:grpSpPr>
            <a:xfrm flipH="1">
              <a:off x="123765" y="116495"/>
              <a:ext cx="193923" cy="218727"/>
              <a:chExt cx="429274" cy="484183"/>
            </a:xfrm>
          </p:grpSpPr>
          <p:sp>
            <p:nvSpPr>
              <p:cNvPr id="25" name="Freeform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9274" cy="87353"/>
              </a:xfrm>
              <a:custGeom>
                <a:gdLst>
                  <a:gd fmla="*/ 2147483646 w 129" name="T0"/>
                  <a:gd fmla="*/ 2147483646 h 26" name="T1"/>
                  <a:gd fmla="*/ 2147483646 w 129" name="T2"/>
                  <a:gd fmla="*/ 2147483646 h 26" name="T3"/>
                  <a:gd fmla="*/ 2147483646 w 129" name="T4"/>
                  <a:gd fmla="*/ 0 h 26" name="T5"/>
                  <a:gd fmla="*/ 2147483646 w 129" name="T6"/>
                  <a:gd fmla="*/ 2147483646 h 26" name="T7"/>
                  <a:gd fmla="*/ 2147483646 w 129" name="T8"/>
                  <a:gd fmla="*/ 2147483646 h 26" name="T9"/>
                  <a:gd fmla="*/ 0 w 129" name="T10"/>
                  <a:gd fmla="*/ 2147483646 h 26" name="T11"/>
                  <a:gd fmla="*/ 0 w 129" name="T12"/>
                  <a:gd fmla="*/ 2147483646 h 26" name="T13"/>
                  <a:gd fmla="*/ 2147483646 w 129" name="T14"/>
                  <a:gd fmla="*/ 2147483646 h 26" name="T15"/>
                  <a:gd fmla="*/ 2147483646 w 129" name="T16"/>
                  <a:gd fmla="*/ 2147483646 h 26" name="T17"/>
                  <a:gd fmla="*/ 2147483646 w 129" name="T18"/>
                  <a:gd fmla="*/ 2147483646 h 2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29" name="T30"/>
                  <a:gd fmla="*/ 0 h 26" name="T31"/>
                  <a:gd fmla="*/ 129 w 129" name="T32"/>
                  <a:gd fmla="*/ 26 h 26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6" w="129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9791" name="Freeform 148"/>
              <p:cNvSpPr>
                <a:spLocks noChangeArrowheads="1" noEditPoints="1"/>
              </p:cNvSpPr>
              <p:nvPr/>
            </p:nvSpPr>
            <p:spPr bwMode="auto">
              <a:xfrm>
                <a:off x="37436" y="107319"/>
                <a:ext cx="356897" cy="376864"/>
              </a:xfrm>
              <a:custGeom>
                <a:gdLst>
                  <a:gd fmla="*/ 2147483646 w 143" name="T0"/>
                  <a:gd fmla="*/ 2147483646 h 151" name="T1"/>
                  <a:gd fmla="*/ 2147483646 w 143" name="T2"/>
                  <a:gd fmla="*/ 0 h 151" name="T3"/>
                  <a:gd fmla="*/ 0 w 143" name="T4"/>
                  <a:gd fmla="*/ 0 h 151" name="T5"/>
                  <a:gd fmla="*/ 0 w 143" name="T6"/>
                  <a:gd fmla="*/ 2147483646 h 151" name="T7"/>
                  <a:gd fmla="*/ 2147483646 w 143" name="T8"/>
                  <a:gd fmla="*/ 2147483646 h 151" name="T9"/>
                  <a:gd fmla="*/ 2147483646 w 143" name="T10"/>
                  <a:gd fmla="*/ 2147483646 h 151" name="T11"/>
                  <a:gd fmla="*/ 2147483646 w 143" name="T12"/>
                  <a:gd fmla="*/ 2147483646 h 151" name="T13"/>
                  <a:gd fmla="*/ 2147483646 w 143" name="T14"/>
                  <a:gd fmla="*/ 2147483646 h 151" name="T15"/>
                  <a:gd fmla="*/ 2147483646 w 143" name="T16"/>
                  <a:gd fmla="*/ 2147483646 h 151" name="T17"/>
                  <a:gd fmla="*/ 2147483646 w 143" name="T18"/>
                  <a:gd fmla="*/ 2147483646 h 151" name="T19"/>
                  <a:gd fmla="*/ 2147483646 w 143" name="T20"/>
                  <a:gd fmla="*/ 2147483646 h 151" name="T21"/>
                  <a:gd fmla="*/ 2147483646 w 143" name="T22"/>
                  <a:gd fmla="*/ 2147483646 h 151" name="T23"/>
                  <a:gd fmla="*/ 2147483646 w 143" name="T24"/>
                  <a:gd fmla="*/ 2147483646 h 151" name="T25"/>
                  <a:gd fmla="*/ 2147483646 w 143" name="T26"/>
                  <a:gd fmla="*/ 2147483646 h 151" name="T27"/>
                  <a:gd fmla="*/ 2147483646 w 143" name="T28"/>
                  <a:gd fmla="*/ 2147483646 h 151" name="T29"/>
                  <a:gd fmla="*/ 2147483646 w 143" name="T30"/>
                  <a:gd fmla="*/ 2147483646 h 151" name="T31"/>
                  <a:gd fmla="*/ 2147483646 w 143" name="T32"/>
                  <a:gd fmla="*/ 2147483646 h 151" name="T33"/>
                  <a:gd fmla="*/ 2147483646 w 143" name="T34"/>
                  <a:gd fmla="*/ 2147483646 h 151" name="T35"/>
                  <a:gd fmla="*/ 2147483646 w 143" name="T36"/>
                  <a:gd fmla="*/ 2147483646 h 151" name="T37"/>
                  <a:gd fmla="*/ 2147483646 w 143" name="T38"/>
                  <a:gd fmla="*/ 2147483646 h 151" name="T39"/>
                  <a:gd fmla="*/ 2147483646 w 143" name="T40"/>
                  <a:gd fmla="*/ 2147483646 h 151" name="T41"/>
                  <a:gd fmla="*/ 2147483646 w 143" name="T42"/>
                  <a:gd fmla="*/ 2147483646 h 151" name="T43"/>
                  <a:gd fmla="*/ 2147483646 w 143" name="T44"/>
                  <a:gd fmla="*/ 2147483646 h 151" name="T45"/>
                  <a:gd fmla="*/ 2147483646 w 143" name="T46"/>
                  <a:gd fmla="*/ 2147483646 h 151" name="T47"/>
                  <a:gd fmla="*/ 2147483646 w 143" name="T48"/>
                  <a:gd fmla="*/ 2147483646 h 151" name="T49"/>
                  <a:gd fmla="*/ 2147483646 w 143" name="T50"/>
                  <a:gd fmla="*/ 2147483646 h 151" name="T51"/>
                  <a:gd fmla="*/ 2147483646 w 143" name="T52"/>
                  <a:gd fmla="*/ 2147483646 h 151" name="T53"/>
                  <a:gd fmla="*/ 2147483646 w 143" name="T54"/>
                  <a:gd fmla="*/ 2147483646 h 151" name="T55"/>
                  <a:gd fmla="*/ 2147483646 w 143" name="T56"/>
                  <a:gd fmla="*/ 2147483646 h 151" name="T57"/>
                  <a:gd fmla="*/ 2147483646 w 143" name="T58"/>
                  <a:gd fmla="*/ 2147483646 h 151" name="T59"/>
                  <a:gd fmla="*/ 2147483646 w 143" name="T60"/>
                  <a:gd fmla="*/ 2147483646 h 151" name="T61"/>
                  <a:gd fmla="*/ 2147483646 w 143" name="T62"/>
                  <a:gd fmla="*/ 2147483646 h 151" name="T63"/>
                  <a:gd fmla="*/ 2147483646 w 143" name="T64"/>
                  <a:gd fmla="*/ 2147483646 h 151" name="T65"/>
                  <a:gd fmla="*/ 2147483646 w 143" name="T66"/>
                  <a:gd fmla="*/ 2147483646 h 151" name="T67"/>
                  <a:gd fmla="*/ 2147483646 w 143" name="T68"/>
                  <a:gd fmla="*/ 2147483646 h 151" name="T69"/>
                  <a:gd fmla="*/ 2147483646 w 143" name="T70"/>
                  <a:gd fmla="*/ 2147483646 h 151" name="T71"/>
                  <a:gd fmla="*/ 2147483646 w 143" name="T72"/>
                  <a:gd fmla="*/ 2147483646 h 151" name="T73"/>
                  <a:gd fmla="*/ 2147483646 w 143" name="T74"/>
                  <a:gd fmla="*/ 2147483646 h 151" name="T75"/>
                  <a:gd fmla="*/ 2147483646 w 143" name="T76"/>
                  <a:gd fmla="*/ 2147483646 h 151" name="T77"/>
                  <a:gd fmla="*/ 2147483646 w 143" name="T78"/>
                  <a:gd fmla="*/ 2147483646 h 151" name="T79"/>
                  <a:gd fmla="*/ 2147483646 w 143" name="T80"/>
                  <a:gd fmla="*/ 2147483646 h 151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w 143" name="T123"/>
                  <a:gd fmla="*/ 0 h 151" name="T124"/>
                  <a:gd fmla="*/ 143 w 143" name="T125"/>
                  <a:gd fmla="*/ 151 h 151" name="T126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b="T126" l="T123" r="T125" t="T124"/>
                <a:pathLst>
                  <a:path h="151" w="143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9792" name="Freeform 149"/>
              <p:cNvSpPr>
                <a:spLocks noChangeArrowheads="1"/>
              </p:cNvSpPr>
              <p:nvPr/>
            </p:nvSpPr>
            <p:spPr bwMode="auto">
              <a:xfrm>
                <a:off x="64890" y="179696"/>
                <a:ext cx="174705" cy="102328"/>
              </a:xfrm>
              <a:custGeom>
                <a:gdLst>
                  <a:gd fmla="*/ 2147483646 w 70" name="T0"/>
                  <a:gd fmla="*/ 2147483646 h 41" name="T1"/>
                  <a:gd fmla="*/ 2147483646 w 70" name="T2"/>
                  <a:gd fmla="*/ 2147483646 h 41" name="T3"/>
                  <a:gd fmla="*/ 2147483646 w 70" name="T4"/>
                  <a:gd fmla="*/ 2147483646 h 41" name="T5"/>
                  <a:gd fmla="*/ 2147483646 w 70" name="T6"/>
                  <a:gd fmla="*/ 2147483646 h 41" name="T7"/>
                  <a:gd fmla="*/ 2147483646 w 70" name="T8"/>
                  <a:gd fmla="*/ 2147483646 h 41" name="T9"/>
                  <a:gd fmla="*/ 2147483646 w 70" name="T10"/>
                  <a:gd fmla="*/ 2147483646 h 41" name="T11"/>
                  <a:gd fmla="*/ 2147483646 w 70" name="T12"/>
                  <a:gd fmla="*/ 2147483646 h 41" name="T13"/>
                  <a:gd fmla="*/ 2147483646 w 70" name="T14"/>
                  <a:gd fmla="*/ 2147483646 h 41" name="T15"/>
                  <a:gd fmla="*/ 2147483646 w 70" name="T16"/>
                  <a:gd fmla="*/ 2147483646 h 41" name="T17"/>
                  <a:gd fmla="*/ 2147483646 w 70" name="T18"/>
                  <a:gd fmla="*/ 2147483646 h 41" name="T19"/>
                  <a:gd fmla="*/ 0 w 70" name="T20"/>
                  <a:gd fmla="*/ 2147483646 h 41" name="T21"/>
                  <a:gd fmla="*/ 2147483646 w 70" name="T22"/>
                  <a:gd fmla="*/ 2147483646 h 41" name="T23"/>
                  <a:gd fmla="*/ 2147483646 w 70" name="T24"/>
                  <a:gd fmla="*/ 2147483646 h 41" name="T25"/>
                  <a:gd fmla="*/ 2147483646 w 70" name="T26"/>
                  <a:gd fmla="*/ 2147483646 h 41" name="T27"/>
                  <a:gd fmla="*/ 2147483646 w 70" name="T28"/>
                  <a:gd fmla="*/ 2147483646 h 41" name="T29"/>
                  <a:gd fmla="*/ 2147483646 w 70" name="T30"/>
                  <a:gd fmla="*/ 2147483646 h 41" name="T31"/>
                  <a:gd fmla="*/ 2147483646 w 70" name="T32"/>
                  <a:gd fmla="*/ 2147483646 h 41" name="T33"/>
                  <a:gd fmla="*/ 2147483646 w 70" name="T34"/>
                  <a:gd fmla="*/ 2147483646 h 41" name="T35"/>
                  <a:gd fmla="*/ 2147483646 w 70" name="T36"/>
                  <a:gd fmla="*/ 2147483646 h 41" name="T37"/>
                  <a:gd fmla="*/ 2147483646 w 70" name="T38"/>
                  <a:gd fmla="*/ 2147483646 h 41" name="T39"/>
                  <a:gd fmla="*/ 2147483646 w 70" name="T40"/>
                  <a:gd fmla="*/ 2147483646 h 41" name="T41"/>
                  <a:gd fmla="*/ 2147483646 w 70" name="T42"/>
                  <a:gd fmla="*/ 2147483646 h 41" name="T43"/>
                  <a:gd fmla="*/ 2147483646 w 70" name="T44"/>
                  <a:gd fmla="*/ 2147483646 h 41" name="T45"/>
                  <a:gd fmla="*/ 2147483646 w 70" name="T46"/>
                  <a:gd fmla="*/ 2147483646 h 41" name="T47"/>
                  <a:gd fmla="*/ 2147483646 w 70" name="T48"/>
                  <a:gd fmla="*/ 2147483646 h 41" name="T49"/>
                  <a:gd fmla="*/ 2147483646 w 70" name="T50"/>
                  <a:gd fmla="*/ 0 h 41" name="T51"/>
                  <a:gd fmla="*/ 2147483646 w 70" name="T52"/>
                  <a:gd fmla="*/ 2147483646 h 41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w 70" name="T81"/>
                  <a:gd fmla="*/ 0 h 41" name="T82"/>
                  <a:gd fmla="*/ 70 w 70" name="T83"/>
                  <a:gd fmla="*/ 41 h 41" name="T84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b="T84" l="T81" r="T83" t="T82"/>
                <a:pathLst>
                  <a:path h="41" w="70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29760" name="Group 64"/>
          <p:cNvGrpSpPr/>
          <p:nvPr/>
        </p:nvGrpSpPr>
        <p:grpSpPr>
          <a:xfrm>
            <a:off x="6423025" y="4279900"/>
            <a:ext cx="476250" cy="476250"/>
            <a:chExt cx="356700" cy="357457"/>
          </a:xfrm>
        </p:grpSpPr>
        <p:sp>
          <p:nvSpPr>
            <p:cNvPr id="29782" name="Freeform 19"/>
            <p:cNvSpPr>
              <a:spLocks noChangeArrowheads="1" noEditPoints="1"/>
            </p:cNvSpPr>
            <p:nvPr/>
          </p:nvSpPr>
          <p:spPr bwMode="auto">
            <a:xfrm>
              <a:off x="0" y="0"/>
              <a:ext cx="356700" cy="357457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2147483646 h 1090" name="T13"/>
                <a:gd fmla="*/ 2147483646 w 1088" name="T14"/>
                <a:gd fmla="*/ 2147483646 h 1090" name="T15"/>
                <a:gd fmla="*/ 2147483646 w 1088" name="T16"/>
                <a:gd fmla="*/ 2147483646 h 1090" name="T17"/>
                <a:gd fmla="*/ 2147483646 w 1088" name="T18"/>
                <a:gd fmla="*/ 2147483646 h 1090" name="T19"/>
                <a:gd fmla="*/ 2147483646 w 1088" name="T20"/>
                <a:gd fmla="*/ 2147483646 h 1090" name="T21"/>
                <a:gd fmla="*/ 2147483646 w 1088" name="T22"/>
                <a:gd fmla="*/ 2147483646 h 1090" name="T23"/>
                <a:gd fmla="*/ 2147483646 w 1088" name="T24"/>
                <a:gd fmla="*/ 2045634259 h 1090" name="T25"/>
                <a:gd fmla="*/ 2147483646 w 1088" name="T26"/>
                <a:gd fmla="*/ 1692882902 h 1090" name="T27"/>
                <a:gd fmla="*/ 2147483646 w 1088" name="T28"/>
                <a:gd fmla="*/ 1551782490 h 1090" name="T29"/>
                <a:gd fmla="*/ 2147483646 w 1088" name="T30"/>
                <a:gd fmla="*/ 1587057593 h 1090" name="T31"/>
                <a:gd fmla="*/ 2147483646 w 1088" name="T32"/>
                <a:gd fmla="*/ 1833983314 h 1090" name="T33"/>
                <a:gd fmla="*/ 2147483646 w 1088" name="T34"/>
                <a:gd fmla="*/ 2147483646 h 1090" name="T35"/>
                <a:gd fmla="*/ 2147483646 w 1088" name="T36"/>
                <a:gd fmla="*/ 2147483646 h 1090" name="T37"/>
                <a:gd fmla="*/ 2147483646 w 1088" name="T38"/>
                <a:gd fmla="*/ 2147483646 h 1090" name="T39"/>
                <a:gd fmla="*/ 2147483646 w 1088" name="T40"/>
                <a:gd fmla="*/ 2147483646 h 1090" name="T41"/>
                <a:gd fmla="*/ 2147483646 w 1088" name="T42"/>
                <a:gd fmla="*/ 2147483646 h 1090" name="T43"/>
                <a:gd fmla="*/ 2147483646 w 1088" name="T44"/>
                <a:gd fmla="*/ 2147483646 h 1090" name="T45"/>
                <a:gd fmla="*/ 2147483646 w 1088" name="T46"/>
                <a:gd fmla="*/ 2147483646 h 1090" name="T47"/>
                <a:gd fmla="*/ 2147483646 w 1088" name="T48"/>
                <a:gd fmla="*/ 2147483646 h 1090" name="T49"/>
                <a:gd fmla="*/ 2147483646 w 1088" name="T50"/>
                <a:gd fmla="*/ 2147483646 h 1090" name="T51"/>
                <a:gd fmla="*/ 2147483646 w 1088" name="T52"/>
                <a:gd fmla="*/ 2147483646 h 1090" name="T53"/>
                <a:gd fmla="*/ 2043830020 w 1088" name="T54"/>
                <a:gd fmla="*/ 2147483646 h 1090" name="T55"/>
                <a:gd fmla="*/ 1691493694 w 1088" name="T56"/>
                <a:gd fmla="*/ 2147483646 h 1090" name="T57"/>
                <a:gd fmla="*/ 1550473267 w 1088" name="T58"/>
                <a:gd fmla="*/ 2147483646 h 1090" name="T59"/>
                <a:gd fmla="*/ 1585728210 w 1088" name="T60"/>
                <a:gd fmla="*/ 2147483646 h 1090" name="T61"/>
                <a:gd fmla="*/ 1832406586 w 1088" name="T62"/>
                <a:gd fmla="*/ 2147483646 h 1090" name="T63"/>
                <a:gd fmla="*/ 2147483646 w 1088" name="T64"/>
                <a:gd fmla="*/ 2147483646 h 1090" name="T65"/>
                <a:gd fmla="*/ 2147483646 w 1088" name="T66"/>
                <a:gd fmla="*/ 2147483646 h 1090" name="T67"/>
                <a:gd fmla="*/ 2147483646 w 1088" name="T68"/>
                <a:gd fmla="*/ 2147483646 h 1090" name="T69"/>
                <a:gd fmla="*/ 2147483646 w 1088" name="T70"/>
                <a:gd fmla="*/ 2147483646 h 1090" name="T71"/>
                <a:gd fmla="*/ 2147483646 w 1088" name="T72"/>
                <a:gd fmla="*/ 2147483646 h 1090" name="T73"/>
                <a:gd fmla="*/ 2147483646 w 1088" name="T74"/>
                <a:gd fmla="*/ 2147483646 h 1090" name="T75"/>
                <a:gd fmla="*/ 2147483646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29783" name="Group 66"/>
            <p:cNvGrpSpPr/>
            <p:nvPr/>
          </p:nvGrpSpPr>
          <p:grpSpPr>
            <a:xfrm>
              <a:off x="117199" y="93011"/>
              <a:ext cx="136728" cy="171436"/>
              <a:chExt cx="324452" cy="406813"/>
            </a:xfrm>
          </p:grpSpPr>
          <p:sp>
            <p:nvSpPr>
              <p:cNvPr id="26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gdLst>
                  <a:gd fmla="*/ 2147483646 w 98" name="T0"/>
                  <a:gd fmla="*/ 2147483646 h 40" name="T1"/>
                  <a:gd fmla="*/ 2147483646 w 98" name="T2"/>
                  <a:gd fmla="*/ 0 h 40" name="T3"/>
                  <a:gd fmla="*/ 0 w 98" name="T4"/>
                  <a:gd fmla="*/ 2147483646 h 40" name="T5"/>
                  <a:gd fmla="*/ 0 w 98" name="T6"/>
                  <a:gd fmla="*/ 2147483646 h 40" name="T7"/>
                  <a:gd fmla="*/ 2147483646 w 98" name="T8"/>
                  <a:gd fmla="*/ 2147483646 h 40" name="T9"/>
                  <a:gd fmla="*/ 2147483646 w 98" name="T10"/>
                  <a:gd fmla="*/ 2147483646 h 40" name="T11"/>
                  <a:gd fmla="*/ 2147483646 w 98" name="T12"/>
                  <a:gd fmla="*/ 2147483646 h 40" name="T13"/>
                  <a:gd fmla="*/ 2147483646 w 98" name="T14"/>
                  <a:gd fmla="*/ 0 h 40" name="T15"/>
                  <a:gd fmla="*/ 2147483646 w 98" name="T16"/>
                  <a:gd fmla="*/ 2147483646 h 4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98" name="T27"/>
                  <a:gd fmla="*/ 0 h 40" name="T28"/>
                  <a:gd fmla="*/ 98 w 98" name="T29"/>
                  <a:gd fmla="*/ 40 h 40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0" w="98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9785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gdLst>
                  <a:gd fmla="*/ 2147483646 w 98" name="T0"/>
                  <a:gd fmla="*/ 2147483646 h 40" name="T1"/>
                  <a:gd fmla="*/ 2147483646 w 98" name="T2"/>
                  <a:gd fmla="*/ 0 h 40" name="T3"/>
                  <a:gd fmla="*/ 0 w 98" name="T4"/>
                  <a:gd fmla="*/ 2147483646 h 40" name="T5"/>
                  <a:gd fmla="*/ 0 w 98" name="T6"/>
                  <a:gd fmla="*/ 2147483646 h 40" name="T7"/>
                  <a:gd fmla="*/ 2147483646 w 98" name="T8"/>
                  <a:gd fmla="*/ 2147483646 h 40" name="T9"/>
                  <a:gd fmla="*/ 2147483646 w 98" name="T10"/>
                  <a:gd fmla="*/ 2147483646 h 40" name="T11"/>
                  <a:gd fmla="*/ 2147483646 w 98" name="T12"/>
                  <a:gd fmla="*/ 2147483646 h 40" name="T13"/>
                  <a:gd fmla="*/ 2147483646 w 98" name="T14"/>
                  <a:gd fmla="*/ 0 h 40" name="T15"/>
                  <a:gd fmla="*/ 2147483646 w 98" name="T16"/>
                  <a:gd fmla="*/ 2147483646 h 4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98" name="T27"/>
                  <a:gd fmla="*/ 0 h 40" name="T28"/>
                  <a:gd fmla="*/ 98 w 98" name="T29"/>
                  <a:gd fmla="*/ 40 h 40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0" w="98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9786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gdLst>
                  <a:gd fmla="*/ 2147483646 w 98" name="T0"/>
                  <a:gd fmla="*/ 0 h 41" name="T1"/>
                  <a:gd fmla="*/ 2147483646 w 98" name="T2"/>
                  <a:gd fmla="*/ 2147483646 h 41" name="T3"/>
                  <a:gd fmla="*/ 2147483646 w 98" name="T4"/>
                  <a:gd fmla="*/ 0 h 41" name="T5"/>
                  <a:gd fmla="*/ 0 w 98" name="T6"/>
                  <a:gd fmla="*/ 2147483646 h 41" name="T7"/>
                  <a:gd fmla="*/ 0 w 98" name="T8"/>
                  <a:gd fmla="*/ 2147483646 h 41" name="T9"/>
                  <a:gd fmla="*/ 2147483646 w 98" name="T10"/>
                  <a:gd fmla="*/ 2147483646 h 41" name="T11"/>
                  <a:gd fmla="*/ 2147483646 w 98" name="T12"/>
                  <a:gd fmla="*/ 2147483646 h 41" name="T13"/>
                  <a:gd fmla="*/ 2147483646 w 98" name="T14"/>
                  <a:gd fmla="*/ 2147483646 h 41" name="T15"/>
                  <a:gd fmla="*/ 2147483646 w 98" name="T16"/>
                  <a:gd fmla="*/ 0 h 4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98" name="T27"/>
                  <a:gd fmla="*/ 0 h 41" name="T28"/>
                  <a:gd fmla="*/ 98 w 98" name="T29"/>
                  <a:gd fmla="*/ 41 h 41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1" w="98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9787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5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29767" name="Group 71"/>
          <p:cNvGrpSpPr/>
          <p:nvPr/>
        </p:nvGrpSpPr>
        <p:grpSpPr>
          <a:xfrm>
            <a:off x="5318125" y="3908425"/>
            <a:ext cx="300038" cy="301625"/>
            <a:chExt cx="225931" cy="226411"/>
          </a:xfrm>
        </p:grpSpPr>
        <p:sp>
          <p:nvSpPr>
            <p:cNvPr id="29777" name="Freeform 18"/>
            <p:cNvSpPr>
              <a:spLocks noChangeArrowheads="1" noEditPoint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1980624110 h 1090" name="T13"/>
                <a:gd fmla="*/ 2147483646 w 1088" name="T14"/>
                <a:gd fmla="*/ 1640071432 h 1090" name="T15"/>
                <a:gd fmla="*/ 2147483646 w 1088" name="T16"/>
                <a:gd fmla="*/ 1335373324 h 1090" name="T17"/>
                <a:gd fmla="*/ 2147483646 w 1088" name="T18"/>
                <a:gd fmla="*/ 1066486582 h 1090" name="T19"/>
                <a:gd fmla="*/ 2147483646 w 1088" name="T20"/>
                <a:gd fmla="*/ 833497408 h 1090" name="T21"/>
                <a:gd fmla="*/ 2147483646 w 1088" name="T22"/>
                <a:gd fmla="*/ 654224970 h 1090" name="T23"/>
                <a:gd fmla="*/ 2147483646 w 1088" name="T24"/>
                <a:gd fmla="*/ 519824908 h 1090" name="T25"/>
                <a:gd fmla="*/ 2147483646 w 1088" name="T26"/>
                <a:gd fmla="*/ 430167191 h 1090" name="T27"/>
                <a:gd fmla="*/ 2147483646 w 1088" name="T28"/>
                <a:gd fmla="*/ 394355825 h 1090" name="T29"/>
                <a:gd fmla="*/ 2147483646 w 1088" name="T30"/>
                <a:gd fmla="*/ 403287012 h 1090" name="T31"/>
                <a:gd fmla="*/ 2147483646 w 1088" name="T32"/>
                <a:gd fmla="*/ 466021554 h 1090" name="T33"/>
                <a:gd fmla="*/ 2147483646 w 1088" name="T34"/>
                <a:gd fmla="*/ 573584850 h 1090" name="T35"/>
                <a:gd fmla="*/ 2147483646 w 1088" name="T36"/>
                <a:gd fmla="*/ 725933904 h 1090" name="T37"/>
                <a:gd fmla="*/ 2147483646 w 1088" name="T38"/>
                <a:gd fmla="*/ 932086312 h 1090" name="T39"/>
                <a:gd fmla="*/ 2147483646 w 1088" name="T40"/>
                <a:gd fmla="*/ 1174049878 h 1090" name="T41"/>
                <a:gd fmla="*/ 1978931913 w 1088" name="T42"/>
                <a:gd fmla="*/ 1460842407 h 1090" name="T43"/>
                <a:gd fmla="*/ 1629733956 w 1088" name="T44"/>
                <a:gd fmla="*/ 1783489299 h 1090" name="T45"/>
                <a:gd fmla="*/ 1325253102 w 1088" name="T46"/>
                <a:gd fmla="*/ 2133016162 h 1090" name="T47"/>
                <a:gd fmla="*/ 1056649177 w 1088" name="T48"/>
                <a:gd fmla="*/ 2147483646 h 1090" name="T49"/>
                <a:gd fmla="*/ 832762354 w 1088" name="T50"/>
                <a:gd fmla="*/ 2147483646 h 1090" name="T51"/>
                <a:gd fmla="*/ 653678811 w 1088" name="T52"/>
                <a:gd fmla="*/ 2147483646 h 1090" name="T53"/>
                <a:gd fmla="*/ 519355356 w 1088" name="T54"/>
                <a:gd fmla="*/ 2147483646 h 1090" name="T55"/>
                <a:gd fmla="*/ 429835181 w 1088" name="T56"/>
                <a:gd fmla="*/ 2147483646 h 1090" name="T57"/>
                <a:gd fmla="*/ 394001237 w 1088" name="T58"/>
                <a:gd fmla="*/ 2147483646 h 1090" name="T59"/>
                <a:gd fmla="*/ 402970365 w 1088" name="T60"/>
                <a:gd fmla="*/ 2147483646 h 1090" name="T61"/>
                <a:gd fmla="*/ 465625932 w 1088" name="T62"/>
                <a:gd fmla="*/ 2147483646 h 1090" name="T63"/>
                <a:gd fmla="*/ 573084780 w 1088" name="T64"/>
                <a:gd fmla="*/ 2147483646 h 1090" name="T65"/>
                <a:gd fmla="*/ 725303714 w 1088" name="T66"/>
                <a:gd fmla="*/ 2147483646 h 1090" name="T67"/>
                <a:gd fmla="*/ 931251865 w 1088" name="T68"/>
                <a:gd fmla="*/ 2147483646 h 1090" name="T69"/>
                <a:gd fmla="*/ 1173034167 w 1088" name="T70"/>
                <a:gd fmla="*/ 2147483646 h 1090" name="T71"/>
                <a:gd fmla="*/ 1459576557 w 1088" name="T72"/>
                <a:gd fmla="*/ 2147483646 h 1090" name="T73"/>
                <a:gd fmla="*/ 1772983555 w 1088" name="T74"/>
                <a:gd fmla="*/ 2147483646 h 1090" name="T75"/>
                <a:gd fmla="*/ 2131150848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29778" name="Group 73"/>
            <p:cNvGrpSpPr/>
            <p:nvPr/>
          </p:nvGrpSpPr>
          <p:grpSpPr>
            <a:xfrm flipH="1">
              <a:off x="56723" y="67440"/>
              <a:ext cx="112484" cy="91531"/>
              <a:chExt cx="509139" cy="414300"/>
            </a:xfrm>
          </p:grpSpPr>
          <p:sp>
            <p:nvSpPr>
              <p:cNvPr id="27" name="Freeform 5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gdLst>
                  <a:gd fmla="*/ 2147483646 w 153" name="T0"/>
                  <a:gd fmla="*/ 0 h 125" name="T1"/>
                  <a:gd fmla="*/ 0 w 153" name="T2"/>
                  <a:gd fmla="*/ 2147483646 h 125" name="T3"/>
                  <a:gd fmla="*/ 2147483646 w 153" name="T4"/>
                  <a:gd fmla="*/ 2147483646 h 125" name="T5"/>
                  <a:gd fmla="*/ 2147483646 w 153" name="T6"/>
                  <a:gd fmla="*/ 2147483646 h 125" name="T7"/>
                  <a:gd fmla="*/ 2147483646 w 153" name="T8"/>
                  <a:gd fmla="*/ 2147483646 h 125" name="T9"/>
                  <a:gd fmla="*/ 2147483646 w 153" name="T10"/>
                  <a:gd fmla="*/ 2147483646 h 125" name="T11"/>
                  <a:gd fmla="*/ 2147483646 w 153" name="T12"/>
                  <a:gd fmla="*/ 2147483646 h 125" name="T13"/>
                  <a:gd fmla="*/ 2147483646 w 153" name="T14"/>
                  <a:gd fmla="*/ 2147483646 h 125" name="T15"/>
                  <a:gd fmla="*/ 2147483646 w 153" name="T16"/>
                  <a:gd fmla="*/ 2147483646 h 125" name="T17"/>
                  <a:gd fmla="*/ 2147483646 w 153" name="T18"/>
                  <a:gd fmla="*/ 2147483646 h 125" name="T19"/>
                  <a:gd fmla="*/ 2147483646 w 153" name="T20"/>
                  <a:gd fmla="*/ 2147483646 h 125" name="T21"/>
                  <a:gd fmla="*/ 2147483646 w 153" name="T22"/>
                  <a:gd fmla="*/ 2147483646 h 125" name="T23"/>
                  <a:gd fmla="*/ 2147483646 w 153" name="T24"/>
                  <a:gd fmla="*/ 2147483646 h 125" name="T25"/>
                  <a:gd fmla="*/ 2147483646 w 153" name="T26"/>
                  <a:gd fmla="*/ 2147483646 h 125" name="T27"/>
                  <a:gd fmla="*/ 2147483646 w 153" name="T28"/>
                  <a:gd fmla="*/ 2147483646 h 125" name="T29"/>
                  <a:gd fmla="*/ 2147483646 w 153" name="T30"/>
                  <a:gd fmla="*/ 2147483646 h 125" name="T31"/>
                  <a:gd fmla="*/ 2147483646 w 153" name="T32"/>
                  <a:gd fmla="*/ 2147483646 h 125" name="T33"/>
                  <a:gd fmla="*/ 2147483646 w 153" name="T34"/>
                  <a:gd fmla="*/ 0 h 125" name="T35"/>
                  <a:gd fmla="*/ 2147483646 w 153" name="T36"/>
                  <a:gd fmla="*/ 2147483646 h 125" name="T37"/>
                  <a:gd fmla="*/ 2147483646 w 153" name="T38"/>
                  <a:gd fmla="*/ 2147483646 h 125" name="T39"/>
                  <a:gd fmla="*/ 2147483646 w 153" name="T40"/>
                  <a:gd fmla="*/ 2147483646 h 125" name="T41"/>
                  <a:gd fmla="*/ 2147483646 w 153" name="T42"/>
                  <a:gd fmla="*/ 2147483646 h 125" name="T43"/>
                  <a:gd fmla="*/ 2147483646 w 153" name="T44"/>
                  <a:gd fmla="*/ 2147483646 h 125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53" name="T69"/>
                  <a:gd fmla="*/ 0 h 125" name="T70"/>
                  <a:gd fmla="*/ 153 w 153" name="T71"/>
                  <a:gd fmla="*/ 125 h 125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125" w="153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9780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gdLst>
                  <a:gd fmla="*/ 2147483646 w 20" name="T0"/>
                  <a:gd fmla="*/ 2147483646 h 41" name="T1"/>
                  <a:gd fmla="*/ 2147483646 w 20" name="T2"/>
                  <a:gd fmla="*/ 0 h 41" name="T3"/>
                  <a:gd fmla="*/ 0 w 20" name="T4"/>
                  <a:gd fmla="*/ 0 h 41" name="T5"/>
                  <a:gd fmla="*/ 0 w 20" name="T6"/>
                  <a:gd fmla="*/ 2147483646 h 41" name="T7"/>
                  <a:gd fmla="*/ 2147483646 w 20" name="T8"/>
                  <a:gd fmla="*/ 2147483646 h 4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" name="T15"/>
                  <a:gd fmla="*/ 0 h 41" name="T16"/>
                  <a:gd fmla="*/ 20 w 20" name="T17"/>
                  <a:gd fmla="*/ 41 h 4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1" w="20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9781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5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29773" name="Group 77"/>
          <p:cNvGrpSpPr/>
          <p:nvPr/>
        </p:nvGrpSpPr>
        <p:grpSpPr>
          <a:xfrm>
            <a:off x="7243763" y="3016250"/>
            <a:ext cx="301625" cy="301625"/>
            <a:chExt cx="225931" cy="226411"/>
          </a:xfrm>
        </p:grpSpPr>
        <p:sp>
          <p:nvSpPr>
            <p:cNvPr id="29775" name="Freeform 12"/>
            <p:cNvSpPr>
              <a:spLocks noChangeArrowheads="1" noEditPoint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1980624110 h 1090" name="T13"/>
                <a:gd fmla="*/ 2147483646 w 1088" name="T14"/>
                <a:gd fmla="*/ 1640071432 h 1090" name="T15"/>
                <a:gd fmla="*/ 2147483646 w 1088" name="T16"/>
                <a:gd fmla="*/ 1335373324 h 1090" name="T17"/>
                <a:gd fmla="*/ 2147483646 w 1088" name="T18"/>
                <a:gd fmla="*/ 1066486582 h 1090" name="T19"/>
                <a:gd fmla="*/ 2147483646 w 1088" name="T20"/>
                <a:gd fmla="*/ 833497408 h 1090" name="T21"/>
                <a:gd fmla="*/ 2147483646 w 1088" name="T22"/>
                <a:gd fmla="*/ 654224970 h 1090" name="T23"/>
                <a:gd fmla="*/ 2147483646 w 1088" name="T24"/>
                <a:gd fmla="*/ 519824908 h 1090" name="T25"/>
                <a:gd fmla="*/ 2147483646 w 1088" name="T26"/>
                <a:gd fmla="*/ 430167191 h 1090" name="T27"/>
                <a:gd fmla="*/ 2147483646 w 1088" name="T28"/>
                <a:gd fmla="*/ 394355825 h 1090" name="T29"/>
                <a:gd fmla="*/ 2147483646 w 1088" name="T30"/>
                <a:gd fmla="*/ 403287012 h 1090" name="T31"/>
                <a:gd fmla="*/ 2147483646 w 1088" name="T32"/>
                <a:gd fmla="*/ 466021554 h 1090" name="T33"/>
                <a:gd fmla="*/ 2147483646 w 1088" name="T34"/>
                <a:gd fmla="*/ 573584850 h 1090" name="T35"/>
                <a:gd fmla="*/ 2147483646 w 1088" name="T36"/>
                <a:gd fmla="*/ 725933904 h 1090" name="T37"/>
                <a:gd fmla="*/ 2147483646 w 1088" name="T38"/>
                <a:gd fmla="*/ 932086312 h 1090" name="T39"/>
                <a:gd fmla="*/ 2147483646 w 1088" name="T40"/>
                <a:gd fmla="*/ 1174049878 h 1090" name="T41"/>
                <a:gd fmla="*/ 1978931913 w 1088" name="T42"/>
                <a:gd fmla="*/ 1460842407 h 1090" name="T43"/>
                <a:gd fmla="*/ 1629733956 w 1088" name="T44"/>
                <a:gd fmla="*/ 1783489299 h 1090" name="T45"/>
                <a:gd fmla="*/ 1325253102 w 1088" name="T46"/>
                <a:gd fmla="*/ 2133016162 h 1090" name="T47"/>
                <a:gd fmla="*/ 1056649177 w 1088" name="T48"/>
                <a:gd fmla="*/ 2147483646 h 1090" name="T49"/>
                <a:gd fmla="*/ 832762354 w 1088" name="T50"/>
                <a:gd fmla="*/ 2147483646 h 1090" name="T51"/>
                <a:gd fmla="*/ 653678811 w 1088" name="T52"/>
                <a:gd fmla="*/ 2147483646 h 1090" name="T53"/>
                <a:gd fmla="*/ 519355356 w 1088" name="T54"/>
                <a:gd fmla="*/ 2147483646 h 1090" name="T55"/>
                <a:gd fmla="*/ 429835181 w 1088" name="T56"/>
                <a:gd fmla="*/ 2147483646 h 1090" name="T57"/>
                <a:gd fmla="*/ 394001237 w 1088" name="T58"/>
                <a:gd fmla="*/ 2147483646 h 1090" name="T59"/>
                <a:gd fmla="*/ 402970365 w 1088" name="T60"/>
                <a:gd fmla="*/ 2147483646 h 1090" name="T61"/>
                <a:gd fmla="*/ 465625932 w 1088" name="T62"/>
                <a:gd fmla="*/ 2147483646 h 1090" name="T63"/>
                <a:gd fmla="*/ 573084780 w 1088" name="T64"/>
                <a:gd fmla="*/ 2147483646 h 1090" name="T65"/>
                <a:gd fmla="*/ 725303714 w 1088" name="T66"/>
                <a:gd fmla="*/ 2147483646 h 1090" name="T67"/>
                <a:gd fmla="*/ 931251865 w 1088" name="T68"/>
                <a:gd fmla="*/ 2147483646 h 1090" name="T69"/>
                <a:gd fmla="*/ 1173034167 w 1088" name="T70"/>
                <a:gd fmla="*/ 2147483646 h 1090" name="T71"/>
                <a:gd fmla="*/ 1459576557 w 1088" name="T72"/>
                <a:gd fmla="*/ 2147483646 h 1090" name="T73"/>
                <a:gd fmla="*/ 1772983555 w 1088" name="T74"/>
                <a:gd fmla="*/ 2147483646 h 1090" name="T75"/>
                <a:gd fmla="*/ 2131150848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28" name="Freeform 10"/>
            <p:cNvSpPr>
              <a:spLocks noChangeArrowheads="1" noEditPoints="1"/>
            </p:cNvSpPr>
            <p:nvPr/>
          </p:nvSpPr>
          <p:spPr bwMode="auto">
            <a:xfrm>
              <a:off x="48511" y="46264"/>
              <a:ext cx="128908" cy="113296"/>
            </a:xfrm>
            <a:custGeom>
              <a:gdLst>
                <a:gd fmla="*/ 2147483646 w 122" name="T0"/>
                <a:gd fmla="*/ 2147483646 h 107" name="T1"/>
                <a:gd fmla="*/ 2147483646 w 122" name="T2"/>
                <a:gd fmla="*/ 1187292314 h 107" name="T3"/>
                <a:gd fmla="*/ 2147483646 w 122" name="T4"/>
                <a:gd fmla="*/ 0 h 107" name="T5"/>
                <a:gd fmla="*/ 2147483646 w 122" name="T6"/>
                <a:gd fmla="*/ 1187292314 h 107" name="T7"/>
                <a:gd fmla="*/ 1180089343 w 122" name="T8"/>
                <a:gd fmla="*/ 2147483646 h 107" name="T9"/>
                <a:gd fmla="*/ 0 w 122" name="T10"/>
                <a:gd fmla="*/ 2147483646 h 107" name="T11"/>
                <a:gd fmla="*/ 0 w 122" name="T12"/>
                <a:gd fmla="*/ 2147483646 h 107" name="T13"/>
                <a:gd fmla="*/ 2147483646 w 122" name="T14"/>
                <a:gd fmla="*/ 2147483646 h 107" name="T15"/>
                <a:gd fmla="*/ 2147483646 w 122" name="T16"/>
                <a:gd fmla="*/ 2147483646 h 107" name="T17"/>
                <a:gd fmla="*/ 2147483646 w 122" name="T18"/>
                <a:gd fmla="*/ 2147483646 h 107" name="T19"/>
                <a:gd fmla="*/ 2147483646 w 122" name="T20"/>
                <a:gd fmla="*/ 2147483646 h 107" name="T21"/>
                <a:gd fmla="*/ 2147483646 w 122" name="T22"/>
                <a:gd fmla="*/ 2147483646 h 107" name="T23"/>
                <a:gd fmla="*/ 2147483646 w 122" name="T24"/>
                <a:gd fmla="*/ 2147483646 h 107" name="T25"/>
                <a:gd fmla="*/ 2147483646 w 122" name="T26"/>
                <a:gd fmla="*/ 2147483646 h 107" name="T27"/>
                <a:gd fmla="*/ 2147483646 w 122" name="T28"/>
                <a:gd fmla="*/ 2147483646 h 107" name="T29"/>
                <a:gd fmla="*/ 2147483646 w 122" name="T30"/>
                <a:gd fmla="*/ 2147483646 h 107" name="T31"/>
                <a:gd fmla="*/ 2147483646 w 122" name="T32"/>
                <a:gd fmla="*/ 2147483646 h 107" name="T33"/>
                <a:gd fmla="*/ 2147483646 w 122" name="T34"/>
                <a:gd fmla="*/ 2147483646 h 107" name="T35"/>
                <a:gd fmla="*/ 2147483646 w 122" name="T36"/>
                <a:gd fmla="*/ 2147483646 h 107" name="T37"/>
                <a:gd fmla="*/ 2147483646 w 122" name="T38"/>
                <a:gd fmla="*/ 2147483646 h 107" name="T39"/>
                <a:gd fmla="*/ 2147483646 w 122" name="T40"/>
                <a:gd fmla="*/ 2147483646 h 107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22" name="T63"/>
                <a:gd fmla="*/ 0 h 107" name="T64"/>
                <a:gd fmla="*/ 122 w 122" name="T65"/>
                <a:gd fmla="*/ 107 h 107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07" w="122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29776" name="Group 80"/>
          <p:cNvGrpSpPr/>
          <p:nvPr/>
        </p:nvGrpSpPr>
        <p:grpSpPr>
          <a:xfrm>
            <a:off x="6359525" y="4756150"/>
            <a:ext cx="301625" cy="301625"/>
            <a:chExt cx="225931" cy="226411"/>
          </a:xfrm>
        </p:grpSpPr>
        <p:sp>
          <p:nvSpPr>
            <p:cNvPr id="29" name="Freeform 20"/>
            <p:cNvSpPr>
              <a:spLocks noChangeArrowheads="1" noEditPoint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1980624110 h 1090" name="T13"/>
                <a:gd fmla="*/ 2147483646 w 1088" name="T14"/>
                <a:gd fmla="*/ 1640071432 h 1090" name="T15"/>
                <a:gd fmla="*/ 2147483646 w 1088" name="T16"/>
                <a:gd fmla="*/ 1335373324 h 1090" name="T17"/>
                <a:gd fmla="*/ 2147483646 w 1088" name="T18"/>
                <a:gd fmla="*/ 1066486582 h 1090" name="T19"/>
                <a:gd fmla="*/ 2147483646 w 1088" name="T20"/>
                <a:gd fmla="*/ 833497408 h 1090" name="T21"/>
                <a:gd fmla="*/ 2147483646 w 1088" name="T22"/>
                <a:gd fmla="*/ 654224970 h 1090" name="T23"/>
                <a:gd fmla="*/ 2147483646 w 1088" name="T24"/>
                <a:gd fmla="*/ 519824908 h 1090" name="T25"/>
                <a:gd fmla="*/ 2147483646 w 1088" name="T26"/>
                <a:gd fmla="*/ 430167191 h 1090" name="T27"/>
                <a:gd fmla="*/ 2147483646 w 1088" name="T28"/>
                <a:gd fmla="*/ 394355825 h 1090" name="T29"/>
                <a:gd fmla="*/ 2147483646 w 1088" name="T30"/>
                <a:gd fmla="*/ 403287012 h 1090" name="T31"/>
                <a:gd fmla="*/ 2147483646 w 1088" name="T32"/>
                <a:gd fmla="*/ 466021554 h 1090" name="T33"/>
                <a:gd fmla="*/ 2147483646 w 1088" name="T34"/>
                <a:gd fmla="*/ 573584850 h 1090" name="T35"/>
                <a:gd fmla="*/ 2147483646 w 1088" name="T36"/>
                <a:gd fmla="*/ 725933904 h 1090" name="T37"/>
                <a:gd fmla="*/ 2147483646 w 1088" name="T38"/>
                <a:gd fmla="*/ 932086312 h 1090" name="T39"/>
                <a:gd fmla="*/ 2147483646 w 1088" name="T40"/>
                <a:gd fmla="*/ 1174049878 h 1090" name="T41"/>
                <a:gd fmla="*/ 1978931913 w 1088" name="T42"/>
                <a:gd fmla="*/ 1460842407 h 1090" name="T43"/>
                <a:gd fmla="*/ 1629733956 w 1088" name="T44"/>
                <a:gd fmla="*/ 1783489299 h 1090" name="T45"/>
                <a:gd fmla="*/ 1325253102 w 1088" name="T46"/>
                <a:gd fmla="*/ 2133016162 h 1090" name="T47"/>
                <a:gd fmla="*/ 1056649177 w 1088" name="T48"/>
                <a:gd fmla="*/ 2147483646 h 1090" name="T49"/>
                <a:gd fmla="*/ 832762354 w 1088" name="T50"/>
                <a:gd fmla="*/ 2147483646 h 1090" name="T51"/>
                <a:gd fmla="*/ 653678811 w 1088" name="T52"/>
                <a:gd fmla="*/ 2147483646 h 1090" name="T53"/>
                <a:gd fmla="*/ 519355356 w 1088" name="T54"/>
                <a:gd fmla="*/ 2147483646 h 1090" name="T55"/>
                <a:gd fmla="*/ 429835181 w 1088" name="T56"/>
                <a:gd fmla="*/ 2147483646 h 1090" name="T57"/>
                <a:gd fmla="*/ 394001237 w 1088" name="T58"/>
                <a:gd fmla="*/ 2147483646 h 1090" name="T59"/>
                <a:gd fmla="*/ 402970365 w 1088" name="T60"/>
                <a:gd fmla="*/ 2147483646 h 1090" name="T61"/>
                <a:gd fmla="*/ 465625932 w 1088" name="T62"/>
                <a:gd fmla="*/ 2147483646 h 1090" name="T63"/>
                <a:gd fmla="*/ 573084780 w 1088" name="T64"/>
                <a:gd fmla="*/ 2147483646 h 1090" name="T65"/>
                <a:gd fmla="*/ 725303714 w 1088" name="T66"/>
                <a:gd fmla="*/ 2147483646 h 1090" name="T67"/>
                <a:gd fmla="*/ 931251865 w 1088" name="T68"/>
                <a:gd fmla="*/ 2147483646 h 1090" name="T69"/>
                <a:gd fmla="*/ 1173034167 w 1088" name="T70"/>
                <a:gd fmla="*/ 2147483646 h 1090" name="T71"/>
                <a:gd fmla="*/ 1459576557 w 1088" name="T72"/>
                <a:gd fmla="*/ 2147483646 h 1090" name="T73"/>
                <a:gd fmla="*/ 1772983555 w 1088" name="T74"/>
                <a:gd fmla="*/ 2147483646 h 1090" name="T75"/>
                <a:gd fmla="*/ 2131150848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29774" name="Freeform 13"/>
            <p:cNvSpPr>
              <a:spLocks noChangeArrowheads="1" noEditPoints="1"/>
            </p:cNvSpPr>
            <p:nvPr/>
          </p:nvSpPr>
          <p:spPr bwMode="auto">
            <a:xfrm>
              <a:off x="49755" y="67108"/>
              <a:ext cx="121590" cy="107399"/>
            </a:xfrm>
            <a:custGeom>
              <a:gdLst>
                <a:gd fmla="*/ 2147483646 w 134" name="T0"/>
                <a:gd fmla="*/ 2147483646 h 118" name="T1"/>
                <a:gd fmla="*/ 2147483646 w 134" name="T2"/>
                <a:gd fmla="*/ 2147483646 h 118" name="T3"/>
                <a:gd fmla="*/ 2147483646 w 134" name="T4"/>
                <a:gd fmla="*/ 2147483646 h 118" name="T5"/>
                <a:gd fmla="*/ 2147483646 w 134" name="T6"/>
                <a:gd fmla="*/ 2147483646 h 118" name="T7"/>
                <a:gd fmla="*/ 2147483646 w 134" name="T8"/>
                <a:gd fmla="*/ 2147483646 h 118" name="T9"/>
                <a:gd fmla="*/ 2147483646 w 134" name="T10"/>
                <a:gd fmla="*/ 2147483646 h 118" name="T11"/>
                <a:gd fmla="*/ 2147483646 w 134" name="T12"/>
                <a:gd fmla="*/ 2147483646 h 118" name="T13"/>
                <a:gd fmla="*/ 2147483646 w 134" name="T14"/>
                <a:gd fmla="*/ 2147483646 h 118" name="T15"/>
                <a:gd fmla="*/ 2147483646 w 134" name="T16"/>
                <a:gd fmla="*/ 2147483646 h 118" name="T17"/>
                <a:gd fmla="*/ 2147483646 w 134" name="T18"/>
                <a:gd fmla="*/ 2147483646 h 118" name="T19"/>
                <a:gd fmla="*/ 2147483646 w 134" name="T20"/>
                <a:gd fmla="*/ 2147483646 h 118" name="T21"/>
                <a:gd fmla="*/ 2147483646 w 134" name="T22"/>
                <a:gd fmla="*/ 2147483646 h 118" name="T23"/>
                <a:gd fmla="*/ 2147483646 w 134" name="T24"/>
                <a:gd fmla="*/ 2147483646 h 118" name="T25"/>
                <a:gd fmla="*/ 2147483646 w 134" name="T26"/>
                <a:gd fmla="*/ 2147483646 h 118" name="T27"/>
                <a:gd fmla="*/ 2147483646 w 134" name="T28"/>
                <a:gd fmla="*/ 1507675353 h 118" name="T29"/>
                <a:gd fmla="*/ 2147483646 w 134" name="T30"/>
                <a:gd fmla="*/ 2147483646 h 118" name="T31"/>
                <a:gd fmla="*/ 2147483646 w 134" name="T32"/>
                <a:gd fmla="*/ 2147483646 h 118" name="T33"/>
                <a:gd fmla="*/ 2147483646 w 134" name="T34"/>
                <a:gd fmla="*/ 2147483646 h 118" name="T35"/>
                <a:gd fmla="*/ 1494385562 w 134" name="T36"/>
                <a:gd fmla="*/ 2147483646 h 118" name="T37"/>
                <a:gd fmla="*/ 2147483646 w 134" name="T38"/>
                <a:gd fmla="*/ 2147483646 h 118" name="T39"/>
                <a:gd fmla="*/ 2147483646 w 134" name="T40"/>
                <a:gd fmla="*/ 2147483646 h 118" name="T41"/>
                <a:gd fmla="*/ 2147483646 w 134" name="T42"/>
                <a:gd fmla="*/ 2147483646 h 118" name="T43"/>
                <a:gd fmla="*/ 2147483646 w 134" name="T44"/>
                <a:gd fmla="*/ 2147483646 h 118" name="T45"/>
                <a:gd fmla="*/ 2147483646 w 134" name="T46"/>
                <a:gd fmla="*/ 2147483646 h 118" name="T47"/>
                <a:gd fmla="*/ 2147483646 w 134" name="T48"/>
                <a:gd fmla="*/ 2147483646 h 118" name="T49"/>
                <a:gd fmla="*/ 2147483646 w 134" name="T50"/>
                <a:gd fmla="*/ 2147483646 h 118" name="T51"/>
                <a:gd fmla="*/ 2147483646 w 134" name="T52"/>
                <a:gd fmla="*/ 2147483646 h 118" name="T53"/>
                <a:gd fmla="*/ 2147483646 w 134" name="T54"/>
                <a:gd fmla="*/ 2147483646 h 118" name="T55"/>
                <a:gd fmla="*/ 2147483646 w 134" name="T56"/>
                <a:gd fmla="*/ 2147483646 h 118" name="T57"/>
                <a:gd fmla="*/ 2147483646 w 134" name="T58"/>
                <a:gd fmla="*/ 2147483646 h 118" name="T59"/>
                <a:gd fmla="*/ 2147483646 w 134" name="T60"/>
                <a:gd fmla="*/ 2147483646 h 118" name="T61"/>
                <a:gd fmla="*/ 2147483646 w 134" name="T62"/>
                <a:gd fmla="*/ 2147483646 h 118" name="T63"/>
                <a:gd fmla="*/ 2147483646 w 134" name="T64"/>
                <a:gd fmla="*/ 2147483646 h 118" name="T65"/>
                <a:gd fmla="*/ 2147483646 w 134" name="T66"/>
                <a:gd fmla="*/ 2147483646 h 118" name="T67"/>
                <a:gd fmla="*/ 2147483646 w 134" name="T68"/>
                <a:gd fmla="*/ 2147483646 h 118" name="T69"/>
                <a:gd fmla="*/ 2147483646 w 134" name="T70"/>
                <a:gd fmla="*/ 2147483646 h 118" name="T71"/>
                <a:gd fmla="*/ 2147483646 w 134" name="T72"/>
                <a:gd fmla="*/ 2147483646 h 118" name="T73"/>
                <a:gd fmla="*/ 2147483646 w 134" name="T74"/>
                <a:gd fmla="*/ 2147483646 h 118" name="T75"/>
                <a:gd fmla="*/ 2147483646 w 134" name="T76"/>
                <a:gd fmla="*/ 2147483646 h 118" name="T77"/>
                <a:gd fmla="*/ 2147483646 w 134" name="T78"/>
                <a:gd fmla="*/ 2147483646 h 118" name="T79"/>
                <a:gd fmla="*/ 2147483646 w 134" name="T80"/>
                <a:gd fmla="*/ 2147483646 h 118" name="T81"/>
                <a:gd fmla="*/ 2147483646 w 134" name="T82"/>
                <a:gd fmla="*/ 2147483646 h 118" name="T83"/>
                <a:gd fmla="*/ 2147483646 w 134" name="T84"/>
                <a:gd fmla="*/ 2147483646 h 118" name="T85"/>
                <a:gd fmla="*/ 2147483646 w 134" name="T86"/>
                <a:gd fmla="*/ 2147483646 h 118" name="T87"/>
                <a:gd fmla="*/ 2147483646 w 134" name="T88"/>
                <a:gd fmla="*/ 2147483646 h 118" name="T89"/>
                <a:gd fmla="*/ 2147483646 w 134" name="T90"/>
                <a:gd fmla="*/ 2147483646 h 118" name="T91"/>
                <a:gd fmla="*/ 2147483646 w 134" name="T92"/>
                <a:gd fmla="*/ 2147483646 h 118" name="T93"/>
                <a:gd fmla="*/ 2147483646 w 134" name="T94"/>
                <a:gd fmla="*/ 2147483646 h 118" name="T95"/>
                <a:gd fmla="*/ 2147483646 w 134" name="T96"/>
                <a:gd fmla="*/ 2147483646 h 118" name="T97"/>
                <a:gd fmla="*/ 2147483646 w 134" name="T98"/>
                <a:gd fmla="*/ 2147483646 h 118" name="T99"/>
                <a:gd fmla="*/ 2147483646 w 134" name="T100"/>
                <a:gd fmla="*/ 2147483646 h 118" name="T101"/>
                <a:gd fmla="*/ 2147483646 w 134" name="T102"/>
                <a:gd fmla="*/ 2147483646 h 118" name="T103"/>
                <a:gd fmla="*/ 2147483646 w 134" name="T104"/>
                <a:gd fmla="*/ 2147483646 h 118" name="T105"/>
                <a:gd fmla="*/ 2147483646 w 134" name="T106"/>
                <a:gd fmla="*/ 2147483646 h 118" name="T107"/>
                <a:gd fmla="*/ 2147483646 w 134" name="T108"/>
                <a:gd fmla="*/ 2147483646 h 118" name="T109"/>
                <a:gd fmla="*/ 2147483646 w 134" name="T110"/>
                <a:gd fmla="*/ 2147483646 h 118" name="T111"/>
                <a:gd fmla="*/ 2147483646 w 134" name="T112"/>
                <a:gd fmla="*/ 2147483646 h 118" name="T113"/>
                <a:gd fmla="*/ 2147483646 w 134" name="T114"/>
                <a:gd fmla="*/ 2147483646 h 118" name="T115"/>
                <a:gd fmla="*/ 2147483646 w 134" name="T116"/>
                <a:gd fmla="*/ 2147483646 h 118" name="T117"/>
                <a:gd fmla="*/ 2147483646 w 134" name="T118"/>
                <a:gd fmla="*/ 2147483646 h 118" name="T119"/>
                <a:gd fmla="*/ 2147483646 w 134" name="T120"/>
                <a:gd fmla="*/ 2147483646 h 11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34" name="T183"/>
                <a:gd fmla="*/ 0 h 118" name="T184"/>
                <a:gd fmla="*/ 134 w 134" name="T185"/>
                <a:gd fmla="*/ 118 h 118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18" w="134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29779" name="Group 83"/>
          <p:cNvGrpSpPr/>
          <p:nvPr/>
        </p:nvGrpSpPr>
        <p:grpSpPr>
          <a:xfrm>
            <a:off x="5645150" y="3757613"/>
            <a:ext cx="301625" cy="301625"/>
            <a:chExt cx="225931" cy="226411"/>
          </a:xfrm>
        </p:grpSpPr>
        <p:sp>
          <p:nvSpPr>
            <p:cNvPr id="29769" name="Freeform 17"/>
            <p:cNvSpPr>
              <a:spLocks noChangeArrowheads="1" noEditPoint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1980624110 h 1090" name="T13"/>
                <a:gd fmla="*/ 2147483646 w 1088" name="T14"/>
                <a:gd fmla="*/ 1640071432 h 1090" name="T15"/>
                <a:gd fmla="*/ 2147483646 w 1088" name="T16"/>
                <a:gd fmla="*/ 1335373324 h 1090" name="T17"/>
                <a:gd fmla="*/ 2147483646 w 1088" name="T18"/>
                <a:gd fmla="*/ 1066486582 h 1090" name="T19"/>
                <a:gd fmla="*/ 2147483646 w 1088" name="T20"/>
                <a:gd fmla="*/ 833497408 h 1090" name="T21"/>
                <a:gd fmla="*/ 2147483646 w 1088" name="T22"/>
                <a:gd fmla="*/ 654224970 h 1090" name="T23"/>
                <a:gd fmla="*/ 2147483646 w 1088" name="T24"/>
                <a:gd fmla="*/ 519824908 h 1090" name="T25"/>
                <a:gd fmla="*/ 2147483646 w 1088" name="T26"/>
                <a:gd fmla="*/ 430167191 h 1090" name="T27"/>
                <a:gd fmla="*/ 2147483646 w 1088" name="T28"/>
                <a:gd fmla="*/ 394355825 h 1090" name="T29"/>
                <a:gd fmla="*/ 2147483646 w 1088" name="T30"/>
                <a:gd fmla="*/ 403287012 h 1090" name="T31"/>
                <a:gd fmla="*/ 2147483646 w 1088" name="T32"/>
                <a:gd fmla="*/ 466021554 h 1090" name="T33"/>
                <a:gd fmla="*/ 2147483646 w 1088" name="T34"/>
                <a:gd fmla="*/ 573584850 h 1090" name="T35"/>
                <a:gd fmla="*/ 2147483646 w 1088" name="T36"/>
                <a:gd fmla="*/ 725933904 h 1090" name="T37"/>
                <a:gd fmla="*/ 2147483646 w 1088" name="T38"/>
                <a:gd fmla="*/ 932086312 h 1090" name="T39"/>
                <a:gd fmla="*/ 2147483646 w 1088" name="T40"/>
                <a:gd fmla="*/ 1174049878 h 1090" name="T41"/>
                <a:gd fmla="*/ 1978931913 w 1088" name="T42"/>
                <a:gd fmla="*/ 1460842407 h 1090" name="T43"/>
                <a:gd fmla="*/ 1629733956 w 1088" name="T44"/>
                <a:gd fmla="*/ 1783489299 h 1090" name="T45"/>
                <a:gd fmla="*/ 1325253102 w 1088" name="T46"/>
                <a:gd fmla="*/ 2133016162 h 1090" name="T47"/>
                <a:gd fmla="*/ 1056649177 w 1088" name="T48"/>
                <a:gd fmla="*/ 2147483646 h 1090" name="T49"/>
                <a:gd fmla="*/ 832762354 w 1088" name="T50"/>
                <a:gd fmla="*/ 2147483646 h 1090" name="T51"/>
                <a:gd fmla="*/ 653678811 w 1088" name="T52"/>
                <a:gd fmla="*/ 2147483646 h 1090" name="T53"/>
                <a:gd fmla="*/ 519355356 w 1088" name="T54"/>
                <a:gd fmla="*/ 2147483646 h 1090" name="T55"/>
                <a:gd fmla="*/ 429835181 w 1088" name="T56"/>
                <a:gd fmla="*/ 2147483646 h 1090" name="T57"/>
                <a:gd fmla="*/ 394001237 w 1088" name="T58"/>
                <a:gd fmla="*/ 2147483646 h 1090" name="T59"/>
                <a:gd fmla="*/ 402970365 w 1088" name="T60"/>
                <a:gd fmla="*/ 2147483646 h 1090" name="T61"/>
                <a:gd fmla="*/ 465625932 w 1088" name="T62"/>
                <a:gd fmla="*/ 2147483646 h 1090" name="T63"/>
                <a:gd fmla="*/ 573084780 w 1088" name="T64"/>
                <a:gd fmla="*/ 2147483646 h 1090" name="T65"/>
                <a:gd fmla="*/ 725303714 w 1088" name="T66"/>
                <a:gd fmla="*/ 2147483646 h 1090" name="T67"/>
                <a:gd fmla="*/ 931251865 w 1088" name="T68"/>
                <a:gd fmla="*/ 2147483646 h 1090" name="T69"/>
                <a:gd fmla="*/ 1173034167 w 1088" name="T70"/>
                <a:gd fmla="*/ 2147483646 h 1090" name="T71"/>
                <a:gd fmla="*/ 1459576557 w 1088" name="T72"/>
                <a:gd fmla="*/ 2147483646 h 1090" name="T73"/>
                <a:gd fmla="*/ 1772983555 w 1088" name="T74"/>
                <a:gd fmla="*/ 2147483646 h 1090" name="T75"/>
                <a:gd fmla="*/ 2131150848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29770" name="Group 85"/>
            <p:cNvGrpSpPr/>
            <p:nvPr/>
          </p:nvGrpSpPr>
          <p:grpSpPr>
            <a:xfrm flipH="1">
              <a:off x="62876" y="75662"/>
              <a:ext cx="100179" cy="71606"/>
              <a:chExt cx="461963" cy="330201"/>
            </a:xfrm>
          </p:grpSpPr>
          <p:sp>
            <p:nvSpPr>
              <p:cNvPr id="29771" name="Freeform 13"/>
              <p:cNvSpPr>
                <a:spLocks noChangeArrowheads="1"/>
              </p:cNvSpPr>
              <p:nvPr/>
            </p:nvSpPr>
            <p:spPr bwMode="auto">
              <a:xfrm>
                <a:off x="0" y="61913"/>
                <a:ext cx="461963" cy="268288"/>
              </a:xfrm>
              <a:custGeom>
                <a:gdLst>
                  <a:gd fmla="*/ 0 w 291" name="T0"/>
                  <a:gd fmla="*/ 0 h 169" name="T1"/>
                  <a:gd fmla="*/ 0 w 291" name="T2"/>
                  <a:gd fmla="*/ 2147483646 h 169" name="T3"/>
                  <a:gd fmla="*/ 2147483646 w 291" name="T4"/>
                  <a:gd fmla="*/ 2147483646 h 169" name="T5"/>
                  <a:gd fmla="*/ 2147483646 w 291" name="T6"/>
                  <a:gd fmla="*/ 0 h 169" name="T7"/>
                  <a:gd fmla="*/ 2147483646 w 291" name="T8"/>
                  <a:gd fmla="*/ 2147483646 h 169" name="T9"/>
                  <a:gd fmla="*/ 0 w 291" name="T10"/>
                  <a:gd fmla="*/ 0 h 169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91" name="T18"/>
                  <a:gd fmla="*/ 0 h 169" name="T19"/>
                  <a:gd fmla="*/ 291 w 291" name="T20"/>
                  <a:gd fmla="*/ 169 h 169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69" w="291">
                    <a:moveTo>
                      <a:pt x="0" y="0"/>
                    </a:moveTo>
                    <a:lnTo>
                      <a:pt x="0" y="169"/>
                    </a:lnTo>
                    <a:lnTo>
                      <a:pt x="291" y="169"/>
                    </a:lnTo>
                    <a:lnTo>
                      <a:pt x="291" y="0"/>
                    </a:lnTo>
                    <a:lnTo>
                      <a:pt x="14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29772" name="Freeform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1963" cy="192088"/>
              </a:xfrm>
              <a:custGeom>
                <a:gdLst>
                  <a:gd fmla="*/ 2147483646 w 291" name="T0"/>
                  <a:gd fmla="*/ 2147483646 h 121" name="T1"/>
                  <a:gd fmla="*/ 2147483646 w 291" name="T2"/>
                  <a:gd fmla="*/ 0 h 121" name="T3"/>
                  <a:gd fmla="*/ 0 w 291" name="T4"/>
                  <a:gd fmla="*/ 0 h 121" name="T5"/>
                  <a:gd fmla="*/ 0 w 291" name="T6"/>
                  <a:gd fmla="*/ 2147483646 h 121" name="T7"/>
                  <a:gd fmla="*/ 2147483646 w 291" name="T8"/>
                  <a:gd fmla="*/ 2147483646 h 121" name="T9"/>
                  <a:gd fmla="*/ 2147483646 w 291" name="T10"/>
                  <a:gd fmla="*/ 2147483646 h 121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91" name="T18"/>
                  <a:gd fmla="*/ 0 h 121" name="T19"/>
                  <a:gd fmla="*/ 291 w 291" name="T20"/>
                  <a:gd fmla="*/ 121 h 121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20" w="291">
                    <a:moveTo>
                      <a:pt x="291" y="17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6" y="121"/>
                    </a:lnTo>
                    <a:lnTo>
                      <a:pt x="291" y="17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29784" name="Group 88"/>
          <p:cNvGrpSpPr/>
          <p:nvPr/>
        </p:nvGrpSpPr>
        <p:grpSpPr>
          <a:xfrm>
            <a:off x="7032625" y="2082800"/>
            <a:ext cx="300038" cy="301625"/>
            <a:chExt cx="225931" cy="226411"/>
          </a:xfrm>
        </p:grpSpPr>
        <p:sp>
          <p:nvSpPr>
            <p:cNvPr id="29764" name="Freeform 14"/>
            <p:cNvSpPr>
              <a:spLocks noChangeArrowheads="1" noEditPoint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1980624110 h 1090" name="T13"/>
                <a:gd fmla="*/ 2147483646 w 1088" name="T14"/>
                <a:gd fmla="*/ 1640071432 h 1090" name="T15"/>
                <a:gd fmla="*/ 2147483646 w 1088" name="T16"/>
                <a:gd fmla="*/ 1335373324 h 1090" name="T17"/>
                <a:gd fmla="*/ 2147483646 w 1088" name="T18"/>
                <a:gd fmla="*/ 1066486582 h 1090" name="T19"/>
                <a:gd fmla="*/ 2147483646 w 1088" name="T20"/>
                <a:gd fmla="*/ 833497408 h 1090" name="T21"/>
                <a:gd fmla="*/ 2147483646 w 1088" name="T22"/>
                <a:gd fmla="*/ 654224970 h 1090" name="T23"/>
                <a:gd fmla="*/ 2147483646 w 1088" name="T24"/>
                <a:gd fmla="*/ 519824908 h 1090" name="T25"/>
                <a:gd fmla="*/ 2147483646 w 1088" name="T26"/>
                <a:gd fmla="*/ 430167191 h 1090" name="T27"/>
                <a:gd fmla="*/ 2147483646 w 1088" name="T28"/>
                <a:gd fmla="*/ 394355825 h 1090" name="T29"/>
                <a:gd fmla="*/ 2147483646 w 1088" name="T30"/>
                <a:gd fmla="*/ 403287012 h 1090" name="T31"/>
                <a:gd fmla="*/ 2147483646 w 1088" name="T32"/>
                <a:gd fmla="*/ 466021554 h 1090" name="T33"/>
                <a:gd fmla="*/ 2147483646 w 1088" name="T34"/>
                <a:gd fmla="*/ 573584850 h 1090" name="T35"/>
                <a:gd fmla="*/ 2147483646 w 1088" name="T36"/>
                <a:gd fmla="*/ 725933904 h 1090" name="T37"/>
                <a:gd fmla="*/ 2147483646 w 1088" name="T38"/>
                <a:gd fmla="*/ 932086312 h 1090" name="T39"/>
                <a:gd fmla="*/ 2147483646 w 1088" name="T40"/>
                <a:gd fmla="*/ 1174049878 h 1090" name="T41"/>
                <a:gd fmla="*/ 1978931913 w 1088" name="T42"/>
                <a:gd fmla="*/ 1460842407 h 1090" name="T43"/>
                <a:gd fmla="*/ 1629733956 w 1088" name="T44"/>
                <a:gd fmla="*/ 1783489299 h 1090" name="T45"/>
                <a:gd fmla="*/ 1325253102 w 1088" name="T46"/>
                <a:gd fmla="*/ 2133016162 h 1090" name="T47"/>
                <a:gd fmla="*/ 1056649177 w 1088" name="T48"/>
                <a:gd fmla="*/ 2147483646 h 1090" name="T49"/>
                <a:gd fmla="*/ 832762354 w 1088" name="T50"/>
                <a:gd fmla="*/ 2147483646 h 1090" name="T51"/>
                <a:gd fmla="*/ 653678811 w 1088" name="T52"/>
                <a:gd fmla="*/ 2147483646 h 1090" name="T53"/>
                <a:gd fmla="*/ 519355356 w 1088" name="T54"/>
                <a:gd fmla="*/ 2147483646 h 1090" name="T55"/>
                <a:gd fmla="*/ 429835181 w 1088" name="T56"/>
                <a:gd fmla="*/ 2147483646 h 1090" name="T57"/>
                <a:gd fmla="*/ 394001237 w 1088" name="T58"/>
                <a:gd fmla="*/ 2147483646 h 1090" name="T59"/>
                <a:gd fmla="*/ 402970365 w 1088" name="T60"/>
                <a:gd fmla="*/ 2147483646 h 1090" name="T61"/>
                <a:gd fmla="*/ 465625932 w 1088" name="T62"/>
                <a:gd fmla="*/ 2147483646 h 1090" name="T63"/>
                <a:gd fmla="*/ 573084780 w 1088" name="T64"/>
                <a:gd fmla="*/ 2147483646 h 1090" name="T65"/>
                <a:gd fmla="*/ 725303714 w 1088" name="T66"/>
                <a:gd fmla="*/ 2147483646 h 1090" name="T67"/>
                <a:gd fmla="*/ 931251865 w 1088" name="T68"/>
                <a:gd fmla="*/ 2147483646 h 1090" name="T69"/>
                <a:gd fmla="*/ 1173034167 w 1088" name="T70"/>
                <a:gd fmla="*/ 2147483646 h 1090" name="T71"/>
                <a:gd fmla="*/ 1459576557 w 1088" name="T72"/>
                <a:gd fmla="*/ 2147483646 h 1090" name="T73"/>
                <a:gd fmla="*/ 1772983555 w 1088" name="T74"/>
                <a:gd fmla="*/ 2147483646 h 1090" name="T75"/>
                <a:gd fmla="*/ 2131150848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29765" name="Group 90"/>
            <p:cNvGrpSpPr/>
            <p:nvPr/>
          </p:nvGrpSpPr>
          <p:grpSpPr>
            <a:xfrm>
              <a:off x="49675" y="70588"/>
              <a:ext cx="136835" cy="85234"/>
              <a:chExt cx="471488" cy="293688"/>
            </a:xfrm>
          </p:grpSpPr>
          <p:sp>
            <p:nvSpPr>
              <p:cNvPr id="29766" name="Freeform 8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gdLst>
                  <a:gd fmla="*/ 2147483646 w 125" name="T0"/>
                  <a:gd fmla="*/ 2147483646 h 78" name="T1"/>
                  <a:gd fmla="*/ 2147483646 w 125" name="T2"/>
                  <a:gd fmla="*/ 0 h 78" name="T3"/>
                  <a:gd fmla="*/ 0 w 125" name="T4"/>
                  <a:gd fmla="*/ 0 h 78" name="T5"/>
                  <a:gd fmla="*/ 0 w 125" name="T6"/>
                  <a:gd fmla="*/ 2147483646 h 78" name="T7"/>
                  <a:gd fmla="*/ 2147483646 w 125" name="T8"/>
                  <a:gd fmla="*/ 2147483646 h 78" name="T9"/>
                  <a:gd fmla="*/ 2147483646 w 125" name="T10"/>
                  <a:gd fmla="*/ 2147483646 h 78" name="T11"/>
                  <a:gd fmla="*/ 2147483646 w 125" name="T12"/>
                  <a:gd fmla="*/ 2147483646 h 78" name="T13"/>
                  <a:gd fmla="*/ 2147483646 w 125" name="T14"/>
                  <a:gd fmla="*/ 2147483646 h 78" name="T15"/>
                  <a:gd fmla="*/ 2147483646 w 125" name="T16"/>
                  <a:gd fmla="*/ 2147483646 h 78" name="T17"/>
                  <a:gd fmla="*/ 2147483646 w 125" name="T18"/>
                  <a:gd fmla="*/ 2147483646 h 78" name="T19"/>
                  <a:gd fmla="*/ 2147483646 w 125" name="T20"/>
                  <a:gd fmla="*/ 2147483646 h 78" name="T21"/>
                  <a:gd fmla="*/ 2147483646 w 125" name="T22"/>
                  <a:gd fmla="*/ 2147483646 h 78" name="T23"/>
                  <a:gd fmla="*/ 2147483646 w 125" name="T24"/>
                  <a:gd fmla="*/ 2147483646 h 78" name="T25"/>
                  <a:gd fmla="*/ 2147483646 w 125" name="T26"/>
                  <a:gd fmla="*/ 2147483646 h 78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125" name="T42"/>
                  <a:gd fmla="*/ 0 h 78" name="T43"/>
                  <a:gd fmla="*/ 125 w 125" name="T44"/>
                  <a:gd fmla="*/ 78 h 78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78" w="125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63500" y="63500"/>
                <a:ext cx="90488" cy="166688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5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29768" name="Rectangle 10"/>
              <p:cNvSpPr>
                <a:spLocks noChangeArrowheads="1"/>
              </p:cNvSpPr>
              <p:nvPr/>
            </p:nvSpPr>
            <p:spPr bwMode="auto">
              <a:xfrm>
                <a:off x="169862" y="63500"/>
                <a:ext cx="85725" cy="166688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5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29790" name="Group 94"/>
          <p:cNvGrpSpPr/>
          <p:nvPr/>
        </p:nvGrpSpPr>
        <p:grpSpPr>
          <a:xfrm>
            <a:off x="5365750" y="1720850"/>
            <a:ext cx="301625" cy="301625"/>
            <a:chExt cx="225931" cy="226411"/>
          </a:xfrm>
        </p:grpSpPr>
        <p:sp>
          <p:nvSpPr>
            <p:cNvPr id="29762" name="Freeform 16"/>
            <p:cNvSpPr>
              <a:spLocks noChangeArrowheads="1" noEditPoint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1980624110 h 1090" name="T13"/>
                <a:gd fmla="*/ 2147483646 w 1088" name="T14"/>
                <a:gd fmla="*/ 1640071432 h 1090" name="T15"/>
                <a:gd fmla="*/ 2147483646 w 1088" name="T16"/>
                <a:gd fmla="*/ 1335373324 h 1090" name="T17"/>
                <a:gd fmla="*/ 2147483646 w 1088" name="T18"/>
                <a:gd fmla="*/ 1066486582 h 1090" name="T19"/>
                <a:gd fmla="*/ 2147483646 w 1088" name="T20"/>
                <a:gd fmla="*/ 833497408 h 1090" name="T21"/>
                <a:gd fmla="*/ 2147483646 w 1088" name="T22"/>
                <a:gd fmla="*/ 654224970 h 1090" name="T23"/>
                <a:gd fmla="*/ 2147483646 w 1088" name="T24"/>
                <a:gd fmla="*/ 519824908 h 1090" name="T25"/>
                <a:gd fmla="*/ 2147483646 w 1088" name="T26"/>
                <a:gd fmla="*/ 430167191 h 1090" name="T27"/>
                <a:gd fmla="*/ 2147483646 w 1088" name="T28"/>
                <a:gd fmla="*/ 394355825 h 1090" name="T29"/>
                <a:gd fmla="*/ 2147483646 w 1088" name="T30"/>
                <a:gd fmla="*/ 403287012 h 1090" name="T31"/>
                <a:gd fmla="*/ 2147483646 w 1088" name="T32"/>
                <a:gd fmla="*/ 466021554 h 1090" name="T33"/>
                <a:gd fmla="*/ 2147483646 w 1088" name="T34"/>
                <a:gd fmla="*/ 573584850 h 1090" name="T35"/>
                <a:gd fmla="*/ 2147483646 w 1088" name="T36"/>
                <a:gd fmla="*/ 725933904 h 1090" name="T37"/>
                <a:gd fmla="*/ 2147483646 w 1088" name="T38"/>
                <a:gd fmla="*/ 932086312 h 1090" name="T39"/>
                <a:gd fmla="*/ 2147483646 w 1088" name="T40"/>
                <a:gd fmla="*/ 1174049878 h 1090" name="T41"/>
                <a:gd fmla="*/ 1978931913 w 1088" name="T42"/>
                <a:gd fmla="*/ 1460842407 h 1090" name="T43"/>
                <a:gd fmla="*/ 1629733956 w 1088" name="T44"/>
                <a:gd fmla="*/ 1783489299 h 1090" name="T45"/>
                <a:gd fmla="*/ 1325253102 w 1088" name="T46"/>
                <a:gd fmla="*/ 2133016162 h 1090" name="T47"/>
                <a:gd fmla="*/ 1056649177 w 1088" name="T48"/>
                <a:gd fmla="*/ 2147483646 h 1090" name="T49"/>
                <a:gd fmla="*/ 832762354 w 1088" name="T50"/>
                <a:gd fmla="*/ 2147483646 h 1090" name="T51"/>
                <a:gd fmla="*/ 653678811 w 1088" name="T52"/>
                <a:gd fmla="*/ 2147483646 h 1090" name="T53"/>
                <a:gd fmla="*/ 519355356 w 1088" name="T54"/>
                <a:gd fmla="*/ 2147483646 h 1090" name="T55"/>
                <a:gd fmla="*/ 429835181 w 1088" name="T56"/>
                <a:gd fmla="*/ 2147483646 h 1090" name="T57"/>
                <a:gd fmla="*/ 394001237 w 1088" name="T58"/>
                <a:gd fmla="*/ 2147483646 h 1090" name="T59"/>
                <a:gd fmla="*/ 402970365 w 1088" name="T60"/>
                <a:gd fmla="*/ 2147483646 h 1090" name="T61"/>
                <a:gd fmla="*/ 465625932 w 1088" name="T62"/>
                <a:gd fmla="*/ 2147483646 h 1090" name="T63"/>
                <a:gd fmla="*/ 573084780 w 1088" name="T64"/>
                <a:gd fmla="*/ 2147483646 h 1090" name="T65"/>
                <a:gd fmla="*/ 725303714 w 1088" name="T66"/>
                <a:gd fmla="*/ 2147483646 h 1090" name="T67"/>
                <a:gd fmla="*/ 931251865 w 1088" name="T68"/>
                <a:gd fmla="*/ 2147483646 h 1090" name="T69"/>
                <a:gd fmla="*/ 1173034167 w 1088" name="T70"/>
                <a:gd fmla="*/ 2147483646 h 1090" name="T71"/>
                <a:gd fmla="*/ 1459576557 w 1088" name="T72"/>
                <a:gd fmla="*/ 2147483646 h 1090" name="T73"/>
                <a:gd fmla="*/ 1772983555 w 1088" name="T74"/>
                <a:gd fmla="*/ 2147483646 h 1090" name="T75"/>
                <a:gd fmla="*/ 2131150848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29763" name="Freeform 10"/>
            <p:cNvSpPr>
              <a:spLocks noChangeArrowheads="1" noEditPoints="1"/>
            </p:cNvSpPr>
            <p:nvPr/>
          </p:nvSpPr>
          <p:spPr bwMode="auto">
            <a:xfrm>
              <a:off x="47088" y="42415"/>
              <a:ext cx="128908" cy="113296"/>
            </a:xfrm>
            <a:custGeom>
              <a:gdLst>
                <a:gd fmla="*/ 2147483646 w 122" name="T0"/>
                <a:gd fmla="*/ 2147483646 h 107" name="T1"/>
                <a:gd fmla="*/ 2147483646 w 122" name="T2"/>
                <a:gd fmla="*/ 1187292314 h 107" name="T3"/>
                <a:gd fmla="*/ 2147483646 w 122" name="T4"/>
                <a:gd fmla="*/ 0 h 107" name="T5"/>
                <a:gd fmla="*/ 2147483646 w 122" name="T6"/>
                <a:gd fmla="*/ 1187292314 h 107" name="T7"/>
                <a:gd fmla="*/ 1180089343 w 122" name="T8"/>
                <a:gd fmla="*/ 2147483646 h 107" name="T9"/>
                <a:gd fmla="*/ 0 w 122" name="T10"/>
                <a:gd fmla="*/ 2147483646 h 107" name="T11"/>
                <a:gd fmla="*/ 0 w 122" name="T12"/>
                <a:gd fmla="*/ 2147483646 h 107" name="T13"/>
                <a:gd fmla="*/ 2147483646 w 122" name="T14"/>
                <a:gd fmla="*/ 2147483646 h 107" name="T15"/>
                <a:gd fmla="*/ 2147483646 w 122" name="T16"/>
                <a:gd fmla="*/ 2147483646 h 107" name="T17"/>
                <a:gd fmla="*/ 2147483646 w 122" name="T18"/>
                <a:gd fmla="*/ 2147483646 h 107" name="T19"/>
                <a:gd fmla="*/ 2147483646 w 122" name="T20"/>
                <a:gd fmla="*/ 2147483646 h 107" name="T21"/>
                <a:gd fmla="*/ 2147483646 w 122" name="T22"/>
                <a:gd fmla="*/ 2147483646 h 107" name="T23"/>
                <a:gd fmla="*/ 2147483646 w 122" name="T24"/>
                <a:gd fmla="*/ 2147483646 h 107" name="T25"/>
                <a:gd fmla="*/ 2147483646 w 122" name="T26"/>
                <a:gd fmla="*/ 2147483646 h 107" name="T27"/>
                <a:gd fmla="*/ 2147483646 w 122" name="T28"/>
                <a:gd fmla="*/ 2147483646 h 107" name="T29"/>
                <a:gd fmla="*/ 2147483646 w 122" name="T30"/>
                <a:gd fmla="*/ 2147483646 h 107" name="T31"/>
                <a:gd fmla="*/ 2147483646 w 122" name="T32"/>
                <a:gd fmla="*/ 2147483646 h 107" name="T33"/>
                <a:gd fmla="*/ 2147483646 w 122" name="T34"/>
                <a:gd fmla="*/ 2147483646 h 107" name="T35"/>
                <a:gd fmla="*/ 2147483646 w 122" name="T36"/>
                <a:gd fmla="*/ 2147483646 h 107" name="T37"/>
                <a:gd fmla="*/ 2147483646 w 122" name="T38"/>
                <a:gd fmla="*/ 2147483646 h 107" name="T39"/>
                <a:gd fmla="*/ 2147483646 w 122" name="T40"/>
                <a:gd fmla="*/ 2147483646 h 107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22" name="T63"/>
                <a:gd fmla="*/ 0 h 107" name="T64"/>
                <a:gd fmla="*/ 122 w 122" name="T65"/>
                <a:gd fmla="*/ 107 h 107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07" w="122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29793" name="Group 97"/>
          <p:cNvGrpSpPr/>
          <p:nvPr/>
        </p:nvGrpSpPr>
        <p:grpSpPr>
          <a:xfrm>
            <a:off x="4795838" y="2347913"/>
            <a:ext cx="300037" cy="301625"/>
            <a:chExt cx="225931" cy="226411"/>
          </a:xfrm>
        </p:grpSpPr>
        <p:sp>
          <p:nvSpPr>
            <p:cNvPr id="31" name="Freeform 15"/>
            <p:cNvSpPr>
              <a:spLocks noChangeArrowheads="1" noEditPoints="1"/>
            </p:cNvSpPr>
            <p:nvPr/>
          </p:nvSpPr>
          <p:spPr bwMode="auto">
            <a:xfrm>
              <a:off x="0" y="0"/>
              <a:ext cx="225931" cy="226411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1980624110 h 1090" name="T13"/>
                <a:gd fmla="*/ 2147483646 w 1088" name="T14"/>
                <a:gd fmla="*/ 1640071432 h 1090" name="T15"/>
                <a:gd fmla="*/ 2147483646 w 1088" name="T16"/>
                <a:gd fmla="*/ 1335373324 h 1090" name="T17"/>
                <a:gd fmla="*/ 2147483646 w 1088" name="T18"/>
                <a:gd fmla="*/ 1066486582 h 1090" name="T19"/>
                <a:gd fmla="*/ 2147483646 w 1088" name="T20"/>
                <a:gd fmla="*/ 833497408 h 1090" name="T21"/>
                <a:gd fmla="*/ 2147483646 w 1088" name="T22"/>
                <a:gd fmla="*/ 654224970 h 1090" name="T23"/>
                <a:gd fmla="*/ 2147483646 w 1088" name="T24"/>
                <a:gd fmla="*/ 519824908 h 1090" name="T25"/>
                <a:gd fmla="*/ 2147483646 w 1088" name="T26"/>
                <a:gd fmla="*/ 430167191 h 1090" name="T27"/>
                <a:gd fmla="*/ 2147483646 w 1088" name="T28"/>
                <a:gd fmla="*/ 394355825 h 1090" name="T29"/>
                <a:gd fmla="*/ 2147483646 w 1088" name="T30"/>
                <a:gd fmla="*/ 403287012 h 1090" name="T31"/>
                <a:gd fmla="*/ 2147483646 w 1088" name="T32"/>
                <a:gd fmla="*/ 466021554 h 1090" name="T33"/>
                <a:gd fmla="*/ 2147483646 w 1088" name="T34"/>
                <a:gd fmla="*/ 573584850 h 1090" name="T35"/>
                <a:gd fmla="*/ 2147483646 w 1088" name="T36"/>
                <a:gd fmla="*/ 725933904 h 1090" name="T37"/>
                <a:gd fmla="*/ 2147483646 w 1088" name="T38"/>
                <a:gd fmla="*/ 932086312 h 1090" name="T39"/>
                <a:gd fmla="*/ 2147483646 w 1088" name="T40"/>
                <a:gd fmla="*/ 1174049878 h 1090" name="T41"/>
                <a:gd fmla="*/ 1978931913 w 1088" name="T42"/>
                <a:gd fmla="*/ 1460842407 h 1090" name="T43"/>
                <a:gd fmla="*/ 1629733956 w 1088" name="T44"/>
                <a:gd fmla="*/ 1783489299 h 1090" name="T45"/>
                <a:gd fmla="*/ 1325253102 w 1088" name="T46"/>
                <a:gd fmla="*/ 2133016162 h 1090" name="T47"/>
                <a:gd fmla="*/ 1056649177 w 1088" name="T48"/>
                <a:gd fmla="*/ 2147483646 h 1090" name="T49"/>
                <a:gd fmla="*/ 832762354 w 1088" name="T50"/>
                <a:gd fmla="*/ 2147483646 h 1090" name="T51"/>
                <a:gd fmla="*/ 653678811 w 1088" name="T52"/>
                <a:gd fmla="*/ 2147483646 h 1090" name="T53"/>
                <a:gd fmla="*/ 519355356 w 1088" name="T54"/>
                <a:gd fmla="*/ 2147483646 h 1090" name="T55"/>
                <a:gd fmla="*/ 429835181 w 1088" name="T56"/>
                <a:gd fmla="*/ 2147483646 h 1090" name="T57"/>
                <a:gd fmla="*/ 394001237 w 1088" name="T58"/>
                <a:gd fmla="*/ 2147483646 h 1090" name="T59"/>
                <a:gd fmla="*/ 402970365 w 1088" name="T60"/>
                <a:gd fmla="*/ 2147483646 h 1090" name="T61"/>
                <a:gd fmla="*/ 465625932 w 1088" name="T62"/>
                <a:gd fmla="*/ 2147483646 h 1090" name="T63"/>
                <a:gd fmla="*/ 573084780 w 1088" name="T64"/>
                <a:gd fmla="*/ 2147483646 h 1090" name="T65"/>
                <a:gd fmla="*/ 725303714 w 1088" name="T66"/>
                <a:gd fmla="*/ 2147483646 h 1090" name="T67"/>
                <a:gd fmla="*/ 931251865 w 1088" name="T68"/>
                <a:gd fmla="*/ 2147483646 h 1090" name="T69"/>
                <a:gd fmla="*/ 1173034167 w 1088" name="T70"/>
                <a:gd fmla="*/ 2147483646 h 1090" name="T71"/>
                <a:gd fmla="*/ 1459576557 w 1088" name="T72"/>
                <a:gd fmla="*/ 2147483646 h 1090" name="T73"/>
                <a:gd fmla="*/ 1772983555 w 1088" name="T74"/>
                <a:gd fmla="*/ 2147483646 h 1090" name="T75"/>
                <a:gd fmla="*/ 2131150848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29761" name="Freeform 13"/>
            <p:cNvSpPr>
              <a:spLocks noChangeArrowheads="1" noEditPoints="1"/>
            </p:cNvSpPr>
            <p:nvPr/>
          </p:nvSpPr>
          <p:spPr bwMode="auto">
            <a:xfrm>
              <a:off x="52170" y="59505"/>
              <a:ext cx="121590" cy="107399"/>
            </a:xfrm>
            <a:custGeom>
              <a:gdLst>
                <a:gd fmla="*/ 2147483646 w 134" name="T0"/>
                <a:gd fmla="*/ 2147483646 h 118" name="T1"/>
                <a:gd fmla="*/ 2147483646 w 134" name="T2"/>
                <a:gd fmla="*/ 2147483646 h 118" name="T3"/>
                <a:gd fmla="*/ 2147483646 w 134" name="T4"/>
                <a:gd fmla="*/ 2147483646 h 118" name="T5"/>
                <a:gd fmla="*/ 2147483646 w 134" name="T6"/>
                <a:gd fmla="*/ 2147483646 h 118" name="T7"/>
                <a:gd fmla="*/ 2147483646 w 134" name="T8"/>
                <a:gd fmla="*/ 2147483646 h 118" name="T9"/>
                <a:gd fmla="*/ 2147483646 w 134" name="T10"/>
                <a:gd fmla="*/ 2147483646 h 118" name="T11"/>
                <a:gd fmla="*/ 2147483646 w 134" name="T12"/>
                <a:gd fmla="*/ 2147483646 h 118" name="T13"/>
                <a:gd fmla="*/ 2147483646 w 134" name="T14"/>
                <a:gd fmla="*/ 2147483646 h 118" name="T15"/>
                <a:gd fmla="*/ 2147483646 w 134" name="T16"/>
                <a:gd fmla="*/ 2147483646 h 118" name="T17"/>
                <a:gd fmla="*/ 2147483646 w 134" name="T18"/>
                <a:gd fmla="*/ 2147483646 h 118" name="T19"/>
                <a:gd fmla="*/ 2147483646 w 134" name="T20"/>
                <a:gd fmla="*/ 2147483646 h 118" name="T21"/>
                <a:gd fmla="*/ 2147483646 w 134" name="T22"/>
                <a:gd fmla="*/ 2147483646 h 118" name="T23"/>
                <a:gd fmla="*/ 2147483646 w 134" name="T24"/>
                <a:gd fmla="*/ 2147483646 h 118" name="T25"/>
                <a:gd fmla="*/ 2147483646 w 134" name="T26"/>
                <a:gd fmla="*/ 2147483646 h 118" name="T27"/>
                <a:gd fmla="*/ 2147483646 w 134" name="T28"/>
                <a:gd fmla="*/ 1507675353 h 118" name="T29"/>
                <a:gd fmla="*/ 2147483646 w 134" name="T30"/>
                <a:gd fmla="*/ 2147483646 h 118" name="T31"/>
                <a:gd fmla="*/ 2147483646 w 134" name="T32"/>
                <a:gd fmla="*/ 2147483646 h 118" name="T33"/>
                <a:gd fmla="*/ 2147483646 w 134" name="T34"/>
                <a:gd fmla="*/ 2147483646 h 118" name="T35"/>
                <a:gd fmla="*/ 1494385562 w 134" name="T36"/>
                <a:gd fmla="*/ 2147483646 h 118" name="T37"/>
                <a:gd fmla="*/ 2147483646 w 134" name="T38"/>
                <a:gd fmla="*/ 2147483646 h 118" name="T39"/>
                <a:gd fmla="*/ 2147483646 w 134" name="T40"/>
                <a:gd fmla="*/ 2147483646 h 118" name="T41"/>
                <a:gd fmla="*/ 2147483646 w 134" name="T42"/>
                <a:gd fmla="*/ 2147483646 h 118" name="T43"/>
                <a:gd fmla="*/ 2147483646 w 134" name="T44"/>
                <a:gd fmla="*/ 2147483646 h 118" name="T45"/>
                <a:gd fmla="*/ 2147483646 w 134" name="T46"/>
                <a:gd fmla="*/ 2147483646 h 118" name="T47"/>
                <a:gd fmla="*/ 2147483646 w 134" name="T48"/>
                <a:gd fmla="*/ 2147483646 h 118" name="T49"/>
                <a:gd fmla="*/ 2147483646 w 134" name="T50"/>
                <a:gd fmla="*/ 2147483646 h 118" name="T51"/>
                <a:gd fmla="*/ 2147483646 w 134" name="T52"/>
                <a:gd fmla="*/ 2147483646 h 118" name="T53"/>
                <a:gd fmla="*/ 2147483646 w 134" name="T54"/>
                <a:gd fmla="*/ 2147483646 h 118" name="T55"/>
                <a:gd fmla="*/ 2147483646 w 134" name="T56"/>
                <a:gd fmla="*/ 2147483646 h 118" name="T57"/>
                <a:gd fmla="*/ 2147483646 w 134" name="T58"/>
                <a:gd fmla="*/ 2147483646 h 118" name="T59"/>
                <a:gd fmla="*/ 2147483646 w 134" name="T60"/>
                <a:gd fmla="*/ 2147483646 h 118" name="T61"/>
                <a:gd fmla="*/ 2147483646 w 134" name="T62"/>
                <a:gd fmla="*/ 2147483646 h 118" name="T63"/>
                <a:gd fmla="*/ 2147483646 w 134" name="T64"/>
                <a:gd fmla="*/ 2147483646 h 118" name="T65"/>
                <a:gd fmla="*/ 2147483646 w 134" name="T66"/>
                <a:gd fmla="*/ 2147483646 h 118" name="T67"/>
                <a:gd fmla="*/ 2147483646 w 134" name="T68"/>
                <a:gd fmla="*/ 2147483646 h 118" name="T69"/>
                <a:gd fmla="*/ 2147483646 w 134" name="T70"/>
                <a:gd fmla="*/ 2147483646 h 118" name="T71"/>
                <a:gd fmla="*/ 2147483646 w 134" name="T72"/>
                <a:gd fmla="*/ 2147483646 h 118" name="T73"/>
                <a:gd fmla="*/ 2147483646 w 134" name="T74"/>
                <a:gd fmla="*/ 2147483646 h 118" name="T75"/>
                <a:gd fmla="*/ 2147483646 w 134" name="T76"/>
                <a:gd fmla="*/ 2147483646 h 118" name="T77"/>
                <a:gd fmla="*/ 2147483646 w 134" name="T78"/>
                <a:gd fmla="*/ 2147483646 h 118" name="T79"/>
                <a:gd fmla="*/ 2147483646 w 134" name="T80"/>
                <a:gd fmla="*/ 2147483646 h 118" name="T81"/>
                <a:gd fmla="*/ 2147483646 w 134" name="T82"/>
                <a:gd fmla="*/ 2147483646 h 118" name="T83"/>
                <a:gd fmla="*/ 2147483646 w 134" name="T84"/>
                <a:gd fmla="*/ 2147483646 h 118" name="T85"/>
                <a:gd fmla="*/ 2147483646 w 134" name="T86"/>
                <a:gd fmla="*/ 2147483646 h 118" name="T87"/>
                <a:gd fmla="*/ 2147483646 w 134" name="T88"/>
                <a:gd fmla="*/ 2147483646 h 118" name="T89"/>
                <a:gd fmla="*/ 2147483646 w 134" name="T90"/>
                <a:gd fmla="*/ 2147483646 h 118" name="T91"/>
                <a:gd fmla="*/ 2147483646 w 134" name="T92"/>
                <a:gd fmla="*/ 2147483646 h 118" name="T93"/>
                <a:gd fmla="*/ 2147483646 w 134" name="T94"/>
                <a:gd fmla="*/ 2147483646 h 118" name="T95"/>
                <a:gd fmla="*/ 2147483646 w 134" name="T96"/>
                <a:gd fmla="*/ 2147483646 h 118" name="T97"/>
                <a:gd fmla="*/ 2147483646 w 134" name="T98"/>
                <a:gd fmla="*/ 2147483646 h 118" name="T99"/>
                <a:gd fmla="*/ 2147483646 w 134" name="T100"/>
                <a:gd fmla="*/ 2147483646 h 118" name="T101"/>
                <a:gd fmla="*/ 2147483646 w 134" name="T102"/>
                <a:gd fmla="*/ 2147483646 h 118" name="T103"/>
                <a:gd fmla="*/ 2147483646 w 134" name="T104"/>
                <a:gd fmla="*/ 2147483646 h 118" name="T105"/>
                <a:gd fmla="*/ 2147483646 w 134" name="T106"/>
                <a:gd fmla="*/ 2147483646 h 118" name="T107"/>
                <a:gd fmla="*/ 2147483646 w 134" name="T108"/>
                <a:gd fmla="*/ 2147483646 h 118" name="T109"/>
                <a:gd fmla="*/ 2147483646 w 134" name="T110"/>
                <a:gd fmla="*/ 2147483646 h 118" name="T111"/>
                <a:gd fmla="*/ 2147483646 w 134" name="T112"/>
                <a:gd fmla="*/ 2147483646 h 118" name="T113"/>
                <a:gd fmla="*/ 2147483646 w 134" name="T114"/>
                <a:gd fmla="*/ 2147483646 h 118" name="T115"/>
                <a:gd fmla="*/ 2147483646 w 134" name="T116"/>
                <a:gd fmla="*/ 2147483646 h 118" name="T117"/>
                <a:gd fmla="*/ 2147483646 w 134" name="T118"/>
                <a:gd fmla="*/ 2147483646 h 118" name="T119"/>
                <a:gd fmla="*/ 2147483646 w 134" name="T120"/>
                <a:gd fmla="*/ 2147483646 h 11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34" name="T183"/>
                <a:gd fmla="*/ 0 h 118" name="T184"/>
                <a:gd fmla="*/ 134 w 134" name="T185"/>
                <a:gd fmla="*/ 118 h 118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18" w="134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sp>
        <p:nvSpPr>
          <p:cNvPr id="29796" name="Freeform 6"/>
          <p:cNvSpPr>
            <a:spLocks noChangeArrowheads="1"/>
          </p:cNvSpPr>
          <p:nvPr/>
        </p:nvSpPr>
        <p:spPr bwMode="auto">
          <a:xfrm>
            <a:off x="1819275" y="1812925"/>
            <a:ext cx="2809875" cy="1290638"/>
          </a:xfrm>
          <a:custGeom>
            <a:gdLst>
              <a:gd fmla="*/ 2147483646 w 1028" name="T0"/>
              <a:gd fmla="*/ 0 h 522" name="T1"/>
              <a:gd fmla="*/ 2147483646 w 1028" name="T2"/>
              <a:gd fmla="*/ 0 h 522" name="T3"/>
              <a:gd fmla="*/ 2147483646 w 1028" name="T4"/>
              <a:gd fmla="*/ 2147483646 h 522" name="T5"/>
              <a:gd fmla="*/ 2147483646 w 1028" name="T6"/>
              <a:gd fmla="*/ 2147483646 h 522" name="T7"/>
              <a:gd fmla="*/ 2147483646 w 1028" name="T8"/>
              <a:gd fmla="*/ 2147483646 h 522" name="T9"/>
              <a:gd fmla="*/ 2147483646 w 1028" name="T10"/>
              <a:gd fmla="*/ 2147483646 h 522" name="T11"/>
              <a:gd fmla="*/ 2147483646 w 1028" name="T12"/>
              <a:gd fmla="*/ 2147483646 h 522" name="T13"/>
              <a:gd fmla="*/ 2147483646 w 1028" name="T14"/>
              <a:gd fmla="*/ 2147483646 h 522" name="T15"/>
              <a:gd fmla="*/ 2147483646 w 1028" name="T16"/>
              <a:gd fmla="*/ 2147483646 h 522" name="T17"/>
              <a:gd fmla="*/ 0 w 1028" name="T18"/>
              <a:gd fmla="*/ 2147483646 h 522" name="T19"/>
              <a:gd fmla="*/ 0 w 1028" name="T20"/>
              <a:gd fmla="*/ 2147483646 h 522" name="T21"/>
              <a:gd fmla="*/ 2147483646 w 1028" name="T22"/>
              <a:gd fmla="*/ 0 h 522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028" name="T36"/>
              <a:gd fmla="*/ 0 h 522" name="T37"/>
              <a:gd fmla="*/ 1028 w 1028" name="T38"/>
              <a:gd fmla="*/ 522 h 522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cmpd="sng" w="95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97" name="Freeform 6"/>
          <p:cNvSpPr>
            <a:spLocks noChangeArrowheads="1"/>
          </p:cNvSpPr>
          <p:nvPr/>
        </p:nvSpPr>
        <p:spPr bwMode="auto">
          <a:xfrm>
            <a:off x="1371600" y="3365500"/>
            <a:ext cx="2809875" cy="1316038"/>
          </a:xfrm>
          <a:custGeom>
            <a:gdLst>
              <a:gd fmla="*/ 2147483646 w 1028" name="T0"/>
              <a:gd fmla="*/ 0 h 522" name="T1"/>
              <a:gd fmla="*/ 2147483646 w 1028" name="T2"/>
              <a:gd fmla="*/ 0 h 522" name="T3"/>
              <a:gd fmla="*/ 2147483646 w 1028" name="T4"/>
              <a:gd fmla="*/ 2147483646 h 522" name="T5"/>
              <a:gd fmla="*/ 2147483646 w 1028" name="T6"/>
              <a:gd fmla="*/ 2147483646 h 522" name="T7"/>
              <a:gd fmla="*/ 2147483646 w 1028" name="T8"/>
              <a:gd fmla="*/ 2147483646 h 522" name="T9"/>
              <a:gd fmla="*/ 2147483646 w 1028" name="T10"/>
              <a:gd fmla="*/ 2147483646 h 522" name="T11"/>
              <a:gd fmla="*/ 2147483646 w 1028" name="T12"/>
              <a:gd fmla="*/ 2147483646 h 522" name="T13"/>
              <a:gd fmla="*/ 2147483646 w 1028" name="T14"/>
              <a:gd fmla="*/ 2147483646 h 522" name="T15"/>
              <a:gd fmla="*/ 2147483646 w 1028" name="T16"/>
              <a:gd fmla="*/ 2147483646 h 522" name="T17"/>
              <a:gd fmla="*/ 0 w 1028" name="T18"/>
              <a:gd fmla="*/ 2147483646 h 522" name="T19"/>
              <a:gd fmla="*/ 0 w 1028" name="T20"/>
              <a:gd fmla="*/ 2147483646 h 522" name="T21"/>
              <a:gd fmla="*/ 2147483646 w 1028" name="T22"/>
              <a:gd fmla="*/ 0 h 522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028" name="T36"/>
              <a:gd fmla="*/ 0 h 522" name="T37"/>
              <a:gd fmla="*/ 1028 w 1028" name="T38"/>
              <a:gd fmla="*/ 522 h 522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98" name="Freeform 6"/>
          <p:cNvSpPr>
            <a:spLocks noChangeArrowheads="1"/>
          </p:cNvSpPr>
          <p:nvPr/>
        </p:nvSpPr>
        <p:spPr bwMode="auto">
          <a:xfrm>
            <a:off x="1892300" y="4891088"/>
            <a:ext cx="2811463" cy="1316037"/>
          </a:xfrm>
          <a:custGeom>
            <a:gdLst>
              <a:gd fmla="*/ 2147483646 w 1028" name="T0"/>
              <a:gd fmla="*/ 0 h 522" name="T1"/>
              <a:gd fmla="*/ 2147483646 w 1028" name="T2"/>
              <a:gd fmla="*/ 0 h 522" name="T3"/>
              <a:gd fmla="*/ 2147483646 w 1028" name="T4"/>
              <a:gd fmla="*/ 2147483646 h 522" name="T5"/>
              <a:gd fmla="*/ 2147483646 w 1028" name="T6"/>
              <a:gd fmla="*/ 2147483646 h 522" name="T7"/>
              <a:gd fmla="*/ 2147483646 w 1028" name="T8"/>
              <a:gd fmla="*/ 2147483646 h 522" name="T9"/>
              <a:gd fmla="*/ 2147483646 w 1028" name="T10"/>
              <a:gd fmla="*/ 2147483646 h 522" name="T11"/>
              <a:gd fmla="*/ 2147483646 w 1028" name="T12"/>
              <a:gd fmla="*/ 2147483646 h 522" name="T13"/>
              <a:gd fmla="*/ 2147483646 w 1028" name="T14"/>
              <a:gd fmla="*/ 2147483646 h 522" name="T15"/>
              <a:gd fmla="*/ 2147483646 w 1028" name="T16"/>
              <a:gd fmla="*/ 2147483646 h 522" name="T17"/>
              <a:gd fmla="*/ 0 w 1028" name="T18"/>
              <a:gd fmla="*/ 2147483646 h 522" name="T19"/>
              <a:gd fmla="*/ 0 w 1028" name="T20"/>
              <a:gd fmla="*/ 2147483646 h 522" name="T21"/>
              <a:gd fmla="*/ 2147483646 w 1028" name="T22"/>
              <a:gd fmla="*/ 0 h 522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028" name="T36"/>
              <a:gd fmla="*/ 0 h 522" name="T37"/>
              <a:gd fmla="*/ 1028 w 1028" name="T38"/>
              <a:gd fmla="*/ 522 h 522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cmpd="sng" w="95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799" name="Freeform 6"/>
          <p:cNvSpPr>
            <a:spLocks noChangeArrowheads="1"/>
          </p:cNvSpPr>
          <p:nvPr/>
        </p:nvSpPr>
        <p:spPr bwMode="auto">
          <a:xfrm flipH="1">
            <a:off x="7705725" y="1812925"/>
            <a:ext cx="2809875" cy="1290638"/>
          </a:xfrm>
          <a:custGeom>
            <a:gdLst>
              <a:gd fmla="*/ 2147483646 w 1028" name="T0"/>
              <a:gd fmla="*/ 0 h 522" name="T1"/>
              <a:gd fmla="*/ 2147483646 w 1028" name="T2"/>
              <a:gd fmla="*/ 0 h 522" name="T3"/>
              <a:gd fmla="*/ 2147483646 w 1028" name="T4"/>
              <a:gd fmla="*/ 2147483646 h 522" name="T5"/>
              <a:gd fmla="*/ 2147483646 w 1028" name="T6"/>
              <a:gd fmla="*/ 2147483646 h 522" name="T7"/>
              <a:gd fmla="*/ 2147483646 w 1028" name="T8"/>
              <a:gd fmla="*/ 2147483646 h 522" name="T9"/>
              <a:gd fmla="*/ 2147483646 w 1028" name="T10"/>
              <a:gd fmla="*/ 2147483646 h 522" name="T11"/>
              <a:gd fmla="*/ 2147483646 w 1028" name="T12"/>
              <a:gd fmla="*/ 2147483646 h 522" name="T13"/>
              <a:gd fmla="*/ 2147483646 w 1028" name="T14"/>
              <a:gd fmla="*/ 2147483646 h 522" name="T15"/>
              <a:gd fmla="*/ 2147483646 w 1028" name="T16"/>
              <a:gd fmla="*/ 2147483646 h 522" name="T17"/>
              <a:gd fmla="*/ 0 w 1028" name="T18"/>
              <a:gd fmla="*/ 2147483646 h 522" name="T19"/>
              <a:gd fmla="*/ 0 w 1028" name="T20"/>
              <a:gd fmla="*/ 2147483646 h 522" name="T21"/>
              <a:gd fmla="*/ 2147483646 w 1028" name="T22"/>
              <a:gd fmla="*/ 0 h 522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028" name="T36"/>
              <a:gd fmla="*/ 0 h 522" name="T37"/>
              <a:gd fmla="*/ 1028 w 1028" name="T38"/>
              <a:gd fmla="*/ 522 h 522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cmpd="sng" w="95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800" name="Freeform 6"/>
          <p:cNvSpPr>
            <a:spLocks noChangeArrowheads="1"/>
          </p:cNvSpPr>
          <p:nvPr/>
        </p:nvSpPr>
        <p:spPr bwMode="auto">
          <a:xfrm flipH="1">
            <a:off x="8013700" y="3365500"/>
            <a:ext cx="2811463" cy="1316038"/>
          </a:xfrm>
          <a:custGeom>
            <a:gdLst>
              <a:gd fmla="*/ 2147483646 w 1028" name="T0"/>
              <a:gd fmla="*/ 0 h 522" name="T1"/>
              <a:gd fmla="*/ 2147483646 w 1028" name="T2"/>
              <a:gd fmla="*/ 0 h 522" name="T3"/>
              <a:gd fmla="*/ 2147483646 w 1028" name="T4"/>
              <a:gd fmla="*/ 2147483646 h 522" name="T5"/>
              <a:gd fmla="*/ 2147483646 w 1028" name="T6"/>
              <a:gd fmla="*/ 2147483646 h 522" name="T7"/>
              <a:gd fmla="*/ 2147483646 w 1028" name="T8"/>
              <a:gd fmla="*/ 2147483646 h 522" name="T9"/>
              <a:gd fmla="*/ 2147483646 w 1028" name="T10"/>
              <a:gd fmla="*/ 2147483646 h 522" name="T11"/>
              <a:gd fmla="*/ 2147483646 w 1028" name="T12"/>
              <a:gd fmla="*/ 2147483646 h 522" name="T13"/>
              <a:gd fmla="*/ 2147483646 w 1028" name="T14"/>
              <a:gd fmla="*/ 2147483646 h 522" name="T15"/>
              <a:gd fmla="*/ 2147483646 w 1028" name="T16"/>
              <a:gd fmla="*/ 2147483646 h 522" name="T17"/>
              <a:gd fmla="*/ 0 w 1028" name="T18"/>
              <a:gd fmla="*/ 2147483646 h 522" name="T19"/>
              <a:gd fmla="*/ 0 w 1028" name="T20"/>
              <a:gd fmla="*/ 2147483646 h 522" name="T21"/>
              <a:gd fmla="*/ 2147483646 w 1028" name="T22"/>
              <a:gd fmla="*/ 0 h 522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028" name="T36"/>
              <a:gd fmla="*/ 0 h 522" name="T37"/>
              <a:gd fmla="*/ 1028 w 1028" name="T38"/>
              <a:gd fmla="*/ 522 h 522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801" name="Freeform 6"/>
          <p:cNvSpPr>
            <a:spLocks noChangeArrowheads="1"/>
          </p:cNvSpPr>
          <p:nvPr/>
        </p:nvSpPr>
        <p:spPr bwMode="auto">
          <a:xfrm flipH="1">
            <a:off x="7564438" y="4891088"/>
            <a:ext cx="2811462" cy="1316037"/>
          </a:xfrm>
          <a:custGeom>
            <a:gdLst>
              <a:gd fmla="*/ 2147483646 w 1028" name="T0"/>
              <a:gd fmla="*/ 0 h 522" name="T1"/>
              <a:gd fmla="*/ 2147483646 w 1028" name="T2"/>
              <a:gd fmla="*/ 0 h 522" name="T3"/>
              <a:gd fmla="*/ 2147483646 w 1028" name="T4"/>
              <a:gd fmla="*/ 2147483646 h 522" name="T5"/>
              <a:gd fmla="*/ 2147483646 w 1028" name="T6"/>
              <a:gd fmla="*/ 2147483646 h 522" name="T7"/>
              <a:gd fmla="*/ 2147483646 w 1028" name="T8"/>
              <a:gd fmla="*/ 2147483646 h 522" name="T9"/>
              <a:gd fmla="*/ 2147483646 w 1028" name="T10"/>
              <a:gd fmla="*/ 2147483646 h 522" name="T11"/>
              <a:gd fmla="*/ 2147483646 w 1028" name="T12"/>
              <a:gd fmla="*/ 2147483646 h 522" name="T13"/>
              <a:gd fmla="*/ 2147483646 w 1028" name="T14"/>
              <a:gd fmla="*/ 2147483646 h 522" name="T15"/>
              <a:gd fmla="*/ 2147483646 w 1028" name="T16"/>
              <a:gd fmla="*/ 2147483646 h 522" name="T17"/>
              <a:gd fmla="*/ 0 w 1028" name="T18"/>
              <a:gd fmla="*/ 2147483646 h 522" name="T19"/>
              <a:gd fmla="*/ 0 w 1028" name="T20"/>
              <a:gd fmla="*/ 2147483646 h 522" name="T21"/>
              <a:gd fmla="*/ 2147483646 w 1028" name="T22"/>
              <a:gd fmla="*/ 0 h 522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028" name="T36"/>
              <a:gd fmla="*/ 0 h 522" name="T37"/>
              <a:gd fmla="*/ 1028 w 1028" name="T38"/>
              <a:gd fmla="*/ 522 h 522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cmpd="sng" w="95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9802" name="矩形 160"/>
          <p:cNvSpPr>
            <a:spLocks noChangeArrowheads="1"/>
          </p:cNvSpPr>
          <p:nvPr/>
        </p:nvSpPr>
        <p:spPr bwMode="auto">
          <a:xfrm>
            <a:off x="3109613" y="1827213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29803" name="矩形 47"/>
          <p:cNvSpPr>
            <a:spLocks noChangeArrowheads="1"/>
          </p:cNvSpPr>
          <p:nvPr/>
        </p:nvSpPr>
        <p:spPr bwMode="auto">
          <a:xfrm>
            <a:off x="1819275" y="2225675"/>
            <a:ext cx="2597150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29804" name="矩形 162"/>
          <p:cNvSpPr>
            <a:spLocks noChangeArrowheads="1"/>
          </p:cNvSpPr>
          <p:nvPr/>
        </p:nvSpPr>
        <p:spPr bwMode="auto">
          <a:xfrm>
            <a:off x="3128662" y="490855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29805" name="矩形 47"/>
          <p:cNvSpPr>
            <a:spLocks noChangeArrowheads="1"/>
          </p:cNvSpPr>
          <p:nvPr/>
        </p:nvSpPr>
        <p:spPr bwMode="auto">
          <a:xfrm>
            <a:off x="1887538" y="5321300"/>
            <a:ext cx="2595562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29806" name="矩形 164"/>
          <p:cNvSpPr>
            <a:spLocks noChangeArrowheads="1"/>
          </p:cNvSpPr>
          <p:nvPr/>
        </p:nvSpPr>
        <p:spPr bwMode="auto">
          <a:xfrm>
            <a:off x="2598438" y="3381375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29807" name="矩形 47"/>
          <p:cNvSpPr>
            <a:spLocks noChangeArrowheads="1"/>
          </p:cNvSpPr>
          <p:nvPr/>
        </p:nvSpPr>
        <p:spPr bwMode="auto">
          <a:xfrm>
            <a:off x="1341438" y="3794125"/>
            <a:ext cx="2595562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29808" name="矩形 166"/>
          <p:cNvSpPr>
            <a:spLocks noChangeArrowheads="1"/>
          </p:cNvSpPr>
          <p:nvPr/>
        </p:nvSpPr>
        <p:spPr bwMode="auto">
          <a:xfrm>
            <a:off x="7985124" y="1827213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29809" name="矩形 47"/>
          <p:cNvSpPr>
            <a:spLocks noChangeArrowheads="1"/>
          </p:cNvSpPr>
          <p:nvPr/>
        </p:nvSpPr>
        <p:spPr bwMode="auto">
          <a:xfrm>
            <a:off x="7959724" y="2225675"/>
            <a:ext cx="2595563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29810" name="矩形 168"/>
          <p:cNvSpPr>
            <a:spLocks noChangeArrowheads="1"/>
          </p:cNvSpPr>
          <p:nvPr/>
        </p:nvSpPr>
        <p:spPr bwMode="auto">
          <a:xfrm>
            <a:off x="7850189" y="4924425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29811" name="矩形 47"/>
          <p:cNvSpPr>
            <a:spLocks noChangeArrowheads="1"/>
          </p:cNvSpPr>
          <p:nvPr/>
        </p:nvSpPr>
        <p:spPr bwMode="auto">
          <a:xfrm>
            <a:off x="7824789" y="5321300"/>
            <a:ext cx="2595562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29812" name="矩形 170"/>
          <p:cNvSpPr>
            <a:spLocks noChangeArrowheads="1"/>
          </p:cNvSpPr>
          <p:nvPr/>
        </p:nvSpPr>
        <p:spPr bwMode="auto">
          <a:xfrm>
            <a:off x="8308974" y="339725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29813" name="矩形 47"/>
          <p:cNvSpPr>
            <a:spLocks noChangeArrowheads="1"/>
          </p:cNvSpPr>
          <p:nvPr/>
        </p:nvSpPr>
        <p:spPr bwMode="auto">
          <a:xfrm>
            <a:off x="8267699" y="3794125"/>
            <a:ext cx="2595563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29814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点击添加标题</a:t>
            </a:r>
          </a:p>
        </p:txBody>
      </p:sp>
      <p:sp>
        <p:nvSpPr>
          <p:cNvPr id="29815" name="文本框 37"/>
          <p:cNvSpPr>
            <a:spLocks noChangeArrowheads="1"/>
          </p:cNvSpPr>
          <p:nvPr/>
        </p:nvSpPr>
        <p:spPr bwMode="auto">
          <a:xfrm>
            <a:off x="70818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Add Your Title</a:t>
            </a:r>
          </a:p>
        </p:txBody>
      </p:sp>
      <p:grpSp>
        <p:nvGrpSpPr>
          <p:cNvPr id="29816" name="Group 120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29758" name="直接连接符 15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59" name="直接连接符 15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pull dir="l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2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2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" presetSubtype="4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" presetSubtype="4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" presetSubtype="4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4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4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4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4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4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7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5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6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" presetSubtype="4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7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8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1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2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9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3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4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7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8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1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2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5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6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9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0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1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3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4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7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8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1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2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64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66"/>
                                        <p:tgtEl>
                                          <p:spTgt spid="2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67"/>
                                        <p:tgtEl>
                                          <p:spTgt spid="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6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71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74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7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78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79"/>
                                        <p:tgtEl>
                                          <p:spTgt spid="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8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83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86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88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90"/>
                                        <p:tgtEl>
                                          <p:spTgt spid="2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91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9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5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8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20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02"/>
                                        <p:tgtEl>
                                          <p:spTgt spid="2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03"/>
                                        <p:tgtEl>
                                          <p:spTgt spid="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20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07"/>
                                        <p:tgtEl>
                                          <p:spTgt spid="2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10"/>
                                        <p:tgtEl>
                                          <p:spTgt spid="2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1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21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14"/>
                                        <p:tgtEl>
                                          <p:spTgt spid="2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15"/>
                                        <p:tgtEl>
                                          <p:spTgt spid="2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2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19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22"/>
                                        <p:tgtEl>
                                          <p:spTgt spid="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3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22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26"/>
                                        <p:tgtEl>
                                          <p:spTgt spid="2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27"/>
                                        <p:tgtEl>
                                          <p:spTgt spid="2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8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2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31"/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34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5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236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750" fill="hold" id="237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3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750" fill="hold" id="239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750" fill="hold" id="241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750" fill="hold" id="243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9701"/>
      <p:bldP grpId="0" spid="29702"/>
      <p:bldP grpId="0" spid="29703"/>
      <p:bldP grpId="0" spid="29704"/>
      <p:bldP grpId="0" spid="29705"/>
      <p:bldP grpId="0" spid="29706"/>
      <p:bldP grpId="0" spid="29707"/>
      <p:bldP grpId="0" spid="29708"/>
      <p:bldP grpId="0" spid="29709"/>
      <p:bldP grpId="0" spid="29710"/>
      <p:bldP grpId="0" spid="29711"/>
      <p:bldP grpId="0" spid="29712"/>
      <p:bldP grpId="0" spid="29713"/>
      <p:bldP grpId="0" spid="29714"/>
      <p:bldP grpId="0" spid="29715"/>
      <p:bldP grpId="0" spid="29716"/>
      <p:bldP grpId="0" spid="29717"/>
      <p:bldP grpId="0" spid="29718"/>
      <p:bldP grpId="0" spid="29719"/>
      <p:bldP grpId="0" spid="29720"/>
      <p:bldP grpId="0" spid="29796"/>
      <p:bldP grpId="0" spid="29797"/>
      <p:bldP grpId="0" spid="29798"/>
      <p:bldP grpId="0" spid="29799"/>
      <p:bldP grpId="0" spid="29800"/>
      <p:bldP grpId="0" spid="29801"/>
      <p:bldP grpId="0" spid="29802"/>
      <p:bldP grpId="0" spid="29803"/>
      <p:bldP grpId="0" spid="29804"/>
      <p:bldP grpId="0" spid="29805"/>
      <p:bldP grpId="0" spid="29806"/>
      <p:bldP grpId="0" spid="29807"/>
      <p:bldP grpId="0" spid="29808"/>
      <p:bldP grpId="0" spid="29809"/>
      <p:bldP grpId="0" spid="29810"/>
      <p:bldP grpId="0" spid="29811"/>
      <p:bldP grpId="0" spid="29812"/>
      <p:bldP grpId="0" spid="29813"/>
      <p:bldP grpId="0" spid="29814"/>
      <p:bldP grpId="0" spid="29815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C70C2769-3C2B-40B1-8B9D-5F208D34D902}" type="slidenum">
              <a:rPr altLang="en-US" lang="zh-CN"/>
              <a:pPr>
                <a:defRPr/>
              </a:pPr>
              <a:t>28</a:t>
            </a:fld>
          </a:p>
        </p:txBody>
      </p:sp>
      <p:sp>
        <p:nvSpPr>
          <p:cNvPr id="30722" name="Freeform 129"/>
          <p:cNvSpPr>
            <a:spLocks noChangeArrowheads="1" noChangeAspect="1" noEditPoints="1"/>
          </p:cNvSpPr>
          <p:nvPr/>
        </p:nvSpPr>
        <p:spPr bwMode="auto">
          <a:xfrm>
            <a:off x="5403850" y="1484313"/>
            <a:ext cx="1384300" cy="1384300"/>
          </a:xfrm>
          <a:custGeom>
            <a:gdLst>
              <a:gd fmla="*/ 2147483646 w 97" name="T0"/>
              <a:gd fmla="*/ 0 h 97" name="T1"/>
              <a:gd fmla="*/ 2147483646 w 97" name="T2"/>
              <a:gd fmla="*/ 0 h 97" name="T3"/>
              <a:gd fmla="*/ 2147483646 w 97" name="T4"/>
              <a:gd fmla="*/ 2147483646 h 97" name="T5"/>
              <a:gd fmla="*/ 2147483646 w 97" name="T6"/>
              <a:gd fmla="*/ 2147483646 h 97" name="T7"/>
              <a:gd fmla="*/ 2147483646 w 97" name="T8"/>
              <a:gd fmla="*/ 2147483646 h 97" name="T9"/>
              <a:gd fmla="*/ 2147483646 w 97" name="T10"/>
              <a:gd fmla="*/ 2147483646 h 97" name="T11"/>
              <a:gd fmla="*/ 2147483646 w 97" name="T12"/>
              <a:gd fmla="*/ 2147483646 h 97" name="T13"/>
              <a:gd fmla="*/ 2147483646 w 97" name="T14"/>
              <a:gd fmla="*/ 2147483646 h 97" name="T15"/>
              <a:gd fmla="*/ 2147483646 w 97" name="T16"/>
              <a:gd fmla="*/ 2147483646 h 97" name="T17"/>
              <a:gd fmla="*/ 2147483646 w 97" name="T18"/>
              <a:gd fmla="*/ 2147483646 h 97" name="T19"/>
              <a:gd fmla="*/ 2147483646 w 97" name="T20"/>
              <a:gd fmla="*/ 0 h 97" name="T21"/>
              <a:gd fmla="*/ 2147483646 w 97" name="T22"/>
              <a:gd fmla="*/ 2147483646 h 97" name="T23"/>
              <a:gd fmla="*/ 2147483646 w 97" name="T24"/>
              <a:gd fmla="*/ 2147483646 h 97" name="T25"/>
              <a:gd fmla="*/ 2147483646 w 97" name="T26"/>
              <a:gd fmla="*/ 2147483646 h 97" name="T27"/>
              <a:gd fmla="*/ 2147483646 w 97" name="T28"/>
              <a:gd fmla="*/ 2147483646 h 97" name="T29"/>
              <a:gd fmla="*/ 2147483646 w 97" name="T30"/>
              <a:gd fmla="*/ 2147483646 h 97" name="T31"/>
              <a:gd fmla="*/ 2147483646 w 97" name="T32"/>
              <a:gd fmla="*/ 2147483646 h 97" name="T33"/>
              <a:gd fmla="*/ 2147483646 w 97" name="T34"/>
              <a:gd fmla="*/ 2147483646 h 97" name="T35"/>
              <a:gd fmla="*/ 2147483646 w 97" name="T36"/>
              <a:gd fmla="*/ 2147483646 h 97" name="T37"/>
              <a:gd fmla="*/ 2147483646 w 97" name="T38"/>
              <a:gd fmla="*/ 2147483646 h 97" name="T39"/>
              <a:gd fmla="*/ 2147483646 w 97" name="T40"/>
              <a:gd fmla="*/ 2147483646 h 97" name="T41"/>
              <a:gd fmla="*/ 2147483646 w 97" name="T42"/>
              <a:gd fmla="*/ 2147483646 h 97" name="T43"/>
              <a:gd fmla="*/ 2147483646 w 97" name="T44"/>
              <a:gd fmla="*/ 2147483646 h 97" name="T45"/>
              <a:gd fmla="*/ 2147483646 w 97" name="T46"/>
              <a:gd fmla="*/ 2147483646 h 97" name="T47"/>
              <a:gd fmla="*/ 2147483646 w 97" name="T48"/>
              <a:gd fmla="*/ 2147483646 h 97" name="T49"/>
              <a:gd fmla="*/ 2147483646 w 97" name="T50"/>
              <a:gd fmla="*/ 2147483646 h 97" name="T51"/>
              <a:gd fmla="*/ 2147483646 w 97" name="T52"/>
              <a:gd fmla="*/ 2147483646 h 97" name="T53"/>
              <a:gd fmla="*/ 2147483646 w 97" name="T54"/>
              <a:gd fmla="*/ 2147483646 h 97" name="T55"/>
              <a:gd fmla="*/ 2147483646 w 97" name="T56"/>
              <a:gd fmla="*/ 2147483646 h 97" name="T57"/>
              <a:gd fmla="*/ 2147483646 w 97" name="T58"/>
              <a:gd fmla="*/ 2147483646 h 97" name="T59"/>
              <a:gd fmla="*/ 2147483646 w 97" name="T60"/>
              <a:gd fmla="*/ 2147483646 h 97" name="T61"/>
              <a:gd fmla="*/ 2147483646 w 97" name="T62"/>
              <a:gd fmla="*/ 2147483646 h 97" name="T63"/>
              <a:gd fmla="*/ 2147483646 w 97" name="T64"/>
              <a:gd fmla="*/ 2147483646 h 97" name="T65"/>
              <a:gd fmla="*/ 2147483646 w 97" name="T66"/>
              <a:gd fmla="*/ 2147483646 h 97" name="T67"/>
              <a:gd fmla="*/ 2147483646 w 97" name="T68"/>
              <a:gd fmla="*/ 2147483646 h 97" name="T69"/>
              <a:gd fmla="*/ 2147483646 w 97" name="T70"/>
              <a:gd fmla="*/ 2147483646 h 97" name="T71"/>
              <a:gd fmla="*/ 2147483646 w 97" name="T72"/>
              <a:gd fmla="*/ 2147483646 h 97" name="T73"/>
              <a:gd fmla="*/ 2147483646 w 97" name="T74"/>
              <a:gd fmla="*/ 2147483646 h 97" name="T75"/>
              <a:gd fmla="*/ 2147483646 w 97" name="T76"/>
              <a:gd fmla="*/ 2147483646 h 97" name="T77"/>
              <a:gd fmla="*/ 0 w 97" name="T78"/>
              <a:gd fmla="*/ 2147483646 h 97" name="T79"/>
              <a:gd fmla="*/ 2147483646 w 97" name="T80"/>
              <a:gd fmla="*/ 2147483646 h 97" name="T81"/>
              <a:gd fmla="*/ 0 w 97" name="T82"/>
              <a:gd fmla="*/ 2147483646 h 97" name="T83"/>
              <a:gd fmla="*/ 0 w 97" name="T84"/>
              <a:gd fmla="*/ 2147483646 h 97" name="T85"/>
              <a:gd fmla="*/ 0 w 97" name="T86"/>
              <a:gd fmla="*/ 2147483646 h 97" name="T87"/>
              <a:gd fmla="*/ 2147483646 w 97" name="T88"/>
              <a:gd fmla="*/ 2147483646 h 97" name="T89"/>
              <a:gd fmla="*/ 2147483646 w 97" name="T90"/>
              <a:gd fmla="*/ 2147483646 h 97" name="T91"/>
              <a:gd fmla="*/ 2147483646 w 97" name="T92"/>
              <a:gd fmla="*/ 2147483646 h 97" name="T93"/>
              <a:gd fmla="*/ 2147483646 w 97" name="T94"/>
              <a:gd fmla="*/ 2147483646 h 97" name="T95"/>
              <a:gd fmla="*/ 2147483646 w 97" name="T96"/>
              <a:gd fmla="*/ 2147483646 h 97" name="T97"/>
              <a:gd fmla="*/ 2147483646 w 97" name="T98"/>
              <a:gd fmla="*/ 2147483646 h 97" name="T99"/>
              <a:gd fmla="*/ 2147483646 w 97" name="T100"/>
              <a:gd fmla="*/ 2147483646 h 97" name="T101"/>
              <a:gd fmla="*/ 2147483646 w 97" name="T102"/>
              <a:gd fmla="*/ 2147483646 h 97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97" name="T156"/>
              <a:gd fmla="*/ 0 h 97" name="T157"/>
              <a:gd fmla="*/ 97 w 97" name="T158"/>
              <a:gd fmla="*/ 97 h 97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97" w="97">
                <a:moveTo>
                  <a:pt x="48" y="0"/>
                </a:moveTo>
                <a:cubicBezTo>
                  <a:pt x="49" y="0"/>
                  <a:pt x="50" y="0"/>
                  <a:pt x="50" y="0"/>
                </a:cubicBezTo>
                <a:cubicBezTo>
                  <a:pt x="52" y="9"/>
                  <a:pt x="53" y="18"/>
                  <a:pt x="53" y="27"/>
                </a:cubicBezTo>
                <a:cubicBezTo>
                  <a:pt x="51" y="28"/>
                  <a:pt x="49" y="30"/>
                  <a:pt x="49" y="33"/>
                </a:cubicBezTo>
                <a:cubicBezTo>
                  <a:pt x="49" y="33"/>
                  <a:pt x="49" y="34"/>
                  <a:pt x="49" y="34"/>
                </a:cubicBezTo>
                <a:cubicBezTo>
                  <a:pt x="45" y="36"/>
                  <a:pt x="41" y="38"/>
                  <a:pt x="37" y="40"/>
                </a:cubicBezTo>
                <a:cubicBezTo>
                  <a:pt x="33" y="42"/>
                  <a:pt x="28" y="44"/>
                  <a:pt x="23" y="46"/>
                </a:cubicBezTo>
                <a:cubicBezTo>
                  <a:pt x="22" y="44"/>
                  <a:pt x="20" y="43"/>
                  <a:pt x="18" y="43"/>
                </a:cubicBezTo>
                <a:cubicBezTo>
                  <a:pt x="16" y="43"/>
                  <a:pt x="14" y="44"/>
                  <a:pt x="13" y="45"/>
                </a:cubicBezTo>
                <a:cubicBezTo>
                  <a:pt x="9" y="43"/>
                  <a:pt x="5" y="40"/>
                  <a:pt x="1" y="38"/>
                </a:cubicBezTo>
                <a:cubicBezTo>
                  <a:pt x="6" y="16"/>
                  <a:pt x="25" y="0"/>
                  <a:pt x="48" y="0"/>
                </a:cubicBezTo>
                <a:close/>
                <a:moveTo>
                  <a:pt x="57" y="1"/>
                </a:moveTo>
                <a:cubicBezTo>
                  <a:pt x="66" y="2"/>
                  <a:pt x="74" y="6"/>
                  <a:pt x="81" y="12"/>
                </a:cubicBezTo>
                <a:cubicBezTo>
                  <a:pt x="75" y="17"/>
                  <a:pt x="68" y="22"/>
                  <a:pt x="61" y="27"/>
                </a:cubicBezTo>
                <a:cubicBezTo>
                  <a:pt x="61" y="26"/>
                  <a:pt x="60" y="26"/>
                  <a:pt x="60" y="26"/>
                </a:cubicBezTo>
                <a:cubicBezTo>
                  <a:pt x="60" y="17"/>
                  <a:pt x="59" y="9"/>
                  <a:pt x="57" y="1"/>
                </a:cubicBezTo>
                <a:close/>
                <a:moveTo>
                  <a:pt x="86" y="17"/>
                </a:moveTo>
                <a:cubicBezTo>
                  <a:pt x="79" y="23"/>
                  <a:pt x="72" y="28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6"/>
                  <a:pt x="62" y="39"/>
                  <a:pt x="59" y="40"/>
                </a:cubicBezTo>
                <a:cubicBezTo>
                  <a:pt x="59" y="42"/>
                  <a:pt x="59" y="43"/>
                  <a:pt x="59" y="45"/>
                </a:cubicBezTo>
                <a:cubicBezTo>
                  <a:pt x="59" y="51"/>
                  <a:pt x="58" y="57"/>
                  <a:pt x="57" y="63"/>
                </a:cubicBezTo>
                <a:cubicBezTo>
                  <a:pt x="59" y="64"/>
                  <a:pt x="60" y="66"/>
                  <a:pt x="60" y="68"/>
                </a:cubicBezTo>
                <a:cubicBezTo>
                  <a:pt x="70" y="71"/>
                  <a:pt x="80" y="73"/>
                  <a:pt x="89" y="75"/>
                </a:cubicBezTo>
                <a:cubicBezTo>
                  <a:pt x="94" y="67"/>
                  <a:pt x="97" y="58"/>
                  <a:pt x="97" y="48"/>
                </a:cubicBezTo>
                <a:cubicBezTo>
                  <a:pt x="97" y="36"/>
                  <a:pt x="93" y="25"/>
                  <a:pt x="86" y="17"/>
                </a:cubicBezTo>
                <a:close/>
                <a:moveTo>
                  <a:pt x="85" y="81"/>
                </a:moveTo>
                <a:cubicBezTo>
                  <a:pt x="76" y="91"/>
                  <a:pt x="63" y="97"/>
                  <a:pt x="49" y="97"/>
                </a:cubicBezTo>
                <a:cubicBezTo>
                  <a:pt x="51" y="90"/>
                  <a:pt x="53" y="83"/>
                  <a:pt x="54" y="77"/>
                </a:cubicBezTo>
                <a:cubicBezTo>
                  <a:pt x="56" y="76"/>
                  <a:pt x="57" y="75"/>
                  <a:pt x="58" y="74"/>
                </a:cubicBezTo>
                <a:cubicBezTo>
                  <a:pt x="67" y="77"/>
                  <a:pt x="76" y="79"/>
                  <a:pt x="85" y="81"/>
                </a:cubicBezTo>
                <a:close/>
                <a:moveTo>
                  <a:pt x="42" y="97"/>
                </a:moveTo>
                <a:cubicBezTo>
                  <a:pt x="22" y="94"/>
                  <a:pt x="6" y="79"/>
                  <a:pt x="1" y="60"/>
                </a:cubicBezTo>
                <a:cubicBezTo>
                  <a:pt x="5" y="59"/>
                  <a:pt x="9" y="58"/>
                  <a:pt x="12" y="57"/>
                </a:cubicBezTo>
                <a:cubicBezTo>
                  <a:pt x="14" y="58"/>
                  <a:pt x="16" y="59"/>
                  <a:pt x="18" y="59"/>
                </a:cubicBezTo>
                <a:cubicBezTo>
                  <a:pt x="19" y="59"/>
                  <a:pt x="20" y="58"/>
                  <a:pt x="21" y="58"/>
                </a:cubicBezTo>
                <a:cubicBezTo>
                  <a:pt x="29" y="62"/>
                  <a:pt x="37" y="66"/>
                  <a:pt x="45" y="70"/>
                </a:cubicBezTo>
                <a:cubicBezTo>
                  <a:pt x="45" y="72"/>
                  <a:pt x="46" y="73"/>
                  <a:pt x="48" y="75"/>
                </a:cubicBezTo>
                <a:cubicBezTo>
                  <a:pt x="46" y="82"/>
                  <a:pt x="44" y="89"/>
                  <a:pt x="42" y="97"/>
                </a:cubicBezTo>
                <a:close/>
                <a:moveTo>
                  <a:pt x="0" y="53"/>
                </a:moveTo>
                <a:cubicBezTo>
                  <a:pt x="3" y="52"/>
                  <a:pt x="5" y="51"/>
                  <a:pt x="8" y="51"/>
                </a:cubicBezTo>
                <a:cubicBezTo>
                  <a:pt x="5" y="49"/>
                  <a:pt x="3" y="47"/>
                  <a:pt x="0" y="45"/>
                </a:cubicBezTo>
                <a:cubicBezTo>
                  <a:pt x="0" y="46"/>
                  <a:pt x="0" y="47"/>
                  <a:pt x="0" y="48"/>
                </a:cubicBezTo>
                <a:cubicBezTo>
                  <a:pt x="0" y="50"/>
                  <a:pt x="0" y="51"/>
                  <a:pt x="0" y="53"/>
                </a:cubicBezTo>
                <a:close/>
                <a:moveTo>
                  <a:pt x="52" y="40"/>
                </a:moveTo>
                <a:cubicBezTo>
                  <a:pt x="48" y="42"/>
                  <a:pt x="44" y="44"/>
                  <a:pt x="40" y="46"/>
                </a:cubicBezTo>
                <a:cubicBezTo>
                  <a:pt x="35" y="48"/>
                  <a:pt x="30" y="50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33" y="56"/>
                  <a:pt x="40" y="60"/>
                  <a:pt x="48" y="63"/>
                </a:cubicBezTo>
                <a:cubicBezTo>
                  <a:pt x="48" y="63"/>
                  <a:pt x="49" y="62"/>
                  <a:pt x="50" y="62"/>
                </a:cubicBezTo>
                <a:cubicBezTo>
                  <a:pt x="51" y="56"/>
                  <a:pt x="52" y="50"/>
                  <a:pt x="52" y="44"/>
                </a:cubicBezTo>
                <a:cubicBezTo>
                  <a:pt x="52" y="43"/>
                  <a:pt x="52" y="42"/>
                  <a:pt x="5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72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5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A5A5A5"/>
                </a:solidFill>
                <a:latin charset="0" panose="020b0604020202020204" pitchFamily="34" typeface="Arial"/>
                <a:ea charset="-127" panose="020b0600000101010101" pitchFamily="34" typeface="Dotum"/>
                <a:sym charset="0" panose="020b0604020202020204" pitchFamily="34" typeface="Arial"/>
              </a:rPr>
              <a:t>PART  03</a:t>
            </a:r>
          </a:p>
        </p:txBody>
      </p:sp>
      <p:sp>
        <p:nvSpPr>
          <p:cNvPr id="30724" name="文本框 8"/>
          <p:cNvSpPr>
            <a:spLocks noChangeArrowheads="1"/>
          </p:cNvSpPr>
          <p:nvPr/>
        </p:nvSpPr>
        <p:spPr bwMode="auto">
          <a:xfrm>
            <a:off x="4202113" y="3384550"/>
            <a:ext cx="3813175" cy="88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5200">
                <a:solidFill>
                  <a:schemeClr val="bg1"/>
                </a:solidFill>
                <a:sym charset="-122" panose="02000000000000000000" pitchFamily="2" typeface="方正兰亭黑_GBK"/>
              </a:rPr>
              <a:t>产品和服务</a:t>
            </a:r>
          </a:p>
        </p:txBody>
      </p:sp>
      <p:sp>
        <p:nvSpPr>
          <p:cNvPr id="30725" name="矩形 51"/>
          <p:cNvSpPr>
            <a:spLocks noChangeArrowheads="1"/>
          </p:cNvSpPr>
          <p:nvPr/>
        </p:nvSpPr>
        <p:spPr bwMode="auto">
          <a:xfrm>
            <a:off x="4416425" y="4418013"/>
            <a:ext cx="3382963" cy="44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zh-CN" lang="en-US" sz="2300">
                <a:solidFill>
                  <a:srgbClr val="7F7F7F"/>
                </a:solidFill>
                <a:latin charset="0" pitchFamily="2" typeface="AvantGarde LT Book"/>
                <a:sym charset="0" panose="020b0604020202020204" pitchFamily="34" typeface="Arial"/>
              </a:rPr>
              <a:t>Product &amp; Service</a:t>
            </a:r>
          </a:p>
        </p:txBody>
      </p:sp>
      <p:sp>
        <p:nvSpPr>
          <p:cNvPr id="30726" name="直接连接符 23"/>
          <p:cNvSpPr>
            <a:spLocks noChangeShapeType="1"/>
          </p:cNvSpPr>
          <p:nvPr/>
        </p:nvSpPr>
        <p:spPr bwMode="auto">
          <a:xfrm>
            <a:off x="4608513" y="4362450"/>
            <a:ext cx="2974975" cy="0"/>
          </a:xfrm>
          <a:prstGeom prst="line">
            <a:avLst/>
          </a:prstGeom>
          <a:noFill/>
          <a:ln w="1905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dur="500" id="9" tmFilter="0, 0; .2, .5; .8, .5; 1, 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30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8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2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1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6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22"/>
      <p:bldP grpId="1" spid="30722"/>
      <p:bldP grpId="0" spid="30723"/>
      <p:bldP grpId="0" spid="30724"/>
      <p:bldP grpId="0" spid="30725"/>
      <p:bldP grpId="0" spid="30726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20976078-FA16-469E-8C75-57629312148C}" type="slidenum">
              <a:rPr altLang="en-US" lang="zh-CN"/>
              <a:pPr>
                <a:defRPr/>
              </a:pPr>
              <a:t>29</a:t>
            </a:fld>
          </a:p>
        </p:txBody>
      </p:sp>
      <p:sp>
        <p:nvSpPr>
          <p:cNvPr id="3174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48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416050" y="4081463"/>
            <a:ext cx="9477375" cy="2036762"/>
            <a:chExt cx="9476539" cy="2036659"/>
          </a:xfrm>
        </p:grpSpPr>
        <p:grpSp>
          <p:nvGrpSpPr>
            <p:cNvPr id="31768" name="Group 5"/>
            <p:cNvGrpSpPr/>
            <p:nvPr/>
          </p:nvGrpSpPr>
          <p:grpSpPr>
            <a:xfrm>
              <a:off x="188638" y="184673"/>
              <a:ext cx="9287901" cy="1851986"/>
              <a:chExt cx="7823700" cy="1560029"/>
            </a:xfrm>
          </p:grpSpPr>
          <p:grpSp>
            <p:nvGrpSpPr>
              <p:cNvPr id="3" name="Group 6"/>
              <p:cNvGrpSpPr/>
              <p:nvPr/>
            </p:nvGrpSpPr>
            <p:grpSpPr>
              <a:xfrm>
                <a:off x="0" y="1063641"/>
                <a:ext cx="1401958" cy="447873"/>
                <a:chExt cx="1182688" cy="377825"/>
              </a:xfrm>
            </p:grpSpPr>
            <p:sp>
              <p:nvSpPr>
                <p:cNvPr id="4" name="Oval 11"/>
                <p:cNvSpPr>
                  <a:spLocks noChangeArrowheads="1"/>
                </p:cNvSpPr>
                <p:nvPr/>
              </p:nvSpPr>
              <p:spPr bwMode="auto">
                <a:xfrm>
                  <a:off x="514350" y="109538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charset="0" panose="020b0604020202020204" pitchFamily="34" typeface="Arial"/>
                    <a:buNone/>
                  </a:pPr>
                  <a:endParaRPr altLang="zh-CN" lang="zh-CN" sz="3200">
                    <a:latin charset="0" panose="020f0502020204030204" pitchFamily="34" typeface="Calibri"/>
                    <a:ea charset="-122" panose="02010600030101010101" pitchFamily="2" typeface="宋体"/>
                  </a:endParaRPr>
                </a:p>
              </p:txBody>
            </p:sp>
            <p:sp>
              <p:nvSpPr>
                <p:cNvPr id="5" name="Freeform 12"/>
                <p:cNvSpPr>
                  <a:spLocks noChangeArrowheads="1" noEditPoints="1"/>
                </p:cNvSpPr>
                <p:nvPr/>
              </p:nvSpPr>
              <p:spPr bwMode="auto">
                <a:xfrm>
                  <a:off x="409575" y="0"/>
                  <a:ext cx="379413" cy="377825"/>
                </a:xfrm>
                <a:custGeom>
                  <a:gdLst>
                    <a:gd fmla="*/ 2147483646 w 101" name="T0"/>
                    <a:gd fmla="*/ 0 h 100" name="T1"/>
                    <a:gd fmla="*/ 2147483646 w 101" name="T2"/>
                    <a:gd fmla="*/ 2147483646 h 100" name="T3"/>
                    <a:gd fmla="*/ 2147483646 w 101" name="T4"/>
                    <a:gd fmla="*/ 2147483646 h 100" name="T5"/>
                    <a:gd fmla="*/ 0 w 101" name="T6"/>
                    <a:gd fmla="*/ 2147483646 h 100" name="T7"/>
                    <a:gd fmla="*/ 2147483646 w 101" name="T8"/>
                    <a:gd fmla="*/ 0 h 100" name="T9"/>
                    <a:gd fmla="*/ 2147483646 w 101" name="T10"/>
                    <a:gd fmla="*/ 2147483646 h 100" name="T11"/>
                    <a:gd fmla="*/ 2147483646 w 101" name="T12"/>
                    <a:gd fmla="*/ 2147483646 h 100" name="T13"/>
                    <a:gd fmla="*/ 2147483646 w 101" name="T14"/>
                    <a:gd fmla="*/ 2147483646 h 100" name="T15"/>
                    <a:gd fmla="*/ 2147483646 w 101" name="T16"/>
                    <a:gd fmla="*/ 2147483646 h 100" name="T17"/>
                    <a:gd fmla="*/ 2147483646 w 101" name="T18"/>
                    <a:gd fmla="*/ 2147483646 h 100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101" name="T30"/>
                    <a:gd fmla="*/ 0 h 100" name="T31"/>
                    <a:gd fmla="*/ 101 w 101" name="T32"/>
                    <a:gd fmla="*/ 100 h 100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00" w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/>
                <a:p>
                  <a:endParaRPr altLang="en-US" lang="zh-CN"/>
                </a:p>
              </p:txBody>
            </p:sp>
            <p:sp>
              <p:nvSpPr>
                <p:cNvPr id="6" name="Oval 13"/>
                <p:cNvSpPr>
                  <a:spLocks noChangeArrowheads="1"/>
                </p:cNvSpPr>
                <p:nvPr/>
              </p:nvSpPr>
              <p:spPr bwMode="auto">
                <a:xfrm>
                  <a:off x="912813" y="109538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charset="0" panose="020b0604020202020204" pitchFamily="34" typeface="Arial"/>
                    <a:buNone/>
                  </a:pPr>
                  <a:endParaRPr altLang="zh-CN" lang="zh-CN" sz="3200">
                    <a:latin charset="0" panose="020f0502020204030204" pitchFamily="34" typeface="Calibri"/>
                    <a:ea charset="-122" panose="02010600030101010101" pitchFamily="2" typeface="宋体"/>
                  </a:endParaRPr>
                </a:p>
              </p:txBody>
            </p:sp>
            <p:sp>
              <p:nvSpPr>
                <p:cNvPr id="7" name="Freeform 14"/>
                <p:cNvSpPr>
                  <a:spLocks noChangeArrowheads="1" noEditPoints="1"/>
                </p:cNvSpPr>
                <p:nvPr/>
              </p:nvSpPr>
              <p:spPr bwMode="auto">
                <a:xfrm>
                  <a:off x="808038" y="0"/>
                  <a:ext cx="374650" cy="377825"/>
                </a:xfrm>
                <a:custGeom>
                  <a:gdLst>
                    <a:gd fmla="*/ 2147483646 w 100" name="T0"/>
                    <a:gd fmla="*/ 0 h 100" name="T1"/>
                    <a:gd fmla="*/ 2147483646 w 100" name="T2"/>
                    <a:gd fmla="*/ 2147483646 h 100" name="T3"/>
                    <a:gd fmla="*/ 2147483646 w 100" name="T4"/>
                    <a:gd fmla="*/ 2147483646 h 100" name="T5"/>
                    <a:gd fmla="*/ 0 w 100" name="T6"/>
                    <a:gd fmla="*/ 2147483646 h 100" name="T7"/>
                    <a:gd fmla="*/ 2147483646 w 100" name="T8"/>
                    <a:gd fmla="*/ 0 h 100" name="T9"/>
                    <a:gd fmla="*/ 2147483646 w 100" name="T10"/>
                    <a:gd fmla="*/ 2147483646 h 100" name="T11"/>
                    <a:gd fmla="*/ 2147483646 w 100" name="T12"/>
                    <a:gd fmla="*/ 2147483646 h 100" name="T13"/>
                    <a:gd fmla="*/ 2147483646 w 100" name="T14"/>
                    <a:gd fmla="*/ 2147483646 h 100" name="T15"/>
                    <a:gd fmla="*/ 2147483646 w 100" name="T16"/>
                    <a:gd fmla="*/ 2147483646 h 100" name="T17"/>
                    <a:gd fmla="*/ 2147483646 w 100" name="T18"/>
                    <a:gd fmla="*/ 2147483646 h 100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100" name="T30"/>
                    <a:gd fmla="*/ 0 h 100" name="T31"/>
                    <a:gd fmla="*/ 100 w 100" name="T32"/>
                    <a:gd fmla="*/ 100 h 100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00" w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/>
                <a:p>
                  <a:endParaRPr altLang="en-US" lang="zh-CN"/>
                </a:p>
              </p:txBody>
            </p:sp>
            <p:sp>
              <p:nvSpPr>
                <p:cNvPr id="8" name="Oval 15"/>
                <p:cNvSpPr>
                  <a:spLocks noChangeArrowheads="1"/>
                </p:cNvSpPr>
                <p:nvPr/>
              </p:nvSpPr>
              <p:spPr bwMode="auto">
                <a:xfrm>
                  <a:off x="109538" y="109538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charset="0" panose="020b0604020202020204" pitchFamily="34" typeface="Arial"/>
                    <a:buNone/>
                  </a:pPr>
                  <a:endParaRPr altLang="zh-CN" lang="zh-CN" sz="3200">
                    <a:latin charset="0" panose="020f0502020204030204" pitchFamily="34" typeface="Calibri"/>
                    <a:ea charset="-122" panose="02010600030101010101" pitchFamily="2" typeface="宋体"/>
                  </a:endParaRPr>
                </a:p>
              </p:txBody>
            </p:sp>
            <p:sp>
              <p:nvSpPr>
                <p:cNvPr id="31791" name="Freeform 16"/>
                <p:cNvSpPr>
                  <a:spLocks noChangeArrowheads="1" noEditPoints="1"/>
                </p:cNvSpPr>
                <p:nvPr/>
              </p:nvSpPr>
              <p:spPr bwMode="auto">
                <a:xfrm>
                  <a:off x="0" y="0"/>
                  <a:ext cx="379413" cy="377825"/>
                </a:xfrm>
                <a:custGeom>
                  <a:gdLst>
                    <a:gd fmla="*/ 2147483646 w 101" name="T0"/>
                    <a:gd fmla="*/ 0 h 100" name="T1"/>
                    <a:gd fmla="*/ 2147483646 w 101" name="T2"/>
                    <a:gd fmla="*/ 2147483646 h 100" name="T3"/>
                    <a:gd fmla="*/ 2147483646 w 101" name="T4"/>
                    <a:gd fmla="*/ 2147483646 h 100" name="T5"/>
                    <a:gd fmla="*/ 0 w 101" name="T6"/>
                    <a:gd fmla="*/ 2147483646 h 100" name="T7"/>
                    <a:gd fmla="*/ 2147483646 w 101" name="T8"/>
                    <a:gd fmla="*/ 0 h 100" name="T9"/>
                    <a:gd fmla="*/ 2147483646 w 101" name="T10"/>
                    <a:gd fmla="*/ 2147483646 h 100" name="T11"/>
                    <a:gd fmla="*/ 2147483646 w 101" name="T12"/>
                    <a:gd fmla="*/ 2147483646 h 100" name="T13"/>
                    <a:gd fmla="*/ 2147483646 w 101" name="T14"/>
                    <a:gd fmla="*/ 2147483646 h 100" name="T15"/>
                    <a:gd fmla="*/ 2147483646 w 101" name="T16"/>
                    <a:gd fmla="*/ 2147483646 h 100" name="T17"/>
                    <a:gd fmla="*/ 2147483646 w 101" name="T18"/>
                    <a:gd fmla="*/ 2147483646 h 100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101" name="T30"/>
                    <a:gd fmla="*/ 0 h 100" name="T31"/>
                    <a:gd fmla="*/ 101 w 101" name="T32"/>
                    <a:gd fmla="*/ 100 h 100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00" w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9" name="Group 13"/>
              <p:cNvGrpSpPr/>
              <p:nvPr/>
            </p:nvGrpSpPr>
            <p:grpSpPr>
              <a:xfrm>
                <a:off x="5578685" y="0"/>
                <a:ext cx="2245015" cy="1560029"/>
                <a:chExt cx="1893888" cy="1316037"/>
              </a:xfrm>
            </p:grpSpPr>
            <p:sp>
              <p:nvSpPr>
                <p:cNvPr id="10" name="Freeform 5"/>
                <p:cNvSpPr>
                  <a:spLocks noChangeArrowheads="1" noEditPoints="1"/>
                </p:cNvSpPr>
                <p:nvPr/>
              </p:nvSpPr>
              <p:spPr bwMode="auto">
                <a:xfrm>
                  <a:off x="1187450" y="333375"/>
                  <a:ext cx="706438" cy="857250"/>
                </a:xfrm>
                <a:custGeom>
                  <a:gdLst>
                    <a:gd fmla="*/ 2147483646 w 188" name="T0"/>
                    <a:gd fmla="*/ 2147483646 h 227" name="T1"/>
                    <a:gd fmla="*/ 2147483646 w 188" name="T2"/>
                    <a:gd fmla="*/ 2147483646 h 227" name="T3"/>
                    <a:gd fmla="*/ 2147483646 w 188" name="T4"/>
                    <a:gd fmla="*/ 2147483646 h 227" name="T5"/>
                    <a:gd fmla="*/ 2147483646 w 188" name="T6"/>
                    <a:gd fmla="*/ 2147483646 h 227" name="T7"/>
                    <a:gd fmla="*/ 2147483646 w 188" name="T8"/>
                    <a:gd fmla="*/ 0 h 227" name="T9"/>
                    <a:gd fmla="*/ 2147483646 w 188" name="T10"/>
                    <a:gd fmla="*/ 2147483646 h 227" name="T11"/>
                    <a:gd fmla="*/ 2147483646 w 188" name="T12"/>
                    <a:gd fmla="*/ 2147483646 h 227" name="T13"/>
                    <a:gd fmla="*/ 2147483646 w 188" name="T14"/>
                    <a:gd fmla="*/ 2147483646 h 227" name="T15"/>
                    <a:gd fmla="*/ 2147483646 w 188" name="T16"/>
                    <a:gd fmla="*/ 2147483646 h 227" name="T17"/>
                    <a:gd fmla="*/ 2147483646 w 188" name="T18"/>
                    <a:gd fmla="*/ 2147483646 h 227" name="T19"/>
                    <a:gd fmla="*/ 2147483646 w 188" name="T20"/>
                    <a:gd fmla="*/ 2147483646 h 227" name="T21"/>
                    <a:gd fmla="*/ 2147483646 w 188" name="T22"/>
                    <a:gd fmla="*/ 2147483646 h 227" name="T23"/>
                    <a:gd fmla="*/ 2147483646 w 188" name="T24"/>
                    <a:gd fmla="*/ 2147483646 h 227" name="T25"/>
                    <a:gd fmla="*/ 2147483646 w 188" name="T26"/>
                    <a:gd fmla="*/ 2147483646 h 227" name="T27"/>
                    <a:gd fmla="*/ 2147483646 w 188" name="T28"/>
                    <a:gd fmla="*/ 2147483646 h 227" name="T29"/>
                    <a:gd fmla="*/ 2147483646 w 188" name="T30"/>
                    <a:gd fmla="*/ 2147483646 h 227" name="T31"/>
                    <a:gd fmla="*/ 2147483646 w 188" name="T32"/>
                    <a:gd fmla="*/ 2147483646 h 227" name="T33"/>
                    <a:gd fmla="*/ 2147483646 w 188" name="T34"/>
                    <a:gd fmla="*/ 2147483646 h 227" name="T35"/>
                    <a:gd fmla="*/ 2147483646 w 188" name="T36"/>
                    <a:gd fmla="*/ 2147483646 h 227" name="T37"/>
                    <a:gd fmla="*/ 2147483646 w 188" name="T38"/>
                    <a:gd fmla="*/ 2147483646 h 227" name="T39"/>
                    <a:gd fmla="*/ 2147483646 w 188" name="T40"/>
                    <a:gd fmla="*/ 2147483646 h 227" name="T41"/>
                    <a:gd fmla="*/ 2147483646 w 188" name="T42"/>
                    <a:gd fmla="*/ 2147483646 h 227" name="T43"/>
                    <a:gd fmla="*/ 2147483646 w 188" name="T44"/>
                    <a:gd fmla="*/ 2147483646 h 227" name="T45"/>
                    <a:gd fmla="*/ 2147483646 w 188" name="T46"/>
                    <a:gd fmla="*/ 2147483646 h 227" name="T47"/>
                    <a:gd fmla="*/ 2147483646 w 188" name="T48"/>
                    <a:gd fmla="*/ 2147483646 h 227" name="T49"/>
                    <a:gd fmla="*/ 2147483646 w 188" name="T50"/>
                    <a:gd fmla="*/ 2147483646 h 227" name="T51"/>
                    <a:gd fmla="*/ 2147483646 w 188" name="T52"/>
                    <a:gd fmla="*/ 2147483646 h 227" name="T53"/>
                    <a:gd fmla="*/ 2147483646 w 188" name="T54"/>
                    <a:gd fmla="*/ 2147483646 h 227" name="T55"/>
                    <a:gd fmla="*/ 2147483646 w 188" name="T56"/>
                    <a:gd fmla="*/ 2147483646 h 227" name="T57"/>
                    <a:gd fmla="*/ 2147483646 w 188" name="T58"/>
                    <a:gd fmla="*/ 2147483646 h 227" name="T59"/>
                    <a:gd fmla="*/ 2147483646 w 188" name="T60"/>
                    <a:gd fmla="*/ 2147483646 h 227" name="T61"/>
                    <a:gd fmla="*/ 2147483646 w 188" name="T62"/>
                    <a:gd fmla="*/ 2147483646 h 227" name="T63"/>
                    <a:gd fmla="*/ 2147483646 w 188" name="T64"/>
                    <a:gd fmla="*/ 2147483646 h 227" name="T65"/>
                    <a:gd fmla="*/ 2147483646 w 188" name="T66"/>
                    <a:gd fmla="*/ 2147483646 h 227" name="T67"/>
                    <a:gd fmla="*/ 2147483646 w 188" name="T68"/>
                    <a:gd fmla="*/ 2147483646 h 227" name="T69"/>
                    <a:gd fmla="*/ 2147483646 w 188" name="T70"/>
                    <a:gd fmla="*/ 2147483646 h 227" name="T71"/>
                    <a:gd fmla="*/ 2147483646 w 188" name="T72"/>
                    <a:gd fmla="*/ 2147483646 h 227" name="T73"/>
                    <a:gd fmla="*/ 0 w 188" name="T74"/>
                    <a:gd fmla="*/ 2147483646 h 227" name="T75"/>
                    <a:gd fmla="*/ 2147483646 w 188" name="T76"/>
                    <a:gd fmla="*/ 2147483646 h 227" name="T77"/>
                    <a:gd fmla="*/ 2147483646 w 188" name="T78"/>
                    <a:gd fmla="*/ 2147483646 h 227" name="T79"/>
                    <a:gd fmla="*/ 2147483646 w 188" name="T80"/>
                    <a:gd fmla="*/ 2147483646 h 227" name="T81"/>
                    <a:gd fmla="*/ 2147483646 w 188" name="T82"/>
                    <a:gd fmla="*/ 2147483646 h 227" name="T83"/>
                    <a:gd fmla="*/ 2147483646 w 188" name="T84"/>
                    <a:gd fmla="*/ 2147483646 h 227" name="T85"/>
                    <a:gd fmla="*/ 2147483646 w 188" name="T86"/>
                    <a:gd fmla="*/ 2147483646 h 227" name="T87"/>
                    <a:gd fmla="*/ 2147483646 w 188" name="T88"/>
                    <a:gd fmla="*/ 2147483646 h 227" name="T89"/>
                    <a:gd fmla="*/ 2147483646 w 188" name="T90"/>
                    <a:gd fmla="*/ 2147483646 h 227" name="T91"/>
                    <a:gd fmla="*/ 2147483646 w 188" name="T92"/>
                    <a:gd fmla="*/ 2147483646 h 227" name="T93"/>
                    <a:gd fmla="*/ 2147483646 w 188" name="T94"/>
                    <a:gd fmla="*/ 2147483646 h 227" name="T95"/>
                    <a:gd fmla="*/ 2147483646 w 188" name="T96"/>
                    <a:gd fmla="*/ 2147483646 h 227" name="T97"/>
                    <a:gd fmla="*/ 2147483646 w 188" name="T98"/>
                    <a:gd fmla="*/ 2147483646 h 227" name="T99"/>
                    <a:gd fmla="*/ 2147483646 w 188" name="T100"/>
                    <a:gd fmla="*/ 2147483646 h 227" name="T101"/>
                    <a:gd fmla="*/ 2147483646 w 188" name="T102"/>
                    <a:gd fmla="*/ 2147483646 h 227" name="T103"/>
                    <a:gd fmla="*/ 2147483646 w 188" name="T104"/>
                    <a:gd fmla="*/ 2147483646 h 227" name="T105"/>
                    <a:gd fmla="*/ 2147483646 w 188" name="T106"/>
                    <a:gd fmla="*/ 2147483646 h 227" name="T107"/>
                    <a:gd fmla="*/ 2147483646 w 188" name="T108"/>
                    <a:gd fmla="*/ 2147483646 h 227" name="T109"/>
                    <a:gd fmla="*/ 2147483646 w 188" name="T110"/>
                    <a:gd fmla="*/ 2147483646 h 227" name="T111"/>
                    <a:gd fmla="*/ 2147483646 w 188" name="T112"/>
                    <a:gd fmla="*/ 2147483646 h 227" name="T113"/>
                    <a:gd fmla="*/ 2147483646 w 188" name="T114"/>
                    <a:gd fmla="*/ 2147483646 h 227" name="T115"/>
                    <a:gd fmla="*/ 2147483646 w 188" name="T116"/>
                    <a:gd fmla="*/ 2147483646 h 227" name="T117"/>
                    <a:gd fmla="*/ 2147483646 w 188" name="T118"/>
                    <a:gd fmla="*/ 2147483646 h 227" name="T119"/>
                    <a:gd fmla="*/ 2147483646 w 188" name="T120"/>
                    <a:gd fmla="*/ 2147483646 h 227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  <a:gd fmla="*/ 0 60000 65536" name="T141"/>
                    <a:gd fmla="*/ 0 60000 65536" name="T142"/>
                    <a:gd fmla="*/ 0 60000 65536" name="T143"/>
                    <a:gd fmla="*/ 0 60000 65536" name="T144"/>
                    <a:gd fmla="*/ 0 60000 65536" name="T145"/>
                    <a:gd fmla="*/ 0 60000 65536" name="T146"/>
                    <a:gd fmla="*/ 0 60000 65536" name="T147"/>
                    <a:gd fmla="*/ 0 60000 65536" name="T148"/>
                    <a:gd fmla="*/ 0 60000 65536" name="T149"/>
                    <a:gd fmla="*/ 0 60000 65536" name="T150"/>
                    <a:gd fmla="*/ 0 60000 65536" name="T151"/>
                    <a:gd fmla="*/ 0 60000 65536" name="T152"/>
                    <a:gd fmla="*/ 0 60000 65536" name="T153"/>
                    <a:gd fmla="*/ 0 60000 65536" name="T154"/>
                    <a:gd fmla="*/ 0 60000 65536" name="T155"/>
                    <a:gd fmla="*/ 0 60000 65536" name="T156"/>
                    <a:gd fmla="*/ 0 60000 65536" name="T157"/>
                    <a:gd fmla="*/ 0 60000 65536" name="T158"/>
                    <a:gd fmla="*/ 0 60000 65536" name="T159"/>
                    <a:gd fmla="*/ 0 60000 65536" name="T160"/>
                    <a:gd fmla="*/ 0 60000 65536" name="T161"/>
                    <a:gd fmla="*/ 0 60000 65536" name="T162"/>
                    <a:gd fmla="*/ 0 60000 65536" name="T163"/>
                    <a:gd fmla="*/ 0 60000 65536" name="T164"/>
                    <a:gd fmla="*/ 0 60000 65536" name="T165"/>
                    <a:gd fmla="*/ 0 60000 65536" name="T166"/>
                    <a:gd fmla="*/ 0 60000 65536" name="T167"/>
                    <a:gd fmla="*/ 0 60000 65536" name="T168"/>
                    <a:gd fmla="*/ 0 60000 65536" name="T169"/>
                    <a:gd fmla="*/ 0 60000 65536" name="T170"/>
                    <a:gd fmla="*/ 0 60000 65536" name="T171"/>
                    <a:gd fmla="*/ 0 60000 65536" name="T172"/>
                    <a:gd fmla="*/ 0 60000 65536" name="T173"/>
                    <a:gd fmla="*/ 0 60000 65536" name="T174"/>
                    <a:gd fmla="*/ 0 60000 65536" name="T175"/>
                    <a:gd fmla="*/ 0 60000 65536" name="T176"/>
                    <a:gd fmla="*/ 0 60000 65536" name="T177"/>
                    <a:gd fmla="*/ 0 60000 65536" name="T178"/>
                    <a:gd fmla="*/ 0 60000 65536" name="T179"/>
                    <a:gd fmla="*/ 0 60000 65536" name="T180"/>
                    <a:gd fmla="*/ 0 60000 65536" name="T181"/>
                    <a:gd fmla="*/ 0 60000 65536" name="T182"/>
                    <a:gd fmla="*/ 0 w 188" name="T183"/>
                    <a:gd fmla="*/ 0 h 227" name="T184"/>
                    <a:gd fmla="*/ 188 w 188" name="T185"/>
                    <a:gd fmla="*/ 227 h 227" name="T186"/>
                  </a:gdLst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b="T186" l="T183" r="T185" t="T184"/>
                  <a:pathLst>
                    <a:path h="226" w="188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/>
                <a:p>
                  <a:endParaRPr altLang="en-US" lang="zh-CN"/>
                </a:p>
              </p:txBody>
            </p:sp>
            <p:sp>
              <p:nvSpPr>
                <p:cNvPr id="31777" name="Freeform 6"/>
                <p:cNvSpPr>
                  <a:spLocks noChangeArrowheads="1" noEditPoints="1"/>
                </p:cNvSpPr>
                <p:nvPr/>
              </p:nvSpPr>
              <p:spPr bwMode="auto">
                <a:xfrm>
                  <a:off x="1231900" y="938212"/>
                  <a:ext cx="376238" cy="377825"/>
                </a:xfrm>
                <a:custGeom>
                  <a:gdLst>
                    <a:gd fmla="*/ 2147483646 w 100" name="T0"/>
                    <a:gd fmla="*/ 0 h 100" name="T1"/>
                    <a:gd fmla="*/ 2147483646 w 100" name="T2"/>
                    <a:gd fmla="*/ 2147483646 h 100" name="T3"/>
                    <a:gd fmla="*/ 2147483646 w 100" name="T4"/>
                    <a:gd fmla="*/ 2147483646 h 100" name="T5"/>
                    <a:gd fmla="*/ 0 w 100" name="T6"/>
                    <a:gd fmla="*/ 2147483646 h 100" name="T7"/>
                    <a:gd fmla="*/ 2147483646 w 100" name="T8"/>
                    <a:gd fmla="*/ 0 h 100" name="T9"/>
                    <a:gd fmla="*/ 2147483646 w 100" name="T10"/>
                    <a:gd fmla="*/ 2147483646 h 100" name="T11"/>
                    <a:gd fmla="*/ 2147483646 w 100" name="T12"/>
                    <a:gd fmla="*/ 2147483646 h 100" name="T13"/>
                    <a:gd fmla="*/ 2147483646 w 100" name="T14"/>
                    <a:gd fmla="*/ 2147483646 h 100" name="T15"/>
                    <a:gd fmla="*/ 2147483646 w 100" name="T16"/>
                    <a:gd fmla="*/ 2147483646 h 100" name="T17"/>
                    <a:gd fmla="*/ 2147483646 w 100" name="T18"/>
                    <a:gd fmla="*/ 2147483646 h 100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100" name="T30"/>
                    <a:gd fmla="*/ 0 h 100" name="T31"/>
                    <a:gd fmla="*/ 100 w 100" name="T32"/>
                    <a:gd fmla="*/ 100 h 100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00" w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/>
                <a:p>
                  <a:endParaRPr altLang="en-US" lang="zh-CN"/>
                </a:p>
              </p:txBody>
            </p:sp>
            <p:sp>
              <p:nvSpPr>
                <p:cNvPr id="31778" name="Oval 7"/>
                <p:cNvSpPr>
                  <a:spLocks noChangeArrowheads="1"/>
                </p:cNvSpPr>
                <p:nvPr/>
              </p:nvSpPr>
              <p:spPr bwMode="auto">
                <a:xfrm>
                  <a:off x="1336675" y="1047750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charset="0" panose="020b0604020202020204" pitchFamily="34" typeface="Arial"/>
                    <a:buNone/>
                  </a:pPr>
                  <a:endParaRPr altLang="zh-CN" lang="zh-CN" sz="3200">
                    <a:latin charset="0" panose="020f0502020204030204" pitchFamily="34" typeface="Calibri"/>
                    <a:ea charset="-122" panose="02010600030101010101" pitchFamily="2" typeface="宋体"/>
                  </a:endParaRPr>
                </a:p>
              </p:txBody>
            </p:sp>
            <p:sp>
              <p:nvSpPr>
                <p:cNvPr id="11" name="Oval 8"/>
                <p:cNvSpPr>
                  <a:spLocks noChangeArrowheads="1"/>
                </p:cNvSpPr>
                <p:nvPr/>
              </p:nvSpPr>
              <p:spPr bwMode="auto">
                <a:xfrm>
                  <a:off x="142875" y="1047750"/>
                  <a:ext cx="160338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charset="0" panose="020b0604020202020204" pitchFamily="34" typeface="Arial"/>
                    <a:buNone/>
                  </a:pPr>
                  <a:endParaRPr altLang="zh-CN" lang="zh-CN" sz="3200">
                    <a:latin charset="0" panose="020f0502020204030204" pitchFamily="34" typeface="Calibri"/>
                    <a:ea charset="-122" panose="02010600030101010101" pitchFamily="2" typeface="宋体"/>
                  </a:endParaRPr>
                </a:p>
              </p:txBody>
            </p:sp>
            <p:sp>
              <p:nvSpPr>
                <p:cNvPr id="12" name="Freeform 9"/>
                <p:cNvSpPr>
                  <a:spLocks noChangeArrowheads="1"/>
                </p:cNvSpPr>
                <p:nvPr/>
              </p:nvSpPr>
              <p:spPr bwMode="auto">
                <a:xfrm>
                  <a:off x="1220787" y="306387"/>
                  <a:ext cx="123825" cy="615950"/>
                </a:xfrm>
                <a:custGeom>
                  <a:gdLst>
                    <a:gd fmla="*/ 2147483646 w 33" name="T0"/>
                    <a:gd fmla="*/ 2147483646 h 163" name="T1"/>
                    <a:gd fmla="*/ 2147483646 w 33" name="T2"/>
                    <a:gd fmla="*/ 2147483646 h 163" name="T3"/>
                    <a:gd fmla="*/ 2147483646 w 33" name="T4"/>
                    <a:gd fmla="*/ 2147483646 h 163" name="T5"/>
                    <a:gd fmla="*/ 2147483646 w 33" name="T6"/>
                    <a:gd fmla="*/ 2147483646 h 163" name="T7"/>
                    <a:gd fmla="*/ 2147483646 w 33" name="T8"/>
                    <a:gd fmla="*/ 2147483646 h 163" name="T9"/>
                    <a:gd fmla="*/ 2147483646 w 33" name="T10"/>
                    <a:gd fmla="*/ 2147483646 h 163" name="T11"/>
                    <a:gd fmla="*/ 2147483646 w 33" name="T12"/>
                    <a:gd fmla="*/ 2147483646 h 163" name="T13"/>
                    <a:gd fmla="*/ 2147483646 w 33" name="T14"/>
                    <a:gd fmla="*/ 2147483646 h 163" name="T15"/>
                    <a:gd fmla="*/ 2147483646 w 33" name="T16"/>
                    <a:gd fmla="*/ 2147483646 h 163" name="T17"/>
                    <a:gd fmla="*/ 0 w 33" name="T18"/>
                    <a:gd fmla="*/ 2147483646 h 163" name="T19"/>
                    <a:gd fmla="*/ 2147483646 w 33" name="T20"/>
                    <a:gd fmla="*/ 2147483646 h 163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w 33" name="T33"/>
                    <a:gd fmla="*/ 0 h 163" name="T34"/>
                    <a:gd fmla="*/ 33 w 33" name="T35"/>
                    <a:gd fmla="*/ 163 h 163" name="T36"/>
                  </a:gdLst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b="T36" l="T33" r="T35" t="T34"/>
                  <a:pathLst>
                    <a:path h="163" w="3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/>
                <a:p>
                  <a:endParaRPr altLang="en-US" lang="zh-CN"/>
                </a:p>
              </p:txBody>
            </p:sp>
            <p:sp>
              <p:nvSpPr>
                <p:cNvPr id="13" name="Freeform 10"/>
                <p:cNvSpPr>
                  <a:spLocks noChangeArrowheads="1" noEditPoints="1"/>
                </p:cNvSpPr>
                <p:nvPr/>
              </p:nvSpPr>
              <p:spPr bwMode="auto">
                <a:xfrm>
                  <a:off x="33337" y="938212"/>
                  <a:ext cx="379413" cy="377825"/>
                </a:xfrm>
                <a:custGeom>
                  <a:gdLst>
                    <a:gd fmla="*/ 2147483646 w 101" name="T0"/>
                    <a:gd fmla="*/ 0 h 100" name="T1"/>
                    <a:gd fmla="*/ 2147483646 w 101" name="T2"/>
                    <a:gd fmla="*/ 2147483646 h 100" name="T3"/>
                    <a:gd fmla="*/ 2147483646 w 101" name="T4"/>
                    <a:gd fmla="*/ 2147483646 h 100" name="T5"/>
                    <a:gd fmla="*/ 0 w 101" name="T6"/>
                    <a:gd fmla="*/ 2147483646 h 100" name="T7"/>
                    <a:gd fmla="*/ 2147483646 w 101" name="T8"/>
                    <a:gd fmla="*/ 0 h 100" name="T9"/>
                    <a:gd fmla="*/ 2147483646 w 101" name="T10"/>
                    <a:gd fmla="*/ 2147483646 h 100" name="T11"/>
                    <a:gd fmla="*/ 2147483646 w 101" name="T12"/>
                    <a:gd fmla="*/ 2147483646 h 100" name="T13"/>
                    <a:gd fmla="*/ 2147483646 w 101" name="T14"/>
                    <a:gd fmla="*/ 2147483646 h 100" name="T15"/>
                    <a:gd fmla="*/ 2147483646 w 101" name="T16"/>
                    <a:gd fmla="*/ 2147483646 h 100" name="T17"/>
                    <a:gd fmla="*/ 2147483646 w 101" name="T18"/>
                    <a:gd fmla="*/ 2147483646 h 100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101" name="T30"/>
                    <a:gd fmla="*/ 0 h 100" name="T31"/>
                    <a:gd fmla="*/ 101 w 101" name="T32"/>
                    <a:gd fmla="*/ 100 h 100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00" w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/>
                <a:p>
                  <a:endParaRPr altLang="en-US" lang="zh-CN"/>
                </a:p>
              </p:txBody>
            </p:sp>
            <p:sp>
              <p:nvSpPr>
                <p:cNvPr id="14" name="Oval 17"/>
                <p:cNvSpPr>
                  <a:spLocks noChangeArrowheads="1"/>
                </p:cNvSpPr>
                <p:nvPr/>
              </p:nvSpPr>
              <p:spPr bwMode="auto">
                <a:xfrm>
                  <a:off x="544512" y="1047750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-122" panose="02000000000000000000" pitchFamily="2" typeface="方正兰亭黑_GBK"/>
                      <a:ea charset="-122" panose="02000000000000000000" pitchFamily="2" typeface="方正兰亭黑_GBK"/>
                      <a:sym charset="0" panose="020f0502020204030204" pitchFamily="34" typeface="Calibri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charset="0" panose="020b0604020202020204" pitchFamily="34" typeface="Arial"/>
                    <a:buNone/>
                  </a:pPr>
                  <a:endParaRPr altLang="zh-CN" lang="zh-CN" sz="3200">
                    <a:latin charset="0" panose="020f0502020204030204" pitchFamily="34" typeface="Calibri"/>
                    <a:ea charset="-122" panose="02010600030101010101" pitchFamily="2" typeface="宋体"/>
                  </a:endParaRPr>
                </a:p>
              </p:txBody>
            </p:sp>
            <p:sp>
              <p:nvSpPr>
                <p:cNvPr id="15" name="Freeform 18"/>
                <p:cNvSpPr>
                  <a:spLocks noChangeArrowheads="1" noEditPoints="1"/>
                </p:cNvSpPr>
                <p:nvPr/>
              </p:nvSpPr>
              <p:spPr bwMode="auto">
                <a:xfrm>
                  <a:off x="439737" y="938212"/>
                  <a:ext cx="379413" cy="377825"/>
                </a:xfrm>
                <a:custGeom>
                  <a:gdLst>
                    <a:gd fmla="*/ 2147483646 w 101" name="T0"/>
                    <a:gd fmla="*/ 0 h 100" name="T1"/>
                    <a:gd fmla="*/ 2147483646 w 101" name="T2"/>
                    <a:gd fmla="*/ 2147483646 h 100" name="T3"/>
                    <a:gd fmla="*/ 2147483646 w 101" name="T4"/>
                    <a:gd fmla="*/ 2147483646 h 100" name="T5"/>
                    <a:gd fmla="*/ 0 w 101" name="T6"/>
                    <a:gd fmla="*/ 2147483646 h 100" name="T7"/>
                    <a:gd fmla="*/ 2147483646 w 101" name="T8"/>
                    <a:gd fmla="*/ 0 h 100" name="T9"/>
                    <a:gd fmla="*/ 2147483646 w 101" name="T10"/>
                    <a:gd fmla="*/ 2147483646 h 100" name="T11"/>
                    <a:gd fmla="*/ 2147483646 w 101" name="T12"/>
                    <a:gd fmla="*/ 2147483646 h 100" name="T13"/>
                    <a:gd fmla="*/ 2147483646 w 101" name="T14"/>
                    <a:gd fmla="*/ 2147483646 h 100" name="T15"/>
                    <a:gd fmla="*/ 2147483646 w 101" name="T16"/>
                    <a:gd fmla="*/ 2147483646 h 100" name="T17"/>
                    <a:gd fmla="*/ 2147483646 w 101" name="T18"/>
                    <a:gd fmla="*/ 2147483646 h 100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101" name="T30"/>
                    <a:gd fmla="*/ 0 h 100" name="T31"/>
                    <a:gd fmla="*/ 101 w 101" name="T32"/>
                    <a:gd fmla="*/ 100 h 100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00" w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/>
                <a:p>
                  <a:endParaRPr altLang="en-US" lang="zh-CN"/>
                </a:p>
              </p:txBody>
            </p:sp>
            <p:sp>
              <p:nvSpPr>
                <p:cNvPr id="16" name="Freeform 19"/>
                <p:cNvSpPr>
                  <a:spLocks noChangeArrowheads="1"/>
                </p:cNvSpPr>
                <p:nvPr/>
              </p:nvSpPr>
              <p:spPr bwMode="auto">
                <a:xfrm>
                  <a:off x="0" y="911225"/>
                  <a:ext cx="1176338" cy="234950"/>
                </a:xfrm>
                <a:custGeom>
                  <a:gdLst>
                    <a:gd fmla="*/ 2147483646 w 313" name="T0"/>
                    <a:gd fmla="*/ 0 h 62" name="T1"/>
                    <a:gd fmla="*/ 2147483646 w 313" name="T2"/>
                    <a:gd fmla="*/ 0 h 62" name="T3"/>
                    <a:gd fmla="*/ 2147483646 w 313" name="T4"/>
                    <a:gd fmla="*/ 2147483646 h 62" name="T5"/>
                    <a:gd fmla="*/ 2147483646 w 313" name="T6"/>
                    <a:gd fmla="*/ 2147483646 h 62" name="T7"/>
                    <a:gd fmla="*/ 2147483646 w 313" name="T8"/>
                    <a:gd fmla="*/ 2147483646 h 62" name="T9"/>
                    <a:gd fmla="*/ 2147483646 w 313" name="T10"/>
                    <a:gd fmla="*/ 2147483646 h 62" name="T11"/>
                    <a:gd fmla="*/ 2147483646 w 313" name="T12"/>
                    <a:gd fmla="*/ 2147483646 h 62" name="T13"/>
                    <a:gd fmla="*/ 2147483646 w 313" name="T14"/>
                    <a:gd fmla="*/ 2147483646 h 62" name="T15"/>
                    <a:gd fmla="*/ 2147483646 w 313" name="T16"/>
                    <a:gd fmla="*/ 2147483646 h 62" name="T17"/>
                    <a:gd fmla="*/ 2147483646 w 313" name="T18"/>
                    <a:gd fmla="*/ 2147483646 h 62" name="T19"/>
                    <a:gd fmla="*/ 2147483646 w 313" name="T20"/>
                    <a:gd fmla="*/ 2147483646 h 62" name="T21"/>
                    <a:gd fmla="*/ 2147483646 w 313" name="T22"/>
                    <a:gd fmla="*/ 2147483646 h 62" name="T23"/>
                    <a:gd fmla="*/ 0 w 313" name="T24"/>
                    <a:gd fmla="*/ 2147483646 h 62" name="T25"/>
                    <a:gd fmla="*/ 0 w 313" name="T26"/>
                    <a:gd fmla="*/ 2147483646 h 62" name="T27"/>
                    <a:gd fmla="*/ 2147483646 w 313" name="T28"/>
                    <a:gd fmla="*/ 0 h 62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w 313" name="T45"/>
                    <a:gd fmla="*/ 0 h 62" name="T46"/>
                    <a:gd fmla="*/ 313 w 313" name="T47"/>
                    <a:gd fmla="*/ 62 h 62" name="T48"/>
                  </a:gdLst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b="T48" l="T45" r="T47" t="T46"/>
                  <a:pathLst>
                    <a:path h="62" w="313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/>
                <a:p>
                  <a:endParaRPr altLang="en-US" lang="zh-CN"/>
                </a:p>
              </p:txBody>
            </p:sp>
            <p:sp>
              <p:nvSpPr>
                <p:cNvPr id="17" name="Freeform 21"/>
                <p:cNvSpPr>
                  <a:spLocks noChangeArrowheads="1"/>
                </p:cNvSpPr>
                <p:nvPr/>
              </p:nvSpPr>
              <p:spPr bwMode="auto">
                <a:xfrm>
                  <a:off x="1317625" y="0"/>
                  <a:ext cx="290513" cy="333375"/>
                </a:xfrm>
                <a:custGeom>
                  <a:gdLst>
                    <a:gd fmla="*/ 2147483646 w 77" name="T0"/>
                    <a:gd fmla="*/ 2147483646 h 88" name="T1"/>
                    <a:gd fmla="*/ 2147483646 w 77" name="T2"/>
                    <a:gd fmla="*/ 2147483646 h 88" name="T3"/>
                    <a:gd fmla="*/ 0 w 77" name="T4"/>
                    <a:gd fmla="*/ 0 h 88" name="T5"/>
                    <a:gd fmla="*/ 2147483646 w 77" name="T6"/>
                    <a:gd fmla="*/ 2147483646 h 88" name="T7"/>
                    <a:gd fmla="*/ 2147483646 w 77" name="T8"/>
                    <a:gd fmla="*/ 2147483646 h 88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77" name="T15"/>
                    <a:gd fmla="*/ 0 h 88" name="T16"/>
                    <a:gd fmla="*/ 77 w 77" name="T17"/>
                    <a:gd fmla="*/ 88 h 88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88" w="77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31769" name="Group 24"/>
            <p:cNvGrpSpPr/>
            <p:nvPr/>
          </p:nvGrpSpPr>
          <p:grpSpPr>
            <a:xfrm>
              <a:off x="0" y="0"/>
              <a:ext cx="8187906" cy="1411187"/>
              <a:chExt cx="8187906" cy="1411187"/>
            </a:xfrm>
          </p:grpSpPr>
          <p:sp>
            <p:nvSpPr>
              <p:cNvPr id="31770" name="Rectangle 28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948035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solidFill>
                    <a:srgbClr val="FFFFFF"/>
                  </a:solidFill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31771" name="Rectangle 29"/>
              <p:cNvSpPr>
                <a:spLocks noChangeArrowheads="1"/>
              </p:cNvSpPr>
              <p:nvPr/>
            </p:nvSpPr>
            <p:spPr bwMode="auto">
              <a:xfrm flipH="1">
                <a:off x="2948031" y="0"/>
                <a:ext cx="1823424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solidFill>
                    <a:srgbClr val="FFFFFF"/>
                  </a:solidFill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31772" name="Rectangle 30"/>
              <p:cNvSpPr>
                <a:spLocks noChangeArrowheads="1"/>
              </p:cNvSpPr>
              <p:nvPr/>
            </p:nvSpPr>
            <p:spPr bwMode="auto">
              <a:xfrm flipH="1">
                <a:off x="4771458" y="0"/>
                <a:ext cx="2348616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solidFill>
                    <a:srgbClr val="FFFFFF"/>
                  </a:solidFill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 flipH="1">
                <a:off x="7120076" y="0"/>
                <a:ext cx="1067830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solidFill>
                    <a:srgbClr val="FFFFFF"/>
                  </a:solidFill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sp>
        <p:nvSpPr>
          <p:cNvPr id="31773" name="矩形 41"/>
          <p:cNvSpPr>
            <a:spLocks noChangeArrowheads="1"/>
          </p:cNvSpPr>
          <p:nvPr/>
        </p:nvSpPr>
        <p:spPr bwMode="auto">
          <a:xfrm>
            <a:off x="1316038" y="1393825"/>
            <a:ext cx="959326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</a:p>
        </p:txBody>
      </p:sp>
      <p:sp>
        <p:nvSpPr>
          <p:cNvPr id="31774" name="矩形 3"/>
          <p:cNvSpPr>
            <a:spLocks noChangeArrowheads="1"/>
          </p:cNvSpPr>
          <p:nvPr/>
        </p:nvSpPr>
        <p:spPr bwMode="auto">
          <a:xfrm>
            <a:off x="4810125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业务介绍</a:t>
            </a:r>
          </a:p>
        </p:txBody>
      </p:sp>
      <p:sp>
        <p:nvSpPr>
          <p:cNvPr id="31775" name="文本框 37"/>
          <p:cNvSpPr>
            <a:spLocks noChangeArrowheads="1"/>
          </p:cNvSpPr>
          <p:nvPr/>
        </p:nvSpPr>
        <p:spPr bwMode="auto">
          <a:xfrm>
            <a:off x="67151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The Main Business</a:t>
            </a:r>
          </a:p>
        </p:txBody>
      </p:sp>
      <p:grpSp>
        <p:nvGrpSpPr>
          <p:cNvPr id="31776" name="Group 32"/>
          <p:cNvGrpSpPr/>
          <p:nvPr/>
        </p:nvGrpSpPr>
        <p:grpSpPr>
          <a:xfrm>
            <a:off x="4264025" y="619125"/>
            <a:ext cx="263525" cy="393700"/>
            <a:chExt cx="213756" cy="427512"/>
          </a:xfrm>
        </p:grpSpPr>
        <p:sp>
          <p:nvSpPr>
            <p:cNvPr id="31766" name="直接连接符 4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7" name="直接连接符 4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cxnSp>
        <p:nvCxnSpPr>
          <p:cNvPr id="31779" name="肘形连接符 59"/>
          <p:cNvCxnSpPr>
            <a:cxnSpLocks noChangeShapeType="1"/>
            <a:stCxn id="31770" idx="0"/>
            <a:endCxn id="31790" idx="2"/>
          </p:cNvCxnSpPr>
          <p:nvPr/>
        </p:nvCxnSpPr>
        <p:spPr bwMode="auto">
          <a:xfrm flipV="1" rot="16200000">
            <a:off x="2489994" y="3680619"/>
            <a:ext cx="336550" cy="461962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595959"/>
            </a:solidFill>
            <a:miter lim="800000"/>
            <a:tailEnd len="lg" type="oval" w="lg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1780" name="肘形连接符 61"/>
          <p:cNvCxnSpPr>
            <a:cxnSpLocks noChangeShapeType="1"/>
            <a:stCxn id="31771" idx="0"/>
            <a:endCxn id="31789" idx="2"/>
          </p:cNvCxnSpPr>
          <p:nvPr/>
        </p:nvCxnSpPr>
        <p:spPr bwMode="auto">
          <a:xfrm flipV="1" rot="16200000">
            <a:off x="4917282" y="3723481"/>
            <a:ext cx="336550" cy="379413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595959"/>
            </a:solidFill>
            <a:miter lim="800000"/>
            <a:tailEnd len="lg" type="oval" w="lg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1781" name="肘形连接符 65"/>
          <p:cNvCxnSpPr>
            <a:cxnSpLocks noChangeShapeType="1"/>
            <a:endCxn id="31787" idx="2"/>
          </p:cNvCxnSpPr>
          <p:nvPr/>
        </p:nvCxnSpPr>
        <p:spPr bwMode="auto">
          <a:xfrm flipH="1" flipV="1" rot="5400000">
            <a:off x="9282907" y="3531394"/>
            <a:ext cx="336550" cy="763587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595959"/>
            </a:solidFill>
            <a:miter lim="800000"/>
            <a:tailEnd len="lg" type="oval" w="lg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1782" name="文本框 72"/>
          <p:cNvSpPr>
            <a:spLocks noChangeArrowheads="1"/>
          </p:cNvSpPr>
          <p:nvPr/>
        </p:nvSpPr>
        <p:spPr bwMode="auto">
          <a:xfrm>
            <a:off x="2489200" y="4556125"/>
            <a:ext cx="7940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35%</a:t>
            </a:r>
          </a:p>
        </p:txBody>
      </p:sp>
      <p:sp>
        <p:nvSpPr>
          <p:cNvPr id="31783" name="文本框 73"/>
          <p:cNvSpPr>
            <a:spLocks noChangeArrowheads="1"/>
          </p:cNvSpPr>
          <p:nvPr/>
        </p:nvSpPr>
        <p:spPr bwMode="auto">
          <a:xfrm>
            <a:off x="4875213" y="4556125"/>
            <a:ext cx="7940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25%</a:t>
            </a:r>
          </a:p>
        </p:txBody>
      </p:sp>
      <p:sp>
        <p:nvSpPr>
          <p:cNvPr id="31784" name="文本框 74"/>
          <p:cNvSpPr>
            <a:spLocks noChangeArrowheads="1"/>
          </p:cNvSpPr>
          <p:nvPr/>
        </p:nvSpPr>
        <p:spPr bwMode="auto">
          <a:xfrm>
            <a:off x="6961189" y="4556125"/>
            <a:ext cx="7940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30%</a:t>
            </a:r>
          </a:p>
        </p:txBody>
      </p:sp>
      <p:sp>
        <p:nvSpPr>
          <p:cNvPr id="31785" name="文本框 76"/>
          <p:cNvSpPr>
            <a:spLocks noChangeArrowheads="1"/>
          </p:cNvSpPr>
          <p:nvPr/>
        </p:nvSpPr>
        <p:spPr bwMode="auto">
          <a:xfrm>
            <a:off x="8669339" y="4556125"/>
            <a:ext cx="7940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10%</a:t>
            </a:r>
          </a:p>
        </p:txBody>
      </p:sp>
      <p:cxnSp>
        <p:nvCxnSpPr>
          <p:cNvPr id="31786" name="直接连接符 86"/>
          <p:cNvCxnSpPr>
            <a:cxnSpLocks noChangeShapeType="1"/>
            <a:stCxn id="31772" idx="0"/>
            <a:endCxn id="31788" idx="2"/>
          </p:cNvCxnSpPr>
          <p:nvPr/>
        </p:nvCxnSpPr>
        <p:spPr bwMode="auto">
          <a:xfrm flipV="1">
            <a:off x="7361238" y="3744913"/>
            <a:ext cx="3175" cy="336550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tailEnd len="lg" type="oval" w="lg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1787" name="矩形 51"/>
          <p:cNvSpPr>
            <a:spLocks noChangeArrowheads="1"/>
          </p:cNvSpPr>
          <p:nvPr/>
        </p:nvSpPr>
        <p:spPr bwMode="auto">
          <a:xfrm>
            <a:off x="8821738" y="2133600"/>
            <a:ext cx="2022475" cy="1609725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 w="1905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31788" name="矩形 52"/>
          <p:cNvSpPr>
            <a:spLocks noChangeArrowheads="1"/>
          </p:cNvSpPr>
          <p:nvPr/>
        </p:nvSpPr>
        <p:spPr bwMode="auto">
          <a:xfrm>
            <a:off x="6353175" y="2133600"/>
            <a:ext cx="2022475" cy="1609725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 w="1905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31789" name="矩形 53"/>
          <p:cNvSpPr>
            <a:spLocks noChangeArrowheads="1"/>
          </p:cNvSpPr>
          <p:nvPr/>
        </p:nvSpPr>
        <p:spPr bwMode="auto">
          <a:xfrm>
            <a:off x="3884613" y="2133600"/>
            <a:ext cx="2022475" cy="1609725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 w="1905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31790" name="矩形 54"/>
          <p:cNvSpPr>
            <a:spLocks noChangeArrowheads="1"/>
          </p:cNvSpPr>
          <p:nvPr/>
        </p:nvSpPr>
        <p:spPr bwMode="auto">
          <a:xfrm>
            <a:off x="1416050" y="2133600"/>
            <a:ext cx="2022475" cy="1609725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 w="1905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8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6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5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4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6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8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7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2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773"/>
      <p:bldP grpId="0" spid="31774"/>
      <p:bldP grpId="0" spid="31775"/>
      <p:bldP grpId="0" spid="31782"/>
      <p:bldP grpId="0" spid="31783"/>
      <p:bldP grpId="0" spid="31784"/>
      <p:bldP grpId="0" spid="31785"/>
      <p:bldP grpId="0" spid="31787"/>
      <p:bldP grpId="0" spid="31788"/>
      <p:bldP grpId="0" spid="31789"/>
      <p:bldP grpId="0" spid="3179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2FDA1090-3313-41B2-9B30-550F3E65DCF4}" type="slidenum">
              <a:rPr altLang="en-US" lang="zh-CN"/>
              <a:pPr>
                <a:defRPr/>
              </a:pPr>
              <a:t>3</a:t>
            </a:fld>
          </a:p>
        </p:txBody>
      </p:sp>
      <p:sp>
        <p:nvSpPr>
          <p:cNvPr id="5122" name="流程图: 手动输入 10"/>
          <p:cNvSpPr>
            <a:spLocks noChangeArrowheads="1"/>
          </p:cNvSpPr>
          <p:nvPr/>
        </p:nvSpPr>
        <p:spPr bwMode="auto">
          <a:xfrm rot="-5400000">
            <a:off x="8733632" y="-238919"/>
            <a:ext cx="1257300" cy="5684837"/>
          </a:xfrm>
          <a:prstGeom prst="flowChartManualInpu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4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5123" name="TextBox 59"/>
          <p:cNvSpPr>
            <a:spLocks noChangeArrowheads="1"/>
          </p:cNvSpPr>
          <p:nvPr/>
        </p:nvSpPr>
        <p:spPr bwMode="auto">
          <a:xfrm flipH="1">
            <a:off x="7981949" y="2251075"/>
            <a:ext cx="3313113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600">
                <a:solidFill>
                  <a:schemeClr val="bg1"/>
                </a:solidFill>
                <a:sym charset="-122" panose="02000000000000000000" pitchFamily="2" typeface="方正兰亭黑_GBK"/>
              </a:rPr>
              <a:t>目录 / CONTENTS</a:t>
            </a:r>
          </a:p>
        </p:txBody>
      </p:sp>
      <p:sp>
        <p:nvSpPr>
          <p:cNvPr id="5124" name="矩形 99"/>
          <p:cNvSpPr>
            <a:spLocks noChangeArrowheads="1"/>
          </p:cNvSpPr>
          <p:nvPr/>
        </p:nvSpPr>
        <p:spPr bwMode="auto">
          <a:xfrm>
            <a:off x="2200275" y="4438650"/>
            <a:ext cx="136842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5125" name="TextBox 64"/>
          <p:cNvSpPr>
            <a:spLocks noChangeArrowheads="1"/>
          </p:cNvSpPr>
          <p:nvPr/>
        </p:nvSpPr>
        <p:spPr bwMode="auto">
          <a:xfrm>
            <a:off x="1259523" y="4957763"/>
            <a:ext cx="10972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PART 01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关于我们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About Us</a:t>
            </a:r>
          </a:p>
        </p:txBody>
      </p:sp>
      <p:sp>
        <p:nvSpPr>
          <p:cNvPr id="5126" name="TextBox 65"/>
          <p:cNvSpPr>
            <a:spLocks noChangeArrowheads="1"/>
          </p:cNvSpPr>
          <p:nvPr/>
        </p:nvSpPr>
        <p:spPr bwMode="auto">
          <a:xfrm>
            <a:off x="3026199" y="4957763"/>
            <a:ext cx="185176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PART 02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企业文化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Corporate Culture</a:t>
            </a:r>
          </a:p>
        </p:txBody>
      </p:sp>
      <p:sp>
        <p:nvSpPr>
          <p:cNvPr id="5127" name="TextBox 66"/>
          <p:cNvSpPr>
            <a:spLocks noChangeArrowheads="1"/>
          </p:cNvSpPr>
          <p:nvPr/>
        </p:nvSpPr>
        <p:spPr bwMode="auto">
          <a:xfrm>
            <a:off x="5172171" y="4957763"/>
            <a:ext cx="18365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PART 03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产品和服务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Product &amp; Service</a:t>
            </a:r>
          </a:p>
        </p:txBody>
      </p:sp>
      <p:sp>
        <p:nvSpPr>
          <p:cNvPr id="5128" name="TextBox 67"/>
          <p:cNvSpPr>
            <a:spLocks noChangeArrowheads="1"/>
          </p:cNvSpPr>
          <p:nvPr/>
        </p:nvSpPr>
        <p:spPr bwMode="auto">
          <a:xfrm>
            <a:off x="7603174" y="4957763"/>
            <a:ext cx="12734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PART 04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展望未来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Look Ahead</a:t>
            </a:r>
          </a:p>
        </p:txBody>
      </p:sp>
      <p:sp>
        <p:nvSpPr>
          <p:cNvPr id="5129" name="TextBox 67"/>
          <p:cNvSpPr>
            <a:spLocks noChangeArrowheads="1"/>
          </p:cNvSpPr>
          <p:nvPr/>
        </p:nvSpPr>
        <p:spPr bwMode="auto">
          <a:xfrm>
            <a:off x="9790027" y="4957763"/>
            <a:ext cx="118761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PART 05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联系我们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BFBFBF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Contact Us</a:t>
            </a:r>
          </a:p>
        </p:txBody>
      </p:sp>
      <p:sp>
        <p:nvSpPr>
          <p:cNvPr id="5130" name="矩形 91"/>
          <p:cNvSpPr>
            <a:spLocks noChangeArrowheads="1"/>
          </p:cNvSpPr>
          <p:nvPr/>
        </p:nvSpPr>
        <p:spPr bwMode="auto">
          <a:xfrm>
            <a:off x="1019175" y="4438650"/>
            <a:ext cx="39687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5131" name="矩形 107"/>
          <p:cNvSpPr>
            <a:spLocks noChangeArrowheads="1"/>
          </p:cNvSpPr>
          <p:nvPr/>
        </p:nvSpPr>
        <p:spPr bwMode="auto">
          <a:xfrm>
            <a:off x="4340225" y="4438650"/>
            <a:ext cx="1366838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5132" name="矩形 108"/>
          <p:cNvSpPr>
            <a:spLocks noChangeArrowheads="1"/>
          </p:cNvSpPr>
          <p:nvPr/>
        </p:nvSpPr>
        <p:spPr bwMode="auto">
          <a:xfrm>
            <a:off x="6502400" y="4438650"/>
            <a:ext cx="136842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5133" name="矩形 109"/>
          <p:cNvSpPr>
            <a:spLocks noChangeArrowheads="1"/>
          </p:cNvSpPr>
          <p:nvPr/>
        </p:nvSpPr>
        <p:spPr bwMode="auto">
          <a:xfrm>
            <a:off x="8642350" y="4438650"/>
            <a:ext cx="136842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5134" name="矩形 111"/>
          <p:cNvSpPr>
            <a:spLocks noChangeArrowheads="1"/>
          </p:cNvSpPr>
          <p:nvPr/>
        </p:nvSpPr>
        <p:spPr bwMode="auto">
          <a:xfrm>
            <a:off x="10779125" y="4438650"/>
            <a:ext cx="39687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grpSp>
        <p:nvGrpSpPr>
          <p:cNvPr id="5135" name="Group 15"/>
          <p:cNvGrpSpPr/>
          <p:nvPr/>
        </p:nvGrpSpPr>
        <p:grpSpPr>
          <a:xfrm>
            <a:off x="5703888" y="4054475"/>
            <a:ext cx="784225" cy="784225"/>
            <a:chExt cx="784512" cy="784512"/>
          </a:xfrm>
        </p:grpSpPr>
        <p:sp>
          <p:nvSpPr>
            <p:cNvPr id="5149" name="椭圆 134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5150" name="Freeform 129"/>
            <p:cNvSpPr>
              <a:spLocks noChangeArrowheads="1" noChangeAspect="1" noEditPoint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gdLst>
                <a:gd fmla="*/ 2147483646 w 97" name="T0"/>
                <a:gd fmla="*/ 0 h 97" name="T1"/>
                <a:gd fmla="*/ 2147483646 w 97" name="T2"/>
                <a:gd fmla="*/ 0 h 97" name="T3"/>
                <a:gd fmla="*/ 2147483646 w 97" name="T4"/>
                <a:gd fmla="*/ 2147483646 h 97" name="T5"/>
                <a:gd fmla="*/ 2147483646 w 97" name="T6"/>
                <a:gd fmla="*/ 2147483646 h 97" name="T7"/>
                <a:gd fmla="*/ 2147483646 w 97" name="T8"/>
                <a:gd fmla="*/ 2147483646 h 97" name="T9"/>
                <a:gd fmla="*/ 2147483646 w 97" name="T10"/>
                <a:gd fmla="*/ 2147483646 h 97" name="T11"/>
                <a:gd fmla="*/ 2147483646 w 97" name="T12"/>
                <a:gd fmla="*/ 2147483646 h 97" name="T13"/>
                <a:gd fmla="*/ 2147483646 w 97" name="T14"/>
                <a:gd fmla="*/ 2147483646 h 97" name="T15"/>
                <a:gd fmla="*/ 2147483646 w 97" name="T16"/>
                <a:gd fmla="*/ 2147483646 h 97" name="T17"/>
                <a:gd fmla="*/ 2147483646 w 97" name="T18"/>
                <a:gd fmla="*/ 2147483646 h 97" name="T19"/>
                <a:gd fmla="*/ 2147483646 w 97" name="T20"/>
                <a:gd fmla="*/ 0 h 97" name="T21"/>
                <a:gd fmla="*/ 2147483646 w 97" name="T22"/>
                <a:gd fmla="*/ 2147483646 h 97" name="T23"/>
                <a:gd fmla="*/ 2147483646 w 97" name="T24"/>
                <a:gd fmla="*/ 2147483646 h 97" name="T25"/>
                <a:gd fmla="*/ 2147483646 w 97" name="T26"/>
                <a:gd fmla="*/ 2147483646 h 97" name="T27"/>
                <a:gd fmla="*/ 2147483646 w 97" name="T28"/>
                <a:gd fmla="*/ 2147483646 h 97" name="T29"/>
                <a:gd fmla="*/ 2147483646 w 97" name="T30"/>
                <a:gd fmla="*/ 2147483646 h 97" name="T31"/>
                <a:gd fmla="*/ 2147483646 w 97" name="T32"/>
                <a:gd fmla="*/ 2147483646 h 97" name="T33"/>
                <a:gd fmla="*/ 2147483646 w 97" name="T34"/>
                <a:gd fmla="*/ 2147483646 h 97" name="T35"/>
                <a:gd fmla="*/ 2147483646 w 97" name="T36"/>
                <a:gd fmla="*/ 2147483646 h 97" name="T37"/>
                <a:gd fmla="*/ 2147483646 w 97" name="T38"/>
                <a:gd fmla="*/ 2147483646 h 97" name="T39"/>
                <a:gd fmla="*/ 2147483646 w 97" name="T40"/>
                <a:gd fmla="*/ 2147483646 h 97" name="T41"/>
                <a:gd fmla="*/ 2147483646 w 97" name="T42"/>
                <a:gd fmla="*/ 2147483646 h 97" name="T43"/>
                <a:gd fmla="*/ 2147483646 w 97" name="T44"/>
                <a:gd fmla="*/ 2147483646 h 97" name="T45"/>
                <a:gd fmla="*/ 2147483646 w 97" name="T46"/>
                <a:gd fmla="*/ 2147483646 h 97" name="T47"/>
                <a:gd fmla="*/ 2147483646 w 97" name="T48"/>
                <a:gd fmla="*/ 2147483646 h 97" name="T49"/>
                <a:gd fmla="*/ 2147483646 w 97" name="T50"/>
                <a:gd fmla="*/ 2147483646 h 97" name="T51"/>
                <a:gd fmla="*/ 2147483646 w 97" name="T52"/>
                <a:gd fmla="*/ 2147483646 h 97" name="T53"/>
                <a:gd fmla="*/ 2147483646 w 97" name="T54"/>
                <a:gd fmla="*/ 2147483646 h 97" name="T55"/>
                <a:gd fmla="*/ 2147483646 w 97" name="T56"/>
                <a:gd fmla="*/ 2147483646 h 97" name="T57"/>
                <a:gd fmla="*/ 2147483646 w 97" name="T58"/>
                <a:gd fmla="*/ 2147483646 h 97" name="T59"/>
                <a:gd fmla="*/ 2147483646 w 97" name="T60"/>
                <a:gd fmla="*/ 2147483646 h 97" name="T61"/>
                <a:gd fmla="*/ 2147483646 w 97" name="T62"/>
                <a:gd fmla="*/ 2147483646 h 97" name="T63"/>
                <a:gd fmla="*/ 2147483646 w 97" name="T64"/>
                <a:gd fmla="*/ 2147483646 h 97" name="T65"/>
                <a:gd fmla="*/ 2147483646 w 97" name="T66"/>
                <a:gd fmla="*/ 2147483646 h 97" name="T67"/>
                <a:gd fmla="*/ 2147483646 w 97" name="T68"/>
                <a:gd fmla="*/ 2147483646 h 97" name="T69"/>
                <a:gd fmla="*/ 2147483646 w 97" name="T70"/>
                <a:gd fmla="*/ 2147483646 h 97" name="T71"/>
                <a:gd fmla="*/ 2147483646 w 97" name="T72"/>
                <a:gd fmla="*/ 2147483646 h 97" name="T73"/>
                <a:gd fmla="*/ 2147483646 w 97" name="T74"/>
                <a:gd fmla="*/ 2147483646 h 97" name="T75"/>
                <a:gd fmla="*/ 2147483646 w 97" name="T76"/>
                <a:gd fmla="*/ 2147483646 h 97" name="T77"/>
                <a:gd fmla="*/ 0 w 97" name="T78"/>
                <a:gd fmla="*/ 2147483646 h 97" name="T79"/>
                <a:gd fmla="*/ 2147483646 w 97" name="T80"/>
                <a:gd fmla="*/ 2147483646 h 97" name="T81"/>
                <a:gd fmla="*/ 0 w 97" name="T82"/>
                <a:gd fmla="*/ 2147483646 h 97" name="T83"/>
                <a:gd fmla="*/ 0 w 97" name="T84"/>
                <a:gd fmla="*/ 2147483646 h 97" name="T85"/>
                <a:gd fmla="*/ 0 w 97" name="T86"/>
                <a:gd fmla="*/ 2147483646 h 97" name="T87"/>
                <a:gd fmla="*/ 2147483646 w 97" name="T88"/>
                <a:gd fmla="*/ 2147483646 h 97" name="T89"/>
                <a:gd fmla="*/ 2147483646 w 97" name="T90"/>
                <a:gd fmla="*/ 2147483646 h 97" name="T91"/>
                <a:gd fmla="*/ 2147483646 w 97" name="T92"/>
                <a:gd fmla="*/ 2147483646 h 97" name="T93"/>
                <a:gd fmla="*/ 2147483646 w 97" name="T94"/>
                <a:gd fmla="*/ 2147483646 h 97" name="T95"/>
                <a:gd fmla="*/ 2147483646 w 97" name="T96"/>
                <a:gd fmla="*/ 2147483646 h 97" name="T97"/>
                <a:gd fmla="*/ 2147483646 w 97" name="T98"/>
                <a:gd fmla="*/ 2147483646 h 97" name="T99"/>
                <a:gd fmla="*/ 2147483646 w 97" name="T100"/>
                <a:gd fmla="*/ 2147483646 h 97" name="T101"/>
                <a:gd fmla="*/ 2147483646 w 97" name="T102"/>
                <a:gd fmla="*/ 2147483646 h 97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97" name="T156"/>
                <a:gd fmla="*/ 0 h 97" name="T157"/>
                <a:gd fmla="*/ 97 w 97" name="T158"/>
                <a:gd fmla="*/ 97 h 97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97" w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138" name="Group 18"/>
          <p:cNvGrpSpPr/>
          <p:nvPr/>
        </p:nvGrpSpPr>
        <p:grpSpPr>
          <a:xfrm>
            <a:off x="7847013" y="4054475"/>
            <a:ext cx="784225" cy="784225"/>
            <a:chExt cx="784512" cy="784512"/>
          </a:xfrm>
        </p:grpSpPr>
        <p:sp>
          <p:nvSpPr>
            <p:cNvPr id="2" name="椭圆 1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5148" name="任意多边形 146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gdLst>
                <a:gd fmla="*/ 140202 w 574972" name="T0"/>
                <a:gd fmla="*/ 425381 h 399845" name="T1"/>
                <a:gd fmla="*/ 56128 w 574972" name="T2"/>
                <a:gd fmla="*/ 423650 h 399845" name="T3"/>
                <a:gd fmla="*/ 111645 w 574972" name="T4"/>
                <a:gd fmla="*/ 368511 h 399845" name="T5"/>
                <a:gd fmla="*/ 135136 w 574972" name="T6"/>
                <a:gd fmla="*/ 349421 h 399845" name="T7"/>
                <a:gd fmla="*/ 248318 w 574972" name="T8"/>
                <a:gd fmla="*/ 233722 h 399845" name="T9"/>
                <a:gd fmla="*/ 164244 w 574972" name="T10"/>
                <a:gd fmla="*/ 425382 h 399845" name="T11"/>
                <a:gd fmla="*/ 170039 w 574972" name="T12"/>
                <a:gd fmla="*/ 310006 h 399845" name="T13"/>
                <a:gd fmla="*/ 207411 w 574972" name="T14"/>
                <a:gd fmla="*/ 275791 h 399845" name="T15"/>
                <a:gd fmla="*/ 241580 w 574972" name="T16"/>
                <a:gd fmla="*/ 240341 h 399845" name="T17"/>
                <a:gd fmla="*/ 272360 w 574972" name="T18"/>
                <a:gd fmla="*/ 222804 h 399845" name="T19"/>
                <a:gd fmla="*/ 283957 w 574972" name="T20"/>
                <a:gd fmla="*/ 237614 h 399845" name="T21"/>
                <a:gd fmla="*/ 313854 w 574972" name="T22"/>
                <a:gd fmla="*/ 273065 h 399845" name="T23"/>
                <a:gd fmla="*/ 339481 w 574972" name="T24"/>
                <a:gd fmla="*/ 281246 h 399845" name="T25"/>
                <a:gd fmla="*/ 356433 w 574972" name="T26"/>
                <a:gd fmla="*/ 264805 h 399845" name="T27"/>
                <a:gd fmla="*/ 272360 w 574972" name="T28"/>
                <a:gd fmla="*/ 425381 h 399845" name="T29"/>
                <a:gd fmla="*/ 464550 w 574972" name="T30"/>
                <a:gd fmla="*/ 148272 h 399845" name="T31"/>
                <a:gd fmla="*/ 380476 w 574972" name="T32"/>
                <a:gd fmla="*/ 425381 h 399845" name="T33"/>
                <a:gd fmla="*/ 383526 w 574972" name="T34"/>
                <a:gd fmla="*/ 233182 h 399845" name="T35"/>
                <a:gd fmla="*/ 420298 w 574972" name="T36"/>
                <a:gd fmla="*/ 196707 h 399845" name="T37"/>
                <a:gd fmla="*/ 464550 w 574972" name="T38"/>
                <a:gd fmla="*/ 148272 h 399845" name="T39"/>
                <a:gd fmla="*/ 488639 w 574972" name="T40"/>
                <a:gd fmla="*/ 0 h 399845" name="T41"/>
                <a:gd fmla="*/ 520672 w 574972" name="T42"/>
                <a:gd fmla="*/ 5454 h 399845" name="T43"/>
                <a:gd fmla="*/ 527079 w 574972" name="T44"/>
                <a:gd fmla="*/ 125444 h 399845" name="T45"/>
                <a:gd fmla="*/ 490775 w 574972" name="T46"/>
                <a:gd fmla="*/ 125444 h 399845" name="T47"/>
                <a:gd fmla="*/ 488639 w 574972" name="T48"/>
                <a:gd fmla="*/ 73629 h 399845" name="T49"/>
                <a:gd fmla="*/ 401082 w 574972" name="T50"/>
                <a:gd fmla="*/ 166349 h 399845" name="T51"/>
                <a:gd fmla="*/ 351964 w 574972" name="T52"/>
                <a:gd fmla="*/ 215436 h 399845" name="T53"/>
                <a:gd fmla="*/ 319931 w 574972" name="T54"/>
                <a:gd fmla="*/ 220890 h 399845" name="T55"/>
                <a:gd fmla="*/ 309252 w 574972" name="T56"/>
                <a:gd fmla="*/ 207254 h 399845" name="T57"/>
                <a:gd fmla="*/ 268678 w 574972" name="T58"/>
                <a:gd fmla="*/ 155441 h 399845" name="T59"/>
                <a:gd fmla="*/ 219560 w 574972" name="T60"/>
                <a:gd fmla="*/ 204527 h 399845" name="T61"/>
                <a:gd fmla="*/ 198204 w 574972" name="T62"/>
                <a:gd fmla="*/ 223616 h 399845" name="T63"/>
                <a:gd fmla="*/ 127731 w 574972" name="T64"/>
                <a:gd fmla="*/ 291792 h 399845" name="T65"/>
                <a:gd fmla="*/ 29495 w 574972" name="T66"/>
                <a:gd fmla="*/ 387240 h 399845" name="T67"/>
                <a:gd fmla="*/ 3868 w 574972" name="T68"/>
                <a:gd fmla="*/ 381785 h 399845" name="T69"/>
                <a:gd fmla="*/ 16682 w 574972" name="T70"/>
                <a:gd fmla="*/ 338151 h 399845" name="T71"/>
                <a:gd fmla="*/ 127731 w 574972" name="T72"/>
                <a:gd fmla="*/ 234525 h 399845" name="T73"/>
                <a:gd fmla="*/ 198204 w 574972" name="T74"/>
                <a:gd fmla="*/ 166349 h 399845" name="T75"/>
                <a:gd fmla="*/ 219560 w 574972" name="T76"/>
                <a:gd fmla="*/ 147260 h 399845" name="T77"/>
                <a:gd fmla="*/ 260135 w 574972" name="T78"/>
                <a:gd fmla="*/ 106354 h 399845" name="T79"/>
                <a:gd fmla="*/ 287897 w 574972" name="T80"/>
                <a:gd fmla="*/ 114535 h 399845" name="T81"/>
                <a:gd fmla="*/ 317795 w 574972" name="T82"/>
                <a:gd fmla="*/ 149986 h 399845" name="T83"/>
                <a:gd fmla="*/ 351964 w 574972" name="T84"/>
                <a:gd fmla="*/ 155441 h 399845" name="T85"/>
                <a:gd fmla="*/ 401082 w 574972" name="T86"/>
                <a:gd fmla="*/ 106354 h 399845" name="T87"/>
                <a:gd fmla="*/ 456605 w 574972" name="T88"/>
                <a:gd fmla="*/ 46359 h 399845" name="T89"/>
                <a:gd fmla="*/ 424572 w 574972" name="T90"/>
                <a:gd fmla="*/ 46359 h 399845" name="T91"/>
                <a:gd fmla="*/ 405353 w 574972" name="T92"/>
                <a:gd fmla="*/ 21816 h 399845" name="T93"/>
                <a:gd fmla="*/ 418167 w 574972" name="T94"/>
                <a:gd fmla="*/ 2727 h 399845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574972" name="T144"/>
                <a:gd fmla="*/ 0 h 399845" name="T145"/>
                <a:gd fmla="*/ 574972 w 574972" name="T146"/>
                <a:gd fmla="*/ 399845 h 399845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399845" w="574972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lnTo>
                    <a:pt x="152941" y="323694"/>
                  </a:ln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lnTo>
                    <a:pt x="270881" y="219691"/>
                  </a:ln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lnTo>
                    <a:pt x="297108" y="209429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lnTo>
                    <a:pt x="506761" y="139370"/>
                  </a:ln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141" name="Group 21"/>
          <p:cNvGrpSpPr/>
          <p:nvPr/>
        </p:nvGrpSpPr>
        <p:grpSpPr>
          <a:xfrm>
            <a:off x="3559175" y="4054475"/>
            <a:ext cx="784225" cy="784225"/>
            <a:chExt cx="784512" cy="784512"/>
          </a:xfrm>
        </p:grpSpPr>
        <p:sp>
          <p:nvSpPr>
            <p:cNvPr id="5145" name="椭圆 153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5146" name="Freeform 168"/>
            <p:cNvSpPr>
              <a:spLocks noChangeArrowheads="1" noChangeAspect="1" noEditPoint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gdLst>
                <a:gd fmla="*/ 2147483646 w 94" name="T0"/>
                <a:gd fmla="*/ 2147483646 h 81" name="T1"/>
                <a:gd fmla="*/ 2147483646 w 94" name="T2"/>
                <a:gd fmla="*/ 2147483646 h 81" name="T3"/>
                <a:gd fmla="*/ 2147483646 w 94" name="T4"/>
                <a:gd fmla="*/ 2147483646 h 81" name="T5"/>
                <a:gd fmla="*/ 2147483646 w 94" name="T6"/>
                <a:gd fmla="*/ 0 h 81" name="T7"/>
                <a:gd fmla="*/ 2147483646 w 94" name="T8"/>
                <a:gd fmla="*/ 2147483646 h 81" name="T9"/>
                <a:gd fmla="*/ 2147483646 w 94" name="T10"/>
                <a:gd fmla="*/ 2147483646 h 81" name="T11"/>
                <a:gd fmla="*/ 2147483646 w 94" name="T12"/>
                <a:gd fmla="*/ 2147483646 h 81" name="T13"/>
                <a:gd fmla="*/ 2147483646 w 94" name="T14"/>
                <a:gd fmla="*/ 2147483646 h 81" name="T15"/>
                <a:gd fmla="*/ 2147483646 w 94" name="T16"/>
                <a:gd fmla="*/ 2147483646 h 81" name="T17"/>
                <a:gd fmla="*/ 2147483646 w 94" name="T18"/>
                <a:gd fmla="*/ 2147483646 h 81" name="T19"/>
                <a:gd fmla="*/ 2147483646 w 94" name="T20"/>
                <a:gd fmla="*/ 2147483646 h 81" name="T21"/>
                <a:gd fmla="*/ 2147483646 w 94" name="T22"/>
                <a:gd fmla="*/ 2147483646 h 81" name="T23"/>
                <a:gd fmla="*/ 2147483646 w 94" name="T24"/>
                <a:gd fmla="*/ 2147483646 h 81" name="T25"/>
                <a:gd fmla="*/ 2147483646 w 94" name="T26"/>
                <a:gd fmla="*/ 2147483646 h 81" name="T27"/>
                <a:gd fmla="*/ 2147483646 w 94" name="T28"/>
                <a:gd fmla="*/ 2147483646 h 81" name="T29"/>
                <a:gd fmla="*/ 2147483646 w 94" name="T30"/>
                <a:gd fmla="*/ 2147483646 h 81" name="T31"/>
                <a:gd fmla="*/ 2147483646 w 94" name="T32"/>
                <a:gd fmla="*/ 2147483646 h 81" name="T33"/>
                <a:gd fmla="*/ 2147483646 w 94" name="T34"/>
                <a:gd fmla="*/ 2147483646 h 81" name="T35"/>
                <a:gd fmla="*/ 2147483646 w 94" name="T36"/>
                <a:gd fmla="*/ 2147483646 h 81" name="T37"/>
                <a:gd fmla="*/ 2147483646 w 94" name="T38"/>
                <a:gd fmla="*/ 2147483646 h 81" name="T39"/>
                <a:gd fmla="*/ 2147483646 w 94" name="T40"/>
                <a:gd fmla="*/ 2147483646 h 81" name="T41"/>
                <a:gd fmla="*/ 2147483646 w 94" name="T42"/>
                <a:gd fmla="*/ 2147483646 h 81" name="T43"/>
                <a:gd fmla="*/ 2147483646 w 94" name="T44"/>
                <a:gd fmla="*/ 0 h 81" name="T45"/>
                <a:gd fmla="*/ 2147483646 w 94" name="T46"/>
                <a:gd fmla="*/ 0 h 81" name="T47"/>
                <a:gd fmla="*/ 2147483646 w 94" name="T48"/>
                <a:gd fmla="*/ 2147483646 h 81" name="T49"/>
                <a:gd fmla="*/ 2147483646 w 94" name="T50"/>
                <a:gd fmla="*/ 2147483646 h 81" name="T51"/>
                <a:gd fmla="*/ 2147483646 w 94" name="T52"/>
                <a:gd fmla="*/ 2147483646 h 81" name="T53"/>
                <a:gd fmla="*/ 2147483646 w 94" name="T54"/>
                <a:gd fmla="*/ 2147483646 h 81" name="T55"/>
                <a:gd fmla="*/ 2147483646 w 94" name="T56"/>
                <a:gd fmla="*/ 2147483646 h 81" name="T57"/>
                <a:gd fmla="*/ 2147483646 w 94" name="T58"/>
                <a:gd fmla="*/ 2147483646 h 81" name="T59"/>
                <a:gd fmla="*/ 2147483646 w 94" name="T60"/>
                <a:gd fmla="*/ 2147483646 h 81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94" name="T93"/>
                <a:gd fmla="*/ 0 h 81" name="T94"/>
                <a:gd fmla="*/ 94 w 94" name="T95"/>
                <a:gd fmla="*/ 81 h 81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144" name="Group 24"/>
          <p:cNvGrpSpPr/>
          <p:nvPr/>
        </p:nvGrpSpPr>
        <p:grpSpPr>
          <a:xfrm>
            <a:off x="1416050" y="4054475"/>
            <a:ext cx="784225" cy="784225"/>
            <a:chExt cx="784512" cy="784512"/>
          </a:xfrm>
        </p:grpSpPr>
        <p:sp>
          <p:nvSpPr>
            <p:cNvPr id="5143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3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gdLst>
                <a:gd fmla="*/ 262805 w 519288" name="T0"/>
                <a:gd fmla="*/ 111558 h 503774" name="T1"/>
                <a:gd fmla="*/ 439744 w 519288" name="T2"/>
                <a:gd fmla="*/ 276036 h 503774" name="T3"/>
                <a:gd fmla="*/ 439744 w 519288" name="T4"/>
                <a:gd fmla="*/ 484796 h 503774" name="T5"/>
                <a:gd fmla="*/ 433425 w 519288" name="T6"/>
                <a:gd fmla="*/ 503774 h 503774" name="T7"/>
                <a:gd fmla="*/ 414467 w 519288" name="T8"/>
                <a:gd fmla="*/ 503774 h 503774" name="T9"/>
                <a:gd fmla="*/ 319678 w 519288" name="T10"/>
                <a:gd fmla="*/ 503774 h 503774" name="T11"/>
                <a:gd fmla="*/ 313359 w 519288" name="T12"/>
                <a:gd fmla="*/ 503774 h 503774" name="T13"/>
                <a:gd fmla="*/ 307040 w 519288" name="T14"/>
                <a:gd fmla="*/ 497448 h 503774" name="T15"/>
                <a:gd fmla="*/ 307040 w 519288" name="T16"/>
                <a:gd fmla="*/ 396231 h 503774" name="T17"/>
                <a:gd fmla="*/ 212251 w 519288" name="T18"/>
                <a:gd fmla="*/ 396231 h 503774" name="T19"/>
                <a:gd fmla="*/ 212251 w 519288" name="T20"/>
                <a:gd fmla="*/ 497448 h 503774" name="T21"/>
                <a:gd fmla="*/ 212251 w 519288" name="T22"/>
                <a:gd fmla="*/ 503774 h 503774" name="T23"/>
                <a:gd fmla="*/ 199612 w 519288" name="T24"/>
                <a:gd fmla="*/ 503774 h 503774" name="T25"/>
                <a:gd fmla="*/ 104823 w 519288" name="T26"/>
                <a:gd fmla="*/ 503774 h 503774" name="T27"/>
                <a:gd fmla="*/ 92185 w 519288" name="T28"/>
                <a:gd fmla="*/ 503774 h 503774" name="T29"/>
                <a:gd fmla="*/ 79546 w 519288" name="T30"/>
                <a:gd fmla="*/ 484796 h 503774" name="T31"/>
                <a:gd fmla="*/ 79546 w 519288" name="T32"/>
                <a:gd fmla="*/ 276036 h 503774" name="T33"/>
                <a:gd fmla="*/ 259644 w 519288" name="T34"/>
                <a:gd fmla="*/ 0 h 503774" name="T35"/>
                <a:gd fmla="*/ 281809 w 519288" name="T36"/>
                <a:gd fmla="*/ 9516 h 503774" name="T37"/>
                <a:gd fmla="*/ 370468 w 519288" name="T38"/>
                <a:gd fmla="*/ 91992 h 503774" name="T39"/>
                <a:gd fmla="*/ 370468 w 519288" name="T40"/>
                <a:gd fmla="*/ 22205 h 503774" name="T41"/>
                <a:gd fmla="*/ 383134 w 519288" name="T42"/>
                <a:gd fmla="*/ 9516 h 503774" name="T43"/>
                <a:gd fmla="*/ 414798 w 519288" name="T44"/>
                <a:gd fmla="*/ 9516 h 503774" name="T45"/>
                <a:gd fmla="*/ 427463 w 519288" name="T46"/>
                <a:gd fmla="*/ 22205 h 503774" name="T47"/>
                <a:gd fmla="*/ 427463 w 519288" name="T48"/>
                <a:gd fmla="*/ 142746 h 503774" name="T49"/>
                <a:gd fmla="*/ 509789 w 519288" name="T50"/>
                <a:gd fmla="*/ 218877 h 503774" name="T51"/>
                <a:gd fmla="*/ 509789 w 519288" name="T52"/>
                <a:gd fmla="*/ 269631 h 503774" name="T53"/>
                <a:gd fmla="*/ 465460 w 519288" name="T54"/>
                <a:gd fmla="*/ 269631 h 503774" name="T55"/>
                <a:gd fmla="*/ 262810 w 519288" name="T56"/>
                <a:gd fmla="*/ 79303 h 503774" name="T57"/>
                <a:gd fmla="*/ 60161 w 519288" name="T58"/>
                <a:gd fmla="*/ 269631 h 503774" name="T59"/>
                <a:gd fmla="*/ 34830 w 519288" name="T60"/>
                <a:gd fmla="*/ 275975 h 503774" name="T61"/>
                <a:gd fmla="*/ 9499 w 519288" name="T62"/>
                <a:gd fmla="*/ 269631 h 503774" name="T63"/>
                <a:gd fmla="*/ 9499 w 519288" name="T64"/>
                <a:gd fmla="*/ 218877 h 503774" name="T65"/>
                <a:gd fmla="*/ 237479 w 519288" name="T66"/>
                <a:gd fmla="*/ 9516 h 503774" name="T67"/>
                <a:gd fmla="*/ 259644 w 519288" name="T68"/>
                <a:gd fmla="*/ 0 h 503774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19288" name="T105"/>
                <a:gd fmla="*/ 0 h 503774" name="T106"/>
                <a:gd fmla="*/ 519288 w 519288" name="T107"/>
                <a:gd fmla="*/ 503774 h 503774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503774" w="519288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lnTo>
                    <a:pt x="262805" y="111558"/>
                  </a:ln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5147" name="Group 27"/>
          <p:cNvGrpSpPr/>
          <p:nvPr/>
        </p:nvGrpSpPr>
        <p:grpSpPr>
          <a:xfrm>
            <a:off x="9991725" y="4054475"/>
            <a:ext cx="784225" cy="784225"/>
            <a:chExt cx="784512" cy="784512"/>
          </a:xfrm>
        </p:grpSpPr>
        <p:sp>
          <p:nvSpPr>
            <p:cNvPr id="4" name="椭圆 159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5142" name="Freeform 228"/>
            <p:cNvSpPr>
              <a:spLocks noChangeArrowheads="1" noEditPoints="1"/>
            </p:cNvSpPr>
            <p:nvPr/>
          </p:nvSpPr>
          <p:spPr bwMode="auto">
            <a:xfrm>
              <a:off x="219554" y="163389"/>
              <a:ext cx="345405" cy="457735"/>
            </a:xfrm>
            <a:custGeom>
              <a:gdLst>
                <a:gd fmla="*/ 2147483646 w 52" name="T0"/>
                <a:gd fmla="*/ 2147483646 h 69" name="T1"/>
                <a:gd fmla="*/ 2147483646 w 52" name="T2"/>
                <a:gd fmla="*/ 2147483646 h 69" name="T3"/>
                <a:gd fmla="*/ 2147483646 w 52" name="T4"/>
                <a:gd fmla="*/ 2147483646 h 69" name="T5"/>
                <a:gd fmla="*/ 2147483646 w 52" name="T6"/>
                <a:gd fmla="*/ 2147483646 h 69" name="T7"/>
                <a:gd fmla="*/ 2147483646 w 52" name="T8"/>
                <a:gd fmla="*/ 2147483646 h 69" name="T9"/>
                <a:gd fmla="*/ 2147483646 w 52" name="T10"/>
                <a:gd fmla="*/ 2147483646 h 69" name="T11"/>
                <a:gd fmla="*/ 2147483646 w 52" name="T12"/>
                <a:gd fmla="*/ 2147483646 h 69" name="T13"/>
                <a:gd fmla="*/ 2147483646 w 52" name="T14"/>
                <a:gd fmla="*/ 2147483646 h 69" name="T15"/>
                <a:gd fmla="*/ 2147483646 w 52" name="T16"/>
                <a:gd fmla="*/ 2147483646 h 69" name="T17"/>
                <a:gd fmla="*/ 2147483646 w 52" name="T18"/>
                <a:gd fmla="*/ 2147483646 h 69" name="T19"/>
                <a:gd fmla="*/ 2147483646 w 52" name="T20"/>
                <a:gd fmla="*/ 2147483646 h 69" name="T21"/>
                <a:gd fmla="*/ 0 w 52" name="T22"/>
                <a:gd fmla="*/ 2147483646 h 69" name="T23"/>
                <a:gd fmla="*/ 2147483646 w 52" name="T24"/>
                <a:gd fmla="*/ 2147483646 h 69" name="T25"/>
                <a:gd fmla="*/ 2147483646 w 52" name="T26"/>
                <a:gd fmla="*/ 2147483646 h 69" name="T27"/>
                <a:gd fmla="*/ 2147483646 w 52" name="T28"/>
                <a:gd fmla="*/ 2147483646 h 69" name="T29"/>
                <a:gd fmla="*/ 2147483646 w 52" name="T30"/>
                <a:gd fmla="*/ 2147483646 h 69" name="T31"/>
                <a:gd fmla="*/ 2147483646 w 52" name="T32"/>
                <a:gd fmla="*/ 2147483646 h 69" name="T33"/>
                <a:gd fmla="*/ 2147483646 w 52" name="T34"/>
                <a:gd fmla="*/ 2147483646 h 69" name="T35"/>
                <a:gd fmla="*/ 2147483646 w 52" name="T36"/>
                <a:gd fmla="*/ 2147483646 h 69" name="T37"/>
                <a:gd fmla="*/ 2147483646 w 52" name="T38"/>
                <a:gd fmla="*/ 2147483646 h 69" name="T39"/>
                <a:gd fmla="*/ 2147483646 w 52" name="T40"/>
                <a:gd fmla="*/ 2147483646 h 69" name="T41"/>
                <a:gd fmla="*/ 2147483646 w 52" name="T42"/>
                <a:gd fmla="*/ 2147483646 h 69" name="T43"/>
                <a:gd fmla="*/ 2147483646 w 52" name="T44"/>
                <a:gd fmla="*/ 2147483646 h 69" name="T45"/>
                <a:gd fmla="*/ 2147483646 w 52" name="T46"/>
                <a:gd fmla="*/ 2147483646 h 69" name="T47"/>
                <a:gd fmla="*/ 2147483646 w 52" name="T48"/>
                <a:gd fmla="*/ 2147483646 h 69" name="T49"/>
                <a:gd fmla="*/ 2147483646 w 52" name="T50"/>
                <a:gd fmla="*/ 2147483646 h 69" name="T51"/>
                <a:gd fmla="*/ 2147483646 w 52" name="T52"/>
                <a:gd fmla="*/ 2147483646 h 69" name="T53"/>
                <a:gd fmla="*/ 2147483646 w 52" name="T54"/>
                <a:gd fmla="*/ 2147483646 h 69" name="T55"/>
                <a:gd fmla="*/ 2147483646 w 52" name="T56"/>
                <a:gd fmla="*/ 2147483646 h 69" name="T57"/>
                <a:gd fmla="*/ 2147483646 w 52" name="T58"/>
                <a:gd fmla="*/ 2147483646 h 69" name="T59"/>
                <a:gd fmla="*/ 2147483646 w 52" name="T60"/>
                <a:gd fmla="*/ 2147483646 h 69" name="T61"/>
                <a:gd fmla="*/ 2147483646 w 52" name="T62"/>
                <a:gd fmla="*/ 2147483646 h 69" name="T63"/>
                <a:gd fmla="*/ 2147483646 w 52" name="T64"/>
                <a:gd fmla="*/ 0 h 69" name="T65"/>
                <a:gd fmla="*/ 2147483646 w 52" name="T66"/>
                <a:gd fmla="*/ 2147483646 h 69" name="T67"/>
                <a:gd fmla="*/ 2147483646 w 52" name="T68"/>
                <a:gd fmla="*/ 2147483646 h 69" name="T69"/>
                <a:gd fmla="*/ 2147483646 w 52" name="T70"/>
                <a:gd fmla="*/ 2147483646 h 69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2" name="T108"/>
                <a:gd fmla="*/ 0 h 69" name="T109"/>
                <a:gd fmla="*/ 52 w 52" name="T110"/>
                <a:gd fmla="*/ 69 h 69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69" w="52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5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8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26" presetSubtype="0">
                                  <p:stCondLst>
                                    <p:cond delay="350"/>
                                  </p:stCondLst>
                                  <p:childTnLst>
                                    <p:animEffect filter="">
                                      <p:cBhvr>
                                        <p:cTn dur="350" id="20" tmFilter="0, 0; .2, .5; .8, .5; 1, 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75" fill="hold" id="21"/>
                                        <p:tgtEl>
                                          <p:spTgt spid="5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24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7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3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26" presetSubtype="0">
                                  <p:stCondLst>
                                    <p:cond delay="1350"/>
                                  </p:stCondLst>
                                  <p:childTnLst>
                                    <p:animEffect filter="">
                                      <p:cBhvr>
                                        <p:cTn dur="350" id="32" tmFilter="0, 0; .2, .5; .8, .5; 1, 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75" fill="hold" id="33"/>
                                        <p:tgtEl>
                                          <p:spTgt spid="5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36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9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42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26" presetSubtype="0">
                                  <p:stCondLst>
                                    <p:cond delay="2350"/>
                                  </p:stCondLst>
                                  <p:childTnLst>
                                    <p:animEffect filter="">
                                      <p:cBhvr>
                                        <p:cTn dur="350" id="44" tmFilter="0, 0; .2, .5; .8, .5; 1, 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75" fill="hold" id="45"/>
                                        <p:tgtEl>
                                          <p:spTgt spid="5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48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51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54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26" presetSubtype="0">
                                  <p:stCondLst>
                                    <p:cond delay="3350"/>
                                  </p:stCondLst>
                                  <p:childTnLst>
                                    <p:animEffect filter="">
                                      <p:cBhvr>
                                        <p:cTn dur="350" id="56" tmFilter="0, 0; .2, .5; .8, .5; 1, 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75" fill="hold" id="57"/>
                                        <p:tgtEl>
                                          <p:spTgt spid="5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6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63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66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mph" presetID="26" presetSubtype="0">
                                  <p:stCondLst>
                                    <p:cond delay="4350"/>
                                  </p:stCondLst>
                                  <p:childTnLst>
                                    <p:animEffect filter="">
                                      <p:cBhvr>
                                        <p:cTn dur="350" id="68" tmFilter="0, 0; .2, .5; .8, .5; 1, 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75" fill="hold" id="69"/>
                                        <p:tgtEl>
                                          <p:spTgt spid="5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72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75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22"/>
      <p:bldP grpId="0" spid="5123"/>
      <p:bldP grpId="0" spid="5124"/>
      <p:bldP grpId="0" spid="5125"/>
      <p:bldP grpId="0" spid="5126"/>
      <p:bldP grpId="0" spid="5127"/>
      <p:bldP grpId="0" spid="5128"/>
      <p:bldP grpId="0" spid="5129"/>
      <p:bldP grpId="0" spid="5130"/>
      <p:bldP grpId="0" spid="5131"/>
      <p:bldP grpId="0" spid="5132"/>
      <p:bldP grpId="0" spid="5133"/>
      <p:bldP grpId="0" spid="5134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4173D2AB-AD1C-4339-88C4-26B7CC9A2E7A}" type="slidenum">
              <a:rPr altLang="en-US" lang="zh-CN"/>
              <a:pPr>
                <a:defRPr/>
              </a:pPr>
              <a:t>30</a:t>
            </a:fld>
          </a:p>
        </p:txBody>
      </p:sp>
      <p:sp>
        <p:nvSpPr>
          <p:cNvPr id="3277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72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42"/>
          <p:cNvSpPr>
            <a:spLocks noChangeArrowheads="1"/>
          </p:cNvSpPr>
          <p:nvPr/>
        </p:nvSpPr>
        <p:spPr bwMode="auto">
          <a:xfrm>
            <a:off x="9785350" y="3838575"/>
            <a:ext cx="923925" cy="2260600"/>
          </a:xfrm>
          <a:prstGeom prst="rect">
            <a:avLst/>
          </a:prstGeom>
          <a:solidFill>
            <a:srgbClr val="F2F2F2">
              <a:alpha val="5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56" lIns="121912" rIns="121912" tIns="6095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2773" name="矩形 37"/>
          <p:cNvSpPr>
            <a:spLocks noChangeArrowheads="1"/>
          </p:cNvSpPr>
          <p:nvPr/>
        </p:nvSpPr>
        <p:spPr bwMode="auto">
          <a:xfrm>
            <a:off x="4995863" y="3838575"/>
            <a:ext cx="4667250" cy="2260600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56" lIns="121912" rIns="121912" tIns="6095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2774" name="矩形 46"/>
          <p:cNvSpPr>
            <a:spLocks noChangeArrowheads="1" noChangeAspect="1"/>
          </p:cNvSpPr>
          <p:nvPr/>
        </p:nvSpPr>
        <p:spPr bwMode="auto">
          <a:xfrm>
            <a:off x="1485900" y="3838575"/>
            <a:ext cx="3389313" cy="2260600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56" lIns="121912" rIns="121912" tIns="6095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2775" name="矩形 47"/>
          <p:cNvSpPr>
            <a:spLocks noChangeArrowheads="1" noChangeAspect="1"/>
          </p:cNvSpPr>
          <p:nvPr/>
        </p:nvSpPr>
        <p:spPr bwMode="auto">
          <a:xfrm>
            <a:off x="3840163" y="1485900"/>
            <a:ext cx="3386137" cy="2259013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56" lIns="121912" rIns="121912" tIns="6095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2776" name="矩形 1"/>
          <p:cNvSpPr>
            <a:spLocks noChangeArrowheads="1"/>
          </p:cNvSpPr>
          <p:nvPr/>
        </p:nvSpPr>
        <p:spPr bwMode="auto">
          <a:xfrm>
            <a:off x="1485900" y="1484313"/>
            <a:ext cx="2260600" cy="2260600"/>
          </a:xfrm>
          <a:prstGeom prst="rect">
            <a:avLst/>
          </a:prstGeom>
          <a:solidFill>
            <a:srgbClr val="A5A5A5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56" lIns="121912" rIns="121912" tIns="6095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8607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2777" name="矩形 59"/>
          <p:cNvSpPr>
            <a:spLocks noChangeArrowheads="1" noChangeAspect="1"/>
          </p:cNvSpPr>
          <p:nvPr/>
        </p:nvSpPr>
        <p:spPr bwMode="auto">
          <a:xfrm>
            <a:off x="7319963" y="1484313"/>
            <a:ext cx="3389312" cy="2260600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56" lIns="121912" rIns="121912" tIns="6095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2778" name="矩形 56"/>
          <p:cNvSpPr>
            <a:spLocks noChangeArrowheads="1"/>
          </p:cNvSpPr>
          <p:nvPr/>
        </p:nvSpPr>
        <p:spPr bwMode="auto">
          <a:xfrm>
            <a:off x="1485900" y="1612900"/>
            <a:ext cx="2152650" cy="4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56" lIns="121912" rIns="121912" t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添加主题</a:t>
            </a:r>
          </a:p>
        </p:txBody>
      </p:sp>
      <p:sp>
        <p:nvSpPr>
          <p:cNvPr id="32779" name="矩形 57"/>
          <p:cNvSpPr>
            <a:spLocks noChangeArrowheads="1"/>
          </p:cNvSpPr>
          <p:nvPr/>
        </p:nvSpPr>
        <p:spPr bwMode="auto">
          <a:xfrm>
            <a:off x="1801813" y="2062163"/>
            <a:ext cx="1841500" cy="66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56" lIns="121912" rIns="121912" t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ts val="2125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文字描述，总结概括，内容大纲。 </a:t>
            </a:r>
          </a:p>
        </p:txBody>
      </p:sp>
      <p:sp>
        <p:nvSpPr>
          <p:cNvPr id="32780" name="矩形 44"/>
          <p:cNvSpPr>
            <a:spLocks noChangeArrowheads="1"/>
          </p:cNvSpPr>
          <p:nvPr/>
        </p:nvSpPr>
        <p:spPr bwMode="auto">
          <a:xfrm>
            <a:off x="5126038" y="3979863"/>
            <a:ext cx="3098800" cy="4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56" lIns="121912" rIns="121912" t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添加主题</a:t>
            </a:r>
          </a:p>
        </p:txBody>
      </p:sp>
      <p:sp>
        <p:nvSpPr>
          <p:cNvPr id="32781" name="矩形 45"/>
          <p:cNvSpPr>
            <a:spLocks noChangeArrowheads="1"/>
          </p:cNvSpPr>
          <p:nvPr/>
        </p:nvSpPr>
        <p:spPr bwMode="auto">
          <a:xfrm>
            <a:off x="5126038" y="4381500"/>
            <a:ext cx="4281487" cy="97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56" lIns="121912" rIns="121912" t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右键点击图片选择设置图片格式可直接替换图片，在此录入上述图表的综合描述说明，在此录入上述图表的综合分析说明，在此录入上述图表的综合分析说明，在此录入上述图表的综合分析说明。 </a:t>
            </a:r>
          </a:p>
        </p:txBody>
      </p:sp>
      <p:sp>
        <p:nvSpPr>
          <p:cNvPr id="32782" name="矩形 3"/>
          <p:cNvSpPr>
            <a:spLocks noChangeArrowheads="1"/>
          </p:cNvSpPr>
          <p:nvPr/>
        </p:nvSpPr>
        <p:spPr bwMode="auto">
          <a:xfrm>
            <a:off x="4810125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主要产品</a:t>
            </a:r>
          </a:p>
        </p:txBody>
      </p:sp>
      <p:sp>
        <p:nvSpPr>
          <p:cNvPr id="32783" name="文本框 37"/>
          <p:cNvSpPr>
            <a:spLocks noChangeArrowheads="1"/>
          </p:cNvSpPr>
          <p:nvPr/>
        </p:nvSpPr>
        <p:spPr bwMode="auto">
          <a:xfrm>
            <a:off x="671988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Our Products</a:t>
            </a:r>
          </a:p>
        </p:txBody>
      </p:sp>
      <p:grpSp>
        <p:nvGrpSpPr>
          <p:cNvPr id="32784" name="Group 16"/>
          <p:cNvGrpSpPr/>
          <p:nvPr/>
        </p:nvGrpSpPr>
        <p:grpSpPr>
          <a:xfrm>
            <a:off x="4265613" y="619125"/>
            <a:ext cx="263525" cy="393700"/>
            <a:chExt cx="213756" cy="427512"/>
          </a:xfrm>
        </p:grpSpPr>
        <p:sp>
          <p:nvSpPr>
            <p:cNvPr id="3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789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2787" name="燕尾形 1"/>
          <p:cNvSpPr>
            <a:spLocks noChangeArrowheads="1"/>
          </p:cNvSpPr>
          <p:nvPr/>
        </p:nvSpPr>
        <p:spPr bwMode="auto">
          <a:xfrm>
            <a:off x="11085513" y="3487738"/>
            <a:ext cx="512762" cy="512762"/>
          </a:xfrm>
          <a:prstGeom prst="chevron">
            <a:avLst>
              <a:gd fmla="val 50000" name="adj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32788" name="燕尾形 23"/>
          <p:cNvSpPr>
            <a:spLocks noChangeArrowheads="1"/>
          </p:cNvSpPr>
          <p:nvPr/>
        </p:nvSpPr>
        <p:spPr bwMode="auto">
          <a:xfrm flipH="1">
            <a:off x="650875" y="3487738"/>
            <a:ext cx="512763" cy="512762"/>
          </a:xfrm>
          <a:prstGeom prst="chevron">
            <a:avLst>
              <a:gd fmla="val 50000" name="adj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9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3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7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1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5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8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6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70"/>
                                        <p:tgtEl>
                                          <p:spTgt spid="3278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71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72"/>
                                        <p:tgtEl>
                                          <p:spTgt spid="3278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2773"/>
      <p:bldP grpId="0" spid="32774"/>
      <p:bldP grpId="0" spid="32775"/>
      <p:bldP grpId="0" spid="32776"/>
      <p:bldP grpId="0" spid="32777"/>
      <p:bldP grpId="0" spid="32778"/>
      <p:bldP grpId="0" spid="32779"/>
      <p:bldP grpId="0" spid="32780"/>
      <p:bldP grpId="0" spid="32781"/>
      <p:bldP grpId="0" spid="32782"/>
      <p:bldP grpId="0" spid="32783"/>
      <p:bldP grpId="0" spid="32787"/>
      <p:bldP grpId="1" spid="32787"/>
      <p:bldP grpId="0" spid="32788"/>
      <p:bldP grpId="1" spid="32788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FCAB89C0-0B6F-4A69-99AA-CB0EEE7C2370}" type="slidenum">
              <a:rPr altLang="en-US" lang="zh-CN"/>
              <a:pPr>
                <a:defRPr/>
              </a:pPr>
              <a:t>31</a:t>
            </a:fld>
          </a:p>
        </p:txBody>
      </p:sp>
      <p:sp>
        <p:nvSpPr>
          <p:cNvPr id="3379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796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43463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产品展示</a:t>
            </a:r>
          </a:p>
        </p:txBody>
      </p:sp>
      <p:sp>
        <p:nvSpPr>
          <p:cNvPr id="33797" name="文本框 37"/>
          <p:cNvSpPr>
            <a:spLocks noChangeArrowheads="1"/>
          </p:cNvSpPr>
          <p:nvPr/>
        </p:nvSpPr>
        <p:spPr bwMode="auto">
          <a:xfrm>
            <a:off x="67516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Our Products</a:t>
            </a:r>
          </a:p>
        </p:txBody>
      </p:sp>
      <p:grpSp>
        <p:nvGrpSpPr>
          <p:cNvPr id="33798" name="Group 6"/>
          <p:cNvGrpSpPr/>
          <p:nvPr/>
        </p:nvGrpSpPr>
        <p:grpSpPr>
          <a:xfrm>
            <a:off x="4297363" y="619125"/>
            <a:ext cx="263525" cy="393700"/>
            <a:chExt cx="213756" cy="427512"/>
          </a:xfrm>
        </p:grpSpPr>
        <p:sp>
          <p:nvSpPr>
            <p:cNvPr id="3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3819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0" y="4381500"/>
            <a:ext cx="12204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-9525" y="4381500"/>
            <a:ext cx="12223750" cy="682625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pSp>
        <p:nvGrpSpPr>
          <p:cNvPr id="33803" name="Group 11"/>
          <p:cNvGrpSpPr/>
          <p:nvPr/>
        </p:nvGrpSpPr>
        <p:grpSpPr>
          <a:xfrm>
            <a:off x="4327525" y="2146300"/>
            <a:ext cx="3536950" cy="2133600"/>
            <a:chExt cx="3536515" cy="2133600"/>
          </a:xfrm>
        </p:grpSpPr>
        <p:pic>
          <p:nvPicPr>
            <p:cNvPr id="4" name="Picture 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32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33806" name="Group 14"/>
          <p:cNvGrpSpPr/>
          <p:nvPr/>
        </p:nvGrpSpPr>
        <p:grpSpPr>
          <a:xfrm>
            <a:off x="873125" y="2146300"/>
            <a:ext cx="3536950" cy="2133600"/>
            <a:chExt cx="3536515" cy="2133600"/>
          </a:xfrm>
        </p:grpSpPr>
        <p:pic>
          <p:nvPicPr>
            <p:cNvPr id="6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32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33809" name="Group 17"/>
          <p:cNvGrpSpPr/>
          <p:nvPr/>
        </p:nvGrpSpPr>
        <p:grpSpPr>
          <a:xfrm>
            <a:off x="7781925" y="2146300"/>
            <a:ext cx="3535363" cy="2133600"/>
            <a:chExt cx="3536515" cy="2133600"/>
          </a:xfrm>
        </p:grpSpPr>
        <p:pic>
          <p:nvPicPr>
            <p:cNvPr id="8" name="Picture 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32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33812" name="矩形 37"/>
          <p:cNvSpPr>
            <a:spLocks noChangeArrowheads="1"/>
          </p:cNvSpPr>
          <p:nvPr/>
        </p:nvSpPr>
        <p:spPr bwMode="auto">
          <a:xfrm>
            <a:off x="1316038" y="1457325"/>
            <a:ext cx="959326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33813" name="矩形 38"/>
          <p:cNvSpPr>
            <a:spLocks noChangeArrowheads="1"/>
          </p:cNvSpPr>
          <p:nvPr/>
        </p:nvSpPr>
        <p:spPr bwMode="auto">
          <a:xfrm>
            <a:off x="1712763" y="4491038"/>
            <a:ext cx="18592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添加产品名称</a:t>
            </a:r>
          </a:p>
        </p:txBody>
      </p:sp>
      <p:sp>
        <p:nvSpPr>
          <p:cNvPr id="33814" name="矩形 47"/>
          <p:cNvSpPr>
            <a:spLocks noChangeArrowheads="1"/>
          </p:cNvSpPr>
          <p:nvPr/>
        </p:nvSpPr>
        <p:spPr bwMode="auto">
          <a:xfrm>
            <a:off x="1477963" y="5129212"/>
            <a:ext cx="2328862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3815" name="矩形 51"/>
          <p:cNvSpPr>
            <a:spLocks noChangeArrowheads="1"/>
          </p:cNvSpPr>
          <p:nvPr/>
        </p:nvSpPr>
        <p:spPr bwMode="auto">
          <a:xfrm>
            <a:off x="5167163" y="4491038"/>
            <a:ext cx="18592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添加产品名称</a:t>
            </a:r>
          </a:p>
        </p:txBody>
      </p:sp>
      <p:sp>
        <p:nvSpPr>
          <p:cNvPr id="33816" name="矩形 47"/>
          <p:cNvSpPr>
            <a:spLocks noChangeArrowheads="1"/>
          </p:cNvSpPr>
          <p:nvPr/>
        </p:nvSpPr>
        <p:spPr bwMode="auto">
          <a:xfrm>
            <a:off x="4930775" y="5129212"/>
            <a:ext cx="2328863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3817" name="矩形 53"/>
          <p:cNvSpPr>
            <a:spLocks noChangeArrowheads="1"/>
          </p:cNvSpPr>
          <p:nvPr/>
        </p:nvSpPr>
        <p:spPr bwMode="auto">
          <a:xfrm>
            <a:off x="8619975" y="4491038"/>
            <a:ext cx="18592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添加产品名称</a:t>
            </a:r>
          </a:p>
        </p:txBody>
      </p:sp>
      <p:sp>
        <p:nvSpPr>
          <p:cNvPr id="33818" name="矩形 47"/>
          <p:cNvSpPr>
            <a:spLocks noChangeArrowheads="1"/>
          </p:cNvSpPr>
          <p:nvPr/>
        </p:nvSpPr>
        <p:spPr bwMode="auto">
          <a:xfrm>
            <a:off x="8385174" y="5129212"/>
            <a:ext cx="2328863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23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7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32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3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36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7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2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54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57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6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3797"/>
      <p:bldP grpId="0" spid="33802"/>
      <p:bldP grpId="0" spid="33812"/>
      <p:bldP grpId="0" spid="33813"/>
      <p:bldP grpId="0" spid="33814"/>
      <p:bldP grpId="0" spid="33815"/>
      <p:bldP grpId="0" spid="33816"/>
      <p:bldP grpId="0" spid="33817"/>
      <p:bldP grpId="0" spid="33818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C435ACB3-7B14-4CCF-B830-994910DDBC70}" type="slidenum">
              <a:rPr altLang="en-US" lang="zh-CN"/>
              <a:pPr>
                <a:defRPr/>
              </a:pPr>
              <a:t>32</a:t>
            </a:fld>
          </a:p>
        </p:txBody>
      </p:sp>
      <p:sp>
        <p:nvSpPr>
          <p:cNvPr id="3481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4820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直接连接符 16"/>
          <p:cNvSpPr>
            <a:spLocks noChangeShapeType="1"/>
          </p:cNvSpPr>
          <p:nvPr/>
        </p:nvSpPr>
        <p:spPr bwMode="auto">
          <a:xfrm flipH="1">
            <a:off x="8004175" y="4500563"/>
            <a:ext cx="612775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34821" name="Group 5"/>
          <p:cNvGrpSpPr/>
          <p:nvPr/>
        </p:nvGrpSpPr>
        <p:grpSpPr>
          <a:xfrm flipH="1" flipV="1">
            <a:off x="6437313" y="5705475"/>
            <a:ext cx="1028700" cy="193675"/>
            <a:chExt cx="1505426" cy="262890"/>
          </a:xfrm>
        </p:grpSpPr>
        <p:sp>
          <p:nvSpPr>
            <p:cNvPr id="34875" name="直接连接符 20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876" name="直接连接符 21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4824" name="直接连接符 17"/>
          <p:cNvSpPr>
            <a:spLocks noChangeShapeType="1"/>
          </p:cNvSpPr>
          <p:nvPr/>
        </p:nvSpPr>
        <p:spPr bwMode="auto">
          <a:xfrm flipH="1" flipV="1">
            <a:off x="3568700" y="4500563"/>
            <a:ext cx="625475" cy="1587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5" name="直接连接符 14"/>
          <p:cNvSpPr>
            <a:spLocks noChangeShapeType="1"/>
          </p:cNvSpPr>
          <p:nvPr/>
        </p:nvSpPr>
        <p:spPr bwMode="auto">
          <a:xfrm flipH="1">
            <a:off x="3568700" y="3146425"/>
            <a:ext cx="611188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34826" name="Group 10"/>
          <p:cNvGrpSpPr/>
          <p:nvPr/>
        </p:nvGrpSpPr>
        <p:grpSpPr>
          <a:xfrm>
            <a:off x="4549775" y="1611313"/>
            <a:ext cx="1216025" cy="261937"/>
            <a:chExt cx="1505426" cy="262890"/>
          </a:xfrm>
        </p:grpSpPr>
        <p:sp>
          <p:nvSpPr>
            <p:cNvPr id="3" name="直接连接符 9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874" name="直接连接符 12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4829" name="Group 13"/>
          <p:cNvGrpSpPr/>
          <p:nvPr/>
        </p:nvGrpSpPr>
        <p:grpSpPr>
          <a:xfrm>
            <a:off x="6816725" y="2619375"/>
            <a:ext cx="1203325" cy="1050925"/>
            <a:chExt cx="1203960" cy="1051560"/>
          </a:xfrm>
        </p:grpSpPr>
        <p:sp>
          <p:nvSpPr>
            <p:cNvPr id="4" name="六边形 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fmla="val 24998" name="adj"/>
                <a:gd fmla="val 115470" name="vf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5" name="文本框 43"/>
            <p:cNvSpPr>
              <a:spLocks noChangeArrowheads="1"/>
            </p:cNvSpPr>
            <p:nvPr/>
          </p:nvSpPr>
          <p:spPr bwMode="auto">
            <a:xfrm>
              <a:off x="181502" y="171837"/>
              <a:ext cx="820724" cy="70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4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34832" name="Group 16"/>
          <p:cNvGrpSpPr/>
          <p:nvPr/>
        </p:nvGrpSpPr>
        <p:grpSpPr>
          <a:xfrm>
            <a:off x="5499100" y="1860550"/>
            <a:ext cx="1204913" cy="1050925"/>
            <a:chExt cx="1203960" cy="1051560"/>
          </a:xfrm>
        </p:grpSpPr>
        <p:sp>
          <p:nvSpPr>
            <p:cNvPr id="34869" name="六边形 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fmla="val 24998" name="adj"/>
                <a:gd fmla="val 115470" name="vf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34870" name="文本框 44"/>
            <p:cNvSpPr>
              <a:spLocks noChangeArrowheads="1"/>
            </p:cNvSpPr>
            <p:nvPr/>
          </p:nvSpPr>
          <p:spPr bwMode="auto">
            <a:xfrm>
              <a:off x="160817" y="110282"/>
              <a:ext cx="882327" cy="82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4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34835" name="Group 19"/>
          <p:cNvGrpSpPr/>
          <p:nvPr/>
        </p:nvGrpSpPr>
        <p:grpSpPr>
          <a:xfrm>
            <a:off x="6800850" y="3975100"/>
            <a:ext cx="1203325" cy="1050925"/>
            <a:chExt cx="1203960" cy="1051560"/>
          </a:xfrm>
        </p:grpSpPr>
        <p:sp>
          <p:nvSpPr>
            <p:cNvPr id="6" name="六边形 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fmla="val 24998" name="adj"/>
                <a:gd fmla="val 115470" name="vf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7" name="文本框 45"/>
            <p:cNvSpPr>
              <a:spLocks noChangeArrowheads="1"/>
            </p:cNvSpPr>
            <p:nvPr/>
          </p:nvSpPr>
          <p:spPr bwMode="auto">
            <a:xfrm>
              <a:off x="138875" y="110282"/>
              <a:ext cx="926211" cy="82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4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03</a:t>
              </a:r>
            </a:p>
          </p:txBody>
        </p:sp>
      </p:grpSp>
      <p:grpSp>
        <p:nvGrpSpPr>
          <p:cNvPr id="34838" name="Group 22"/>
          <p:cNvGrpSpPr/>
          <p:nvPr/>
        </p:nvGrpSpPr>
        <p:grpSpPr>
          <a:xfrm>
            <a:off x="4194175" y="3976688"/>
            <a:ext cx="1203325" cy="1050925"/>
            <a:chExt cx="1203960" cy="1051560"/>
          </a:xfrm>
        </p:grpSpPr>
        <p:sp>
          <p:nvSpPr>
            <p:cNvPr id="8" name="六边形 4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fmla="val 24998" name="adj"/>
                <a:gd fmla="val 115470" name="vf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9" name="文本框 46"/>
            <p:cNvSpPr>
              <a:spLocks noChangeArrowheads="1"/>
            </p:cNvSpPr>
            <p:nvPr/>
          </p:nvSpPr>
          <p:spPr bwMode="auto">
            <a:xfrm>
              <a:off x="191618" y="110281"/>
              <a:ext cx="820725" cy="82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4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05</a:t>
              </a:r>
            </a:p>
          </p:txBody>
        </p:sp>
      </p:grpSp>
      <p:grpSp>
        <p:nvGrpSpPr>
          <p:cNvPr id="34841" name="Group 25"/>
          <p:cNvGrpSpPr/>
          <p:nvPr/>
        </p:nvGrpSpPr>
        <p:grpSpPr>
          <a:xfrm>
            <a:off x="4179888" y="2619375"/>
            <a:ext cx="1204912" cy="1050925"/>
            <a:chExt cx="1203960" cy="1051560"/>
          </a:xfrm>
        </p:grpSpPr>
        <p:sp>
          <p:nvSpPr>
            <p:cNvPr id="10" name="六边形 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fmla="val 24998" name="adj"/>
                <a:gd fmla="val 115470" name="vf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11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4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06</a:t>
              </a:r>
            </a:p>
          </p:txBody>
        </p:sp>
      </p:grpSp>
      <p:grpSp>
        <p:nvGrpSpPr>
          <p:cNvPr id="34844" name="Group 28"/>
          <p:cNvGrpSpPr/>
          <p:nvPr/>
        </p:nvGrpSpPr>
        <p:grpSpPr>
          <a:xfrm>
            <a:off x="5499100" y="4679950"/>
            <a:ext cx="1204913" cy="1052513"/>
            <a:chExt cx="1203960" cy="1051560"/>
          </a:xfrm>
        </p:grpSpPr>
        <p:sp>
          <p:nvSpPr>
            <p:cNvPr id="12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fmla="val 24998" name="adj"/>
                <a:gd fmla="val 115470" name="vf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13" name="文本框 48"/>
            <p:cNvSpPr>
              <a:spLocks noChangeArrowheads="1"/>
            </p:cNvSpPr>
            <p:nvPr/>
          </p:nvSpPr>
          <p:spPr bwMode="auto">
            <a:xfrm>
              <a:off x="167429" y="171838"/>
              <a:ext cx="820724" cy="70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4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04</a:t>
              </a:r>
            </a:p>
          </p:txBody>
        </p:sp>
      </p:grpSp>
      <p:grpSp>
        <p:nvGrpSpPr>
          <p:cNvPr id="34847" name="Group 31"/>
          <p:cNvGrpSpPr/>
          <p:nvPr/>
        </p:nvGrpSpPr>
        <p:grpSpPr>
          <a:xfrm>
            <a:off x="5157788" y="3006725"/>
            <a:ext cx="1887537" cy="1592263"/>
            <a:chExt cx="1887055" cy="1592580"/>
          </a:xfrm>
        </p:grpSpPr>
        <p:sp>
          <p:nvSpPr>
            <p:cNvPr id="34853" name="六边形 6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fmla="val 24998" name="adj"/>
                <a:gd fmla="val 115470" name="vf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grpSp>
          <p:nvGrpSpPr>
            <p:cNvPr id="34854" name="Group 33"/>
            <p:cNvGrpSpPr/>
            <p:nvPr/>
          </p:nvGrpSpPr>
          <p:grpSpPr>
            <a:xfrm>
              <a:off x="445971" y="443715"/>
              <a:ext cx="966085" cy="648000"/>
              <a:chExt cx="935038" cy="568325"/>
            </a:xfrm>
          </p:grpSpPr>
          <p:sp>
            <p:nvSpPr>
              <p:cNvPr id="34855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gdLst>
                  <a:gd fmla="*/ 2147483646 w 30" name="T0"/>
                  <a:gd fmla="*/ 2147483646 h 22" name="T1"/>
                  <a:gd fmla="*/ 2147483646 w 30" name="T2"/>
                  <a:gd fmla="*/ 0 h 22" name="T3"/>
                  <a:gd fmla="*/ 2147483646 w 30" name="T4"/>
                  <a:gd fmla="*/ 2147483646 h 22" name="T5"/>
                  <a:gd fmla="*/ 2147483646 w 30" name="T6"/>
                  <a:gd fmla="*/ 2147483646 h 22" name="T7"/>
                  <a:gd fmla="*/ 2147483646 w 30" name="T8"/>
                  <a:gd fmla="*/ 2147483646 h 2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0" name="T15"/>
                  <a:gd fmla="*/ 0 h 22" name="T16"/>
                  <a:gd fmla="*/ 30 w 30" name="T17"/>
                  <a:gd fmla="*/ 22 h 2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" w="30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4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gdLst>
                  <a:gd fmla="*/ 2147483646 w 32" name="T0"/>
                  <a:gd fmla="*/ 2147483646 h 53" name="T1"/>
                  <a:gd fmla="*/ 2147483646 w 32" name="T2"/>
                  <a:gd fmla="*/ 2147483646 h 53" name="T3"/>
                  <a:gd fmla="*/ 2147483646 w 32" name="T4"/>
                  <a:gd fmla="*/ 0 h 53" name="T5"/>
                  <a:gd fmla="*/ 0 w 32" name="T6"/>
                  <a:gd fmla="*/ 2147483646 h 53" name="T7"/>
                  <a:gd fmla="*/ 0 w 32" name="T8"/>
                  <a:gd fmla="*/ 2147483646 h 53" name="T9"/>
                  <a:gd fmla="*/ 0 w 32" name="T10"/>
                  <a:gd fmla="*/ 2147483646 h 53" name="T11"/>
                  <a:gd fmla="*/ 2147483646 w 32" name="T12"/>
                  <a:gd fmla="*/ 2147483646 h 53" name="T13"/>
                  <a:gd fmla="*/ 2147483646 w 32" name="T14"/>
                  <a:gd fmla="*/ 2147483646 h 53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32" name="T24"/>
                  <a:gd fmla="*/ 0 h 53" name="T25"/>
                  <a:gd fmla="*/ 32 w 32" name="T26"/>
                  <a:gd fmla="*/ 53 h 53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52" w="32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5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gdLst>
                  <a:gd fmla="*/ 2147483646 w 32" name="T0"/>
                  <a:gd fmla="*/ 2147483646 h 78" name="T1"/>
                  <a:gd fmla="*/ 2147483646 w 32" name="T2"/>
                  <a:gd fmla="*/ 2147483646 h 78" name="T3"/>
                  <a:gd fmla="*/ 2147483646 w 32" name="T4"/>
                  <a:gd fmla="*/ 2147483646 h 78" name="T5"/>
                  <a:gd fmla="*/ 2147483646 w 32" name="T6"/>
                  <a:gd fmla="*/ 0 h 78" name="T7"/>
                  <a:gd fmla="*/ 2147483646 w 32" name="T8"/>
                  <a:gd fmla="*/ 2147483646 h 78" name="T9"/>
                  <a:gd fmla="*/ 0 w 32" name="T10"/>
                  <a:gd fmla="*/ 2147483646 h 78" name="T11"/>
                  <a:gd fmla="*/ 0 w 32" name="T12"/>
                  <a:gd fmla="*/ 2147483646 h 78" name="T13"/>
                  <a:gd fmla="*/ 2147483646 w 32" name="T14"/>
                  <a:gd fmla="*/ 2147483646 h 78" name="T15"/>
                  <a:gd fmla="*/ 2147483646 w 32" name="T16"/>
                  <a:gd fmla="*/ 2147483646 h 7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32" name="T27"/>
                  <a:gd fmla="*/ 0 h 78" name="T28"/>
                  <a:gd fmla="*/ 32 w 32" name="T29"/>
                  <a:gd fmla="*/ 78 h 7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78" w="32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6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gdLst>
                  <a:gd fmla="*/ 2147483646 w 32" name="T0"/>
                  <a:gd fmla="*/ 2147483646 h 67" name="T1"/>
                  <a:gd fmla="*/ 2147483646 w 32" name="T2"/>
                  <a:gd fmla="*/ 2147483646 h 67" name="T3"/>
                  <a:gd fmla="*/ 2147483646 w 32" name="T4"/>
                  <a:gd fmla="*/ 0 h 67" name="T5"/>
                  <a:gd fmla="*/ 2147483646 w 32" name="T6"/>
                  <a:gd fmla="*/ 2147483646 h 67" name="T7"/>
                  <a:gd fmla="*/ 2147483646 w 32" name="T8"/>
                  <a:gd fmla="*/ 2147483646 h 67" name="T9"/>
                  <a:gd fmla="*/ 2147483646 w 32" name="T10"/>
                  <a:gd fmla="*/ 2147483646 h 67" name="T11"/>
                  <a:gd fmla="*/ 2147483646 w 32" name="T12"/>
                  <a:gd fmla="*/ 2147483646 h 67" name="T13"/>
                  <a:gd fmla="*/ 0 w 32" name="T14"/>
                  <a:gd fmla="*/ 2147483646 h 67" name="T15"/>
                  <a:gd fmla="*/ 0 w 32" name="T16"/>
                  <a:gd fmla="*/ 2147483646 h 67" name="T17"/>
                  <a:gd fmla="*/ 2147483646 w 32" name="T18"/>
                  <a:gd fmla="*/ 2147483646 h 67" name="T19"/>
                  <a:gd fmla="*/ 2147483646 w 32" name="T20"/>
                  <a:gd fmla="*/ 2147483646 h 67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32" name="T33"/>
                  <a:gd fmla="*/ 0 h 67" name="T34"/>
                  <a:gd fmla="*/ 32 w 32" name="T35"/>
                  <a:gd fmla="*/ 67 h 67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67" w="32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7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gdLst>
                  <a:gd fmla="*/ 2147483646 w 32" name="T0"/>
                  <a:gd fmla="*/ 2147483646 h 99" name="T1"/>
                  <a:gd fmla="*/ 2147483646 w 32" name="T2"/>
                  <a:gd fmla="*/ 2147483646 h 99" name="T3"/>
                  <a:gd fmla="*/ 2147483646 w 32" name="T4"/>
                  <a:gd fmla="*/ 0 h 99" name="T5"/>
                  <a:gd fmla="*/ 2147483646 w 32" name="T6"/>
                  <a:gd fmla="*/ 2147483646 h 99" name="T7"/>
                  <a:gd fmla="*/ 0 w 32" name="T8"/>
                  <a:gd fmla="*/ 2147483646 h 99" name="T9"/>
                  <a:gd fmla="*/ 0 w 32" name="T10"/>
                  <a:gd fmla="*/ 2147483646 h 99" name="T11"/>
                  <a:gd fmla="*/ 2147483646 w 32" name="T12"/>
                  <a:gd fmla="*/ 2147483646 h 99" name="T13"/>
                  <a:gd fmla="*/ 2147483646 w 32" name="T14"/>
                  <a:gd fmla="*/ 2147483646 h 99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32" name="T24"/>
                  <a:gd fmla="*/ 0 h 99" name="T25"/>
                  <a:gd fmla="*/ 32 w 32" name="T26"/>
                  <a:gd fmla="*/ 99 h 99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99" w="32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8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gdLst>
                  <a:gd fmla="*/ 2147483646 w 248" name="T0"/>
                  <a:gd fmla="*/ 2147483646 h 144" name="T1"/>
                  <a:gd fmla="*/ 2147483646 w 248" name="T2"/>
                  <a:gd fmla="*/ 2147483646 h 144" name="T3"/>
                  <a:gd fmla="*/ 2147483646 w 248" name="T4"/>
                  <a:gd fmla="*/ 0 h 144" name="T5"/>
                  <a:gd fmla="*/ 2147483646 w 248" name="T6"/>
                  <a:gd fmla="*/ 0 h 144" name="T7"/>
                  <a:gd fmla="*/ 2147483646 w 248" name="T8"/>
                  <a:gd fmla="*/ 0 h 144" name="T9"/>
                  <a:gd fmla="*/ 2147483646 w 248" name="T10"/>
                  <a:gd fmla="*/ 2147483646 h 144" name="T11"/>
                  <a:gd fmla="*/ 2147483646 w 248" name="T12"/>
                  <a:gd fmla="*/ 2147483646 h 144" name="T13"/>
                  <a:gd fmla="*/ 2147483646 w 248" name="T14"/>
                  <a:gd fmla="*/ 2147483646 h 144" name="T15"/>
                  <a:gd fmla="*/ 2147483646 w 248" name="T16"/>
                  <a:gd fmla="*/ 2147483646 h 144" name="T17"/>
                  <a:gd fmla="*/ 2147483646 w 248" name="T18"/>
                  <a:gd fmla="*/ 2147483646 h 144" name="T19"/>
                  <a:gd fmla="*/ 2147483646 w 248" name="T20"/>
                  <a:gd fmla="*/ 2147483646 h 144" name="T21"/>
                  <a:gd fmla="*/ 2147483646 w 248" name="T22"/>
                  <a:gd fmla="*/ 2147483646 h 144" name="T23"/>
                  <a:gd fmla="*/ 2147483646 w 248" name="T24"/>
                  <a:gd fmla="*/ 2147483646 h 144" name="T25"/>
                  <a:gd fmla="*/ 2147483646 w 248" name="T26"/>
                  <a:gd fmla="*/ 2147483646 h 144" name="T27"/>
                  <a:gd fmla="*/ 2147483646 w 248" name="T28"/>
                  <a:gd fmla="*/ 2147483646 h 144" name="T29"/>
                  <a:gd fmla="*/ 2147483646 w 248" name="T30"/>
                  <a:gd fmla="*/ 2147483646 h 144" name="T31"/>
                  <a:gd fmla="*/ 2147483646 w 248" name="T32"/>
                  <a:gd fmla="*/ 2147483646 h 144" name="T33"/>
                  <a:gd fmla="*/ 2147483646 w 248" name="T34"/>
                  <a:gd fmla="*/ 2147483646 h 144" name="T35"/>
                  <a:gd fmla="*/ 2147483646 w 248" name="T36"/>
                  <a:gd fmla="*/ 2147483646 h 144" name="T37"/>
                  <a:gd fmla="*/ 2147483646 w 248" name="T38"/>
                  <a:gd fmla="*/ 2147483646 h 144" name="T39"/>
                  <a:gd fmla="*/ 2147483646 w 248" name="T40"/>
                  <a:gd fmla="*/ 2147483646 h 144" name="T41"/>
                  <a:gd fmla="*/ 2147483646 w 248" name="T42"/>
                  <a:gd fmla="*/ 2147483646 h 144" name="T43"/>
                  <a:gd fmla="*/ 2147483646 w 248" name="T44"/>
                  <a:gd fmla="*/ 2147483646 h 144" name="T45"/>
                  <a:gd fmla="*/ 2147483646 w 248" name="T46"/>
                  <a:gd fmla="*/ 2147483646 h 144" name="T47"/>
                  <a:gd fmla="*/ 2147483646 w 248" name="T48"/>
                  <a:gd fmla="*/ 2147483646 h 144" name="T49"/>
                  <a:gd fmla="*/ 2147483646 w 248" name="T50"/>
                  <a:gd fmla="*/ 2147483646 h 144" name="T51"/>
                  <a:gd fmla="*/ 2147483646 w 248" name="T52"/>
                  <a:gd fmla="*/ 2147483646 h 144" name="T53"/>
                  <a:gd fmla="*/ 2147483646 w 248" name="T54"/>
                  <a:gd fmla="*/ 2147483646 h 144" name="T55"/>
                  <a:gd fmla="*/ 2147483646 w 248" name="T56"/>
                  <a:gd fmla="*/ 2147483646 h 144" name="T57"/>
                  <a:gd fmla="*/ 2147483646 w 248" name="T58"/>
                  <a:gd fmla="*/ 2147483646 h 144" name="T59"/>
                  <a:gd fmla="*/ 2147483646 w 248" name="T60"/>
                  <a:gd fmla="*/ 2147483646 h 144" name="T61"/>
                  <a:gd fmla="*/ 2147483646 w 248" name="T62"/>
                  <a:gd fmla="*/ 2147483646 h 144" name="T63"/>
                  <a:gd fmla="*/ 2147483646 w 248" name="T64"/>
                  <a:gd fmla="*/ 2147483646 h 144" name="T65"/>
                  <a:gd fmla="*/ 2147483646 w 248" name="T66"/>
                  <a:gd fmla="*/ 2147483646 h 144" name="T67"/>
                  <a:gd fmla="*/ 2147483646 w 248" name="T68"/>
                  <a:gd fmla="*/ 2147483646 h 144" name="T69"/>
                  <a:gd fmla="*/ 2147483646 w 248" name="T70"/>
                  <a:gd fmla="*/ 2147483646 h 144" name="T71"/>
                  <a:gd fmla="*/ 2147483646 w 248" name="T72"/>
                  <a:gd fmla="*/ 2147483646 h 144" name="T73"/>
                  <a:gd fmla="*/ 2147483646 w 248" name="T74"/>
                  <a:gd fmla="*/ 2147483646 h 144" name="T75"/>
                  <a:gd fmla="*/ 2147483646 w 248" name="T76"/>
                  <a:gd fmla="*/ 2147483646 h 144" name="T77"/>
                  <a:gd fmla="*/ 2147483646 w 248" name="T78"/>
                  <a:gd fmla="*/ 2147483646 h 144" name="T79"/>
                  <a:gd fmla="*/ 2147483646 w 248" name="T80"/>
                  <a:gd fmla="*/ 2147483646 h 144" name="T81"/>
                  <a:gd fmla="*/ 2147483646 w 248" name="T82"/>
                  <a:gd fmla="*/ 2147483646 h 144" name="T83"/>
                  <a:gd fmla="*/ 2147483646 w 248" name="T84"/>
                  <a:gd fmla="*/ 2147483646 h 144" name="T85"/>
                  <a:gd fmla="*/ 2147483646 w 248" name="T86"/>
                  <a:gd fmla="*/ 2147483646 h 144" name="T87"/>
                  <a:gd fmla="*/ 2147483646 w 248" name="T88"/>
                  <a:gd fmla="*/ 2147483646 h 144" name="T89"/>
                  <a:gd fmla="*/ 2147483646 w 248" name="T90"/>
                  <a:gd fmla="*/ 2147483646 h 144" name="T91"/>
                  <a:gd fmla="*/ 2147483646 w 248" name="T92"/>
                  <a:gd fmla="*/ 2147483646 h 144" name="T93"/>
                  <a:gd fmla="*/ 2147483646 w 248" name="T94"/>
                  <a:gd fmla="*/ 2147483646 h 144" name="T95"/>
                  <a:gd fmla="*/ 2147483646 w 248" name="T96"/>
                  <a:gd fmla="*/ 2147483646 h 144" name="T97"/>
                  <a:gd fmla="*/ 2147483646 w 248" name="T98"/>
                  <a:gd fmla="*/ 2147483646 h 144" name="T99"/>
                  <a:gd fmla="*/ 2147483646 w 248" name="T100"/>
                  <a:gd fmla="*/ 2147483646 h 144" name="T101"/>
                  <a:gd fmla="*/ 2147483646 w 248" name="T102"/>
                  <a:gd fmla="*/ 2147483646 h 144" name="T103"/>
                  <a:gd fmla="*/ 2147483646 w 248" name="T104"/>
                  <a:gd fmla="*/ 2147483646 h 144" name="T105"/>
                  <a:gd fmla="*/ 2147483646 w 248" name="T106"/>
                  <a:gd fmla="*/ 2147483646 h 144" name="T107"/>
                  <a:gd fmla="*/ 2147483646 w 248" name="T108"/>
                  <a:gd fmla="*/ 2147483646 h 144" name="T109"/>
                  <a:gd fmla="*/ 2147483646 w 248" name="T110"/>
                  <a:gd fmla="*/ 2147483646 h 144" name="T111"/>
                  <a:gd fmla="*/ 2147483646 w 248" name="T112"/>
                  <a:gd fmla="*/ 2147483646 h 144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w 248" name="T171"/>
                  <a:gd fmla="*/ 0 h 144" name="T172"/>
                  <a:gd fmla="*/ 248 w 248" name="T173"/>
                  <a:gd fmla="*/ 144 h 144" name="T174"/>
                </a:gdLst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b="T174" l="T171" r="T173" t="T172"/>
                <a:pathLst>
                  <a:path h="144" w="248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sp>
        <p:nvSpPr>
          <p:cNvPr id="34856" name="矩形 65"/>
          <p:cNvSpPr>
            <a:spLocks noChangeArrowheads="1"/>
          </p:cNvSpPr>
          <p:nvPr/>
        </p:nvSpPr>
        <p:spPr bwMode="auto">
          <a:xfrm>
            <a:off x="3328688" y="1377950"/>
            <a:ext cx="119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34857" name="矩形 47"/>
          <p:cNvSpPr>
            <a:spLocks noChangeArrowheads="1"/>
          </p:cNvSpPr>
          <p:nvPr/>
        </p:nvSpPr>
        <p:spPr bwMode="auto">
          <a:xfrm>
            <a:off x="1292225" y="1743075"/>
            <a:ext cx="3252788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</p:txBody>
      </p:sp>
      <p:sp>
        <p:nvSpPr>
          <p:cNvPr id="34858" name="矩形 69"/>
          <p:cNvSpPr>
            <a:spLocks noChangeArrowheads="1"/>
          </p:cNvSpPr>
          <p:nvPr/>
        </p:nvSpPr>
        <p:spPr bwMode="auto">
          <a:xfrm>
            <a:off x="2290463" y="2733675"/>
            <a:ext cx="119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34859" name="矩形 47"/>
          <p:cNvSpPr>
            <a:spLocks noChangeArrowheads="1"/>
          </p:cNvSpPr>
          <p:nvPr/>
        </p:nvSpPr>
        <p:spPr bwMode="auto">
          <a:xfrm>
            <a:off x="1330325" y="3098800"/>
            <a:ext cx="2159000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34860" name="矩形 72"/>
          <p:cNvSpPr>
            <a:spLocks noChangeArrowheads="1"/>
          </p:cNvSpPr>
          <p:nvPr/>
        </p:nvSpPr>
        <p:spPr bwMode="auto">
          <a:xfrm>
            <a:off x="2290463" y="4152900"/>
            <a:ext cx="119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34861" name="矩形 47"/>
          <p:cNvSpPr>
            <a:spLocks noChangeArrowheads="1"/>
          </p:cNvSpPr>
          <p:nvPr/>
        </p:nvSpPr>
        <p:spPr bwMode="auto">
          <a:xfrm>
            <a:off x="1330325" y="4518025"/>
            <a:ext cx="2159000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34862" name="矩形 76"/>
          <p:cNvSpPr>
            <a:spLocks noChangeArrowheads="1"/>
          </p:cNvSpPr>
          <p:nvPr/>
        </p:nvSpPr>
        <p:spPr bwMode="auto">
          <a:xfrm>
            <a:off x="8707439" y="2141538"/>
            <a:ext cx="119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34863" name="矩形 47"/>
          <p:cNvSpPr>
            <a:spLocks noChangeArrowheads="1"/>
          </p:cNvSpPr>
          <p:nvPr/>
        </p:nvSpPr>
        <p:spPr bwMode="auto">
          <a:xfrm>
            <a:off x="8680449" y="2522538"/>
            <a:ext cx="2206625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34864" name="矩形 78"/>
          <p:cNvSpPr>
            <a:spLocks noChangeArrowheads="1"/>
          </p:cNvSpPr>
          <p:nvPr/>
        </p:nvSpPr>
        <p:spPr bwMode="auto">
          <a:xfrm>
            <a:off x="8697914" y="3825875"/>
            <a:ext cx="119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34865" name="矩形 47"/>
          <p:cNvSpPr>
            <a:spLocks noChangeArrowheads="1"/>
          </p:cNvSpPr>
          <p:nvPr/>
        </p:nvSpPr>
        <p:spPr bwMode="auto">
          <a:xfrm>
            <a:off x="8697914" y="4206875"/>
            <a:ext cx="2206625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34866" name="矩形 80"/>
          <p:cNvSpPr>
            <a:spLocks noChangeArrowheads="1"/>
          </p:cNvSpPr>
          <p:nvPr/>
        </p:nvSpPr>
        <p:spPr bwMode="auto">
          <a:xfrm>
            <a:off x="7542214" y="5372100"/>
            <a:ext cx="1198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34867" name="矩形 47"/>
          <p:cNvSpPr>
            <a:spLocks noChangeArrowheads="1"/>
          </p:cNvSpPr>
          <p:nvPr/>
        </p:nvSpPr>
        <p:spPr bwMode="auto">
          <a:xfrm>
            <a:off x="7542214" y="5753100"/>
            <a:ext cx="2916237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grpSp>
        <p:nvGrpSpPr>
          <p:cNvPr id="34868" name="Group 52"/>
          <p:cNvGrpSpPr/>
          <p:nvPr/>
        </p:nvGrpSpPr>
        <p:grpSpPr>
          <a:xfrm flipH="1">
            <a:off x="7748588" y="2370138"/>
            <a:ext cx="884237" cy="261937"/>
            <a:chExt cx="1505426" cy="262890"/>
          </a:xfrm>
        </p:grpSpPr>
        <p:sp>
          <p:nvSpPr>
            <p:cNvPr id="34851" name="直接连接符 62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852" name="直接连接符 63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4871" name="矩形 3"/>
          <p:cNvSpPr>
            <a:spLocks noChangeArrowheads="1"/>
          </p:cNvSpPr>
          <p:nvPr/>
        </p:nvSpPr>
        <p:spPr bwMode="auto">
          <a:xfrm>
            <a:off x="4781550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其他产品</a:t>
            </a:r>
          </a:p>
        </p:txBody>
      </p:sp>
      <p:sp>
        <p:nvSpPr>
          <p:cNvPr id="34872" name="文本框 37"/>
          <p:cNvSpPr>
            <a:spLocks noChangeArrowheads="1"/>
          </p:cNvSpPr>
          <p:nvPr/>
        </p:nvSpPr>
        <p:spPr bwMode="auto">
          <a:xfrm>
            <a:off x="67135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More Products</a:t>
            </a:r>
          </a:p>
        </p:txBody>
      </p:sp>
      <p:grpSp>
        <p:nvGrpSpPr>
          <p:cNvPr id="34873" name="Group 57"/>
          <p:cNvGrpSpPr/>
          <p:nvPr/>
        </p:nvGrpSpPr>
        <p:grpSpPr>
          <a:xfrm>
            <a:off x="4235450" y="619125"/>
            <a:ext cx="263525" cy="393700"/>
            <a:chExt cx="213756" cy="427512"/>
          </a:xfrm>
        </p:grpSpPr>
        <p:sp>
          <p:nvSpPr>
            <p:cNvPr id="34849" name="直接连接符 7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850" name="直接连接符 7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3" presetSubtype="52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9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0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1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2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25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6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28" nodeType="afterEffect" presetClass="entr" presetID="2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34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37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39" nodeType="after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41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42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6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5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53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id="55" nodeType="after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57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58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6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6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9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id="71" nodeType="after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3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74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8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82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85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fill="hold" id="87" nodeType="afterEffect" presetClass="entr" presetID="2" presetSubtype="8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89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90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grpId="0" id="9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94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fill="hold" grpId="0" id="9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98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101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fill="hold" id="103" nodeType="afterEffect" presetClass="entr" presetID="2" presetSubtype="8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05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06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fill="hold" grpId="0" id="10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1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fill="hold" grpId="0" id="11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114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117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4824"/>
      <p:bldP grpId="0" spid="34825"/>
      <p:bldP grpId="0" spid="34856"/>
      <p:bldP grpId="0" spid="34857"/>
      <p:bldP grpId="0" spid="34858"/>
      <p:bldP grpId="0" spid="34859"/>
      <p:bldP grpId="0" spid="34860"/>
      <p:bldP grpId="0" spid="34861"/>
      <p:bldP grpId="0" spid="34862"/>
      <p:bldP grpId="0" spid="34863"/>
      <p:bldP grpId="0" spid="34864"/>
      <p:bldP grpId="0" spid="34865"/>
      <p:bldP grpId="0" spid="34866"/>
      <p:bldP grpId="0" spid="34867"/>
      <p:bldP grpId="0" spid="34871"/>
      <p:bldP grpId="0" spid="34872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A40F80C1-1E9D-4240-9D17-EAC57726E14D}" type="slidenum">
              <a:rPr altLang="en-US" lang="zh-CN"/>
              <a:pPr>
                <a:defRPr/>
              </a:pPr>
              <a:t>33</a:t>
            </a:fld>
          </a:p>
        </p:txBody>
      </p:sp>
      <p:sp>
        <p:nvSpPr>
          <p:cNvPr id="3584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5844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任意多边形 39"/>
          <p:cNvSpPr>
            <a:spLocks noChangeArrowheads="1"/>
          </p:cNvSpPr>
          <p:nvPr/>
        </p:nvSpPr>
        <p:spPr bwMode="auto">
          <a:xfrm>
            <a:off x="0" y="2719388"/>
            <a:ext cx="2241550" cy="1192212"/>
          </a:xfrm>
          <a:custGeom>
            <a:gdLst>
              <a:gd fmla="*/ 0 w 2242058" name="T0"/>
              <a:gd fmla="*/ 0 h 1191491" name="T1"/>
              <a:gd fmla="*/ 2240534 w 2242058" name="T2"/>
              <a:gd fmla="*/ 0 h 1191491" name="T3"/>
              <a:gd fmla="*/ 2221141 w 2242058" name="T4"/>
              <a:gd fmla="*/ 40358 h 1191491" name="T5"/>
              <a:gd fmla="*/ 2109075 w 2242058" name="T6"/>
              <a:gd fmla="*/ 596829 h 1191491" name="T7"/>
              <a:gd fmla="*/ 2221141 w 2242058" name="T8"/>
              <a:gd fmla="*/ 1153297 h 1191491" name="T9"/>
              <a:gd fmla="*/ 2240533 w 2242058" name="T10"/>
              <a:gd fmla="*/ 1193655 h 1191491" name="T11"/>
              <a:gd fmla="*/ 0 w 2242058" name="T12"/>
              <a:gd fmla="*/ 1193655 h 1191491" name="T13"/>
              <a:gd fmla="*/ 0 w 2242058" name="T14"/>
              <a:gd fmla="*/ 0 h 1191491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242058" name="T24"/>
              <a:gd fmla="*/ 0 h 1191491" name="T25"/>
              <a:gd fmla="*/ 2242058 w 2242058" name="T26"/>
              <a:gd fmla="*/ 1191491 h 1191491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1191491" w="2242058">
                <a:moveTo>
                  <a:pt x="0" y="0"/>
                </a:moveTo>
                <a:lnTo>
                  <a:pt x="2242058" y="0"/>
                </a:lnTo>
                <a:lnTo>
                  <a:pt x="2222651" y="40286"/>
                </a:lnTo>
                <a:cubicBezTo>
                  <a:pt x="2150440" y="211012"/>
                  <a:pt x="2110509" y="398716"/>
                  <a:pt x="2110509" y="595746"/>
                </a:cubicBezTo>
                <a:cubicBezTo>
                  <a:pt x="2110509" y="792776"/>
                  <a:pt x="2150440" y="980480"/>
                  <a:pt x="2222651" y="1151206"/>
                </a:cubicBezTo>
                <a:lnTo>
                  <a:pt x="2242057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5845" name="任意多边形 70"/>
          <p:cNvSpPr>
            <a:spLocks noChangeArrowheads="1"/>
          </p:cNvSpPr>
          <p:nvPr/>
        </p:nvSpPr>
        <p:spPr bwMode="auto">
          <a:xfrm>
            <a:off x="9950450" y="2719388"/>
            <a:ext cx="2241550" cy="1192212"/>
          </a:xfrm>
          <a:custGeom>
            <a:gdLst>
              <a:gd fmla="*/ 0 w 2242056" name="T0"/>
              <a:gd fmla="*/ 0 h 1191491" name="T1"/>
              <a:gd fmla="*/ 2240538 w 2242056" name="T2"/>
              <a:gd fmla="*/ 0 h 1191491" name="T3"/>
              <a:gd fmla="*/ 2240538 w 2242056" name="T4"/>
              <a:gd fmla="*/ 1193655 h 1191491" name="T5"/>
              <a:gd fmla="*/ 1 w 2242056" name="T6"/>
              <a:gd fmla="*/ 1193655 h 1191491" name="T7"/>
              <a:gd fmla="*/ 19395 w 2242056" name="T8"/>
              <a:gd fmla="*/ 1153297 h 1191491" name="T9"/>
              <a:gd fmla="*/ 131459 w 2242056" name="T10"/>
              <a:gd fmla="*/ 596829 h 1191491" name="T11"/>
              <a:gd fmla="*/ 19395 w 2242056" name="T12"/>
              <a:gd fmla="*/ 40358 h 1191491" name="T13"/>
              <a:gd fmla="*/ 0 w 2242056" name="T14"/>
              <a:gd fmla="*/ 0 h 1191491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242056" name="T24"/>
              <a:gd fmla="*/ 0 h 1191491" name="T25"/>
              <a:gd fmla="*/ 2242056 w 2242056" name="T26"/>
              <a:gd fmla="*/ 1191491 h 1191491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1191491" w="2242056">
                <a:moveTo>
                  <a:pt x="0" y="0"/>
                </a:moveTo>
                <a:lnTo>
                  <a:pt x="2242056" y="0"/>
                </a:lnTo>
                <a:lnTo>
                  <a:pt x="2242056" y="1191491"/>
                </a:lnTo>
                <a:lnTo>
                  <a:pt x="1" y="1191491"/>
                </a:lnTo>
                <a:lnTo>
                  <a:pt x="19407" y="1151206"/>
                </a:lnTo>
                <a:cubicBezTo>
                  <a:pt x="91618" y="980480"/>
                  <a:pt x="131549" y="792776"/>
                  <a:pt x="131549" y="595746"/>
                </a:cubicBezTo>
                <a:cubicBezTo>
                  <a:pt x="131549" y="398716"/>
                  <a:pt x="91618" y="211012"/>
                  <a:pt x="19407" y="4028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5846" name="矩形 3"/>
          <p:cNvSpPr>
            <a:spLocks noChangeArrowheads="1"/>
          </p:cNvSpPr>
          <p:nvPr/>
        </p:nvSpPr>
        <p:spPr bwMode="auto">
          <a:xfrm>
            <a:off x="4811713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主要服务</a:t>
            </a:r>
          </a:p>
        </p:txBody>
      </p:sp>
      <p:sp>
        <p:nvSpPr>
          <p:cNvPr id="35847" name="文本框 37"/>
          <p:cNvSpPr>
            <a:spLocks noChangeArrowheads="1"/>
          </p:cNvSpPr>
          <p:nvPr/>
        </p:nvSpPr>
        <p:spPr bwMode="auto">
          <a:xfrm>
            <a:off x="671671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Our Service</a:t>
            </a:r>
          </a:p>
        </p:txBody>
      </p:sp>
      <p:grpSp>
        <p:nvGrpSpPr>
          <p:cNvPr id="35848" name="Group 8"/>
          <p:cNvGrpSpPr/>
          <p:nvPr/>
        </p:nvGrpSpPr>
        <p:grpSpPr>
          <a:xfrm>
            <a:off x="4265613" y="619125"/>
            <a:ext cx="263525" cy="393700"/>
            <a:chExt cx="213756" cy="427512"/>
          </a:xfrm>
        </p:grpSpPr>
        <p:sp>
          <p:nvSpPr>
            <p:cNvPr id="3" name="直接连接符 4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8D8D8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880" name="直接连接符 4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8D8D8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5851" name="Oval 3"/>
          <p:cNvSpPr>
            <a:spLocks noChangeArrowheads="1"/>
          </p:cNvSpPr>
          <p:nvPr/>
        </p:nvSpPr>
        <p:spPr bwMode="auto">
          <a:xfrm>
            <a:off x="2111375" y="1889125"/>
            <a:ext cx="2854325" cy="2854325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5852" name="Oval 4"/>
          <p:cNvSpPr>
            <a:spLocks noChangeArrowheads="1"/>
          </p:cNvSpPr>
          <p:nvPr/>
        </p:nvSpPr>
        <p:spPr bwMode="auto">
          <a:xfrm>
            <a:off x="4668838" y="1889125"/>
            <a:ext cx="2854325" cy="2854325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5853" name="Oval 6"/>
          <p:cNvSpPr>
            <a:spLocks noChangeArrowheads="1"/>
          </p:cNvSpPr>
          <p:nvPr/>
        </p:nvSpPr>
        <p:spPr bwMode="auto">
          <a:xfrm>
            <a:off x="7227888" y="1889125"/>
            <a:ext cx="2854325" cy="2854325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grpSp>
        <p:nvGrpSpPr>
          <p:cNvPr id="35854" name="Group 14"/>
          <p:cNvGrpSpPr/>
          <p:nvPr/>
        </p:nvGrpSpPr>
        <p:grpSpPr>
          <a:xfrm>
            <a:off x="5526088" y="2744788"/>
            <a:ext cx="1139825" cy="1141412"/>
            <a:chExt cx="490538" cy="490538"/>
          </a:xfrm>
        </p:grpSpPr>
        <p:sp>
          <p:nvSpPr>
            <p:cNvPr id="35866" name="Freeform 5"/>
            <p:cNvSpPr>
              <a:spLocks noChangeArrowheads="1" noEditPoints="1"/>
            </p:cNvSpPr>
            <p:nvPr/>
          </p:nvSpPr>
          <p:spPr bwMode="auto">
            <a:xfrm>
              <a:off x="0" y="0"/>
              <a:ext cx="490538" cy="490538"/>
            </a:xfrm>
            <a:custGeom>
              <a:gdLst>
                <a:gd fmla="*/ 2147483646 w 128" name="T0"/>
                <a:gd fmla="*/ 0 h 128" name="T1"/>
                <a:gd fmla="*/ 2147483646 w 128" name="T2"/>
                <a:gd fmla="*/ 0 h 128" name="T3"/>
                <a:gd fmla="*/ 2147483646 w 128" name="T4"/>
                <a:gd fmla="*/ 2147483646 h 128" name="T5"/>
                <a:gd fmla="*/ 2147483646 w 128" name="T6"/>
                <a:gd fmla="*/ 2147483646 h 128" name="T7"/>
                <a:gd fmla="*/ 2147483646 w 128" name="T8"/>
                <a:gd fmla="*/ 2147483646 h 128" name="T9"/>
                <a:gd fmla="*/ 0 w 128" name="T10"/>
                <a:gd fmla="*/ 2147483646 h 128" name="T11"/>
                <a:gd fmla="*/ 0 w 128" name="T12"/>
                <a:gd fmla="*/ 2147483646 h 128" name="T13"/>
                <a:gd fmla="*/ 2147483646 w 128" name="T14"/>
                <a:gd fmla="*/ 2147483646 h 128" name="T15"/>
                <a:gd fmla="*/ 2147483646 w 128" name="T16"/>
                <a:gd fmla="*/ 2147483646 h 128" name="T17"/>
                <a:gd fmla="*/ 2147483646 w 128" name="T18"/>
                <a:gd fmla="*/ 2147483646 h 128" name="T19"/>
                <a:gd fmla="*/ 2147483646 w 128" name="T20"/>
                <a:gd fmla="*/ 2147483646 h 128" name="T21"/>
                <a:gd fmla="*/ 2147483646 w 128" name="T22"/>
                <a:gd fmla="*/ 0 h 128" name="T23"/>
                <a:gd fmla="*/ 2147483646 w 128" name="T24"/>
                <a:gd fmla="*/ 2147483646 h 128" name="T25"/>
                <a:gd fmla="*/ 2147483646 w 128" name="T26"/>
                <a:gd fmla="*/ 2147483646 h 128" name="T27"/>
                <a:gd fmla="*/ 2147483646 w 128" name="T28"/>
                <a:gd fmla="*/ 2147483646 h 128" name="T29"/>
                <a:gd fmla="*/ 2147483646 w 128" name="T30"/>
                <a:gd fmla="*/ 2147483646 h 128" name="T31"/>
                <a:gd fmla="*/ 2147483646 w 128" name="T32"/>
                <a:gd fmla="*/ 2147483646 h 128" name="T33"/>
                <a:gd fmla="*/ 2147483646 w 128" name="T34"/>
                <a:gd fmla="*/ 2147483646 h 128" name="T35"/>
                <a:gd fmla="*/ 2147483646 w 128" name="T36"/>
                <a:gd fmla="*/ 2147483646 h 128" name="T37"/>
                <a:gd fmla="*/ 2147483646 w 128" name="T38"/>
                <a:gd fmla="*/ 2147483646 h 128" name="T39"/>
                <a:gd fmla="*/ 2147483646 w 128" name="T40"/>
                <a:gd fmla="*/ 2147483646 h 128" name="T41"/>
                <a:gd fmla="*/ 2147483646 w 128" name="T42"/>
                <a:gd fmla="*/ 2147483646 h 128" name="T43"/>
                <a:gd fmla="*/ 2147483646 w 128" name="T44"/>
                <a:gd fmla="*/ 2147483646 h 128" name="T45"/>
                <a:gd fmla="*/ 2147483646 w 128" name="T46"/>
                <a:gd fmla="*/ 2147483646 h 128" name="T47"/>
                <a:gd fmla="*/ 2147483646 w 128" name="T48"/>
                <a:gd fmla="*/ 2147483646 h 128" name="T49"/>
                <a:gd fmla="*/ 2147483646 w 128" name="T50"/>
                <a:gd fmla="*/ 2147483646 h 128" name="T51"/>
                <a:gd fmla="*/ 2147483646 w 128" name="T52"/>
                <a:gd fmla="*/ 2147483646 h 128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128" name="T81"/>
                <a:gd fmla="*/ 0 h 128" name="T82"/>
                <a:gd fmla="*/ 128 w 128" name="T83"/>
                <a:gd fmla="*/ 128 h 128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28" w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867" name="Freeform 6"/>
            <p:cNvSpPr>
              <a:spLocks noChangeArrowheads="1"/>
            </p:cNvSpPr>
            <p:nvPr/>
          </p:nvSpPr>
          <p:spPr bwMode="auto">
            <a:xfrm>
              <a:off x="290513" y="184150"/>
              <a:ext cx="138113" cy="14288"/>
            </a:xfrm>
            <a:custGeom>
              <a:gdLst>
                <a:gd fmla="*/ 2147483646 w 36" name="T0"/>
                <a:gd fmla="*/ 2147483646 h 4" name="T1"/>
                <a:gd fmla="*/ 2147483646 w 36" name="T2"/>
                <a:gd fmla="*/ 2147483646 h 4" name="T3"/>
                <a:gd fmla="*/ 2147483646 w 36" name="T4"/>
                <a:gd fmla="*/ 2147483646 h 4" name="T5"/>
                <a:gd fmla="*/ 2147483646 w 36" name="T6"/>
                <a:gd fmla="*/ 0 h 4" name="T7"/>
                <a:gd fmla="*/ 2147483646 w 36" name="T8"/>
                <a:gd fmla="*/ 0 h 4" name="T9"/>
                <a:gd fmla="*/ 0 w 36" name="T10"/>
                <a:gd fmla="*/ 2147483646 h 4" name="T11"/>
                <a:gd fmla="*/ 2147483646 w 36" name="T12"/>
                <a:gd fmla="*/ 2147483646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6" name="T21"/>
                <a:gd fmla="*/ 0 h 4" name="T22"/>
                <a:gd fmla="*/ 36 w 36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36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" name="Freeform 7"/>
            <p:cNvSpPr>
              <a:spLocks noChangeArrowheads="1"/>
            </p:cNvSpPr>
            <p:nvPr/>
          </p:nvSpPr>
          <p:spPr bwMode="auto">
            <a:xfrm>
              <a:off x="290513" y="138112"/>
              <a:ext cx="138113" cy="14288"/>
            </a:xfrm>
            <a:custGeom>
              <a:gdLst>
                <a:gd fmla="*/ 2147483646 w 36" name="T0"/>
                <a:gd fmla="*/ 2147483646 h 4" name="T1"/>
                <a:gd fmla="*/ 2147483646 w 36" name="T2"/>
                <a:gd fmla="*/ 2147483646 h 4" name="T3"/>
                <a:gd fmla="*/ 2147483646 w 36" name="T4"/>
                <a:gd fmla="*/ 2147483646 h 4" name="T5"/>
                <a:gd fmla="*/ 2147483646 w 36" name="T6"/>
                <a:gd fmla="*/ 0 h 4" name="T7"/>
                <a:gd fmla="*/ 2147483646 w 36" name="T8"/>
                <a:gd fmla="*/ 0 h 4" name="T9"/>
                <a:gd fmla="*/ 0 w 36" name="T10"/>
                <a:gd fmla="*/ 2147483646 h 4" name="T11"/>
                <a:gd fmla="*/ 2147483646 w 36" name="T12"/>
                <a:gd fmla="*/ 2147483646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6" name="T21"/>
                <a:gd fmla="*/ 0 h 4" name="T22"/>
                <a:gd fmla="*/ 36 w 36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36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" name="Freeform 8"/>
            <p:cNvSpPr>
              <a:spLocks noChangeArrowheads="1"/>
            </p:cNvSpPr>
            <p:nvPr/>
          </p:nvSpPr>
          <p:spPr bwMode="auto">
            <a:xfrm>
              <a:off x="290513" y="92075"/>
              <a:ext cx="138113" cy="14288"/>
            </a:xfrm>
            <a:custGeom>
              <a:gdLst>
                <a:gd fmla="*/ 2147483646 w 36" name="T0"/>
                <a:gd fmla="*/ 2147483646 h 4" name="T1"/>
                <a:gd fmla="*/ 2147483646 w 36" name="T2"/>
                <a:gd fmla="*/ 2147483646 h 4" name="T3"/>
                <a:gd fmla="*/ 2147483646 w 36" name="T4"/>
                <a:gd fmla="*/ 2147483646 h 4" name="T5"/>
                <a:gd fmla="*/ 2147483646 w 36" name="T6"/>
                <a:gd fmla="*/ 0 h 4" name="T7"/>
                <a:gd fmla="*/ 2147483646 w 36" name="T8"/>
                <a:gd fmla="*/ 0 h 4" name="T9"/>
                <a:gd fmla="*/ 0 w 36" name="T10"/>
                <a:gd fmla="*/ 2147483646 h 4" name="T11"/>
                <a:gd fmla="*/ 2147483646 w 36" name="T12"/>
                <a:gd fmla="*/ 2147483646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6" name="T21"/>
                <a:gd fmla="*/ 0 h 4" name="T22"/>
                <a:gd fmla="*/ 36 w 36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36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870" name="Freeform 9"/>
            <p:cNvSpPr>
              <a:spLocks noChangeArrowheads="1"/>
            </p:cNvSpPr>
            <p:nvPr/>
          </p:nvSpPr>
          <p:spPr bwMode="auto">
            <a:xfrm>
              <a:off x="122238" y="414337"/>
              <a:ext cx="138113" cy="14288"/>
            </a:xfrm>
            <a:custGeom>
              <a:gdLst>
                <a:gd fmla="*/ 2147483646 w 36" name="T0"/>
                <a:gd fmla="*/ 0 h 4" name="T1"/>
                <a:gd fmla="*/ 2147483646 w 36" name="T2"/>
                <a:gd fmla="*/ 0 h 4" name="T3"/>
                <a:gd fmla="*/ 0 w 36" name="T4"/>
                <a:gd fmla="*/ 2147483646 h 4" name="T5"/>
                <a:gd fmla="*/ 2147483646 w 36" name="T6"/>
                <a:gd fmla="*/ 2147483646 h 4" name="T7"/>
                <a:gd fmla="*/ 2147483646 w 36" name="T8"/>
                <a:gd fmla="*/ 2147483646 h 4" name="T9"/>
                <a:gd fmla="*/ 2147483646 w 36" name="T10"/>
                <a:gd fmla="*/ 2147483646 h 4" name="T11"/>
                <a:gd fmla="*/ 2147483646 w 36" name="T12"/>
                <a:gd fmla="*/ 0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6" name="T21"/>
                <a:gd fmla="*/ 0 h 4" name="T22"/>
                <a:gd fmla="*/ 36 w 36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871" name="Freeform 10"/>
            <p:cNvSpPr>
              <a:spLocks noChangeArrowheads="1"/>
            </p:cNvSpPr>
            <p:nvPr/>
          </p:nvSpPr>
          <p:spPr bwMode="auto">
            <a:xfrm>
              <a:off x="122238" y="368300"/>
              <a:ext cx="138113" cy="14288"/>
            </a:xfrm>
            <a:custGeom>
              <a:gdLst>
                <a:gd fmla="*/ 2147483646 w 36" name="T0"/>
                <a:gd fmla="*/ 0 h 4" name="T1"/>
                <a:gd fmla="*/ 2147483646 w 36" name="T2"/>
                <a:gd fmla="*/ 0 h 4" name="T3"/>
                <a:gd fmla="*/ 0 w 36" name="T4"/>
                <a:gd fmla="*/ 2147483646 h 4" name="T5"/>
                <a:gd fmla="*/ 2147483646 w 36" name="T6"/>
                <a:gd fmla="*/ 2147483646 h 4" name="T7"/>
                <a:gd fmla="*/ 2147483646 w 36" name="T8"/>
                <a:gd fmla="*/ 2147483646 h 4" name="T9"/>
                <a:gd fmla="*/ 2147483646 w 36" name="T10"/>
                <a:gd fmla="*/ 2147483646 h 4" name="T11"/>
                <a:gd fmla="*/ 2147483646 w 36" name="T12"/>
                <a:gd fmla="*/ 0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6" name="T21"/>
                <a:gd fmla="*/ 0 h 4" name="T22"/>
                <a:gd fmla="*/ 36 w 36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872" name="Freeform 11"/>
            <p:cNvSpPr>
              <a:spLocks noChangeArrowheads="1"/>
            </p:cNvSpPr>
            <p:nvPr/>
          </p:nvSpPr>
          <p:spPr bwMode="auto">
            <a:xfrm>
              <a:off x="122238" y="322262"/>
              <a:ext cx="138113" cy="14288"/>
            </a:xfrm>
            <a:custGeom>
              <a:gdLst>
                <a:gd fmla="*/ 2147483646 w 36" name="T0"/>
                <a:gd fmla="*/ 0 h 4" name="T1"/>
                <a:gd fmla="*/ 2147483646 w 36" name="T2"/>
                <a:gd fmla="*/ 0 h 4" name="T3"/>
                <a:gd fmla="*/ 0 w 36" name="T4"/>
                <a:gd fmla="*/ 2147483646 h 4" name="T5"/>
                <a:gd fmla="*/ 2147483646 w 36" name="T6"/>
                <a:gd fmla="*/ 2147483646 h 4" name="T7"/>
                <a:gd fmla="*/ 2147483646 w 36" name="T8"/>
                <a:gd fmla="*/ 2147483646 h 4" name="T9"/>
                <a:gd fmla="*/ 2147483646 w 36" name="T10"/>
                <a:gd fmla="*/ 2147483646 h 4" name="T11"/>
                <a:gd fmla="*/ 2147483646 w 36" name="T12"/>
                <a:gd fmla="*/ 0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6" name="T21"/>
                <a:gd fmla="*/ 0 h 4" name="T22"/>
                <a:gd fmla="*/ 36 w 36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873" name="Freeform 12"/>
            <p:cNvSpPr>
              <a:spLocks noChangeArrowheads="1"/>
            </p:cNvSpPr>
            <p:nvPr/>
          </p:nvSpPr>
          <p:spPr bwMode="auto">
            <a:xfrm>
              <a:off x="290513" y="414337"/>
              <a:ext cx="138113" cy="14288"/>
            </a:xfrm>
            <a:custGeom>
              <a:gdLst>
                <a:gd fmla="*/ 2147483646 w 36" name="T0"/>
                <a:gd fmla="*/ 0 h 4" name="T1"/>
                <a:gd fmla="*/ 2147483646 w 36" name="T2"/>
                <a:gd fmla="*/ 0 h 4" name="T3"/>
                <a:gd fmla="*/ 0 w 36" name="T4"/>
                <a:gd fmla="*/ 2147483646 h 4" name="T5"/>
                <a:gd fmla="*/ 2147483646 w 36" name="T6"/>
                <a:gd fmla="*/ 2147483646 h 4" name="T7"/>
                <a:gd fmla="*/ 2147483646 w 36" name="T8"/>
                <a:gd fmla="*/ 2147483646 h 4" name="T9"/>
                <a:gd fmla="*/ 2147483646 w 36" name="T10"/>
                <a:gd fmla="*/ 2147483646 h 4" name="T11"/>
                <a:gd fmla="*/ 2147483646 w 36" name="T12"/>
                <a:gd fmla="*/ 0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6" name="T21"/>
                <a:gd fmla="*/ 0 h 4" name="T22"/>
                <a:gd fmla="*/ 36 w 36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" name="Freeform 13"/>
            <p:cNvSpPr>
              <a:spLocks noChangeArrowheads="1"/>
            </p:cNvSpPr>
            <p:nvPr/>
          </p:nvSpPr>
          <p:spPr bwMode="auto">
            <a:xfrm>
              <a:off x="290513" y="368300"/>
              <a:ext cx="138113" cy="14288"/>
            </a:xfrm>
            <a:custGeom>
              <a:gdLst>
                <a:gd fmla="*/ 2147483646 w 36" name="T0"/>
                <a:gd fmla="*/ 0 h 4" name="T1"/>
                <a:gd fmla="*/ 2147483646 w 36" name="T2"/>
                <a:gd fmla="*/ 0 h 4" name="T3"/>
                <a:gd fmla="*/ 0 w 36" name="T4"/>
                <a:gd fmla="*/ 2147483646 h 4" name="T5"/>
                <a:gd fmla="*/ 2147483646 w 36" name="T6"/>
                <a:gd fmla="*/ 2147483646 h 4" name="T7"/>
                <a:gd fmla="*/ 2147483646 w 36" name="T8"/>
                <a:gd fmla="*/ 2147483646 h 4" name="T9"/>
                <a:gd fmla="*/ 2147483646 w 36" name="T10"/>
                <a:gd fmla="*/ 2147483646 h 4" name="T11"/>
                <a:gd fmla="*/ 2147483646 w 36" name="T12"/>
                <a:gd fmla="*/ 0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6" name="T21"/>
                <a:gd fmla="*/ 0 h 4" name="T22"/>
                <a:gd fmla="*/ 36 w 36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" name="Freeform 14"/>
            <p:cNvSpPr>
              <a:spLocks noChangeArrowheads="1"/>
            </p:cNvSpPr>
            <p:nvPr/>
          </p:nvSpPr>
          <p:spPr bwMode="auto">
            <a:xfrm>
              <a:off x="290513" y="322262"/>
              <a:ext cx="138113" cy="14288"/>
            </a:xfrm>
            <a:custGeom>
              <a:gdLst>
                <a:gd fmla="*/ 2147483646 w 36" name="T0"/>
                <a:gd fmla="*/ 0 h 4" name="T1"/>
                <a:gd fmla="*/ 2147483646 w 36" name="T2"/>
                <a:gd fmla="*/ 0 h 4" name="T3"/>
                <a:gd fmla="*/ 0 w 36" name="T4"/>
                <a:gd fmla="*/ 2147483646 h 4" name="T5"/>
                <a:gd fmla="*/ 2147483646 w 36" name="T6"/>
                <a:gd fmla="*/ 2147483646 h 4" name="T7"/>
                <a:gd fmla="*/ 2147483646 w 36" name="T8"/>
                <a:gd fmla="*/ 2147483646 h 4" name="T9"/>
                <a:gd fmla="*/ 2147483646 w 36" name="T10"/>
                <a:gd fmla="*/ 2147483646 h 4" name="T11"/>
                <a:gd fmla="*/ 2147483646 w 36" name="T12"/>
                <a:gd fmla="*/ 0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6" name="T21"/>
                <a:gd fmla="*/ 0 h 4" name="T22"/>
                <a:gd fmla="*/ 36 w 36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" name="Freeform 15"/>
            <p:cNvSpPr>
              <a:spLocks noChangeArrowheads="1"/>
            </p:cNvSpPr>
            <p:nvPr/>
          </p:nvSpPr>
          <p:spPr bwMode="auto">
            <a:xfrm>
              <a:off x="122238" y="230187"/>
              <a:ext cx="306388" cy="14288"/>
            </a:xfrm>
            <a:custGeom>
              <a:gdLst>
                <a:gd fmla="*/ 2147483646 w 80" name="T0"/>
                <a:gd fmla="*/ 0 h 4" name="T1"/>
                <a:gd fmla="*/ 2147483646 w 80" name="T2"/>
                <a:gd fmla="*/ 0 h 4" name="T3"/>
                <a:gd fmla="*/ 0 w 80" name="T4"/>
                <a:gd fmla="*/ 2147483646 h 4" name="T5"/>
                <a:gd fmla="*/ 2147483646 w 80" name="T6"/>
                <a:gd fmla="*/ 2147483646 h 4" name="T7"/>
                <a:gd fmla="*/ 2147483646 w 80" name="T8"/>
                <a:gd fmla="*/ 2147483646 h 4" name="T9"/>
                <a:gd fmla="*/ 2147483646 w 80" name="T10"/>
                <a:gd fmla="*/ 2147483646 h 4" name="T11"/>
                <a:gd fmla="*/ 2147483646 w 80" name="T12"/>
                <a:gd fmla="*/ 0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0" name="T21"/>
                <a:gd fmla="*/ 0 h 4" name="T22"/>
                <a:gd fmla="*/ 80 w 80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80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" name="Freeform 16"/>
            <p:cNvSpPr>
              <a:spLocks noChangeArrowheads="1"/>
            </p:cNvSpPr>
            <p:nvPr/>
          </p:nvSpPr>
          <p:spPr bwMode="auto">
            <a:xfrm>
              <a:off x="122238" y="276225"/>
              <a:ext cx="306388" cy="14288"/>
            </a:xfrm>
            <a:custGeom>
              <a:gdLst>
                <a:gd fmla="*/ 2147483646 w 80" name="T0"/>
                <a:gd fmla="*/ 0 h 4" name="T1"/>
                <a:gd fmla="*/ 2147483646 w 80" name="T2"/>
                <a:gd fmla="*/ 0 h 4" name="T3"/>
                <a:gd fmla="*/ 0 w 80" name="T4"/>
                <a:gd fmla="*/ 2147483646 h 4" name="T5"/>
                <a:gd fmla="*/ 2147483646 w 80" name="T6"/>
                <a:gd fmla="*/ 2147483646 h 4" name="T7"/>
                <a:gd fmla="*/ 2147483646 w 80" name="T8"/>
                <a:gd fmla="*/ 2147483646 h 4" name="T9"/>
                <a:gd fmla="*/ 2147483646 w 80" name="T10"/>
                <a:gd fmla="*/ 2147483646 h 4" name="T11"/>
                <a:gd fmla="*/ 2147483646 w 80" name="T12"/>
                <a:gd fmla="*/ 0 h 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0" name="T21"/>
                <a:gd fmla="*/ 0 h 4" name="T22"/>
                <a:gd fmla="*/ 80 w 80" name="T23"/>
                <a:gd fmla="*/ 4 h 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" w="80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" name="Freeform 17"/>
            <p:cNvSpPr>
              <a:spLocks noChangeArrowheads="1" noEditPoints="1"/>
            </p:cNvSpPr>
            <p:nvPr/>
          </p:nvSpPr>
          <p:spPr bwMode="auto">
            <a:xfrm>
              <a:off x="122238" y="60325"/>
              <a:ext cx="138113" cy="138113"/>
            </a:xfrm>
            <a:custGeom>
              <a:gdLst>
                <a:gd fmla="*/ 2147483646 w 36" name="T0"/>
                <a:gd fmla="*/ 2147483646 h 36" name="T1"/>
                <a:gd fmla="*/ 2147483646 w 36" name="T2"/>
                <a:gd fmla="*/ 2147483646 h 36" name="T3"/>
                <a:gd fmla="*/ 2147483646 w 36" name="T4"/>
                <a:gd fmla="*/ 2147483646 h 36" name="T5"/>
                <a:gd fmla="*/ 2147483646 w 36" name="T6"/>
                <a:gd fmla="*/ 2147483646 h 36" name="T7"/>
                <a:gd fmla="*/ 2147483646 w 36" name="T8"/>
                <a:gd fmla="*/ 0 h 36" name="T9"/>
                <a:gd fmla="*/ 2147483646 w 36" name="T10"/>
                <a:gd fmla="*/ 0 h 36" name="T11"/>
                <a:gd fmla="*/ 0 w 36" name="T12"/>
                <a:gd fmla="*/ 2147483646 h 36" name="T13"/>
                <a:gd fmla="*/ 0 w 36" name="T14"/>
                <a:gd fmla="*/ 2147483646 h 36" name="T15"/>
                <a:gd fmla="*/ 2147483646 w 36" name="T16"/>
                <a:gd fmla="*/ 2147483646 h 36" name="T17"/>
                <a:gd fmla="*/ 2147483646 w 36" name="T18"/>
                <a:gd fmla="*/ 2147483646 h 36" name="T19"/>
                <a:gd fmla="*/ 2147483646 w 36" name="T20"/>
                <a:gd fmla="*/ 2147483646 h 36" name="T21"/>
                <a:gd fmla="*/ 2147483646 w 36" name="T22"/>
                <a:gd fmla="*/ 2147483646 h 36" name="T23"/>
                <a:gd fmla="*/ 2147483646 w 36" name="T24"/>
                <a:gd fmla="*/ 2147483646 h 36" name="T25"/>
                <a:gd fmla="*/ 2147483646 w 36" name="T26"/>
                <a:gd fmla="*/ 2147483646 h 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6" name="T42"/>
                <a:gd fmla="*/ 0 h 36" name="T43"/>
                <a:gd fmla="*/ 36 w 36" name="T44"/>
                <a:gd fmla="*/ 36 h 36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36" w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5868" name="Freeform 26"/>
          <p:cNvSpPr>
            <a:spLocks noChangeArrowheads="1" noEditPoints="1"/>
          </p:cNvSpPr>
          <p:nvPr/>
        </p:nvSpPr>
        <p:spPr bwMode="auto">
          <a:xfrm>
            <a:off x="8083550" y="2655888"/>
            <a:ext cx="1298575" cy="1249362"/>
          </a:xfrm>
          <a:custGeom>
            <a:gdLst>
              <a:gd fmla="*/ 2147483646 w 132" name="T0"/>
              <a:gd fmla="*/ 0 h 128" name="T1"/>
              <a:gd fmla="*/ 2147483646 w 132" name="T2"/>
              <a:gd fmla="*/ 2147483646 h 128" name="T3"/>
              <a:gd fmla="*/ 2147483646 w 132" name="T4"/>
              <a:gd fmla="*/ 2147483646 h 128" name="T5"/>
              <a:gd fmla="*/ 2147483646 w 132" name="T6"/>
              <a:gd fmla="*/ 2147483646 h 128" name="T7"/>
              <a:gd fmla="*/ 2147483646 w 132" name="T8"/>
              <a:gd fmla="*/ 2147483646 h 128" name="T9"/>
              <a:gd fmla="*/ 2147483646 w 132" name="T10"/>
              <a:gd fmla="*/ 2147483646 h 128" name="T11"/>
              <a:gd fmla="*/ 2147483646 w 132" name="T12"/>
              <a:gd fmla="*/ 2147483646 h 128" name="T13"/>
              <a:gd fmla="*/ 2147483646 w 132" name="T14"/>
              <a:gd fmla="*/ 2147483646 h 128" name="T15"/>
              <a:gd fmla="*/ 2147483646 w 132" name="T16"/>
              <a:gd fmla="*/ 2147483646 h 128" name="T17"/>
              <a:gd fmla="*/ 2147483646 w 132" name="T18"/>
              <a:gd fmla="*/ 2147483646 h 128" name="T19"/>
              <a:gd fmla="*/ 2147483646 w 132" name="T20"/>
              <a:gd fmla="*/ 2147483646 h 128" name="T21"/>
              <a:gd fmla="*/ 2147483646 w 132" name="T22"/>
              <a:gd fmla="*/ 2147483646 h 128" name="T23"/>
              <a:gd fmla="*/ 2147483646 w 132" name="T24"/>
              <a:gd fmla="*/ 2147483646 h 128" name="T25"/>
              <a:gd fmla="*/ 2147483646 w 132" name="T26"/>
              <a:gd fmla="*/ 2147483646 h 128" name="T27"/>
              <a:gd fmla="*/ 2147483646 w 132" name="T28"/>
              <a:gd fmla="*/ 2147483646 h 128" name="T29"/>
              <a:gd fmla="*/ 2147483646 w 132" name="T30"/>
              <a:gd fmla="*/ 2147483646 h 128" name="T31"/>
              <a:gd fmla="*/ 2147483646 w 132" name="T32"/>
              <a:gd fmla="*/ 2147483646 h 128" name="T33"/>
              <a:gd fmla="*/ 2147483646 w 132" name="T34"/>
              <a:gd fmla="*/ 2147483646 h 128" name="T35"/>
              <a:gd fmla="*/ 2147483646 w 132" name="T36"/>
              <a:gd fmla="*/ 2147483646 h 128" name="T37"/>
              <a:gd fmla="*/ 2147483646 w 132" name="T38"/>
              <a:gd fmla="*/ 2147483646 h 128" name="T39"/>
              <a:gd fmla="*/ 2147483646 w 132" name="T40"/>
              <a:gd fmla="*/ 2147483646 h 128" name="T41"/>
              <a:gd fmla="*/ 2147483646 w 132" name="T42"/>
              <a:gd fmla="*/ 2147483646 h 128" name="T43"/>
              <a:gd fmla="*/ 2147483646 w 132" name="T44"/>
              <a:gd fmla="*/ 2147483646 h 128" name="T45"/>
              <a:gd fmla="*/ 2147483646 w 132" name="T46"/>
              <a:gd fmla="*/ 2147483646 h 128" name="T47"/>
              <a:gd fmla="*/ 2147483646 w 132" name="T48"/>
              <a:gd fmla="*/ 2147483646 h 128" name="T49"/>
              <a:gd fmla="*/ 2147483646 w 132" name="T50"/>
              <a:gd fmla="*/ 2147483646 h 128" name="T51"/>
              <a:gd fmla="*/ 2147483646 w 132" name="T52"/>
              <a:gd fmla="*/ 2147483646 h 128" name="T53"/>
              <a:gd fmla="*/ 2147483646 w 132" name="T54"/>
              <a:gd fmla="*/ 2147483646 h 128" name="T55"/>
              <a:gd fmla="*/ 2147483646 w 132" name="T56"/>
              <a:gd fmla="*/ 2147483646 h 128" name="T57"/>
              <a:gd fmla="*/ 2147483646 w 132" name="T58"/>
              <a:gd fmla="*/ 2147483646 h 128" name="T59"/>
              <a:gd fmla="*/ 2147483646 w 132" name="T60"/>
              <a:gd fmla="*/ 2147483646 h 128" name="T61"/>
              <a:gd fmla="*/ 2147483646 w 132" name="T62"/>
              <a:gd fmla="*/ 2147483646 h 12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132" name="T96"/>
              <a:gd fmla="*/ 0 h 128" name="T97"/>
              <a:gd fmla="*/ 132 w 132" name="T98"/>
              <a:gd fmla="*/ 128 h 128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128" w="132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35869" name="Group 29"/>
          <p:cNvGrpSpPr/>
          <p:nvPr/>
        </p:nvGrpSpPr>
        <p:grpSpPr>
          <a:xfrm>
            <a:off x="3028950" y="2735263"/>
            <a:ext cx="1017588" cy="1158875"/>
            <a:chExt cx="1017588" cy="1158875"/>
          </a:xfrm>
        </p:grpSpPr>
        <p:sp>
          <p:nvSpPr>
            <p:cNvPr id="35862" name="Freeform 35"/>
            <p:cNvSpPr>
              <a:spLocks noChangeArrowheads="1" noEditPoints="1"/>
            </p:cNvSpPr>
            <p:nvPr/>
          </p:nvSpPr>
          <p:spPr bwMode="auto">
            <a:xfrm>
              <a:off x="0" y="0"/>
              <a:ext cx="1017588" cy="1158875"/>
            </a:xfrm>
            <a:custGeom>
              <a:gdLst>
                <a:gd fmla="*/ 2147483646 w 112" name="T0"/>
                <a:gd fmla="*/ 0 h 128" name="T1"/>
                <a:gd fmla="*/ 0 w 112" name="T2"/>
                <a:gd fmla="*/ 2147483646 h 128" name="T3"/>
                <a:gd fmla="*/ 0 w 112" name="T4"/>
                <a:gd fmla="*/ 2147483646 h 128" name="T5"/>
                <a:gd fmla="*/ 2147483646 w 112" name="T6"/>
                <a:gd fmla="*/ 2147483646 h 128" name="T7"/>
                <a:gd fmla="*/ 2147483646 w 112" name="T8"/>
                <a:gd fmla="*/ 2147483646 h 128" name="T9"/>
                <a:gd fmla="*/ 2147483646 w 112" name="T10"/>
                <a:gd fmla="*/ 2147483646 h 128" name="T11"/>
                <a:gd fmla="*/ 2147483646 w 112" name="T12"/>
                <a:gd fmla="*/ 0 h 128" name="T13"/>
                <a:gd fmla="*/ 2147483646 w 112" name="T14"/>
                <a:gd fmla="*/ 2147483646 h 128" name="T15"/>
                <a:gd fmla="*/ 2147483646 w 112" name="T16"/>
                <a:gd fmla="*/ 2147483646 h 128" name="T17"/>
                <a:gd fmla="*/ 2147483646 w 112" name="T18"/>
                <a:gd fmla="*/ 2147483646 h 128" name="T19"/>
                <a:gd fmla="*/ 2147483646 w 112" name="T20"/>
                <a:gd fmla="*/ 2147483646 h 128" name="T21"/>
                <a:gd fmla="*/ 2147483646 w 112" name="T22"/>
                <a:gd fmla="*/ 2147483646 h 128" name="T23"/>
                <a:gd fmla="*/ 2147483646 w 112" name="T24"/>
                <a:gd fmla="*/ 2147483646 h 128" name="T25"/>
                <a:gd fmla="*/ 2147483646 w 112" name="T26"/>
                <a:gd fmla="*/ 2147483646 h 128" name="T27"/>
                <a:gd fmla="*/ 2147483646 w 112" name="T28"/>
                <a:gd fmla="*/ 2147483646 h 128" name="T29"/>
                <a:gd fmla="*/ 2147483646 w 112" name="T30"/>
                <a:gd fmla="*/ 2147483646 h 128" name="T31"/>
                <a:gd fmla="*/ 2147483646 w 112" name="T32"/>
                <a:gd fmla="*/ 2147483646 h 128" name="T33"/>
                <a:gd fmla="*/ 2147483646 w 112" name="T34"/>
                <a:gd fmla="*/ 2147483646 h 128" name="T35"/>
                <a:gd fmla="*/ 2147483646 w 112" name="T36"/>
                <a:gd fmla="*/ 2147483646 h 128" name="T37"/>
                <a:gd fmla="*/ 2147483646 w 112" name="T38"/>
                <a:gd fmla="*/ 2147483646 h 128" name="T39"/>
                <a:gd fmla="*/ 2147483646 w 112" name="T40"/>
                <a:gd fmla="*/ 2147483646 h 128" name="T41"/>
                <a:gd fmla="*/ 2147483646 w 112" name="T42"/>
                <a:gd fmla="*/ 2147483646 h 128" name="T43"/>
                <a:gd fmla="*/ 2147483646 w 112" name="T44"/>
                <a:gd fmla="*/ 2147483646 h 128" name="T45"/>
                <a:gd fmla="*/ 2147483646 w 112" name="T46"/>
                <a:gd fmla="*/ 2147483646 h 128" name="T47"/>
                <a:gd fmla="*/ 2147483646 w 112" name="T48"/>
                <a:gd fmla="*/ 2147483646 h 128" name="T49"/>
                <a:gd fmla="*/ 2147483646 w 112" name="T50"/>
                <a:gd fmla="*/ 2147483646 h 128" name="T51"/>
                <a:gd fmla="*/ 2147483646 w 112" name="T52"/>
                <a:gd fmla="*/ 2147483646 h 128" name="T53"/>
                <a:gd fmla="*/ 2147483646 w 112" name="T54"/>
                <a:gd fmla="*/ 2147483646 h 128" name="T55"/>
                <a:gd fmla="*/ 2147483646 w 112" name="T56"/>
                <a:gd fmla="*/ 2147483646 h 128" name="T57"/>
                <a:gd fmla="*/ 2147483646 w 112" name="T58"/>
                <a:gd fmla="*/ 2147483646 h 128" name="T59"/>
                <a:gd fmla="*/ 2147483646 w 112" name="T60"/>
                <a:gd fmla="*/ 2147483646 h 128" name="T61"/>
                <a:gd fmla="*/ 2147483646 w 112" name="T62"/>
                <a:gd fmla="*/ 2147483646 h 128" name="T63"/>
                <a:gd fmla="*/ 2147483646 w 112" name="T64"/>
                <a:gd fmla="*/ 2147483646 h 128" name="T65"/>
                <a:gd fmla="*/ 2147483646 w 112" name="T66"/>
                <a:gd fmla="*/ 2147483646 h 128" name="T67"/>
                <a:gd fmla="*/ 2147483646 w 112" name="T68"/>
                <a:gd fmla="*/ 2147483646 h 128" name="T69"/>
                <a:gd fmla="*/ 2147483646 w 112" name="T70"/>
                <a:gd fmla="*/ 2147483646 h 128" name="T71"/>
                <a:gd fmla="*/ 2147483646 w 112" name="T72"/>
                <a:gd fmla="*/ 2147483646 h 128" name="T73"/>
                <a:gd fmla="*/ 2147483646 w 112" name="T74"/>
                <a:gd fmla="*/ 2147483646 h 128" name="T75"/>
                <a:gd fmla="*/ 2147483646 w 112" name="T76"/>
                <a:gd fmla="*/ 2147483646 h 128" name="T77"/>
                <a:gd fmla="*/ 2147483646 w 112" name="T78"/>
                <a:gd fmla="*/ 2147483646 h 128" name="T79"/>
                <a:gd fmla="*/ 2147483646 w 112" name="T80"/>
                <a:gd fmla="*/ 2147483646 h 128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112" name="T123"/>
                <a:gd fmla="*/ 0 h 128" name="T124"/>
                <a:gd fmla="*/ 112 w 112" name="T125"/>
                <a:gd fmla="*/ 128 h 128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128" w="112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863" name="Oval 36"/>
            <p:cNvSpPr>
              <a:spLocks noChangeArrowheads="1"/>
            </p:cNvSpPr>
            <p:nvPr/>
          </p:nvSpPr>
          <p:spPr bwMode="auto">
            <a:xfrm>
              <a:off x="800100" y="904875"/>
              <a:ext cx="71438" cy="73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35864" name="Oval 37"/>
            <p:cNvSpPr>
              <a:spLocks noChangeArrowheads="1"/>
            </p:cNvSpPr>
            <p:nvPr/>
          </p:nvSpPr>
          <p:spPr bwMode="auto">
            <a:xfrm>
              <a:off x="800100" y="687388"/>
              <a:ext cx="71438" cy="73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35865" name="Oval 38"/>
            <p:cNvSpPr>
              <a:spLocks noChangeArrowheads="1"/>
            </p:cNvSpPr>
            <p:nvPr/>
          </p:nvSpPr>
          <p:spPr bwMode="auto">
            <a:xfrm>
              <a:off x="800100" y="471488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35874" name="矩形 143"/>
          <p:cNvSpPr>
            <a:spLocks noChangeArrowheads="1"/>
          </p:cNvSpPr>
          <p:nvPr/>
        </p:nvSpPr>
        <p:spPr bwMode="auto">
          <a:xfrm>
            <a:off x="2887513" y="4886325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35875" name="矩形 47"/>
          <p:cNvSpPr>
            <a:spLocks noChangeArrowheads="1"/>
          </p:cNvSpPr>
          <p:nvPr/>
        </p:nvSpPr>
        <p:spPr bwMode="auto">
          <a:xfrm>
            <a:off x="2474913" y="5273675"/>
            <a:ext cx="2124075" cy="8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在此录入本图表的综合描述说明，在此录入本图表的综合描述说明。</a:t>
            </a:r>
          </a:p>
        </p:txBody>
      </p:sp>
      <p:sp>
        <p:nvSpPr>
          <p:cNvPr id="35876" name="矩形 145"/>
          <p:cNvSpPr>
            <a:spLocks noChangeArrowheads="1"/>
          </p:cNvSpPr>
          <p:nvPr/>
        </p:nvSpPr>
        <p:spPr bwMode="auto">
          <a:xfrm>
            <a:off x="5445769" y="4886325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35877" name="矩形 47"/>
          <p:cNvSpPr>
            <a:spLocks noChangeArrowheads="1"/>
          </p:cNvSpPr>
          <p:nvPr/>
        </p:nvSpPr>
        <p:spPr bwMode="auto">
          <a:xfrm>
            <a:off x="5033962" y="5273675"/>
            <a:ext cx="2124075" cy="8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在此录入本图表的综合描述说明，在此录入本图表的综合描述说明。</a:t>
            </a:r>
          </a:p>
        </p:txBody>
      </p:sp>
      <p:sp>
        <p:nvSpPr>
          <p:cNvPr id="35878" name="矩形 147"/>
          <p:cNvSpPr>
            <a:spLocks noChangeArrowheads="1"/>
          </p:cNvSpPr>
          <p:nvPr/>
        </p:nvSpPr>
        <p:spPr bwMode="auto">
          <a:xfrm>
            <a:off x="8004025" y="4886325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35879" name="矩形 47"/>
          <p:cNvSpPr>
            <a:spLocks noChangeArrowheads="1"/>
          </p:cNvSpPr>
          <p:nvPr/>
        </p:nvSpPr>
        <p:spPr bwMode="auto">
          <a:xfrm>
            <a:off x="7593014" y="5273675"/>
            <a:ext cx="2124075" cy="8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在此录入本图表的综合描述说明，在此录入本图表的综合描述说明。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4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32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2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6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5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4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6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4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grpId="0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68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fill="hold" grpId="0" id="7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2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5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5845"/>
      <p:bldP grpId="0" spid="35846"/>
      <p:bldP grpId="0" spid="35847"/>
      <p:bldP grpId="0" spid="35851"/>
      <p:bldP grpId="0" spid="35852"/>
      <p:bldP grpId="0" spid="35853"/>
      <p:bldP grpId="0" spid="35868"/>
      <p:bldP grpId="0" spid="35874"/>
      <p:bldP grpId="0" spid="35875"/>
      <p:bldP grpId="0" spid="35876"/>
      <p:bldP grpId="0" spid="35877"/>
      <p:bldP grpId="0" spid="35878"/>
      <p:bldP grpId="0" spid="35879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53698700-DFC5-4FA8-B7FA-38A1562897B8}" type="slidenum">
              <a:rPr altLang="en-US" lang="zh-CN"/>
              <a:pPr>
                <a:defRPr/>
              </a:pPr>
              <a:t>34</a:t>
            </a:fld>
          </a:p>
        </p:txBody>
      </p:sp>
      <p:sp>
        <p:nvSpPr>
          <p:cNvPr id="3686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6868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直接连接符 8"/>
          <p:cNvSpPr>
            <a:spLocks noChangeShapeType="1"/>
          </p:cNvSpPr>
          <p:nvPr/>
        </p:nvSpPr>
        <p:spPr bwMode="auto">
          <a:xfrm>
            <a:off x="1476375" y="3157538"/>
            <a:ext cx="1987550" cy="1587"/>
          </a:xfrm>
          <a:prstGeom prst="line">
            <a:avLst/>
          </a:prstGeom>
          <a:noFill/>
          <a:ln w="12700">
            <a:solidFill>
              <a:srgbClr val="9DA8B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69" name="直接连接符 9"/>
          <p:cNvSpPr>
            <a:spLocks noChangeShapeType="1"/>
          </p:cNvSpPr>
          <p:nvPr/>
        </p:nvSpPr>
        <p:spPr bwMode="auto">
          <a:xfrm>
            <a:off x="1476375" y="4598988"/>
            <a:ext cx="1987550" cy="1587"/>
          </a:xfrm>
          <a:prstGeom prst="line">
            <a:avLst/>
          </a:prstGeom>
          <a:noFill/>
          <a:ln w="12700">
            <a:solidFill>
              <a:srgbClr val="9DA8B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0" name="矩形 50"/>
          <p:cNvSpPr>
            <a:spLocks noChangeArrowheads="1"/>
          </p:cNvSpPr>
          <p:nvPr/>
        </p:nvSpPr>
        <p:spPr bwMode="auto">
          <a:xfrm>
            <a:off x="1381125" y="1763713"/>
            <a:ext cx="147002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36871" name="矩形 47"/>
          <p:cNvSpPr>
            <a:spLocks noChangeArrowheads="1"/>
          </p:cNvSpPr>
          <p:nvPr/>
        </p:nvSpPr>
        <p:spPr bwMode="auto">
          <a:xfrm>
            <a:off x="1384300" y="2178050"/>
            <a:ext cx="2265363" cy="8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36872" name="矩形 54"/>
          <p:cNvSpPr>
            <a:spLocks noChangeArrowheads="1"/>
          </p:cNvSpPr>
          <p:nvPr/>
        </p:nvSpPr>
        <p:spPr bwMode="auto">
          <a:xfrm>
            <a:off x="1381125" y="3238500"/>
            <a:ext cx="147002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36873" name="矩形 47"/>
          <p:cNvSpPr>
            <a:spLocks noChangeArrowheads="1"/>
          </p:cNvSpPr>
          <p:nvPr/>
        </p:nvSpPr>
        <p:spPr bwMode="auto">
          <a:xfrm>
            <a:off x="1384300" y="3651250"/>
            <a:ext cx="2265363" cy="8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36874" name="矩形 56"/>
          <p:cNvSpPr>
            <a:spLocks noChangeArrowheads="1"/>
          </p:cNvSpPr>
          <p:nvPr/>
        </p:nvSpPr>
        <p:spPr bwMode="auto">
          <a:xfrm>
            <a:off x="1381125" y="4711700"/>
            <a:ext cx="147002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36875" name="矩形 47"/>
          <p:cNvSpPr>
            <a:spLocks noChangeArrowheads="1"/>
          </p:cNvSpPr>
          <p:nvPr/>
        </p:nvSpPr>
        <p:spPr bwMode="auto">
          <a:xfrm>
            <a:off x="1384300" y="5126038"/>
            <a:ext cx="2265363" cy="8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36876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点击添加标题</a:t>
            </a:r>
          </a:p>
        </p:txBody>
      </p:sp>
      <p:sp>
        <p:nvSpPr>
          <p:cNvPr id="36877" name="文本框 37"/>
          <p:cNvSpPr>
            <a:spLocks noChangeArrowheads="1"/>
          </p:cNvSpPr>
          <p:nvPr/>
        </p:nvSpPr>
        <p:spPr bwMode="auto">
          <a:xfrm>
            <a:off x="70818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Add Your Title</a:t>
            </a:r>
          </a:p>
        </p:txBody>
      </p:sp>
      <p:grpSp>
        <p:nvGrpSpPr>
          <p:cNvPr id="36878" name="Group 14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3" name="直接连接符 6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914" name="直接连接符 6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6881" name="Group 17"/>
          <p:cNvGrpSpPr/>
          <p:nvPr/>
        </p:nvGrpSpPr>
        <p:grpSpPr>
          <a:xfrm>
            <a:off x="3790950" y="3967163"/>
            <a:ext cx="2193925" cy="1893887"/>
            <a:chExt cx="2331720" cy="1752600"/>
          </a:xfrm>
        </p:grpSpPr>
        <p:sp>
          <p:nvSpPr>
            <p:cNvPr id="36907" name="文本框 98"/>
            <p:cNvSpPr>
              <a:spLocks noChangeArrowheads="1"/>
            </p:cNvSpPr>
            <p:nvPr/>
          </p:nvSpPr>
          <p:spPr bwMode="auto">
            <a:xfrm>
              <a:off x="121860" y="719623"/>
              <a:ext cx="2088001" cy="31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36908" name="文本框 99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1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4" name="文本框 100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1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36910" name="矩形 101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>
              <a:solidFill>
                <a:srgbClr val="9DA8B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36911" name="直接连接符 102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912" name="直接连接符 103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6888" name="Group 24"/>
          <p:cNvGrpSpPr/>
          <p:nvPr/>
        </p:nvGrpSpPr>
        <p:grpSpPr>
          <a:xfrm>
            <a:off x="6242050" y="3967163"/>
            <a:ext cx="2193925" cy="1893887"/>
            <a:chExt cx="2331720" cy="1752600"/>
          </a:xfrm>
        </p:grpSpPr>
        <p:sp>
          <p:nvSpPr>
            <p:cNvPr id="36901" name="文本框 105"/>
            <p:cNvSpPr>
              <a:spLocks noChangeArrowheads="1"/>
            </p:cNvSpPr>
            <p:nvPr/>
          </p:nvSpPr>
          <p:spPr bwMode="auto">
            <a:xfrm>
              <a:off x="121860" y="719624"/>
              <a:ext cx="2088001" cy="31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5" name="文本框 106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1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36903" name="文本框 107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1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36904" name="矩形 108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>
              <a:solidFill>
                <a:srgbClr val="9DA8B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36905" name="直接连接符 109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" name="直接连接符 110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6895" name="Group 31"/>
          <p:cNvGrpSpPr/>
          <p:nvPr/>
        </p:nvGrpSpPr>
        <p:grpSpPr>
          <a:xfrm>
            <a:off x="8648700" y="3967163"/>
            <a:ext cx="2195513" cy="1893887"/>
            <a:chExt cx="2331720" cy="1752600"/>
          </a:xfrm>
        </p:grpSpPr>
        <p:sp>
          <p:nvSpPr>
            <p:cNvPr id="7" name="文本框 112"/>
            <p:cNvSpPr>
              <a:spLocks noChangeArrowheads="1"/>
            </p:cNvSpPr>
            <p:nvPr/>
          </p:nvSpPr>
          <p:spPr bwMode="auto">
            <a:xfrm>
              <a:off x="121860" y="719624"/>
              <a:ext cx="2088001" cy="31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36896" name="文本框 113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1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36897" name="文本框 114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1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36898" name="矩形 115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>
              <a:solidFill>
                <a:srgbClr val="9DA8B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36899" name="直接连接符 116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900" name="直接连接符 117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6902" name="Group 38"/>
          <p:cNvGrpSpPr/>
          <p:nvPr/>
        </p:nvGrpSpPr>
        <p:grpSpPr>
          <a:xfrm>
            <a:off x="3790950" y="1892300"/>
            <a:ext cx="2193925" cy="2076450"/>
            <a:chExt cx="2331720" cy="1920240"/>
          </a:xfrm>
        </p:grpSpPr>
        <p:sp>
          <p:nvSpPr>
            <p:cNvPr id="36892" name="矩形 119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F3F3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36893" name="Freeform 151"/>
            <p:cNvSpPr>
              <a:spLocks noChangeArrowheads="1" noEditPoints="1"/>
            </p:cNvSpPr>
            <p:nvPr/>
          </p:nvSpPr>
          <p:spPr bwMode="auto">
            <a:xfrm>
              <a:off x="656771" y="337024"/>
              <a:ext cx="984095" cy="863594"/>
            </a:xfrm>
            <a:custGeom>
              <a:gdLst>
                <a:gd fmla="*/ 2147483646 w 123" name="T0"/>
                <a:gd fmla="*/ 2147483646 h 129" name="T1"/>
                <a:gd fmla="*/ 2147483646 w 123" name="T2"/>
                <a:gd fmla="*/ 2147483646 h 129" name="T3"/>
                <a:gd fmla="*/ 2147483646 w 123" name="T4"/>
                <a:gd fmla="*/ 2147483646 h 129" name="T5"/>
                <a:gd fmla="*/ 2147483646 w 123" name="T6"/>
                <a:gd fmla="*/ 2147483646 h 129" name="T7"/>
                <a:gd fmla="*/ 2147483646 w 123" name="T8"/>
                <a:gd fmla="*/ 2147483646 h 129" name="T9"/>
                <a:gd fmla="*/ 2147483646 w 123" name="T10"/>
                <a:gd fmla="*/ 2147483646 h 129" name="T11"/>
                <a:gd fmla="*/ 2147483646 w 123" name="T12"/>
                <a:gd fmla="*/ 2147483646 h 129" name="T13"/>
                <a:gd fmla="*/ 2147483646 w 123" name="T14"/>
                <a:gd fmla="*/ 2147483646 h 129" name="T15"/>
                <a:gd fmla="*/ 2147483646 w 123" name="T16"/>
                <a:gd fmla="*/ 2147483646 h 129" name="T17"/>
                <a:gd fmla="*/ 2147483646 w 123" name="T18"/>
                <a:gd fmla="*/ 2147483646 h 129" name="T19"/>
                <a:gd fmla="*/ 0 w 123" name="T20"/>
                <a:gd fmla="*/ 2147483646 h 129" name="T21"/>
                <a:gd fmla="*/ 2147483646 w 123" name="T22"/>
                <a:gd fmla="*/ 2147483646 h 129" name="T23"/>
                <a:gd fmla="*/ 2147483646 w 123" name="T24"/>
                <a:gd fmla="*/ 2147483646 h 129" name="T25"/>
                <a:gd fmla="*/ 2147483646 w 123" name="T26"/>
                <a:gd fmla="*/ 2147483646 h 129" name="T27"/>
                <a:gd fmla="*/ 2147483646 w 123" name="T28"/>
                <a:gd fmla="*/ 2147483646 h 129" name="T29"/>
                <a:gd fmla="*/ 2147483646 w 123" name="T30"/>
                <a:gd fmla="*/ 2147483646 h 129" name="T31"/>
                <a:gd fmla="*/ 2147483646 w 123" name="T32"/>
                <a:gd fmla="*/ 2147483646 h 129" name="T33"/>
                <a:gd fmla="*/ 2147483646 w 123" name="T34"/>
                <a:gd fmla="*/ 2147483646 h 129" name="T35"/>
                <a:gd fmla="*/ 2147483646 w 123" name="T36"/>
                <a:gd fmla="*/ 2147483646 h 129" name="T37"/>
                <a:gd fmla="*/ 0 w 123" name="T38"/>
                <a:gd fmla="*/ 2147483646 h 129" name="T39"/>
                <a:gd fmla="*/ 2147483646 w 123" name="T40"/>
                <a:gd fmla="*/ 2147483646 h 129" name="T41"/>
                <a:gd fmla="*/ 2147483646 w 123" name="T42"/>
                <a:gd fmla="*/ 2147483646 h 129" name="T43"/>
                <a:gd fmla="*/ 2147483646 w 123" name="T44"/>
                <a:gd fmla="*/ 2147483646 h 129" name="T45"/>
                <a:gd fmla="*/ 2147483646 w 123" name="T46"/>
                <a:gd fmla="*/ 2147483646 h 129" name="T47"/>
                <a:gd fmla="*/ 2147483646 w 123" name="T48"/>
                <a:gd fmla="*/ 2147483646 h 129" name="T49"/>
                <a:gd fmla="*/ 2147483646 w 123" name="T50"/>
                <a:gd fmla="*/ 2147483646 h 129" name="T51"/>
                <a:gd fmla="*/ 2147483646 w 123" name="T52"/>
                <a:gd fmla="*/ 2147483646 h 129" name="T53"/>
                <a:gd fmla="*/ 2147483646 w 123" name="T54"/>
                <a:gd fmla="*/ 2147483646 h 129" name="T55"/>
                <a:gd fmla="*/ 2147483646 w 123" name="T56"/>
                <a:gd fmla="*/ 2147483646 h 129" name="T57"/>
                <a:gd fmla="*/ 2147483646 w 123" name="T58"/>
                <a:gd fmla="*/ 2147483646 h 129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123" name="T90"/>
                <a:gd fmla="*/ 0 h 129" name="T91"/>
                <a:gd fmla="*/ 123 w 123" name="T92"/>
                <a:gd fmla="*/ 129 h 129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129" w="123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36894" name="文本框 121"/>
            <p:cNvSpPr>
              <a:spLocks noChangeArrowheads="1"/>
            </p:cNvSpPr>
            <p:nvPr/>
          </p:nvSpPr>
          <p:spPr bwMode="auto">
            <a:xfrm>
              <a:off x="121860" y="1442827"/>
              <a:ext cx="2088001" cy="33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</p:grpSp>
      <p:grpSp>
        <p:nvGrpSpPr>
          <p:cNvPr id="36906" name="Group 42"/>
          <p:cNvGrpSpPr/>
          <p:nvPr/>
        </p:nvGrpSpPr>
        <p:grpSpPr>
          <a:xfrm>
            <a:off x="6256338" y="1892300"/>
            <a:ext cx="2195512" cy="2076450"/>
            <a:chExt cx="2331720" cy="1920240"/>
          </a:xfrm>
        </p:grpSpPr>
        <p:sp>
          <p:nvSpPr>
            <p:cNvPr id="36890" name="矩形 123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36891" name="文本框 124"/>
            <p:cNvSpPr>
              <a:spLocks noChangeArrowheads="1"/>
            </p:cNvSpPr>
            <p:nvPr/>
          </p:nvSpPr>
          <p:spPr bwMode="auto">
            <a:xfrm>
              <a:off x="106620" y="1442826"/>
              <a:ext cx="2088001" cy="33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</p:grpSp>
      <p:grpSp>
        <p:nvGrpSpPr>
          <p:cNvPr id="36909" name="Group 45"/>
          <p:cNvGrpSpPr/>
          <p:nvPr/>
        </p:nvGrpSpPr>
        <p:grpSpPr>
          <a:xfrm>
            <a:off x="8656638" y="1892300"/>
            <a:ext cx="2195512" cy="2076450"/>
            <a:chExt cx="2331720" cy="1920240"/>
          </a:xfrm>
        </p:grpSpPr>
        <p:sp>
          <p:nvSpPr>
            <p:cNvPr id="36887" name="矩形 126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F3F3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8" name="Freeform 145"/>
            <p:cNvSpPr>
              <a:spLocks noChangeArrowheads="1" noEditPoints="1"/>
            </p:cNvSpPr>
            <p:nvPr/>
          </p:nvSpPr>
          <p:spPr bwMode="auto">
            <a:xfrm>
              <a:off x="686559" y="373833"/>
              <a:ext cx="958600" cy="826785"/>
            </a:xfrm>
            <a:custGeom>
              <a:gdLst>
                <a:gd fmla="*/ 2147483646 w 111" name="T0"/>
                <a:gd fmla="*/ 2147483646 h 111" name="T1"/>
                <a:gd fmla="*/ 2147483646 w 111" name="T2"/>
                <a:gd fmla="*/ 2147483646 h 111" name="T3"/>
                <a:gd fmla="*/ 2147483646 w 111" name="T4"/>
                <a:gd fmla="*/ 2147483646 h 111" name="T5"/>
                <a:gd fmla="*/ 2147483646 w 111" name="T6"/>
                <a:gd fmla="*/ 2147483646 h 111" name="T7"/>
                <a:gd fmla="*/ 2147483646 w 111" name="T8"/>
                <a:gd fmla="*/ 2147483646 h 111" name="T9"/>
                <a:gd fmla="*/ 2147483646 w 111" name="T10"/>
                <a:gd fmla="*/ 2147483646 h 111" name="T11"/>
                <a:gd fmla="*/ 2147483646 w 111" name="T12"/>
                <a:gd fmla="*/ 2147483646 h 111" name="T13"/>
                <a:gd fmla="*/ 2147483646 w 111" name="T14"/>
                <a:gd fmla="*/ 2147483646 h 111" name="T15"/>
                <a:gd fmla="*/ 2147483646 w 111" name="T16"/>
                <a:gd fmla="*/ 2147483646 h 111" name="T17"/>
                <a:gd fmla="*/ 2147483646 w 111" name="T18"/>
                <a:gd fmla="*/ 2147483646 h 111" name="T19"/>
                <a:gd fmla="*/ 2147483646 w 111" name="T20"/>
                <a:gd fmla="*/ 2147483646 h 111" name="T21"/>
                <a:gd fmla="*/ 2147483646 w 111" name="T22"/>
                <a:gd fmla="*/ 2147483646 h 111" name="T23"/>
                <a:gd fmla="*/ 2147483646 w 111" name="T24"/>
                <a:gd fmla="*/ 2147483646 h 111" name="T25"/>
                <a:gd fmla="*/ 2147483646 w 111" name="T26"/>
                <a:gd fmla="*/ 2147483646 h 111" name="T27"/>
                <a:gd fmla="*/ 2147483646 w 111" name="T28"/>
                <a:gd fmla="*/ 2147483646 h 111" name="T29"/>
                <a:gd fmla="*/ 2147483646 w 111" name="T30"/>
                <a:gd fmla="*/ 2147483646 h 111" name="T31"/>
                <a:gd fmla="*/ 2147483646 w 111" name="T32"/>
                <a:gd fmla="*/ 2147483646 h 111" name="T33"/>
                <a:gd fmla="*/ 2147483646 w 111" name="T34"/>
                <a:gd fmla="*/ 2147483646 h 111" name="T35"/>
                <a:gd fmla="*/ 2147483646 w 111" name="T36"/>
                <a:gd fmla="*/ 2147483646 h 111" name="T37"/>
                <a:gd fmla="*/ 2147483646 w 111" name="T38"/>
                <a:gd fmla="*/ 2147483646 h 111" name="T39"/>
                <a:gd fmla="*/ 2147483646 w 111" name="T40"/>
                <a:gd fmla="*/ 2147483646 h 111" name="T41"/>
                <a:gd fmla="*/ 2147483646 w 111" name="T42"/>
                <a:gd fmla="*/ 2147483646 h 111" name="T43"/>
                <a:gd fmla="*/ 2147483646 w 111" name="T44"/>
                <a:gd fmla="*/ 2147483646 h 111" name="T45"/>
                <a:gd fmla="*/ 2147483646 w 111" name="T46"/>
                <a:gd fmla="*/ 2147483646 h 111" name="T47"/>
                <a:gd fmla="*/ 2147483646 w 111" name="T48"/>
                <a:gd fmla="*/ 2147483646 h 111" name="T49"/>
                <a:gd fmla="*/ 2147483646 w 111" name="T50"/>
                <a:gd fmla="*/ 2147483646 h 111" name="T51"/>
                <a:gd fmla="*/ 2147483646 w 111" name="T52"/>
                <a:gd fmla="*/ 2147483646 h 111" name="T53"/>
                <a:gd fmla="*/ 2147483646 w 111" name="T54"/>
                <a:gd fmla="*/ 2147483646 h 111" name="T55"/>
                <a:gd fmla="*/ 2147483646 w 111" name="T56"/>
                <a:gd fmla="*/ 2147483646 h 111" name="T57"/>
                <a:gd fmla="*/ 2147483646 w 111" name="T58"/>
                <a:gd fmla="*/ 2147483646 h 111" name="T59"/>
                <a:gd fmla="*/ 2147483646 w 111" name="T60"/>
                <a:gd fmla="*/ 2147483646 h 111" name="T61"/>
                <a:gd fmla="*/ 2147483646 w 111" name="T62"/>
                <a:gd fmla="*/ 2147483646 h 111" name="T63"/>
                <a:gd fmla="*/ 2147483646 w 111" name="T64"/>
                <a:gd fmla="*/ 2147483646 h 111" name="T65"/>
                <a:gd fmla="*/ 2147483646 w 111" name="T66"/>
                <a:gd fmla="*/ 2147483646 h 111" name="T67"/>
                <a:gd fmla="*/ 2147483646 w 111" name="T68"/>
                <a:gd fmla="*/ 2147483646 h 111" name="T69"/>
                <a:gd fmla="*/ 2147483646 w 111" name="T70"/>
                <a:gd fmla="*/ 2147483646 h 111" name="T71"/>
                <a:gd fmla="*/ 2147483646 w 111" name="T72"/>
                <a:gd fmla="*/ 2147483646 h 111" name="T73"/>
                <a:gd fmla="*/ 2147483646 w 111" name="T74"/>
                <a:gd fmla="*/ 2147483646 h 111" name="T75"/>
                <a:gd fmla="*/ 2147483646 w 111" name="T76"/>
                <a:gd fmla="*/ 2147483646 h 111" name="T77"/>
                <a:gd fmla="*/ 2147483646 w 111" name="T78"/>
                <a:gd fmla="*/ 2147483646 h 111" name="T79"/>
                <a:gd fmla="*/ 2147483646 w 111" name="T80"/>
                <a:gd fmla="*/ 2147483646 h 111" name="T81"/>
                <a:gd fmla="*/ 2147483646 w 111" name="T82"/>
                <a:gd fmla="*/ 2147483646 h 111" name="T83"/>
                <a:gd fmla="*/ 2147483646 w 111" name="T84"/>
                <a:gd fmla="*/ 2147483646 h 111" name="T85"/>
                <a:gd fmla="*/ 2147483646 w 111" name="T86"/>
                <a:gd fmla="*/ 2147483646 h 111" name="T87"/>
                <a:gd fmla="*/ 2147483646 w 111" name="T88"/>
                <a:gd fmla="*/ 2147483646 h 111" name="T89"/>
                <a:gd fmla="*/ 2147483646 w 111" name="T90"/>
                <a:gd fmla="*/ 2147483646 h 111" name="T91"/>
                <a:gd fmla="*/ 2147483646 w 111" name="T92"/>
                <a:gd fmla="*/ 2147483646 h 111" name="T93"/>
                <a:gd fmla="*/ 2147483646 w 111" name="T94"/>
                <a:gd fmla="*/ 2147483646 h 111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111" name="T144"/>
                <a:gd fmla="*/ 0 h 111" name="T145"/>
                <a:gd fmla="*/ 111 w 111" name="T146"/>
                <a:gd fmla="*/ 111 h 111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110" w="110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36889" name="文本框 128"/>
            <p:cNvSpPr>
              <a:spLocks noChangeArrowheads="1"/>
            </p:cNvSpPr>
            <p:nvPr/>
          </p:nvSpPr>
          <p:spPr bwMode="auto">
            <a:xfrm>
              <a:off x="114240" y="1442826"/>
              <a:ext cx="2088001" cy="33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</p:grpSp>
      <p:sp>
        <p:nvSpPr>
          <p:cNvPr id="36913" name="Freeform 123"/>
          <p:cNvSpPr>
            <a:spLocks noChangeArrowheads="1" noEditPoints="1"/>
          </p:cNvSpPr>
          <p:nvPr/>
        </p:nvSpPr>
        <p:spPr bwMode="auto">
          <a:xfrm>
            <a:off x="6950075" y="2476500"/>
            <a:ext cx="806450" cy="569913"/>
          </a:xfrm>
          <a:custGeom>
            <a:gdLst>
              <a:gd fmla="*/ 0 w 61" name="T0"/>
              <a:gd fmla="*/ 2147483646 h 40" name="T1"/>
              <a:gd fmla="*/ 0 w 61" name="T2"/>
              <a:gd fmla="*/ 2147483646 h 40" name="T3"/>
              <a:gd fmla="*/ 0 w 61" name="T4"/>
              <a:gd fmla="*/ 2147483646 h 40" name="T5"/>
              <a:gd fmla="*/ 0 w 61" name="T6"/>
              <a:gd fmla="*/ 2147483646 h 40" name="T7"/>
              <a:gd fmla="*/ 2147483646 w 61" name="T8"/>
              <a:gd fmla="*/ 2147483646 h 40" name="T9"/>
              <a:gd fmla="*/ 0 w 61" name="T10"/>
              <a:gd fmla="*/ 2147483646 h 40" name="T11"/>
              <a:gd fmla="*/ 2147483646 w 61" name="T12"/>
              <a:gd fmla="*/ 2147483646 h 40" name="T13"/>
              <a:gd fmla="*/ 2147483646 w 61" name="T14"/>
              <a:gd fmla="*/ 2147483646 h 40" name="T15"/>
              <a:gd fmla="*/ 2147483646 w 61" name="T16"/>
              <a:gd fmla="*/ 2147483646 h 40" name="T17"/>
              <a:gd fmla="*/ 2147483646 w 61" name="T18"/>
              <a:gd fmla="*/ 2147483646 h 40" name="T19"/>
              <a:gd fmla="*/ 2147483646 w 61" name="T20"/>
              <a:gd fmla="*/ 2147483646 h 40" name="T21"/>
              <a:gd fmla="*/ 2147483646 w 61" name="T22"/>
              <a:gd fmla="*/ 2147483646 h 40" name="T23"/>
              <a:gd fmla="*/ 2147483646 w 61" name="T24"/>
              <a:gd fmla="*/ 2147483646 h 40" name="T25"/>
              <a:gd fmla="*/ 2147483646 w 61" name="T26"/>
              <a:gd fmla="*/ 2147483646 h 40" name="T27"/>
              <a:gd fmla="*/ 2147483646 w 61" name="T28"/>
              <a:gd fmla="*/ 0 h 40" name="T29"/>
              <a:gd fmla="*/ 2147483646 w 61" name="T30"/>
              <a:gd fmla="*/ 0 h 40" name="T31"/>
              <a:gd fmla="*/ 2147483646 w 61" name="T32"/>
              <a:gd fmla="*/ 2147483646 h 40" name="T33"/>
              <a:gd fmla="*/ 2147483646 w 61" name="T34"/>
              <a:gd fmla="*/ 2147483646 h 40" name="T35"/>
              <a:gd fmla="*/ 2147483646 w 61" name="T36"/>
              <a:gd fmla="*/ 2147483646 h 40" name="T37"/>
              <a:gd fmla="*/ 2147483646 w 61" name="T38"/>
              <a:gd fmla="*/ 2147483646 h 40" name="T39"/>
              <a:gd fmla="*/ 2147483646 w 61" name="T40"/>
              <a:gd fmla="*/ 2147483646 h 40" name="T41"/>
              <a:gd fmla="*/ 2147483646 w 61" name="T42"/>
              <a:gd fmla="*/ 2147483646 h 40" name="T43"/>
              <a:gd fmla="*/ 2147483646 w 61" name="T44"/>
              <a:gd fmla="*/ 2147483646 h 40" name="T45"/>
              <a:gd fmla="*/ 2147483646 w 61" name="T46"/>
              <a:gd fmla="*/ 2147483646 h 40" name="T47"/>
              <a:gd fmla="*/ 2147483646 w 61" name="T48"/>
              <a:gd fmla="*/ 2147483646 h 40" name="T49"/>
              <a:gd fmla="*/ 2147483646 w 61" name="T50"/>
              <a:gd fmla="*/ 2147483646 h 40" name="T51"/>
              <a:gd fmla="*/ 2147483646 w 61" name="T52"/>
              <a:gd fmla="*/ 2147483646 h 40" name="T53"/>
              <a:gd fmla="*/ 2147483646 w 61" name="T54"/>
              <a:gd fmla="*/ 2147483646 h 40" name="T55"/>
              <a:gd fmla="*/ 2147483646 w 61" name="T56"/>
              <a:gd fmla="*/ 2147483646 h 40" name="T57"/>
              <a:gd fmla="*/ 2147483646 w 61" name="T58"/>
              <a:gd fmla="*/ 2147483646 h 40" name="T59"/>
              <a:gd fmla="*/ 2147483646 w 61" name="T60"/>
              <a:gd fmla="*/ 2147483646 h 40" name="T61"/>
              <a:gd fmla="*/ 2147483646 w 61" name="T62"/>
              <a:gd fmla="*/ 2147483646 h 40" name="T63"/>
              <a:gd fmla="*/ 2147483646 w 61" name="T64"/>
              <a:gd fmla="*/ 2147483646 h 40" name="T65"/>
              <a:gd fmla="*/ 2147483646 w 61" name="T66"/>
              <a:gd fmla="*/ 2147483646 h 40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61" name="T102"/>
              <a:gd fmla="*/ 0 h 40" name="T103"/>
              <a:gd fmla="*/ 61 w 61" name="T104"/>
              <a:gd fmla="*/ 40 h 40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40" w="61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/>
          <a:lstStyle/>
          <a:p>
            <a:endParaRPr altLang="en-US" lang="zh-CN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6" presetSubtype="2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6" presetSubtype="2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2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5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6" presetSubtype="2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28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6" presetSubtype="2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1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6" presetSubtype="2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4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6" presetSubtype="2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7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7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3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6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9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2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6869"/>
      <p:bldP grpId="0" spid="36870"/>
      <p:bldP grpId="0" spid="36871"/>
      <p:bldP grpId="0" spid="36872"/>
      <p:bldP grpId="0" spid="36873"/>
      <p:bldP grpId="0" spid="36874"/>
      <p:bldP grpId="0" spid="36875"/>
      <p:bldP grpId="0" spid="36876"/>
      <p:bldP grpId="0" spid="36877"/>
      <p:bldP grpId="0" spid="36913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150766A5-9913-42CB-8788-C2F21770BFCB}" type="slidenum">
              <a:rPr altLang="en-US" lang="zh-CN"/>
              <a:pPr>
                <a:defRPr/>
              </a:pPr>
              <a:t>35</a:t>
            </a:fld>
          </a:p>
        </p:txBody>
      </p:sp>
      <p:sp>
        <p:nvSpPr>
          <p:cNvPr id="3789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7892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五边形 3"/>
          <p:cNvSpPr>
            <a:spLocks noChangeArrowheads="1"/>
          </p:cNvSpPr>
          <p:nvPr/>
        </p:nvSpPr>
        <p:spPr bwMode="auto">
          <a:xfrm>
            <a:off x="-61913" y="3270250"/>
            <a:ext cx="7100888" cy="1166813"/>
          </a:xfrm>
          <a:prstGeom prst="homePlate">
            <a:avLst>
              <a:gd fmla="val 47925" name="adj"/>
            </a:avLst>
          </a:prstGeom>
          <a:noFill/>
          <a:ln w="12700">
            <a:solidFill>
              <a:srgbClr val="A5A5A5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37893" name="燕尾形 2"/>
          <p:cNvSpPr>
            <a:spLocks noChangeArrowheads="1"/>
          </p:cNvSpPr>
          <p:nvPr/>
        </p:nvSpPr>
        <p:spPr bwMode="auto">
          <a:xfrm>
            <a:off x="957263" y="3279775"/>
            <a:ext cx="1065212" cy="1157288"/>
          </a:xfrm>
          <a:prstGeom prst="chevron">
            <a:avLst>
              <a:gd fmla="val 54426" name="adj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37894" name="燕尾形 4"/>
          <p:cNvSpPr>
            <a:spLocks noChangeArrowheads="1"/>
          </p:cNvSpPr>
          <p:nvPr/>
        </p:nvSpPr>
        <p:spPr bwMode="auto">
          <a:xfrm>
            <a:off x="1700213" y="3279775"/>
            <a:ext cx="1065212" cy="1157288"/>
          </a:xfrm>
          <a:prstGeom prst="chevron">
            <a:avLst>
              <a:gd fmla="val 54426" name="adj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37895" name="燕尾形 5"/>
          <p:cNvSpPr>
            <a:spLocks noChangeArrowheads="1"/>
          </p:cNvSpPr>
          <p:nvPr/>
        </p:nvSpPr>
        <p:spPr bwMode="auto">
          <a:xfrm>
            <a:off x="2443163" y="3279775"/>
            <a:ext cx="1065212" cy="1157288"/>
          </a:xfrm>
          <a:prstGeom prst="chevron">
            <a:avLst>
              <a:gd fmla="val 54426" name="adj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37896" name="燕尾形 6"/>
          <p:cNvSpPr>
            <a:spLocks noChangeArrowheads="1"/>
          </p:cNvSpPr>
          <p:nvPr/>
        </p:nvSpPr>
        <p:spPr bwMode="auto">
          <a:xfrm>
            <a:off x="3186113" y="3279775"/>
            <a:ext cx="1065212" cy="1157288"/>
          </a:xfrm>
          <a:prstGeom prst="chevron">
            <a:avLst>
              <a:gd fmla="val 54426" name="adj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grpSp>
        <p:nvGrpSpPr>
          <p:cNvPr id="37897" name="Group 9"/>
          <p:cNvGrpSpPr/>
          <p:nvPr/>
        </p:nvGrpSpPr>
        <p:grpSpPr>
          <a:xfrm>
            <a:off x="4210050" y="2894013"/>
            <a:ext cx="2370138" cy="2260600"/>
            <a:chExt cx="533400" cy="487363"/>
          </a:xfrm>
        </p:grpSpPr>
        <p:sp>
          <p:nvSpPr>
            <p:cNvPr id="37924" name="Oval 312"/>
            <p:cNvSpPr>
              <a:spLocks noChangeArrowheads="1"/>
            </p:cNvSpPr>
            <p:nvPr/>
          </p:nvSpPr>
          <p:spPr bwMode="auto">
            <a:xfrm>
              <a:off x="371475" y="0"/>
              <a:ext cx="93663" cy="889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37925" name="Freeform 313"/>
            <p:cNvSpPr>
              <a:spLocks noChangeArrowheads="1"/>
            </p:cNvSpPr>
            <p:nvPr/>
          </p:nvSpPr>
          <p:spPr bwMode="auto">
            <a:xfrm>
              <a:off x="0" y="55563"/>
              <a:ext cx="533400" cy="431800"/>
            </a:xfrm>
            <a:custGeom>
              <a:gdLst>
                <a:gd fmla="*/ 2147483646 w 142" name="T0"/>
                <a:gd fmla="*/ 2147483646 h 115" name="T1"/>
                <a:gd fmla="*/ 2147483646 w 142" name="T2"/>
                <a:gd fmla="*/ 2147483646 h 115" name="T3"/>
                <a:gd fmla="*/ 2147483646 w 142" name="T4"/>
                <a:gd fmla="*/ 2147483646 h 115" name="T5"/>
                <a:gd fmla="*/ 2147483646 w 142" name="T6"/>
                <a:gd fmla="*/ 2147483646 h 115" name="T7"/>
                <a:gd fmla="*/ 2147483646 w 142" name="T8"/>
                <a:gd fmla="*/ 2147483646 h 115" name="T9"/>
                <a:gd fmla="*/ 2147483646 w 142" name="T10"/>
                <a:gd fmla="*/ 2147483646 h 115" name="T11"/>
                <a:gd fmla="*/ 2147483646 w 142" name="T12"/>
                <a:gd fmla="*/ 2147483646 h 115" name="T13"/>
                <a:gd fmla="*/ 2147483646 w 142" name="T14"/>
                <a:gd fmla="*/ 2147483646 h 115" name="T15"/>
                <a:gd fmla="*/ 2147483646 w 142" name="T16"/>
                <a:gd fmla="*/ 2147483646 h 115" name="T17"/>
                <a:gd fmla="*/ 2147483646 w 142" name="T18"/>
                <a:gd fmla="*/ 2147483646 h 115" name="T19"/>
                <a:gd fmla="*/ 2147483646 w 142" name="T20"/>
                <a:gd fmla="*/ 0 h 115" name="T21"/>
                <a:gd fmla="*/ 2147483646 w 142" name="T22"/>
                <a:gd fmla="*/ 0 h 115" name="T23"/>
                <a:gd fmla="*/ 2147483646 w 142" name="T24"/>
                <a:gd fmla="*/ 2147483646 h 115" name="T25"/>
                <a:gd fmla="*/ 2147483646 w 142" name="T26"/>
                <a:gd fmla="*/ 2147483646 h 115" name="T27"/>
                <a:gd fmla="*/ 2147483646 w 142" name="T28"/>
                <a:gd fmla="*/ 2147483646 h 115" name="T29"/>
                <a:gd fmla="*/ 2147483646 w 142" name="T30"/>
                <a:gd fmla="*/ 2147483646 h 115" name="T31"/>
                <a:gd fmla="*/ 2147483646 w 142" name="T32"/>
                <a:gd fmla="*/ 2147483646 h 115" name="T33"/>
                <a:gd fmla="*/ 2147483646 w 142" name="T34"/>
                <a:gd fmla="*/ 2147483646 h 115" name="T35"/>
                <a:gd fmla="*/ 2147483646 w 142" name="T36"/>
                <a:gd fmla="*/ 2147483646 h 115" name="T37"/>
                <a:gd fmla="*/ 2147483646 w 142" name="T38"/>
                <a:gd fmla="*/ 2147483646 h 115" name="T39"/>
                <a:gd fmla="*/ 2147483646 w 142" name="T40"/>
                <a:gd fmla="*/ 2147483646 h 115" name="T41"/>
                <a:gd fmla="*/ 2147483646 w 142" name="T42"/>
                <a:gd fmla="*/ 2147483646 h 115" name="T43"/>
                <a:gd fmla="*/ 2147483646 w 142" name="T44"/>
                <a:gd fmla="*/ 2147483646 h 115" name="T45"/>
                <a:gd fmla="*/ 2147483646 w 142" name="T46"/>
                <a:gd fmla="*/ 2147483646 h 115" name="T47"/>
                <a:gd fmla="*/ 2147483646 w 142" name="T48"/>
                <a:gd fmla="*/ 2147483646 h 115" name="T49"/>
                <a:gd fmla="*/ 2147483646 w 142" name="T50"/>
                <a:gd fmla="*/ 2147483646 h 115" name="T51"/>
                <a:gd fmla="*/ 2147483646 w 142" name="T52"/>
                <a:gd fmla="*/ 2147483646 h 115" name="T53"/>
                <a:gd fmla="*/ 2147483646 w 142" name="T54"/>
                <a:gd fmla="*/ 2147483646 h 115" name="T55"/>
                <a:gd fmla="*/ 2147483646 w 142" name="T56"/>
                <a:gd fmla="*/ 2147483646 h 115" name="T57"/>
                <a:gd fmla="*/ 2147483646 w 142" name="T58"/>
                <a:gd fmla="*/ 2147483646 h 115" name="T59"/>
                <a:gd fmla="*/ 2147483646 w 142" name="T60"/>
                <a:gd fmla="*/ 2147483646 h 115" name="T61"/>
                <a:gd fmla="*/ 2147483646 w 142" name="T62"/>
                <a:gd fmla="*/ 2147483646 h 115" name="T63"/>
                <a:gd fmla="*/ 2147483646 w 142" name="T64"/>
                <a:gd fmla="*/ 2147483646 h 115" name="T65"/>
                <a:gd fmla="*/ 2147483646 w 142" name="T66"/>
                <a:gd fmla="*/ 2147483646 h 115" name="T67"/>
                <a:gd fmla="*/ 2147483646 w 142" name="T68"/>
                <a:gd fmla="*/ 2147483646 h 115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42" name="T105"/>
                <a:gd fmla="*/ 0 h 115" name="T106"/>
                <a:gd fmla="*/ 142 w 142" name="T107"/>
                <a:gd fmla="*/ 115 h 115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15" w="142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37900" name="直接连接符 31"/>
          <p:cNvSpPr>
            <a:spLocks noChangeShapeType="1"/>
          </p:cNvSpPr>
          <p:nvPr/>
        </p:nvSpPr>
        <p:spPr bwMode="auto">
          <a:xfrm rot="5400000">
            <a:off x="5377657" y="3829844"/>
            <a:ext cx="4248150" cy="1587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01" name="直接连接符 24"/>
          <p:cNvSpPr>
            <a:spLocks noChangeShapeType="1"/>
          </p:cNvSpPr>
          <p:nvPr/>
        </p:nvSpPr>
        <p:spPr bwMode="auto">
          <a:xfrm rot="5400000">
            <a:off x="2067719" y="2893219"/>
            <a:ext cx="757238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 len="med" type="stealth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02" name="直接连接符 32"/>
          <p:cNvSpPr>
            <a:spLocks noChangeShapeType="1"/>
          </p:cNvSpPr>
          <p:nvPr/>
        </p:nvSpPr>
        <p:spPr bwMode="auto">
          <a:xfrm rot="5400000">
            <a:off x="584994" y="2894806"/>
            <a:ext cx="755650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 len="med" type="stealth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03" name="直接连接符 34"/>
          <p:cNvSpPr>
            <a:spLocks noChangeShapeType="1"/>
          </p:cNvSpPr>
          <p:nvPr/>
        </p:nvSpPr>
        <p:spPr bwMode="auto">
          <a:xfrm flipV="1" rot="16200000">
            <a:off x="2808288" y="4838700"/>
            <a:ext cx="755650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 len="med" type="stealth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04" name="直接连接符 33"/>
          <p:cNvSpPr>
            <a:spLocks noChangeShapeType="1"/>
          </p:cNvSpPr>
          <p:nvPr/>
        </p:nvSpPr>
        <p:spPr bwMode="auto">
          <a:xfrm flipV="1" rot="16200000">
            <a:off x="1323182" y="4837906"/>
            <a:ext cx="755650" cy="1587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 len="med" type="stealth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05" name="直接连接符 9"/>
          <p:cNvSpPr>
            <a:spLocks noChangeShapeType="1"/>
          </p:cNvSpPr>
          <p:nvPr/>
        </p:nvSpPr>
        <p:spPr bwMode="auto">
          <a:xfrm>
            <a:off x="7842250" y="2635250"/>
            <a:ext cx="2557463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06" name="直接连接符 20"/>
          <p:cNvSpPr>
            <a:spLocks noChangeShapeType="1"/>
          </p:cNvSpPr>
          <p:nvPr/>
        </p:nvSpPr>
        <p:spPr bwMode="auto">
          <a:xfrm>
            <a:off x="7842250" y="3952875"/>
            <a:ext cx="2557463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07" name="直接连接符 42"/>
          <p:cNvSpPr>
            <a:spLocks noChangeShapeType="1"/>
          </p:cNvSpPr>
          <p:nvPr/>
        </p:nvSpPr>
        <p:spPr bwMode="auto">
          <a:xfrm>
            <a:off x="7842250" y="5032375"/>
            <a:ext cx="2557463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08" name="矩形 43"/>
          <p:cNvSpPr>
            <a:spLocks noChangeArrowheads="1"/>
          </p:cNvSpPr>
          <p:nvPr/>
        </p:nvSpPr>
        <p:spPr bwMode="auto">
          <a:xfrm>
            <a:off x="7788274" y="1673225"/>
            <a:ext cx="1452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添加标题一</a:t>
            </a:r>
          </a:p>
        </p:txBody>
      </p:sp>
      <p:sp>
        <p:nvSpPr>
          <p:cNvPr id="37909" name="矩形 47"/>
          <p:cNvSpPr>
            <a:spLocks noChangeArrowheads="1"/>
          </p:cNvSpPr>
          <p:nvPr/>
        </p:nvSpPr>
        <p:spPr bwMode="auto">
          <a:xfrm>
            <a:off x="7788274" y="1998663"/>
            <a:ext cx="3152775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37910" name="矩形 45"/>
          <p:cNvSpPr>
            <a:spLocks noChangeArrowheads="1"/>
          </p:cNvSpPr>
          <p:nvPr/>
        </p:nvSpPr>
        <p:spPr bwMode="auto">
          <a:xfrm>
            <a:off x="7788274" y="5149850"/>
            <a:ext cx="1452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添加标题四</a:t>
            </a:r>
          </a:p>
        </p:txBody>
      </p:sp>
      <p:sp>
        <p:nvSpPr>
          <p:cNvPr id="37911" name="矩形 47"/>
          <p:cNvSpPr>
            <a:spLocks noChangeArrowheads="1"/>
          </p:cNvSpPr>
          <p:nvPr/>
        </p:nvSpPr>
        <p:spPr bwMode="auto">
          <a:xfrm>
            <a:off x="7788274" y="5476875"/>
            <a:ext cx="3152775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37912" name="矩形 47"/>
          <p:cNvSpPr>
            <a:spLocks noChangeArrowheads="1"/>
          </p:cNvSpPr>
          <p:nvPr/>
        </p:nvSpPr>
        <p:spPr bwMode="auto">
          <a:xfrm>
            <a:off x="7788274" y="2752725"/>
            <a:ext cx="1452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添加标题二</a:t>
            </a:r>
          </a:p>
        </p:txBody>
      </p:sp>
      <p:sp>
        <p:nvSpPr>
          <p:cNvPr id="37913" name="矩形 47"/>
          <p:cNvSpPr>
            <a:spLocks noChangeArrowheads="1"/>
          </p:cNvSpPr>
          <p:nvPr/>
        </p:nvSpPr>
        <p:spPr bwMode="auto">
          <a:xfrm>
            <a:off x="7788274" y="3079750"/>
            <a:ext cx="3152775" cy="7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7914" name="矩形 51"/>
          <p:cNvSpPr>
            <a:spLocks noChangeArrowheads="1"/>
          </p:cNvSpPr>
          <p:nvPr/>
        </p:nvSpPr>
        <p:spPr bwMode="auto">
          <a:xfrm>
            <a:off x="7788274" y="4070350"/>
            <a:ext cx="145286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添加标题三</a:t>
            </a:r>
          </a:p>
        </p:txBody>
      </p:sp>
      <p:sp>
        <p:nvSpPr>
          <p:cNvPr id="37915" name="矩形 47"/>
          <p:cNvSpPr>
            <a:spLocks noChangeArrowheads="1"/>
          </p:cNvSpPr>
          <p:nvPr/>
        </p:nvSpPr>
        <p:spPr bwMode="auto">
          <a:xfrm>
            <a:off x="7788274" y="4395788"/>
            <a:ext cx="3152775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37916" name="矩形 53"/>
          <p:cNvSpPr>
            <a:spLocks noChangeArrowheads="1"/>
          </p:cNvSpPr>
          <p:nvPr/>
        </p:nvSpPr>
        <p:spPr bwMode="auto">
          <a:xfrm>
            <a:off x="850900" y="2130425"/>
            <a:ext cx="1198862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D8D8D8"/>
                </a:solidFill>
                <a:sym charset="-122" panose="02000000000000000000" pitchFamily="2" typeface="方正兰亭黑_GBK"/>
              </a:rPr>
              <a:t>添加标题一</a:t>
            </a:r>
          </a:p>
        </p:txBody>
      </p:sp>
      <p:sp>
        <p:nvSpPr>
          <p:cNvPr id="37917" name="矩形 54"/>
          <p:cNvSpPr>
            <a:spLocks noChangeArrowheads="1"/>
          </p:cNvSpPr>
          <p:nvPr/>
        </p:nvSpPr>
        <p:spPr bwMode="auto">
          <a:xfrm>
            <a:off x="2319338" y="2130425"/>
            <a:ext cx="1198862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D8D8D8"/>
                </a:solidFill>
                <a:sym charset="-122" panose="02000000000000000000" pitchFamily="2" typeface="方正兰亭黑_GBK"/>
              </a:rPr>
              <a:t>添加标题三</a:t>
            </a:r>
          </a:p>
        </p:txBody>
      </p:sp>
      <p:sp>
        <p:nvSpPr>
          <p:cNvPr id="37918" name="矩形 55"/>
          <p:cNvSpPr>
            <a:spLocks noChangeArrowheads="1"/>
          </p:cNvSpPr>
          <p:nvPr/>
        </p:nvSpPr>
        <p:spPr bwMode="auto">
          <a:xfrm>
            <a:off x="1568450" y="5270500"/>
            <a:ext cx="1198862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D8D8D8"/>
                </a:solidFill>
                <a:sym charset="-122" panose="02000000000000000000" pitchFamily="2" typeface="方正兰亭黑_GBK"/>
              </a:rPr>
              <a:t>添加标题二</a:t>
            </a:r>
          </a:p>
        </p:txBody>
      </p:sp>
      <p:sp>
        <p:nvSpPr>
          <p:cNvPr id="37919" name="矩形 56"/>
          <p:cNvSpPr>
            <a:spLocks noChangeArrowheads="1"/>
          </p:cNvSpPr>
          <p:nvPr/>
        </p:nvSpPr>
        <p:spPr bwMode="auto">
          <a:xfrm>
            <a:off x="3036888" y="5270500"/>
            <a:ext cx="1198862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D8D8D8"/>
                </a:solidFill>
                <a:sym charset="-122" panose="02000000000000000000" pitchFamily="2" typeface="方正兰亭黑_GBK"/>
              </a:rPr>
              <a:t>添加标题四</a:t>
            </a:r>
          </a:p>
        </p:txBody>
      </p:sp>
      <p:sp>
        <p:nvSpPr>
          <p:cNvPr id="37920" name="矩形 3"/>
          <p:cNvSpPr>
            <a:spLocks noChangeArrowheads="1"/>
          </p:cNvSpPr>
          <p:nvPr/>
        </p:nvSpPr>
        <p:spPr bwMode="auto">
          <a:xfrm>
            <a:off x="4814888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服务流程</a:t>
            </a:r>
          </a:p>
        </p:txBody>
      </p:sp>
      <p:sp>
        <p:nvSpPr>
          <p:cNvPr id="37921" name="文本框 37"/>
          <p:cNvSpPr>
            <a:spLocks noChangeArrowheads="1"/>
          </p:cNvSpPr>
          <p:nvPr/>
        </p:nvSpPr>
        <p:spPr bwMode="auto">
          <a:xfrm>
            <a:off x="67024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Service Process</a:t>
            </a:r>
          </a:p>
        </p:txBody>
      </p:sp>
      <p:grpSp>
        <p:nvGrpSpPr>
          <p:cNvPr id="37922" name="Group 34"/>
          <p:cNvGrpSpPr/>
          <p:nvPr/>
        </p:nvGrpSpPr>
        <p:grpSpPr>
          <a:xfrm>
            <a:off x="4268788" y="619125"/>
            <a:ext cx="263525" cy="393700"/>
            <a:chExt cx="213756" cy="427512"/>
          </a:xfrm>
        </p:grpSpPr>
        <p:sp>
          <p:nvSpPr>
            <p:cNvPr id="3" name="直接连接符 50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23" name="直接连接符 57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27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28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31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32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35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36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39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4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43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44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47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48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51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52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55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56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59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6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8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63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64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1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67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68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2" presetSubtype="1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71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72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6" presetSubtype="42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5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fill="hold" grpId="0" id="7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9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82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85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88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91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94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97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1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fill="hold" grpId="0" id="10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4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7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7893"/>
      <p:bldP grpId="0" spid="37894"/>
      <p:bldP grpId="0" spid="37895"/>
      <p:bldP grpId="0" spid="37896"/>
      <p:bldP grpId="0" spid="37900"/>
      <p:bldP grpId="0" spid="37901"/>
      <p:bldP grpId="0" spid="37902"/>
      <p:bldP grpId="0" spid="37903"/>
      <p:bldP grpId="0" spid="37904"/>
      <p:bldP grpId="0" spid="37905"/>
      <p:bldP grpId="0" spid="37906"/>
      <p:bldP grpId="0" spid="37907"/>
      <p:bldP grpId="0" spid="37908"/>
      <p:bldP grpId="0" spid="37909"/>
      <p:bldP grpId="0" spid="37910"/>
      <p:bldP grpId="0" spid="37911"/>
      <p:bldP grpId="0" spid="37912"/>
      <p:bldP grpId="0" spid="37913"/>
      <p:bldP grpId="0" spid="37914"/>
      <p:bldP grpId="0" spid="37915"/>
      <p:bldP grpId="0" spid="37916"/>
      <p:bldP grpId="0" spid="37917"/>
      <p:bldP grpId="0" spid="37918"/>
      <p:bldP grpId="0" spid="37919"/>
      <p:bldP grpId="0" spid="37920"/>
      <p:bldP grpId="0" spid="37921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11F5E432-0335-4DD2-B41B-06145676DC0A}" type="slidenum">
              <a:rPr altLang="en-US" lang="zh-CN"/>
              <a:pPr>
                <a:defRPr/>
              </a:pPr>
              <a:t>36</a:t>
            </a:fld>
          </a:p>
        </p:txBody>
      </p:sp>
      <p:sp>
        <p:nvSpPr>
          <p:cNvPr id="3891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8916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955800" y="3798888"/>
            <a:ext cx="1270000" cy="1271587"/>
            <a:chExt cx="1080120" cy="1080120"/>
          </a:xfrm>
        </p:grpSpPr>
        <p:grpSp>
          <p:nvGrpSpPr>
            <p:cNvPr id="3" name="Group 5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38955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100">
                  <a:solidFill>
                    <a:srgbClr val="FFFFFF"/>
                  </a:solidFill>
                  <a:sym charset="-122" panose="02000000000000000000" pitchFamily="2" typeface="方正兰亭黑_GBK"/>
                </a:endParaRPr>
              </a:p>
            </p:txBody>
          </p:sp>
          <p:sp>
            <p:nvSpPr>
              <p:cNvPr id="38956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FFFFF">
                  <a:alpha val="29803"/>
                </a:srgb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100">
                  <a:solidFill>
                    <a:srgbClr val="FFFFFF"/>
                  </a:solidFill>
                  <a:sym charset="-122" panose="02000000000000000000" pitchFamily="2" typeface="方正兰亭黑_GBK"/>
                </a:endParaRPr>
              </a:p>
            </p:txBody>
          </p:sp>
        </p:grpSp>
        <p:sp>
          <p:nvSpPr>
            <p:cNvPr id="38954" name="文本框 10"/>
            <p:cNvSpPr>
              <a:spLocks noChangeArrowheads="1"/>
            </p:cNvSpPr>
            <p:nvPr/>
          </p:nvSpPr>
          <p:spPr bwMode="auto">
            <a:xfrm>
              <a:off x="167839" y="365758"/>
              <a:ext cx="738802" cy="31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800">
                  <a:solidFill>
                    <a:schemeClr val="bg1"/>
                  </a:solidFill>
                  <a:sym charset="-122" panose="02000000000000000000" pitchFamily="2" typeface="方正兰亭黑_GBK"/>
                </a:rPr>
                <a:t>关键词</a:t>
              </a:r>
            </a:p>
          </p:txBody>
        </p:sp>
      </p:grpSp>
      <p:grpSp>
        <p:nvGrpSpPr>
          <p:cNvPr id="38921" name="Group 9"/>
          <p:cNvGrpSpPr/>
          <p:nvPr/>
        </p:nvGrpSpPr>
        <p:grpSpPr>
          <a:xfrm>
            <a:off x="3267075" y="2108200"/>
            <a:ext cx="1741488" cy="1741488"/>
            <a:chExt cx="1080120" cy="1080120"/>
          </a:xfrm>
        </p:grpSpPr>
        <p:grpSp>
          <p:nvGrpSpPr>
            <p:cNvPr id="4" name="Group 10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5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100">
                  <a:solidFill>
                    <a:srgbClr val="FFFFFF"/>
                  </a:solidFill>
                  <a:sym charset="-122" panose="02000000000000000000" pitchFamily="2" typeface="方正兰亭黑_GBK"/>
                </a:endParaRPr>
              </a:p>
            </p:txBody>
          </p:sp>
          <p:sp>
            <p:nvSpPr>
              <p:cNvPr id="6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803"/>
                </a:srgb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100">
                  <a:solidFill>
                    <a:srgbClr val="FFFFFF"/>
                  </a:solidFill>
                  <a:sym charset="-122" panose="02000000000000000000" pitchFamily="2" typeface="方正兰亭黑_GBK"/>
                </a:endParaRPr>
              </a:p>
            </p:txBody>
          </p:sp>
        </p:grpSp>
        <p:sp>
          <p:nvSpPr>
            <p:cNvPr id="7" name="文本框 26"/>
            <p:cNvSpPr>
              <a:spLocks noChangeArrowheads="1"/>
            </p:cNvSpPr>
            <p:nvPr/>
          </p:nvSpPr>
          <p:spPr bwMode="auto">
            <a:xfrm>
              <a:off x="235227" y="400115"/>
              <a:ext cx="609672" cy="25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rgbClr val="F2F2F2"/>
                  </a:solidFill>
                  <a:sym charset="-122" panose="02000000000000000000" pitchFamily="2" typeface="方正兰亭黑_GBK"/>
                </a:rPr>
                <a:t>关键词</a:t>
              </a:r>
            </a:p>
          </p:txBody>
        </p:sp>
      </p:grpSp>
      <p:grpSp>
        <p:nvGrpSpPr>
          <p:cNvPr id="38926" name="Group 14"/>
          <p:cNvGrpSpPr/>
          <p:nvPr/>
        </p:nvGrpSpPr>
        <p:grpSpPr>
          <a:xfrm>
            <a:off x="5572125" y="3798888"/>
            <a:ext cx="1560513" cy="1560512"/>
            <a:chExt cx="1080120" cy="1080120"/>
          </a:xfrm>
        </p:grpSpPr>
        <p:grpSp>
          <p:nvGrpSpPr>
            <p:cNvPr id="8" name="Group 15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9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100">
                  <a:solidFill>
                    <a:srgbClr val="FFFFFF"/>
                  </a:solidFill>
                  <a:sym charset="-122" panose="02000000000000000000" pitchFamily="2" typeface="方正兰亭黑_GBK"/>
                </a:endParaRPr>
              </a:p>
            </p:txBody>
          </p:sp>
          <p:sp>
            <p:nvSpPr>
              <p:cNvPr id="10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803"/>
                </a:srgb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100">
                  <a:solidFill>
                    <a:srgbClr val="FFFFFF"/>
                  </a:solidFill>
                  <a:sym charset="-122" panose="02000000000000000000" pitchFamily="2" typeface="方正兰亭黑_GBK"/>
                </a:endParaRPr>
              </a:p>
            </p:txBody>
          </p:sp>
        </p:grpSp>
        <p:sp>
          <p:nvSpPr>
            <p:cNvPr id="11" name="文本框 31"/>
            <p:cNvSpPr>
              <a:spLocks noChangeArrowheads="1"/>
            </p:cNvSpPr>
            <p:nvPr/>
          </p:nvSpPr>
          <p:spPr bwMode="auto">
            <a:xfrm>
              <a:off x="199873" y="398075"/>
              <a:ext cx="680376" cy="284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sym charset="-122" panose="02000000000000000000" pitchFamily="2" typeface="方正兰亭黑_GBK"/>
                </a:rPr>
                <a:t>关键词</a:t>
              </a:r>
            </a:p>
          </p:txBody>
        </p:sp>
      </p:grpSp>
      <p:grpSp>
        <p:nvGrpSpPr>
          <p:cNvPr id="38931" name="Group 19"/>
          <p:cNvGrpSpPr/>
          <p:nvPr/>
        </p:nvGrpSpPr>
        <p:grpSpPr>
          <a:xfrm>
            <a:off x="7399338" y="1346200"/>
            <a:ext cx="2287587" cy="2286000"/>
            <a:chExt cx="1080120" cy="1080120"/>
          </a:xfrm>
        </p:grpSpPr>
        <p:grpSp>
          <p:nvGrpSpPr>
            <p:cNvPr id="12" name="Group 20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13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100">
                  <a:solidFill>
                    <a:srgbClr val="FFFFFF"/>
                  </a:solidFill>
                  <a:sym charset="-122" panose="02000000000000000000" pitchFamily="2" typeface="方正兰亭黑_GBK"/>
                </a:endParaRPr>
              </a:p>
            </p:txBody>
          </p:sp>
          <p:sp>
            <p:nvSpPr>
              <p:cNvPr id="14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803"/>
                </a:srgb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100">
                  <a:solidFill>
                    <a:srgbClr val="FFFFFF"/>
                  </a:solidFill>
                  <a:sym charset="-122" panose="02000000000000000000" pitchFamily="2" typeface="方正兰亭黑_GBK"/>
                </a:endParaRPr>
              </a:p>
            </p:txBody>
          </p:sp>
        </p:grpSp>
        <p:sp>
          <p:nvSpPr>
            <p:cNvPr id="15" name="文本框 37"/>
            <p:cNvSpPr>
              <a:spLocks noChangeArrowheads="1"/>
            </p:cNvSpPr>
            <p:nvPr/>
          </p:nvSpPr>
          <p:spPr bwMode="auto">
            <a:xfrm>
              <a:off x="263021" y="414093"/>
              <a:ext cx="554077" cy="23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2600">
                  <a:solidFill>
                    <a:schemeClr val="bg1"/>
                  </a:solidFill>
                  <a:sym charset="-122" panose="02000000000000000000" pitchFamily="2" typeface="方正兰亭黑_GBK"/>
                </a:rPr>
                <a:t>关键词</a:t>
              </a:r>
            </a:p>
          </p:txBody>
        </p:sp>
      </p:grpSp>
      <p:cxnSp>
        <p:nvCxnSpPr>
          <p:cNvPr id="38936" name="直接连接符 13"/>
          <p:cNvCxnSpPr>
            <a:cxnSpLocks noChangeShapeType="1"/>
            <a:stCxn id="38955" idx="7"/>
          </p:cNvCxnSpPr>
          <p:nvPr/>
        </p:nvCxnSpPr>
        <p:spPr bwMode="auto">
          <a:xfrm flipV="1">
            <a:off x="3040063" y="3594100"/>
            <a:ext cx="481012" cy="390525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8937" name="直接连接符 17"/>
          <p:cNvSpPr>
            <a:spLocks noChangeShapeType="1"/>
          </p:cNvSpPr>
          <p:nvPr/>
        </p:nvSpPr>
        <p:spPr bwMode="auto">
          <a:xfrm>
            <a:off x="4892675" y="3373438"/>
            <a:ext cx="908050" cy="654050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38938" name="直接连接符 20"/>
          <p:cNvCxnSpPr>
            <a:cxnSpLocks noChangeShapeType="1"/>
          </p:cNvCxnSpPr>
          <p:nvPr/>
        </p:nvCxnSpPr>
        <p:spPr bwMode="auto">
          <a:xfrm flipV="1">
            <a:off x="6902450" y="3297238"/>
            <a:ext cx="831850" cy="731837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8939" name="直接连接符 23"/>
          <p:cNvCxnSpPr>
            <a:cxnSpLocks noChangeShapeType="1"/>
            <a:stCxn id="38948" idx="5"/>
            <a:endCxn id="38955" idx="1"/>
          </p:cNvCxnSpPr>
          <p:nvPr/>
        </p:nvCxnSpPr>
        <p:spPr bwMode="auto">
          <a:xfrm>
            <a:off x="1743075" y="3700463"/>
            <a:ext cx="398463" cy="284162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8940" name="直接连接符 43"/>
          <p:cNvCxnSpPr>
            <a:cxnSpLocks noChangeShapeType="1"/>
            <a:stCxn id="38949" idx="7"/>
          </p:cNvCxnSpPr>
          <p:nvPr/>
        </p:nvCxnSpPr>
        <p:spPr bwMode="auto">
          <a:xfrm flipV="1">
            <a:off x="5399088" y="5130800"/>
            <a:ext cx="401637" cy="371475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8941" name="直接连接符 72"/>
          <p:cNvCxnSpPr>
            <a:cxnSpLocks noChangeShapeType="1"/>
            <a:endCxn id="38950" idx="1"/>
          </p:cNvCxnSpPr>
          <p:nvPr/>
        </p:nvCxnSpPr>
        <p:spPr bwMode="auto">
          <a:xfrm>
            <a:off x="9686925" y="2489200"/>
            <a:ext cx="557213" cy="374650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8942" name="矩形 76"/>
          <p:cNvSpPr>
            <a:spLocks noChangeArrowheads="1"/>
          </p:cNvSpPr>
          <p:nvPr/>
        </p:nvSpPr>
        <p:spPr bwMode="auto">
          <a:xfrm>
            <a:off x="1628775" y="5081588"/>
            <a:ext cx="1820863" cy="34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3764" lIns="107527" rIns="107527" tIns="5376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ts val="1875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点击添加描述总结 </a:t>
            </a:r>
          </a:p>
        </p:txBody>
      </p:sp>
      <p:sp>
        <p:nvSpPr>
          <p:cNvPr id="38943" name="矩形 80"/>
          <p:cNvSpPr>
            <a:spLocks noChangeArrowheads="1"/>
          </p:cNvSpPr>
          <p:nvPr/>
        </p:nvSpPr>
        <p:spPr bwMode="auto">
          <a:xfrm>
            <a:off x="3209925" y="3884613"/>
            <a:ext cx="1820863" cy="34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3764" lIns="107527" rIns="107527" tIns="5376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ts val="1875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点击添加描述总结 </a:t>
            </a:r>
          </a:p>
        </p:txBody>
      </p:sp>
      <p:sp>
        <p:nvSpPr>
          <p:cNvPr id="38944" name="矩形 81"/>
          <p:cNvSpPr>
            <a:spLocks noChangeArrowheads="1"/>
          </p:cNvSpPr>
          <p:nvPr/>
        </p:nvSpPr>
        <p:spPr bwMode="auto">
          <a:xfrm>
            <a:off x="5465763" y="5407025"/>
            <a:ext cx="1820862" cy="34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3764" lIns="107527" rIns="107527" tIns="5376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ts val="1875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点击添加描述总结 </a:t>
            </a:r>
          </a:p>
        </p:txBody>
      </p:sp>
      <p:sp>
        <p:nvSpPr>
          <p:cNvPr id="38945" name="矩形 82"/>
          <p:cNvSpPr>
            <a:spLocks noChangeArrowheads="1"/>
          </p:cNvSpPr>
          <p:nvPr/>
        </p:nvSpPr>
        <p:spPr bwMode="auto">
          <a:xfrm>
            <a:off x="7659688" y="3662363"/>
            <a:ext cx="1822450" cy="34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3764" lIns="107527" rIns="107527" tIns="5376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ts val="1875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点击添加描述总结</a:t>
            </a:r>
          </a:p>
        </p:txBody>
      </p:sp>
      <p:sp>
        <p:nvSpPr>
          <p:cNvPr id="38946" name="矩形 85"/>
          <p:cNvSpPr>
            <a:spLocks noChangeArrowheads="1"/>
          </p:cNvSpPr>
          <p:nvPr/>
        </p:nvSpPr>
        <p:spPr bwMode="auto">
          <a:xfrm>
            <a:off x="7918451" y="4441825"/>
            <a:ext cx="3098800" cy="45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603" lIns="115208" rIns="115208" t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添加主要观点</a:t>
            </a:r>
          </a:p>
        </p:txBody>
      </p:sp>
      <p:sp>
        <p:nvSpPr>
          <p:cNvPr id="38947" name="文本框 13"/>
          <p:cNvSpPr>
            <a:spLocks noChangeArrowheads="1"/>
          </p:cNvSpPr>
          <p:nvPr/>
        </p:nvSpPr>
        <p:spPr bwMode="auto">
          <a:xfrm>
            <a:off x="7410450" y="4916488"/>
            <a:ext cx="3654425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8948" name="椭圆 56"/>
          <p:cNvSpPr>
            <a:spLocks noChangeArrowheads="1"/>
          </p:cNvSpPr>
          <p:nvPr/>
        </p:nvSpPr>
        <p:spPr bwMode="auto">
          <a:xfrm rot="-580840">
            <a:off x="1277938" y="3297238"/>
            <a:ext cx="512762" cy="511175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3764" lIns="107527" rIns="107527" tIns="53764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1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8949" name="椭圆 58"/>
          <p:cNvSpPr>
            <a:spLocks noChangeArrowheads="1"/>
          </p:cNvSpPr>
          <p:nvPr/>
        </p:nvSpPr>
        <p:spPr bwMode="auto">
          <a:xfrm>
            <a:off x="4837113" y="5405438"/>
            <a:ext cx="657225" cy="658812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3764" lIns="107527" rIns="107527" tIns="53764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1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8950" name="椭圆 70"/>
          <p:cNvSpPr>
            <a:spLocks noChangeArrowheads="1"/>
          </p:cNvSpPr>
          <p:nvPr/>
        </p:nvSpPr>
        <p:spPr bwMode="auto">
          <a:xfrm>
            <a:off x="10133013" y="2752725"/>
            <a:ext cx="760412" cy="760413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3764" lIns="107527" rIns="107527" tIns="53764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1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8951" name="矩形 3"/>
          <p:cNvSpPr>
            <a:spLocks noChangeArrowheads="1"/>
          </p:cNvSpPr>
          <p:nvPr/>
        </p:nvSpPr>
        <p:spPr bwMode="auto">
          <a:xfrm>
            <a:off x="4533900" y="563563"/>
            <a:ext cx="22148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我们的优势</a:t>
            </a:r>
          </a:p>
        </p:txBody>
      </p:sp>
      <p:sp>
        <p:nvSpPr>
          <p:cNvPr id="38952" name="文本框 37"/>
          <p:cNvSpPr>
            <a:spLocks noChangeArrowheads="1"/>
          </p:cNvSpPr>
          <p:nvPr/>
        </p:nvSpPr>
        <p:spPr bwMode="auto">
          <a:xfrm>
            <a:off x="690244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Our Advantage</a:t>
            </a:r>
          </a:p>
        </p:txBody>
      </p:sp>
      <p:grpSp>
        <p:nvGrpSpPr>
          <p:cNvPr id="38953" name="Group 41"/>
          <p:cNvGrpSpPr/>
          <p:nvPr/>
        </p:nvGrpSpPr>
        <p:grpSpPr>
          <a:xfrm>
            <a:off x="3989388" y="619125"/>
            <a:ext cx="263525" cy="393700"/>
            <a:chExt cx="213756" cy="427512"/>
          </a:xfrm>
        </p:grpSpPr>
        <p:sp>
          <p:nvSpPr>
            <p:cNvPr id="16" name="直接连接符 6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8D8D8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直接连接符 6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8D8D8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23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5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3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34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8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50" id="45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50" id="49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52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50" id="56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59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63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6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9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73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7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fill="hold" id="7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8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1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2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">
                                      <p:cBhvr>
                                        <p:cTn dur="500" id="83" tmFilter="0, 0; .2, .5; .8, .5; 1, 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4"/>
                                        <p:tgtEl>
                                          <p:spTgt spid="389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5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dur="500" id="86" tmFilter="0, 0; .2, .5; .8, .5; 1, 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7"/>
                                        <p:tgtEl>
                                          <p:spTgt spid="389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8" nodeType="withEffect" presetClass="emph" presetID="26" presetSubtype="0">
                                  <p:stCondLst>
                                    <p:cond delay="750"/>
                                  </p:stCondLst>
                                  <p:childTnLst>
                                    <p:animEffect filter="">
                                      <p:cBhvr>
                                        <p:cTn dur="500" id="89" tmFilter="0, 0; .2, .5; .8, .5; 1, 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0"/>
                                        <p:tgtEl>
                                          <p:spTgt spid="389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9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4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97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937"/>
      <p:bldP grpId="0" spid="38942"/>
      <p:bldP grpId="0" spid="38943"/>
      <p:bldP grpId="0" spid="38944"/>
      <p:bldP grpId="0" spid="38945"/>
      <p:bldP grpId="0" spid="38946"/>
      <p:bldP grpId="0" spid="38947"/>
      <p:bldP grpId="0" spid="38948"/>
      <p:bldP grpId="0" spid="38949"/>
      <p:bldP grpId="0" spid="38950"/>
      <p:bldP grpId="0" spid="38951"/>
      <p:bldP grpId="0" spid="38952"/>
    </p:bldLst>
  </p:timing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82095AAF-3119-4C1F-9AFC-24F3C14275E2}" type="slidenum">
              <a:rPr altLang="en-US" lang="zh-CN"/>
              <a:pPr>
                <a:defRPr/>
              </a:pPr>
              <a:t>37</a:t>
            </a:fld>
          </a:p>
        </p:txBody>
      </p:sp>
      <p:sp>
        <p:nvSpPr>
          <p:cNvPr id="3993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9940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9525" y="1397000"/>
            <a:ext cx="2501900" cy="2133600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490788" y="3530600"/>
            <a:ext cx="2389187" cy="2133600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879975" y="1397000"/>
            <a:ext cx="2390775" cy="2133600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7270750" y="3530600"/>
            <a:ext cx="2389188" cy="2133600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9659938" y="1397000"/>
            <a:ext cx="2554287" cy="2128838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9945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战略合作伙伴</a:t>
            </a:r>
          </a:p>
        </p:txBody>
      </p:sp>
      <p:sp>
        <p:nvSpPr>
          <p:cNvPr id="39946" name="文本框 37"/>
          <p:cNvSpPr>
            <a:spLocks noChangeArrowheads="1"/>
          </p:cNvSpPr>
          <p:nvPr/>
        </p:nvSpPr>
        <p:spPr bwMode="auto">
          <a:xfrm>
            <a:off x="712469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Strategic partner</a:t>
            </a:r>
          </a:p>
        </p:txBody>
      </p:sp>
      <p:grpSp>
        <p:nvGrpSpPr>
          <p:cNvPr id="39947" name="Group 11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3" name="直接连接符 2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9982" name="直接连接符 2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9950" name="Rectangle 3"/>
          <p:cNvSpPr>
            <a:spLocks noChangeArrowheads="1"/>
          </p:cNvSpPr>
          <p:nvPr/>
        </p:nvSpPr>
        <p:spPr bwMode="auto">
          <a:xfrm>
            <a:off x="-9525" y="3525838"/>
            <a:ext cx="2501900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9951" name="Rectangle 4"/>
          <p:cNvSpPr>
            <a:spLocks noChangeArrowheads="1"/>
          </p:cNvSpPr>
          <p:nvPr/>
        </p:nvSpPr>
        <p:spPr bwMode="auto">
          <a:xfrm>
            <a:off x="2490788" y="1397000"/>
            <a:ext cx="2389187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9952" name="Rectangle 7"/>
          <p:cNvSpPr>
            <a:spLocks noChangeArrowheads="1"/>
          </p:cNvSpPr>
          <p:nvPr/>
        </p:nvSpPr>
        <p:spPr bwMode="auto">
          <a:xfrm>
            <a:off x="4879975" y="3525838"/>
            <a:ext cx="2390775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9953" name="Rectangle 8"/>
          <p:cNvSpPr>
            <a:spLocks noChangeArrowheads="1"/>
          </p:cNvSpPr>
          <p:nvPr/>
        </p:nvSpPr>
        <p:spPr bwMode="auto">
          <a:xfrm>
            <a:off x="7270750" y="1397000"/>
            <a:ext cx="2389188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9954" name="Rectangle 11"/>
          <p:cNvSpPr>
            <a:spLocks noChangeArrowheads="1"/>
          </p:cNvSpPr>
          <p:nvPr/>
        </p:nvSpPr>
        <p:spPr bwMode="auto">
          <a:xfrm>
            <a:off x="9659938" y="3521075"/>
            <a:ext cx="2554287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39955" name="矩形 47"/>
          <p:cNvSpPr>
            <a:spLocks noChangeArrowheads="1"/>
          </p:cNvSpPr>
          <p:nvPr/>
        </p:nvSpPr>
        <p:spPr bwMode="auto">
          <a:xfrm>
            <a:off x="1379538" y="5773738"/>
            <a:ext cx="9477375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，在此录入上述图表的描述说明，在此录入上述图表的综合描述说明，在此录入上述图表的综合描述说明。</a:t>
            </a:r>
          </a:p>
        </p:txBody>
      </p:sp>
      <p:pic>
        <p:nvPicPr>
          <p:cNvPr descr="C:\Users\Jonahs\Dropbox\Projects SCOTT\MEET Windows Azure\source\Background\tile-icon-cache.png" id="39956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99713" y="1924050"/>
            <a:ext cx="107473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Jonahs\Dropbox\Projects SCOTT\MEET Windows Azure\source\Background\tile-icon-CDN.png" id="39957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49600" y="4060825"/>
            <a:ext cx="1073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8" name="矩形 85"/>
          <p:cNvSpPr>
            <a:spLocks noChangeArrowheads="1"/>
          </p:cNvSpPr>
          <p:nvPr/>
        </p:nvSpPr>
        <p:spPr bwMode="auto">
          <a:xfrm>
            <a:off x="111125" y="3844925"/>
            <a:ext cx="3097213" cy="42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603" lIns="115208" rIns="115208" t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3F3F3F"/>
                </a:solidFill>
                <a:sym charset="-122" panose="02000000000000000000" pitchFamily="2" typeface="方正兰亭黑_GBK"/>
              </a:rPr>
              <a:t>添加公司名称</a:t>
            </a:r>
          </a:p>
        </p:txBody>
      </p:sp>
      <p:sp>
        <p:nvSpPr>
          <p:cNvPr id="39959" name="文本框 13"/>
          <p:cNvSpPr>
            <a:spLocks noChangeArrowheads="1"/>
          </p:cNvSpPr>
          <p:nvPr/>
        </p:nvSpPr>
        <p:spPr bwMode="auto">
          <a:xfrm>
            <a:off x="123825" y="4264025"/>
            <a:ext cx="2225675" cy="128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rgbClr val="3F3F3F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rgbClr val="3F3F3F"/>
                </a:solidFill>
                <a:sym charset="-122" panose="02000000000000000000" pitchFamily="2" typeface="方正兰亭黑_GBK"/>
              </a:rPr>
              <a:t>在此录入上述图表的综合描述说明。</a:t>
            </a:r>
          </a:p>
        </p:txBody>
      </p:sp>
      <p:grpSp>
        <p:nvGrpSpPr>
          <p:cNvPr id="39960" name="Group 24"/>
          <p:cNvGrpSpPr/>
          <p:nvPr/>
        </p:nvGrpSpPr>
        <p:grpSpPr>
          <a:xfrm>
            <a:off x="95250" y="1839913"/>
            <a:ext cx="2289175" cy="1522412"/>
            <a:chExt cx="2288830" cy="1522888"/>
          </a:xfrm>
        </p:grpSpPr>
        <p:pic>
          <p:nvPicPr>
            <p:cNvPr descr="C:\Users\Jonahs\Dropbox\Projects SCOTT\MEET Windows Azure\source\Background\tile-icon-bigdata.png" id="4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7169" y="0"/>
              <a:ext cx="1074493" cy="107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85"/>
            <p:cNvSpPr>
              <a:spLocks noChangeArrowheads="1"/>
            </p:cNvSpPr>
            <p:nvPr/>
          </p:nvSpPr>
          <p:spPr bwMode="auto">
            <a:xfrm>
              <a:off x="0" y="1160336"/>
              <a:ext cx="2288830" cy="35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57603" lIns="115208" rIns="115208" tIns="576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F2F2F2"/>
                  </a:solidFill>
                  <a:sym charset="-122" panose="02000000000000000000" pitchFamily="2" typeface="方正兰亭黑_GBK"/>
                </a:rPr>
                <a:t>有家公司有限公司</a:t>
              </a:r>
            </a:p>
          </p:txBody>
        </p:sp>
      </p:grpSp>
      <p:grpSp>
        <p:nvGrpSpPr>
          <p:cNvPr id="39963" name="Group 27"/>
          <p:cNvGrpSpPr/>
          <p:nvPr/>
        </p:nvGrpSpPr>
        <p:grpSpPr>
          <a:xfrm>
            <a:off x="4930775" y="1809750"/>
            <a:ext cx="2289175" cy="1552575"/>
            <a:chExt cx="2288830" cy="1551916"/>
          </a:xfrm>
        </p:grpSpPr>
        <p:pic>
          <p:nvPicPr>
            <p:cNvPr id="6" name="Picture 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7169" y="0"/>
              <a:ext cx="1074493" cy="107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85"/>
            <p:cNvSpPr>
              <a:spLocks noChangeArrowheads="1"/>
            </p:cNvSpPr>
            <p:nvPr/>
          </p:nvSpPr>
          <p:spPr bwMode="auto">
            <a:xfrm>
              <a:off x="0" y="1189364"/>
              <a:ext cx="2288830" cy="358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57603" lIns="115208" rIns="115208" tIns="576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F2F2F2"/>
                  </a:solidFill>
                  <a:sym charset="-122" panose="02000000000000000000" pitchFamily="2" typeface="方正兰亭黑_GBK"/>
                </a:rPr>
                <a:t>有家企业</a:t>
              </a:r>
            </a:p>
          </p:txBody>
        </p:sp>
      </p:grpSp>
      <p:grpSp>
        <p:nvGrpSpPr>
          <p:cNvPr id="39966" name="Group 30"/>
          <p:cNvGrpSpPr/>
          <p:nvPr/>
        </p:nvGrpSpPr>
        <p:grpSpPr>
          <a:xfrm>
            <a:off x="7321550" y="3743325"/>
            <a:ext cx="2287588" cy="1809750"/>
            <a:chExt cx="2288830" cy="1810732"/>
          </a:xfrm>
        </p:grpSpPr>
        <p:pic>
          <p:nvPicPr>
            <p:cNvPr id="8" name="Picture 40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9547" y="0"/>
              <a:ext cx="1389736" cy="138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5"/>
            <p:cNvSpPr>
              <a:spLocks noChangeArrowheads="1"/>
            </p:cNvSpPr>
            <p:nvPr/>
          </p:nvSpPr>
          <p:spPr bwMode="auto">
            <a:xfrm>
              <a:off x="0" y="1448180"/>
              <a:ext cx="2288830" cy="359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57603" lIns="115208" rIns="115208" tIns="576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F2F2F2"/>
                  </a:solidFill>
                  <a:sym charset="-122" panose="02000000000000000000" pitchFamily="2" typeface="方正兰亭黑_GBK"/>
                </a:rPr>
                <a:t>有家企业有限公司</a:t>
              </a:r>
            </a:p>
          </p:txBody>
        </p:sp>
      </p:grpSp>
      <p:sp>
        <p:nvSpPr>
          <p:cNvPr id="39969" name="矩形 85"/>
          <p:cNvSpPr>
            <a:spLocks noChangeArrowheads="1"/>
          </p:cNvSpPr>
          <p:nvPr/>
        </p:nvSpPr>
        <p:spPr bwMode="auto">
          <a:xfrm>
            <a:off x="2576513" y="1527175"/>
            <a:ext cx="3097212" cy="42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603" lIns="115208" rIns="115208" t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3F3F3F"/>
                </a:solidFill>
                <a:sym charset="-122" panose="02000000000000000000" pitchFamily="2" typeface="方正兰亭黑_GBK"/>
              </a:rPr>
              <a:t>添加公司名称</a:t>
            </a:r>
          </a:p>
        </p:txBody>
      </p:sp>
      <p:sp>
        <p:nvSpPr>
          <p:cNvPr id="39970" name="文本框 13"/>
          <p:cNvSpPr>
            <a:spLocks noChangeArrowheads="1"/>
          </p:cNvSpPr>
          <p:nvPr/>
        </p:nvSpPr>
        <p:spPr bwMode="auto">
          <a:xfrm>
            <a:off x="2589213" y="1946275"/>
            <a:ext cx="2225675" cy="128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rgbClr val="3F3F3F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rgbClr val="3F3F3F"/>
                </a:solidFill>
                <a:sym charset="-122" panose="02000000000000000000" pitchFamily="2" typeface="方正兰亭黑_GBK"/>
              </a:rPr>
              <a:t>在此录入上述图表的综合描述说明。</a:t>
            </a:r>
          </a:p>
        </p:txBody>
      </p:sp>
      <p:sp>
        <p:nvSpPr>
          <p:cNvPr id="39971" name="矩形 85"/>
          <p:cNvSpPr>
            <a:spLocks noChangeArrowheads="1"/>
          </p:cNvSpPr>
          <p:nvPr/>
        </p:nvSpPr>
        <p:spPr bwMode="auto">
          <a:xfrm>
            <a:off x="4987924" y="3844925"/>
            <a:ext cx="3097213" cy="42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603" lIns="115208" rIns="115208" t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3F3F3F"/>
                </a:solidFill>
                <a:sym charset="-122" panose="02000000000000000000" pitchFamily="2" typeface="方正兰亭黑_GBK"/>
              </a:rPr>
              <a:t>添加公司名称</a:t>
            </a:r>
          </a:p>
        </p:txBody>
      </p:sp>
      <p:sp>
        <p:nvSpPr>
          <p:cNvPr id="39972" name="文本框 13"/>
          <p:cNvSpPr>
            <a:spLocks noChangeArrowheads="1"/>
          </p:cNvSpPr>
          <p:nvPr/>
        </p:nvSpPr>
        <p:spPr bwMode="auto">
          <a:xfrm>
            <a:off x="5000625" y="4264025"/>
            <a:ext cx="2225675" cy="128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rgbClr val="3F3F3F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rgbClr val="3F3F3F"/>
                </a:solidFill>
                <a:sym charset="-122" panose="02000000000000000000" pitchFamily="2" typeface="方正兰亭黑_GBK"/>
              </a:rPr>
              <a:t>在此录入上述图表的综合描述说明。</a:t>
            </a:r>
          </a:p>
        </p:txBody>
      </p:sp>
      <p:sp>
        <p:nvSpPr>
          <p:cNvPr id="39973" name="矩形 85"/>
          <p:cNvSpPr>
            <a:spLocks noChangeArrowheads="1"/>
          </p:cNvSpPr>
          <p:nvPr/>
        </p:nvSpPr>
        <p:spPr bwMode="auto">
          <a:xfrm>
            <a:off x="9867901" y="3844925"/>
            <a:ext cx="3098800" cy="42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603" lIns="115208" rIns="115208" t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3F3F3F"/>
                </a:solidFill>
                <a:sym charset="-122" panose="02000000000000000000" pitchFamily="2" typeface="方正兰亭黑_GBK"/>
              </a:rPr>
              <a:t>添加公司名称</a:t>
            </a:r>
          </a:p>
        </p:txBody>
      </p:sp>
      <p:sp>
        <p:nvSpPr>
          <p:cNvPr id="39974" name="文本框 13"/>
          <p:cNvSpPr>
            <a:spLocks noChangeArrowheads="1"/>
          </p:cNvSpPr>
          <p:nvPr/>
        </p:nvSpPr>
        <p:spPr bwMode="auto">
          <a:xfrm>
            <a:off x="9882188" y="4264025"/>
            <a:ext cx="2225675" cy="128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rgbClr val="3F3F3F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rgbClr val="3F3F3F"/>
                </a:solidFill>
                <a:sym charset="-122" panose="02000000000000000000" pitchFamily="2" typeface="方正兰亭黑_GBK"/>
              </a:rPr>
              <a:t>在此录入上述图表的综合描述说明。</a:t>
            </a:r>
          </a:p>
        </p:txBody>
      </p:sp>
      <p:sp>
        <p:nvSpPr>
          <p:cNvPr id="39975" name="矩形 85"/>
          <p:cNvSpPr>
            <a:spLocks noChangeArrowheads="1"/>
          </p:cNvSpPr>
          <p:nvPr/>
        </p:nvSpPr>
        <p:spPr bwMode="auto">
          <a:xfrm>
            <a:off x="7370762" y="1527175"/>
            <a:ext cx="3097212" cy="42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603" lIns="115208" rIns="115208" t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3F3F3F"/>
                </a:solidFill>
                <a:sym charset="-122" panose="02000000000000000000" pitchFamily="2" typeface="方正兰亭黑_GBK"/>
              </a:rPr>
              <a:t>添加公司名称</a:t>
            </a:r>
          </a:p>
        </p:txBody>
      </p:sp>
      <p:sp>
        <p:nvSpPr>
          <p:cNvPr id="39976" name="文本框 13"/>
          <p:cNvSpPr>
            <a:spLocks noChangeArrowheads="1"/>
          </p:cNvSpPr>
          <p:nvPr/>
        </p:nvSpPr>
        <p:spPr bwMode="auto">
          <a:xfrm>
            <a:off x="7385050" y="1946275"/>
            <a:ext cx="2225675" cy="128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rgbClr val="3F3F3F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rgbClr val="3F3F3F"/>
                </a:solidFill>
                <a:sym charset="-122" panose="02000000000000000000" pitchFamily="2" typeface="方正兰亭黑_GBK"/>
              </a:rPr>
              <a:t>在此录入上述图表的综合描述说明。</a:t>
            </a:r>
          </a:p>
        </p:txBody>
      </p:sp>
      <p:sp>
        <p:nvSpPr>
          <p:cNvPr id="39977" name="等腰三角形 15"/>
          <p:cNvSpPr>
            <a:spLocks noChangeArrowheads="1"/>
          </p:cNvSpPr>
          <p:nvPr/>
        </p:nvSpPr>
        <p:spPr bwMode="auto">
          <a:xfrm flipV="1">
            <a:off x="1136650" y="3660775"/>
            <a:ext cx="206375" cy="138113"/>
          </a:xfrm>
          <a:prstGeom prst="triangle">
            <a:avLst>
              <a:gd fmla="val 50000" name="adj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9978" name="等腰三角形 15"/>
          <p:cNvSpPr>
            <a:spLocks noChangeArrowheads="1"/>
          </p:cNvSpPr>
          <p:nvPr/>
        </p:nvSpPr>
        <p:spPr bwMode="auto">
          <a:xfrm flipV="1" rot="10800000">
            <a:off x="3582988" y="3222625"/>
            <a:ext cx="206375" cy="138113"/>
          </a:xfrm>
          <a:prstGeom prst="triangle">
            <a:avLst>
              <a:gd fmla="val 50000" name="adj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9979" name="等腰三角形 15"/>
          <p:cNvSpPr>
            <a:spLocks noChangeArrowheads="1"/>
          </p:cNvSpPr>
          <p:nvPr/>
        </p:nvSpPr>
        <p:spPr bwMode="auto">
          <a:xfrm flipV="1">
            <a:off x="5972175" y="3660775"/>
            <a:ext cx="206375" cy="138113"/>
          </a:xfrm>
          <a:prstGeom prst="triangle">
            <a:avLst>
              <a:gd fmla="val 50000" name="adj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9980" name="等腰三角形 15"/>
          <p:cNvSpPr>
            <a:spLocks noChangeArrowheads="1"/>
          </p:cNvSpPr>
          <p:nvPr/>
        </p:nvSpPr>
        <p:spPr bwMode="auto">
          <a:xfrm flipV="1" rot="10800000">
            <a:off x="8361363" y="3222625"/>
            <a:ext cx="207962" cy="138113"/>
          </a:xfrm>
          <a:prstGeom prst="triangle">
            <a:avLst>
              <a:gd fmla="val 50000" name="adj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39981" name="等腰三角形 15"/>
          <p:cNvSpPr>
            <a:spLocks noChangeArrowheads="1"/>
          </p:cNvSpPr>
          <p:nvPr/>
        </p:nvSpPr>
        <p:spPr bwMode="auto">
          <a:xfrm flipV="1">
            <a:off x="10833100" y="3660775"/>
            <a:ext cx="207963" cy="138113"/>
          </a:xfrm>
          <a:prstGeom prst="triangle">
            <a:avLst>
              <a:gd fmla="val 50000" name="adj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1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4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6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8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64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6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6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78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83" nodeType="after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85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6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dur="500" id="87" tmFilter="0, 0; .2, .5; .8, .5; 1, 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8"/>
                                        <p:tgtEl>
                                          <p:spTgt spid="399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2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95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2" nodeType="after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04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5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dur="500" id="106" tmFilter="0, 0; .2, .5; .8, .5; 1, 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7"/>
                                        <p:tgtEl>
                                          <p:spTgt spid="39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1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14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21" nodeType="after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23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24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dur="500" id="125" tmFilter="0, 0; .2, .5; .8, .5; 1, 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6"/>
                                        <p:tgtEl>
                                          <p:spTgt spid="399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3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33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3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140" nodeType="after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42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3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dur="500" id="144" tmFilter="0, 0; .2, .5; .8, .5; 1, 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5"/>
                                        <p:tgtEl>
                                          <p:spTgt spid="399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9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52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3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1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7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grpId="0" id="159" nodeType="after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61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2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dur="500" id="163" tmFilter="0, 0; .2, .5; .8, .5; 1, 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4"/>
                                        <p:tgtEl>
                                          <p:spTgt spid="399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5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68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71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2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fill="hold" grpId="0" id="17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75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9941"/>
      <p:bldP grpId="0" spid="39942"/>
      <p:bldP grpId="0" spid="39943"/>
      <p:bldP grpId="0" spid="39944"/>
      <p:bldP grpId="0" spid="39945"/>
      <p:bldP grpId="0" spid="39946"/>
      <p:bldP grpId="0" spid="39950"/>
      <p:bldP grpId="0" spid="39951"/>
      <p:bldP grpId="0" spid="39952"/>
      <p:bldP grpId="0" spid="39953"/>
      <p:bldP grpId="0" spid="39954"/>
      <p:bldP grpId="0" spid="39955"/>
      <p:bldP grpId="0" spid="39958"/>
      <p:bldP grpId="0" spid="39959"/>
      <p:bldP grpId="0" spid="39969"/>
      <p:bldP grpId="0" spid="39970"/>
      <p:bldP grpId="0" spid="39971"/>
      <p:bldP grpId="0" spid="39972"/>
      <p:bldP grpId="0" spid="39973"/>
      <p:bldP grpId="0" spid="39974"/>
      <p:bldP grpId="0" spid="39975"/>
      <p:bldP grpId="0" spid="39976"/>
      <p:bldP grpId="0" spid="39977"/>
      <p:bldP grpId="1" spid="39977"/>
      <p:bldP grpId="0" spid="39978"/>
      <p:bldP grpId="1" spid="39978"/>
      <p:bldP grpId="0" spid="39979"/>
      <p:bldP grpId="1" spid="39979"/>
      <p:bldP grpId="0" spid="39980"/>
      <p:bldP grpId="1" spid="39980"/>
      <p:bldP grpId="0" spid="39981"/>
      <p:bldP grpId="1" spid="39981"/>
    </p:bldLst>
  </p:timing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54E76FA1-89E2-4ECC-BF58-30D11EAE75B8}" type="slidenum">
              <a:rPr altLang="en-US" lang="zh-CN"/>
              <a:pPr>
                <a:defRPr/>
              </a:pPr>
              <a:t>38</a:t>
            </a:fld>
          </a:p>
        </p:txBody>
      </p:sp>
      <p:sp>
        <p:nvSpPr>
          <p:cNvPr id="40962" name="任意多边形 27"/>
          <p:cNvSpPr>
            <a:spLocks noChangeArrowheads="1"/>
          </p:cNvSpPr>
          <p:nvPr/>
        </p:nvSpPr>
        <p:spPr bwMode="auto">
          <a:xfrm>
            <a:off x="5334000" y="1549400"/>
            <a:ext cx="1616075" cy="1209675"/>
          </a:xfrm>
          <a:custGeom>
            <a:gdLst>
              <a:gd fmla="*/ 1208242 w 574972" name="T0"/>
              <a:gd fmla="*/ 3659693 h 399845" name="T1"/>
              <a:gd fmla="*/ 483705 w 574972" name="T2"/>
              <a:gd fmla="*/ 3644802 h 399845" name="T3"/>
              <a:gd fmla="*/ 962145 w 574972" name="T4"/>
              <a:gd fmla="*/ 3170420 h 399845" name="T5"/>
              <a:gd fmla="*/ 1164586 w 574972" name="T6"/>
              <a:gd fmla="*/ 3006182 h 399845" name="T7"/>
              <a:gd fmla="*/ 2139973 w 574972" name="T8"/>
              <a:gd fmla="*/ 2010787 h 399845" name="T9"/>
              <a:gd fmla="*/ 1415436 w 574972" name="T10"/>
              <a:gd fmla="*/ 3659702 h 399845" name="T11"/>
              <a:gd fmla="*/ 1465371 w 574972" name="T12"/>
              <a:gd fmla="*/ 2667091 h 399845" name="T13"/>
              <a:gd fmla="*/ 1787441 w 574972" name="T14"/>
              <a:gd fmla="*/ 2372726 h 399845" name="T15"/>
              <a:gd fmla="*/ 2081907 w 574972" name="T16"/>
              <a:gd fmla="*/ 2067728 h 399845" name="T17"/>
              <a:gd fmla="*/ 2347167 w 574972" name="T18"/>
              <a:gd fmla="*/ 1916862 h 399845" name="T19"/>
              <a:gd fmla="*/ 2447101 w 574972" name="T20"/>
              <a:gd fmla="*/ 2044269 h 399845" name="T21"/>
              <a:gd fmla="*/ 2704755 w 574972" name="T22"/>
              <a:gd fmla="*/ 2349268 h 399845" name="T23"/>
              <a:gd fmla="*/ 2925609 w 574972" name="T24"/>
              <a:gd fmla="*/ 2419653 h 399845" name="T25"/>
              <a:gd fmla="*/ 3071704 w 574972" name="T26"/>
              <a:gd fmla="*/ 2278196 h 399845" name="T27"/>
              <a:gd fmla="*/ 2347167 w 574972" name="T28"/>
              <a:gd fmla="*/ 3659693 h 399845" name="T29"/>
              <a:gd fmla="*/ 4003435 w 574972" name="T30"/>
              <a:gd fmla="*/ 1275625 h 399845" name="T31"/>
              <a:gd fmla="*/ 3278898 w 574972" name="T32"/>
              <a:gd fmla="*/ 3659693 h 399845" name="T33"/>
              <a:gd fmla="*/ 3305180 w 574972" name="T34"/>
              <a:gd fmla="*/ 2006137 h 399845" name="T35"/>
              <a:gd fmla="*/ 3622076 w 574972" name="T36"/>
              <a:gd fmla="*/ 1692335 h 399845" name="T37"/>
              <a:gd fmla="*/ 4003435 w 574972" name="T38"/>
              <a:gd fmla="*/ 1275625 h 399845" name="T39"/>
              <a:gd fmla="*/ 4211033 w 574972" name="T40"/>
              <a:gd fmla="*/ 0 h 399845" name="T41"/>
              <a:gd fmla="*/ 4487092 w 574972" name="T42"/>
              <a:gd fmla="*/ 46926 h 399845" name="T43"/>
              <a:gd fmla="*/ 4542305 w 574972" name="T44"/>
              <a:gd fmla="*/ 1079234 h 399845" name="T45"/>
              <a:gd fmla="*/ 4229441 w 574972" name="T46"/>
              <a:gd fmla="*/ 1079234 h 399845" name="T47"/>
              <a:gd fmla="*/ 4211033 w 574972" name="T48"/>
              <a:gd fmla="*/ 633456 h 399845" name="T49"/>
              <a:gd fmla="*/ 3456475 w 574972" name="T50"/>
              <a:gd fmla="*/ 1431149 h 399845" name="T51"/>
              <a:gd fmla="*/ 3033183 w 574972" name="T52"/>
              <a:gd fmla="*/ 1853459 h 399845" name="T53"/>
              <a:gd fmla="*/ 2757124 w 574972" name="T54"/>
              <a:gd fmla="*/ 1900386 h 399845" name="T55"/>
              <a:gd fmla="*/ 2665105 w 574972" name="T56"/>
              <a:gd fmla="*/ 1783074 h 399845" name="T57"/>
              <a:gd fmla="*/ 2315431 w 574972" name="T58"/>
              <a:gd fmla="*/ 1337306 h 399845" name="T59"/>
              <a:gd fmla="*/ 1892139 w 574972" name="T60"/>
              <a:gd fmla="*/ 1759616 h 399845" name="T61"/>
              <a:gd fmla="*/ 1708100 w 574972" name="T62"/>
              <a:gd fmla="*/ 1923844 h 399845" name="T63"/>
              <a:gd fmla="*/ 1100769 w 574972" name="T64"/>
              <a:gd fmla="*/ 2510386 h 399845" name="T65"/>
              <a:gd fmla="*/ 254183 w 574972" name="T66"/>
              <a:gd fmla="*/ 3331547 h 399845" name="T67"/>
              <a:gd fmla="*/ 33338 w 574972" name="T68"/>
              <a:gd fmla="*/ 3284621 h 399845" name="T69"/>
              <a:gd fmla="*/ 143756 w 574972" name="T70"/>
              <a:gd fmla="*/ 2909228 h 399845" name="T71"/>
              <a:gd fmla="*/ 1100769 w 574972" name="T72"/>
              <a:gd fmla="*/ 2017688 h 399845" name="T73"/>
              <a:gd fmla="*/ 1708100 w 574972" name="T74"/>
              <a:gd fmla="*/ 1431149 h 399845" name="T75"/>
              <a:gd fmla="*/ 1892139 w 574972" name="T76"/>
              <a:gd fmla="*/ 1266921 h 399845" name="T77"/>
              <a:gd fmla="*/ 2241813 w 574972" name="T78"/>
              <a:gd fmla="*/ 914996 h 399845" name="T79"/>
              <a:gd fmla="*/ 2481066 w 574972" name="T80"/>
              <a:gd fmla="*/ 985381 h 399845" name="T81"/>
              <a:gd fmla="*/ 2738717 w 574972" name="T82"/>
              <a:gd fmla="*/ 1290379 h 399845" name="T83"/>
              <a:gd fmla="*/ 3033183 w 574972" name="T84"/>
              <a:gd fmla="*/ 1337306 h 399845" name="T85"/>
              <a:gd fmla="*/ 3456475 w 574972" name="T86"/>
              <a:gd fmla="*/ 914996 h 399845" name="T87"/>
              <a:gd fmla="*/ 3934974 w 574972" name="T88"/>
              <a:gd fmla="*/ 398842 h 399845" name="T89"/>
              <a:gd fmla="*/ 3658913 w 574972" name="T90"/>
              <a:gd fmla="*/ 398842 h 399845" name="T91"/>
              <a:gd fmla="*/ 3493281 w 574972" name="T92"/>
              <a:gd fmla="*/ 187687 h 399845" name="T93"/>
              <a:gd fmla="*/ 3603708 w 574972" name="T94"/>
              <a:gd fmla="*/ 23459 h 399845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w 574972" name="T144"/>
              <a:gd fmla="*/ 0 h 399845" name="T145"/>
              <a:gd fmla="*/ 574972 w 574972" name="T146"/>
              <a:gd fmla="*/ 399845 h 399845" name="T147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T147" l="T144" r="T146" t="T145"/>
            <a:pathLst>
              <a:path h="399845" w="574972">
                <a:moveTo>
                  <a:pt x="152941" y="323694"/>
                </a:moveTo>
                <a:lnTo>
                  <a:pt x="152941" y="399844"/>
                </a:lnTo>
                <a:lnTo>
                  <a:pt x="61228" y="399844"/>
                </a:lnTo>
                <a:lnTo>
                  <a:pt x="61228" y="398217"/>
                </a:lnTo>
                <a:lnTo>
                  <a:pt x="65606" y="394470"/>
                </a:lnTo>
                <a:cubicBezTo>
                  <a:pt x="121790" y="346388"/>
                  <a:pt x="121790" y="346388"/>
                  <a:pt x="121790" y="346388"/>
                </a:cubicBezTo>
                <a:cubicBezTo>
                  <a:pt x="145086" y="328444"/>
                  <a:pt x="145086" y="328444"/>
                  <a:pt x="145086" y="328444"/>
                </a:cubicBezTo>
                <a:cubicBezTo>
                  <a:pt x="147415" y="328444"/>
                  <a:pt x="147415" y="328444"/>
                  <a:pt x="147415" y="328444"/>
                </a:cubicBezTo>
                <a:lnTo>
                  <a:pt x="152941" y="323694"/>
                </a:lnTo>
                <a:close/>
                <a:moveTo>
                  <a:pt x="270881" y="219691"/>
                </a:moveTo>
                <a:lnTo>
                  <a:pt x="270881" y="399845"/>
                </a:lnTo>
                <a:lnTo>
                  <a:pt x="179168" y="399845"/>
                </a:lnTo>
                <a:lnTo>
                  <a:pt x="179168" y="296830"/>
                </a:lnTo>
                <a:lnTo>
                  <a:pt x="185489" y="291396"/>
                </a:lnTo>
                <a:cubicBezTo>
                  <a:pt x="216939" y="264361"/>
                  <a:pt x="216939" y="264361"/>
                  <a:pt x="216939" y="264361"/>
                </a:cubicBezTo>
                <a:cubicBezTo>
                  <a:pt x="226257" y="259235"/>
                  <a:pt x="226257" y="259235"/>
                  <a:pt x="226257" y="259235"/>
                </a:cubicBezTo>
                <a:cubicBezTo>
                  <a:pt x="240235" y="246418"/>
                  <a:pt x="240235" y="246418"/>
                  <a:pt x="240235" y="246418"/>
                </a:cubicBezTo>
                <a:cubicBezTo>
                  <a:pt x="263531" y="225912"/>
                  <a:pt x="263531" y="225912"/>
                  <a:pt x="263531" y="225912"/>
                </a:cubicBezTo>
                <a:lnTo>
                  <a:pt x="270881" y="219691"/>
                </a:lnTo>
                <a:close/>
                <a:moveTo>
                  <a:pt x="297108" y="209429"/>
                </a:moveTo>
                <a:lnTo>
                  <a:pt x="300913" y="213616"/>
                </a:lnTo>
                <a:cubicBezTo>
                  <a:pt x="309758" y="223349"/>
                  <a:pt x="309758" y="223349"/>
                  <a:pt x="309758" y="223349"/>
                </a:cubicBezTo>
                <a:cubicBezTo>
                  <a:pt x="333054" y="248982"/>
                  <a:pt x="333054" y="248982"/>
                  <a:pt x="333054" y="248982"/>
                </a:cubicBezTo>
                <a:cubicBezTo>
                  <a:pt x="342372" y="256672"/>
                  <a:pt x="342372" y="256672"/>
                  <a:pt x="342372" y="256672"/>
                </a:cubicBezTo>
                <a:cubicBezTo>
                  <a:pt x="344702" y="261799"/>
                  <a:pt x="344702" y="261799"/>
                  <a:pt x="344702" y="261799"/>
                </a:cubicBezTo>
                <a:cubicBezTo>
                  <a:pt x="351691" y="269489"/>
                  <a:pt x="363339" y="269489"/>
                  <a:pt x="370328" y="264362"/>
                </a:cubicBezTo>
                <a:cubicBezTo>
                  <a:pt x="379646" y="256672"/>
                  <a:pt x="379646" y="256672"/>
                  <a:pt x="379646" y="256672"/>
                </a:cubicBezTo>
                <a:lnTo>
                  <a:pt x="388821" y="248907"/>
                </a:lnTo>
                <a:lnTo>
                  <a:pt x="388821" y="399844"/>
                </a:lnTo>
                <a:lnTo>
                  <a:pt x="297108" y="399844"/>
                </a:lnTo>
                <a:lnTo>
                  <a:pt x="297108" y="209429"/>
                </a:lnTo>
                <a:close/>
                <a:moveTo>
                  <a:pt x="506761" y="139370"/>
                </a:moveTo>
                <a:lnTo>
                  <a:pt x="506761" y="399844"/>
                </a:lnTo>
                <a:lnTo>
                  <a:pt x="415048" y="399844"/>
                </a:lnTo>
                <a:lnTo>
                  <a:pt x="415048" y="222112"/>
                </a:lnTo>
                <a:lnTo>
                  <a:pt x="418375" y="219183"/>
                </a:lnTo>
                <a:cubicBezTo>
                  <a:pt x="428203" y="210532"/>
                  <a:pt x="428203" y="210532"/>
                  <a:pt x="428203" y="210532"/>
                </a:cubicBezTo>
                <a:cubicBezTo>
                  <a:pt x="458488" y="184898"/>
                  <a:pt x="458488" y="184898"/>
                  <a:pt x="458488" y="184898"/>
                </a:cubicBezTo>
                <a:cubicBezTo>
                  <a:pt x="474795" y="169518"/>
                  <a:pt x="487025" y="157984"/>
                  <a:pt x="496198" y="149332"/>
                </a:cubicBezTo>
                <a:lnTo>
                  <a:pt x="506761" y="139370"/>
                </a:lnTo>
                <a:close/>
                <a:moveTo>
                  <a:pt x="463151" y="0"/>
                </a:moveTo>
                <a:cubicBezTo>
                  <a:pt x="463151" y="0"/>
                  <a:pt x="463151" y="0"/>
                  <a:pt x="533039" y="0"/>
                </a:cubicBezTo>
                <a:cubicBezTo>
                  <a:pt x="533039" y="0"/>
                  <a:pt x="533039" y="0"/>
                  <a:pt x="554006" y="0"/>
                </a:cubicBezTo>
                <a:cubicBezTo>
                  <a:pt x="558665" y="0"/>
                  <a:pt x="563324" y="2563"/>
                  <a:pt x="567983" y="5127"/>
                </a:cubicBezTo>
                <a:cubicBezTo>
                  <a:pt x="572643" y="10253"/>
                  <a:pt x="574972" y="15380"/>
                  <a:pt x="574972" y="20506"/>
                </a:cubicBezTo>
                <a:lnTo>
                  <a:pt x="574972" y="117913"/>
                </a:lnTo>
                <a:cubicBezTo>
                  <a:pt x="574972" y="128166"/>
                  <a:pt x="565654" y="138419"/>
                  <a:pt x="554006" y="138419"/>
                </a:cubicBezTo>
                <a:cubicBezTo>
                  <a:pt x="542358" y="138419"/>
                  <a:pt x="535369" y="128166"/>
                  <a:pt x="535369" y="117913"/>
                </a:cubicBezTo>
                <a:cubicBezTo>
                  <a:pt x="535369" y="117913"/>
                  <a:pt x="535369" y="117913"/>
                  <a:pt x="535369" y="66646"/>
                </a:cubicBezTo>
                <a:cubicBezTo>
                  <a:pt x="535369" y="66646"/>
                  <a:pt x="535369" y="66646"/>
                  <a:pt x="533039" y="69209"/>
                </a:cubicBezTo>
                <a:cubicBezTo>
                  <a:pt x="533039" y="69209"/>
                  <a:pt x="533039" y="69209"/>
                  <a:pt x="467811" y="130729"/>
                </a:cubicBezTo>
                <a:cubicBezTo>
                  <a:pt x="467811" y="130729"/>
                  <a:pt x="467811" y="130729"/>
                  <a:pt x="437526" y="156362"/>
                </a:cubicBezTo>
                <a:cubicBezTo>
                  <a:pt x="437526" y="156362"/>
                  <a:pt x="437526" y="156362"/>
                  <a:pt x="414230" y="176869"/>
                </a:cubicBezTo>
                <a:cubicBezTo>
                  <a:pt x="414230" y="176869"/>
                  <a:pt x="414230" y="176869"/>
                  <a:pt x="383945" y="202502"/>
                </a:cubicBezTo>
                <a:cubicBezTo>
                  <a:pt x="383945" y="202502"/>
                  <a:pt x="383945" y="202502"/>
                  <a:pt x="374627" y="210192"/>
                </a:cubicBezTo>
                <a:cubicBezTo>
                  <a:pt x="367638" y="215319"/>
                  <a:pt x="355990" y="215319"/>
                  <a:pt x="349001" y="207629"/>
                </a:cubicBezTo>
                <a:cubicBezTo>
                  <a:pt x="349001" y="207629"/>
                  <a:pt x="349001" y="207629"/>
                  <a:pt x="346671" y="202502"/>
                </a:cubicBezTo>
                <a:cubicBezTo>
                  <a:pt x="346671" y="202502"/>
                  <a:pt x="346671" y="202502"/>
                  <a:pt x="337353" y="194812"/>
                </a:cubicBezTo>
                <a:cubicBezTo>
                  <a:pt x="337353" y="194812"/>
                  <a:pt x="337353" y="194812"/>
                  <a:pt x="314057" y="169179"/>
                </a:cubicBezTo>
                <a:cubicBezTo>
                  <a:pt x="314057" y="169179"/>
                  <a:pt x="314057" y="169179"/>
                  <a:pt x="293091" y="146109"/>
                </a:cubicBezTo>
                <a:cubicBezTo>
                  <a:pt x="293091" y="146109"/>
                  <a:pt x="293091" y="146109"/>
                  <a:pt x="262806" y="171742"/>
                </a:cubicBezTo>
                <a:cubicBezTo>
                  <a:pt x="262806" y="171742"/>
                  <a:pt x="262806" y="171742"/>
                  <a:pt x="239510" y="192249"/>
                </a:cubicBezTo>
                <a:cubicBezTo>
                  <a:pt x="239510" y="192249"/>
                  <a:pt x="239510" y="192249"/>
                  <a:pt x="225532" y="205065"/>
                </a:cubicBezTo>
                <a:cubicBezTo>
                  <a:pt x="225532" y="205065"/>
                  <a:pt x="225532" y="205065"/>
                  <a:pt x="216214" y="210192"/>
                </a:cubicBezTo>
                <a:cubicBezTo>
                  <a:pt x="216214" y="210192"/>
                  <a:pt x="216214" y="210192"/>
                  <a:pt x="141666" y="274275"/>
                </a:cubicBezTo>
                <a:cubicBezTo>
                  <a:pt x="141666" y="274275"/>
                  <a:pt x="141666" y="274275"/>
                  <a:pt x="139337" y="274275"/>
                </a:cubicBezTo>
                <a:cubicBezTo>
                  <a:pt x="139337" y="274275"/>
                  <a:pt x="139337" y="274275"/>
                  <a:pt x="116041" y="292218"/>
                </a:cubicBezTo>
                <a:cubicBezTo>
                  <a:pt x="116041" y="292218"/>
                  <a:pt x="116041" y="292218"/>
                  <a:pt x="32175" y="363992"/>
                </a:cubicBezTo>
                <a:cubicBezTo>
                  <a:pt x="29845" y="366555"/>
                  <a:pt x="25186" y="366555"/>
                  <a:pt x="22856" y="366555"/>
                </a:cubicBezTo>
                <a:cubicBezTo>
                  <a:pt x="15868" y="369118"/>
                  <a:pt x="8879" y="366555"/>
                  <a:pt x="4220" y="358865"/>
                </a:cubicBezTo>
                <a:cubicBezTo>
                  <a:pt x="-2769" y="348612"/>
                  <a:pt x="-440" y="335795"/>
                  <a:pt x="6549" y="328105"/>
                </a:cubicBezTo>
                <a:cubicBezTo>
                  <a:pt x="6549" y="328105"/>
                  <a:pt x="6549" y="328105"/>
                  <a:pt x="18197" y="317851"/>
                </a:cubicBezTo>
                <a:cubicBezTo>
                  <a:pt x="18197" y="317851"/>
                  <a:pt x="18197" y="317851"/>
                  <a:pt x="116041" y="238389"/>
                </a:cubicBezTo>
                <a:cubicBezTo>
                  <a:pt x="116041" y="238389"/>
                  <a:pt x="116041" y="238389"/>
                  <a:pt x="139337" y="220445"/>
                </a:cubicBezTo>
                <a:cubicBezTo>
                  <a:pt x="139337" y="220445"/>
                  <a:pt x="139337" y="220445"/>
                  <a:pt x="141666" y="217882"/>
                </a:cubicBezTo>
                <a:cubicBezTo>
                  <a:pt x="141666" y="217882"/>
                  <a:pt x="141666" y="217882"/>
                  <a:pt x="216214" y="156362"/>
                </a:cubicBezTo>
                <a:cubicBezTo>
                  <a:pt x="216214" y="156362"/>
                  <a:pt x="216214" y="156362"/>
                  <a:pt x="223203" y="148672"/>
                </a:cubicBezTo>
                <a:cubicBezTo>
                  <a:pt x="223203" y="148672"/>
                  <a:pt x="223203" y="148672"/>
                  <a:pt x="239510" y="138419"/>
                </a:cubicBezTo>
                <a:cubicBezTo>
                  <a:pt x="239510" y="138419"/>
                  <a:pt x="239510" y="138419"/>
                  <a:pt x="262806" y="117913"/>
                </a:cubicBezTo>
                <a:cubicBezTo>
                  <a:pt x="262806" y="117913"/>
                  <a:pt x="262806" y="117913"/>
                  <a:pt x="283772" y="99969"/>
                </a:cubicBezTo>
                <a:cubicBezTo>
                  <a:pt x="293091" y="92279"/>
                  <a:pt x="302409" y="94843"/>
                  <a:pt x="309398" y="102533"/>
                </a:cubicBezTo>
                <a:cubicBezTo>
                  <a:pt x="309398" y="102533"/>
                  <a:pt x="309398" y="102533"/>
                  <a:pt x="314057" y="107659"/>
                </a:cubicBezTo>
                <a:cubicBezTo>
                  <a:pt x="314057" y="107659"/>
                  <a:pt x="314057" y="107659"/>
                  <a:pt x="337353" y="133292"/>
                </a:cubicBezTo>
                <a:cubicBezTo>
                  <a:pt x="337353" y="133292"/>
                  <a:pt x="337353" y="133292"/>
                  <a:pt x="346671" y="140982"/>
                </a:cubicBezTo>
                <a:cubicBezTo>
                  <a:pt x="346671" y="140982"/>
                  <a:pt x="346671" y="140982"/>
                  <a:pt x="365308" y="161489"/>
                </a:cubicBezTo>
                <a:cubicBezTo>
                  <a:pt x="365308" y="161489"/>
                  <a:pt x="365308" y="161489"/>
                  <a:pt x="383945" y="146109"/>
                </a:cubicBezTo>
                <a:cubicBezTo>
                  <a:pt x="383945" y="146109"/>
                  <a:pt x="383945" y="146109"/>
                  <a:pt x="414230" y="120476"/>
                </a:cubicBezTo>
                <a:cubicBezTo>
                  <a:pt x="414230" y="120476"/>
                  <a:pt x="414230" y="120476"/>
                  <a:pt x="437526" y="99969"/>
                </a:cubicBezTo>
                <a:cubicBezTo>
                  <a:pt x="437526" y="99969"/>
                  <a:pt x="437526" y="99969"/>
                  <a:pt x="477129" y="61520"/>
                </a:cubicBezTo>
                <a:cubicBezTo>
                  <a:pt x="477129" y="61520"/>
                  <a:pt x="477129" y="61520"/>
                  <a:pt x="498095" y="43576"/>
                </a:cubicBezTo>
                <a:cubicBezTo>
                  <a:pt x="498095" y="43576"/>
                  <a:pt x="498095" y="43576"/>
                  <a:pt x="486447" y="43576"/>
                </a:cubicBezTo>
                <a:cubicBezTo>
                  <a:pt x="486447" y="43576"/>
                  <a:pt x="486447" y="43576"/>
                  <a:pt x="463151" y="43576"/>
                </a:cubicBezTo>
                <a:cubicBezTo>
                  <a:pt x="460822" y="43576"/>
                  <a:pt x="458492" y="43576"/>
                  <a:pt x="456163" y="41013"/>
                </a:cubicBezTo>
                <a:cubicBezTo>
                  <a:pt x="449174" y="38450"/>
                  <a:pt x="442185" y="30760"/>
                  <a:pt x="442185" y="20506"/>
                </a:cubicBezTo>
                <a:cubicBezTo>
                  <a:pt x="442185" y="12816"/>
                  <a:pt x="446844" y="5127"/>
                  <a:pt x="453833" y="2563"/>
                </a:cubicBezTo>
                <a:cubicBezTo>
                  <a:pt x="453833" y="2563"/>
                  <a:pt x="456163" y="2563"/>
                  <a:pt x="456163" y="2563"/>
                </a:cubicBezTo>
                <a:cubicBezTo>
                  <a:pt x="458492" y="0"/>
                  <a:pt x="460822" y="0"/>
                  <a:pt x="4631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096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5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A5A5A5"/>
                </a:solidFill>
                <a:latin charset="0" panose="020b0604020202020204" pitchFamily="34" typeface="Arial"/>
                <a:ea charset="-127" panose="020b0600000101010101" pitchFamily="34" typeface="Dotum"/>
                <a:sym charset="0" panose="020b0604020202020204" pitchFamily="34" typeface="Arial"/>
              </a:rPr>
              <a:t>PART  04</a:t>
            </a:r>
          </a:p>
        </p:txBody>
      </p:sp>
      <p:sp>
        <p:nvSpPr>
          <p:cNvPr id="40964" name="文本框 8"/>
          <p:cNvSpPr>
            <a:spLocks noChangeArrowheads="1"/>
          </p:cNvSpPr>
          <p:nvPr/>
        </p:nvSpPr>
        <p:spPr bwMode="auto">
          <a:xfrm>
            <a:off x="4189413" y="3359150"/>
            <a:ext cx="3813175" cy="91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5400">
                <a:solidFill>
                  <a:schemeClr val="bg1"/>
                </a:solidFill>
                <a:sym charset="-122" panose="02000000000000000000" pitchFamily="2" typeface="方正兰亭黑_GBK"/>
              </a:rPr>
              <a:t>展望未来</a:t>
            </a:r>
          </a:p>
        </p:txBody>
      </p:sp>
      <p:sp>
        <p:nvSpPr>
          <p:cNvPr id="40965" name="矩形 51"/>
          <p:cNvSpPr>
            <a:spLocks noChangeArrowheads="1"/>
          </p:cNvSpPr>
          <p:nvPr/>
        </p:nvSpPr>
        <p:spPr bwMode="auto">
          <a:xfrm>
            <a:off x="4416425" y="4414838"/>
            <a:ext cx="3382963" cy="51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7F7F7F"/>
                </a:solidFill>
                <a:latin charset="0" pitchFamily="2" typeface="AvantGarde LT Book"/>
                <a:sym charset="0" panose="020b0604020202020204" pitchFamily="34" typeface="Arial"/>
              </a:rPr>
              <a:t>Look Ahead</a:t>
            </a:r>
          </a:p>
        </p:txBody>
      </p:sp>
      <p:sp>
        <p:nvSpPr>
          <p:cNvPr id="40966" name="直接连接符 23"/>
          <p:cNvSpPr>
            <a:spLocks noChangeShapeType="1"/>
          </p:cNvSpPr>
          <p:nvPr/>
        </p:nvSpPr>
        <p:spPr bwMode="auto">
          <a:xfrm>
            <a:off x="4786313" y="4362450"/>
            <a:ext cx="2620962" cy="0"/>
          </a:xfrm>
          <a:prstGeom prst="line">
            <a:avLst/>
          </a:prstGeom>
          <a:noFill/>
          <a:ln w="1905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dur="500" id="9" tmFilter="0, 0; .2, .5; .8, .5; 1, 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40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8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2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1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6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962"/>
      <p:bldP grpId="1" spid="40962"/>
      <p:bldP grpId="0" spid="40963"/>
      <p:bldP grpId="0" spid="40964"/>
      <p:bldP grpId="0" spid="40965"/>
      <p:bldP grpId="0" spid="40966"/>
    </p:bldLst>
  </p:timing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5CE17DB2-7ED6-4EE3-A449-905AFCD0B845}" type="slidenum">
              <a:rPr altLang="en-US" lang="zh-CN"/>
              <a:pPr>
                <a:defRPr/>
              </a:pPr>
              <a:t>39</a:t>
            </a:fld>
          </a:p>
        </p:txBody>
      </p:sp>
      <p:sp>
        <p:nvSpPr>
          <p:cNvPr id="4198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1988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右箭头 6"/>
          <p:cNvSpPr>
            <a:spLocks noChangeArrowheads="1"/>
          </p:cNvSpPr>
          <p:nvPr/>
        </p:nvSpPr>
        <p:spPr bwMode="auto">
          <a:xfrm rot="-5400000">
            <a:off x="53182" y="3593306"/>
            <a:ext cx="3446462" cy="244475"/>
          </a:xfrm>
          <a:prstGeom prst="rightArrow">
            <a:avLst>
              <a:gd fmla="val 28481" name="adj1"/>
              <a:gd fmla="val 87195" name="adj2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3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1989" name="右箭头 7"/>
          <p:cNvSpPr>
            <a:spLocks noChangeArrowheads="1"/>
          </p:cNvSpPr>
          <p:nvPr/>
        </p:nvSpPr>
        <p:spPr bwMode="auto">
          <a:xfrm>
            <a:off x="1758950" y="5286375"/>
            <a:ext cx="6480175" cy="244475"/>
          </a:xfrm>
          <a:prstGeom prst="rightArrow">
            <a:avLst>
              <a:gd fmla="val 28481" name="adj1"/>
              <a:gd fmla="val 87128" name="adj2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3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1990" name="矩形 8"/>
          <p:cNvSpPr>
            <a:spLocks noChangeArrowheads="1"/>
          </p:cNvSpPr>
          <p:nvPr/>
        </p:nvSpPr>
        <p:spPr bwMode="auto">
          <a:xfrm>
            <a:off x="2117725" y="4837113"/>
            <a:ext cx="600075" cy="601662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3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1991" name="矩形 9"/>
          <p:cNvSpPr>
            <a:spLocks noChangeArrowheads="1"/>
          </p:cNvSpPr>
          <p:nvPr/>
        </p:nvSpPr>
        <p:spPr bwMode="auto">
          <a:xfrm>
            <a:off x="3113088" y="4327525"/>
            <a:ext cx="598487" cy="111125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3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1992" name="矩形 10"/>
          <p:cNvSpPr>
            <a:spLocks noChangeArrowheads="1"/>
          </p:cNvSpPr>
          <p:nvPr/>
        </p:nvSpPr>
        <p:spPr bwMode="auto">
          <a:xfrm>
            <a:off x="4106863" y="3897313"/>
            <a:ext cx="598487" cy="1541462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3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1993" name="矩形 11"/>
          <p:cNvSpPr>
            <a:spLocks noChangeArrowheads="1"/>
          </p:cNvSpPr>
          <p:nvPr/>
        </p:nvSpPr>
        <p:spPr bwMode="auto">
          <a:xfrm>
            <a:off x="5102225" y="3767138"/>
            <a:ext cx="598488" cy="167163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3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1994" name="矩形 12"/>
          <p:cNvSpPr>
            <a:spLocks noChangeArrowheads="1"/>
          </p:cNvSpPr>
          <p:nvPr/>
        </p:nvSpPr>
        <p:spPr bwMode="auto">
          <a:xfrm>
            <a:off x="6096000" y="3525838"/>
            <a:ext cx="600075" cy="191293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3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1995" name="矩形 13"/>
          <p:cNvSpPr>
            <a:spLocks noChangeArrowheads="1"/>
          </p:cNvSpPr>
          <p:nvPr/>
        </p:nvSpPr>
        <p:spPr bwMode="auto">
          <a:xfrm>
            <a:off x="7091363" y="3140075"/>
            <a:ext cx="598487" cy="229870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3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1996" name="矩形 14"/>
          <p:cNvSpPr>
            <a:spLocks noChangeArrowheads="1"/>
          </p:cNvSpPr>
          <p:nvPr/>
        </p:nvSpPr>
        <p:spPr bwMode="auto">
          <a:xfrm>
            <a:off x="7091363" y="3140075"/>
            <a:ext cx="598487" cy="2235200"/>
          </a:xfrm>
          <a:prstGeom prst="rect">
            <a:avLst/>
          </a:prstGeom>
          <a:solidFill>
            <a:srgbClr val="F2F2F2">
              <a:alpha val="89018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3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1997" name="右箭头 15"/>
          <p:cNvSpPr>
            <a:spLocks noChangeArrowheads="1"/>
          </p:cNvSpPr>
          <p:nvPr/>
        </p:nvSpPr>
        <p:spPr bwMode="auto">
          <a:xfrm rot="-1109557">
            <a:off x="1984375" y="3071813"/>
            <a:ext cx="5884863" cy="473075"/>
          </a:xfrm>
          <a:prstGeom prst="rightArrow">
            <a:avLst>
              <a:gd fmla="val 52352" name="adj1"/>
              <a:gd fmla="val 115297" name="adj2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3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1998" name="文本框 16"/>
          <p:cNvSpPr>
            <a:spLocks noChangeArrowheads="1"/>
          </p:cNvSpPr>
          <p:nvPr/>
        </p:nvSpPr>
        <p:spPr bwMode="auto">
          <a:xfrm>
            <a:off x="2100263" y="5584825"/>
            <a:ext cx="7472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D8D8D8"/>
                </a:solidFill>
                <a:sym charset="-122" panose="02000000000000000000" pitchFamily="2" typeface="方正兰亭黑_GBK"/>
              </a:rPr>
              <a:t>项目一        项目二         项目三          项目四         项目五          项目六</a:t>
            </a:r>
          </a:p>
        </p:txBody>
      </p:sp>
      <p:sp>
        <p:nvSpPr>
          <p:cNvPr id="41999" name="文本框 17"/>
          <p:cNvSpPr>
            <a:spLocks noChangeArrowheads="1"/>
          </p:cNvSpPr>
          <p:nvPr/>
        </p:nvSpPr>
        <p:spPr bwMode="auto">
          <a:xfrm>
            <a:off x="1328738" y="2787650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D8D8D8"/>
                </a:solidFill>
                <a:sym charset="-122" panose="02000000000000000000" pitchFamily="2" typeface="方正兰亭黑_GBK"/>
              </a:rPr>
              <a:t>点击输入文字</a:t>
            </a:r>
          </a:p>
        </p:txBody>
      </p:sp>
      <p:sp>
        <p:nvSpPr>
          <p:cNvPr id="42000" name="文本框 18"/>
          <p:cNvSpPr>
            <a:spLocks noChangeArrowheads="1"/>
          </p:cNvSpPr>
          <p:nvPr/>
        </p:nvSpPr>
        <p:spPr bwMode="auto">
          <a:xfrm>
            <a:off x="7191374" y="3860006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3F3F3F"/>
                </a:solidFill>
                <a:sym charset="-122" panose="02000000000000000000" pitchFamily="2" typeface="方正兰亭黑_GBK"/>
              </a:rPr>
              <a:t>点击输入文字</a:t>
            </a:r>
          </a:p>
        </p:txBody>
      </p:sp>
      <p:sp>
        <p:nvSpPr>
          <p:cNvPr id="42001" name="矩形 85"/>
          <p:cNvSpPr>
            <a:spLocks noChangeArrowheads="1"/>
          </p:cNvSpPr>
          <p:nvPr/>
        </p:nvSpPr>
        <p:spPr bwMode="auto">
          <a:xfrm>
            <a:off x="8699501" y="2686050"/>
            <a:ext cx="2076450" cy="45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603" lIns="115208" rIns="115208" t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添加主要观点</a:t>
            </a:r>
          </a:p>
        </p:txBody>
      </p:sp>
      <p:sp>
        <p:nvSpPr>
          <p:cNvPr id="42002" name="文本框 13"/>
          <p:cNvSpPr>
            <a:spLocks noChangeArrowheads="1"/>
          </p:cNvSpPr>
          <p:nvPr/>
        </p:nvSpPr>
        <p:spPr bwMode="auto">
          <a:xfrm>
            <a:off x="8480425" y="3151188"/>
            <a:ext cx="2324100" cy="16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42003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点击添加标题</a:t>
            </a:r>
          </a:p>
        </p:txBody>
      </p:sp>
      <p:sp>
        <p:nvSpPr>
          <p:cNvPr id="42004" name="文本框 37"/>
          <p:cNvSpPr>
            <a:spLocks noChangeArrowheads="1"/>
          </p:cNvSpPr>
          <p:nvPr/>
        </p:nvSpPr>
        <p:spPr bwMode="auto">
          <a:xfrm>
            <a:off x="70818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Add Your Title</a:t>
            </a:r>
          </a:p>
        </p:txBody>
      </p:sp>
      <p:grpSp>
        <p:nvGrpSpPr>
          <p:cNvPr id="42005" name="Group 21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42007" name="直接连接符 2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2008" name="直接连接符 2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6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9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3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9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2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5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8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4" nodeType="after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6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9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63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64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8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1989"/>
      <p:bldP grpId="0" spid="41990"/>
      <p:bldP grpId="0" spid="41991"/>
      <p:bldP grpId="0" spid="41992"/>
      <p:bldP grpId="0" spid="41993"/>
      <p:bldP grpId="0" spid="41994"/>
      <p:bldP grpId="0" spid="41995"/>
      <p:bldP grpId="0" spid="41996"/>
      <p:bldP grpId="0" spid="41997"/>
      <p:bldP grpId="0" spid="41998"/>
      <p:bldP grpId="0" spid="41999"/>
      <p:bldP grpId="0" spid="42000"/>
      <p:bldP grpId="0" spid="42001"/>
      <p:bldP grpId="0" spid="42002"/>
      <p:bldP grpId="0" spid="42003"/>
      <p:bldP grpId="0" spid="4200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1C0B8FE8-0911-43A9-B03C-62DE819B64E1}" type="slidenum">
              <a:rPr altLang="en-US" lang="zh-CN"/>
              <a:pPr>
                <a:defRPr/>
              </a:pPr>
              <a:t>4</a:t>
            </a:fld>
          </a:p>
        </p:txBody>
      </p:sp>
      <p:grpSp>
        <p:nvGrpSpPr>
          <p:cNvPr id="6146" name="Group 2"/>
          <p:cNvGrpSpPr/>
          <p:nvPr/>
        </p:nvGrpSpPr>
        <p:grpSpPr>
          <a:xfrm>
            <a:off x="5387975" y="1503363"/>
            <a:ext cx="1416050" cy="1363662"/>
            <a:chExt cx="312738" cy="301626"/>
          </a:xfrm>
        </p:grpSpPr>
        <p:sp>
          <p:nvSpPr>
            <p:cNvPr id="2" name="Freeform 252"/>
            <p:cNvSpPr>
              <a:spLocks noChangeArrowheads="1"/>
            </p:cNvSpPr>
            <p:nvPr/>
          </p:nvSpPr>
          <p:spPr bwMode="auto">
            <a:xfrm>
              <a:off x="49213" y="68263"/>
              <a:ext cx="214313" cy="233363"/>
            </a:xfrm>
            <a:custGeom>
              <a:gdLst>
                <a:gd fmla="*/ 0 w 57" name="T0"/>
                <a:gd fmla="*/ 2147483646 h 62" name="T1"/>
                <a:gd fmla="*/ 0 w 57" name="T2"/>
                <a:gd fmla="*/ 2147483646 h 62" name="T3"/>
                <a:gd fmla="*/ 2147483646 w 57" name="T4"/>
                <a:gd fmla="*/ 2147483646 h 62" name="T5"/>
                <a:gd fmla="*/ 2147483646 w 57" name="T6"/>
                <a:gd fmla="*/ 2147483646 h 62" name="T7"/>
                <a:gd fmla="*/ 2147483646 w 57" name="T8"/>
                <a:gd fmla="*/ 2147483646 h 62" name="T9"/>
                <a:gd fmla="*/ 2147483646 w 57" name="T10"/>
                <a:gd fmla="*/ 2147483646 h 62" name="T11"/>
                <a:gd fmla="*/ 2147483646 w 57" name="T12"/>
                <a:gd fmla="*/ 2147483646 h 62" name="T13"/>
                <a:gd fmla="*/ 2147483646 w 57" name="T14"/>
                <a:gd fmla="*/ 2147483646 h 62" name="T15"/>
                <a:gd fmla="*/ 2147483646 w 57" name="T16"/>
                <a:gd fmla="*/ 2147483646 h 62" name="T17"/>
                <a:gd fmla="*/ 2147483646 w 57" name="T18"/>
                <a:gd fmla="*/ 2147483646 h 62" name="T19"/>
                <a:gd fmla="*/ 2147483646 w 57" name="T20"/>
                <a:gd fmla="*/ 2147483646 h 62" name="T21"/>
                <a:gd fmla="*/ 2147483646 w 57" name="T22"/>
                <a:gd fmla="*/ 2147483646 h 62" name="T23"/>
                <a:gd fmla="*/ 2147483646 w 57" name="T24"/>
                <a:gd fmla="*/ 2147483646 h 62" name="T25"/>
                <a:gd fmla="*/ 2147483646 w 57" name="T26"/>
                <a:gd fmla="*/ 2147483646 h 62" name="T27"/>
                <a:gd fmla="*/ 2147483646 w 57" name="T28"/>
                <a:gd fmla="*/ 2147483646 h 62" name="T29"/>
                <a:gd fmla="*/ 2147483646 w 57" name="T30"/>
                <a:gd fmla="*/ 2147483646 h 62" name="T31"/>
                <a:gd fmla="*/ 2147483646 w 57" name="T32"/>
                <a:gd fmla="*/ 0 h 62" name="T33"/>
                <a:gd fmla="*/ 0 w 57" name="T34"/>
                <a:gd fmla="*/ 2147483646 h 62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57" name="T54"/>
                <a:gd fmla="*/ 0 h 62" name="T55"/>
                <a:gd fmla="*/ 57 w 57" name="T56"/>
                <a:gd fmla="*/ 62 h 62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62" w="57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6153" name="Freeform 253"/>
            <p:cNvSpPr>
              <a:spLocks noChangeArrowheads="1"/>
            </p:cNvSpPr>
            <p:nvPr/>
          </p:nvSpPr>
          <p:spPr bwMode="auto">
            <a:xfrm>
              <a:off x="0" y="0"/>
              <a:ext cx="312738" cy="169863"/>
            </a:xfrm>
            <a:custGeom>
              <a:gdLst>
                <a:gd fmla="*/ 2147483646 w 83" name="T0"/>
                <a:gd fmla="*/ 2147483646 h 45" name="T1"/>
                <a:gd fmla="*/ 2147483646 w 83" name="T2"/>
                <a:gd fmla="*/ 2147483646 h 45" name="T3"/>
                <a:gd fmla="*/ 2147483646 w 83" name="T4"/>
                <a:gd fmla="*/ 2147483646 h 45" name="T5"/>
                <a:gd fmla="*/ 2147483646 w 83" name="T6"/>
                <a:gd fmla="*/ 2147483646 h 45" name="T7"/>
                <a:gd fmla="*/ 2147483646 w 83" name="T8"/>
                <a:gd fmla="*/ 2147483646 h 45" name="T9"/>
                <a:gd fmla="*/ 2147483646 w 83" name="T10"/>
                <a:gd fmla="*/ 2147483646 h 45" name="T11"/>
                <a:gd fmla="*/ 2147483646 w 83" name="T12"/>
                <a:gd fmla="*/ 2147483646 h 45" name="T13"/>
                <a:gd fmla="*/ 2147483646 w 83" name="T14"/>
                <a:gd fmla="*/ 2147483646 h 45" name="T15"/>
                <a:gd fmla="*/ 2147483646 w 83" name="T16"/>
                <a:gd fmla="*/ 2147483646 h 45" name="T17"/>
                <a:gd fmla="*/ 2147483646 w 83" name="T18"/>
                <a:gd fmla="*/ 2147483646 h 45" name="T19"/>
                <a:gd fmla="*/ 2147483646 w 83" name="T20"/>
                <a:gd fmla="*/ 2147483646 h 45" name="T21"/>
                <a:gd fmla="*/ 2147483646 w 83" name="T22"/>
                <a:gd fmla="*/ 2147483646 h 45" name="T23"/>
                <a:gd fmla="*/ 2147483646 w 83" name="T24"/>
                <a:gd fmla="*/ 2147483646 h 45" name="T25"/>
                <a:gd fmla="*/ 2147483646 w 83" name="T26"/>
                <a:gd fmla="*/ 2147483646 h 45" name="T27"/>
                <a:gd fmla="*/ 2147483646 w 83" name="T28"/>
                <a:gd fmla="*/ 2147483646 h 45" name="T29"/>
                <a:gd fmla="*/ 2147483646 w 83" name="T30"/>
                <a:gd fmla="*/ 2147483646 h 45" name="T31"/>
                <a:gd fmla="*/ 2147483646 w 83" name="T32"/>
                <a:gd fmla="*/ 2147483646 h 45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3" name="T51"/>
                <a:gd fmla="*/ 0 h 45" name="T52"/>
                <a:gd fmla="*/ 83 w 83" name="T53"/>
                <a:gd fmla="*/ 45 h 45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45" w="83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6149" name="TextBox 18"/>
          <p:cNvSpPr>
            <a:spLocks noChangeArrowheads="1"/>
          </p:cNvSpPr>
          <p:nvPr/>
        </p:nvSpPr>
        <p:spPr bwMode="auto">
          <a:xfrm>
            <a:off x="4608513" y="2981325"/>
            <a:ext cx="2974975" cy="45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A5A5A5"/>
                </a:solidFill>
                <a:latin charset="0" panose="020b0604020202020204" pitchFamily="34" typeface="Arial"/>
                <a:ea charset="-127" panose="020b0600000101010101" pitchFamily="34" typeface="Dotum"/>
                <a:sym charset="0" panose="020b0604020202020204" pitchFamily="34" typeface="Arial"/>
              </a:rPr>
              <a:t>PART  01</a:t>
            </a:r>
          </a:p>
        </p:txBody>
      </p:sp>
      <p:sp>
        <p:nvSpPr>
          <p:cNvPr id="6150" name="文本框 8"/>
          <p:cNvSpPr>
            <a:spLocks noChangeArrowheads="1"/>
          </p:cNvSpPr>
          <p:nvPr/>
        </p:nvSpPr>
        <p:spPr bwMode="auto">
          <a:xfrm>
            <a:off x="4189413" y="3387725"/>
            <a:ext cx="3813175" cy="91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5400">
                <a:solidFill>
                  <a:schemeClr val="bg1"/>
                </a:solidFill>
                <a:sym charset="-122" panose="02000000000000000000" pitchFamily="2" typeface="方正兰亭黑_GBK"/>
              </a:rPr>
              <a:t>关于我们</a:t>
            </a:r>
          </a:p>
        </p:txBody>
      </p:sp>
      <p:sp>
        <p:nvSpPr>
          <p:cNvPr id="6151" name="矩形 51"/>
          <p:cNvSpPr>
            <a:spLocks noChangeArrowheads="1"/>
          </p:cNvSpPr>
          <p:nvPr/>
        </p:nvSpPr>
        <p:spPr bwMode="auto">
          <a:xfrm>
            <a:off x="5162550" y="4432300"/>
            <a:ext cx="1865313" cy="51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7F7F7F"/>
                </a:solidFill>
                <a:latin charset="0" pitchFamily="2" typeface="AvantGarde LT Book"/>
                <a:sym charset="0" panose="020b0604020202020204" pitchFamily="34" typeface="Arial"/>
              </a:rPr>
              <a:t>About Us</a:t>
            </a:r>
          </a:p>
        </p:txBody>
      </p:sp>
      <p:sp>
        <p:nvSpPr>
          <p:cNvPr id="6152" name="直接连接符 4"/>
          <p:cNvSpPr>
            <a:spLocks noChangeShapeType="1"/>
          </p:cNvSpPr>
          <p:nvPr/>
        </p:nvSpPr>
        <p:spPr bwMode="auto">
          <a:xfrm>
            <a:off x="4786313" y="4391025"/>
            <a:ext cx="2620962" cy="0"/>
          </a:xfrm>
          <a:prstGeom prst="line">
            <a:avLst/>
          </a:prstGeom>
          <a:noFill/>
          <a:ln w="1905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dur="500" id="9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8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2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1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6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49"/>
      <p:bldP grpId="0" spid="6150"/>
      <p:bldP grpId="0" spid="6151"/>
      <p:bldP grpId="0" spid="6152"/>
    </p:bldLst>
  </p:timing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64A12D71-47BA-4DEB-ACBB-8B05946136B9}" type="slidenum">
              <a:rPr altLang="en-US" lang="zh-CN"/>
              <a:pPr>
                <a:defRPr/>
              </a:pPr>
              <a:t>40</a:t>
            </a:fld>
          </a:p>
        </p:txBody>
      </p:sp>
      <p:sp>
        <p:nvSpPr>
          <p:cNvPr id="4301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3012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271588" y="1346200"/>
            <a:ext cx="4013200" cy="4965700"/>
            <a:chExt cx="4013321" cy="4966128"/>
          </a:xfrm>
        </p:grpSpPr>
        <p:pic>
          <p:nvPicPr>
            <p:cNvPr id="43035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0136" l="5353" r="6203" t="8440"/>
            <a:stretch>
              <a:fillRect/>
            </a:stretch>
          </p:blipFill>
          <p:spPr bwMode="auto">
            <a:xfrm>
              <a:off x="0" y="0"/>
              <a:ext cx="4013321" cy="49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6" name="Rectangle 4"/>
            <p:cNvSpPr>
              <a:spLocks noChangeArrowheads="1"/>
            </p:cNvSpPr>
            <p:nvPr/>
          </p:nvSpPr>
          <p:spPr bwMode="auto">
            <a:xfrm>
              <a:off x="589697" y="589534"/>
              <a:ext cx="2838784" cy="3697941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3200">
                <a:solidFill>
                  <a:srgbClr val="FFFFFF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43015" name="矩形 22"/>
          <p:cNvSpPr>
            <a:spLocks noChangeArrowheads="1"/>
          </p:cNvSpPr>
          <p:nvPr/>
        </p:nvSpPr>
        <p:spPr bwMode="auto">
          <a:xfrm>
            <a:off x="5764213" y="2092325"/>
            <a:ext cx="3424237" cy="473075"/>
          </a:xfrm>
          <a:prstGeom prst="rect">
            <a:avLst/>
          </a:prstGeom>
          <a:solidFill>
            <a:srgbClr val="D8D8D8">
              <a:alpha val="25098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1" lIns="68580" rIns="68580" tIns="34291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>
              <a:solidFill>
                <a:srgbClr val="F2F2F2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43016" name="TextBox 32"/>
          <p:cNvSpPr>
            <a:spLocks noChangeArrowheads="1"/>
          </p:cNvSpPr>
          <p:nvPr/>
        </p:nvSpPr>
        <p:spPr bwMode="auto">
          <a:xfrm>
            <a:off x="5818188" y="2174875"/>
            <a:ext cx="3024187" cy="31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1" lIns="68580" rIns="68580" tIns="342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sym charset="-122" panose="02000000000000000000" pitchFamily="2" typeface="方正兰亭黑_GBK"/>
              </a:rPr>
              <a:t>在此添加您的描述说明</a:t>
            </a:r>
          </a:p>
        </p:txBody>
      </p:sp>
      <p:sp>
        <p:nvSpPr>
          <p:cNvPr id="43017" name="矩形 24"/>
          <p:cNvSpPr>
            <a:spLocks noChangeArrowheads="1"/>
          </p:cNvSpPr>
          <p:nvPr/>
        </p:nvSpPr>
        <p:spPr bwMode="auto">
          <a:xfrm>
            <a:off x="5764213" y="2640013"/>
            <a:ext cx="3763962" cy="473075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1" lIns="68580" rIns="68580" tIns="34291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>
              <a:solidFill>
                <a:srgbClr val="F2F2F2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43018" name="TextBox 34"/>
          <p:cNvSpPr>
            <a:spLocks noChangeArrowheads="1"/>
          </p:cNvSpPr>
          <p:nvPr/>
        </p:nvSpPr>
        <p:spPr bwMode="auto">
          <a:xfrm>
            <a:off x="5818188" y="2724150"/>
            <a:ext cx="3167062" cy="31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1" lIns="68580" rIns="68580" tIns="342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sym charset="-122" panose="02000000000000000000" pitchFamily="2" typeface="方正兰亭黑_GBK"/>
              </a:rPr>
              <a:t>在此添加您的描述</a:t>
            </a:r>
          </a:p>
        </p:txBody>
      </p:sp>
      <p:sp>
        <p:nvSpPr>
          <p:cNvPr id="43019" name="矩形 26"/>
          <p:cNvSpPr>
            <a:spLocks noChangeArrowheads="1"/>
          </p:cNvSpPr>
          <p:nvPr/>
        </p:nvSpPr>
        <p:spPr bwMode="auto">
          <a:xfrm>
            <a:off x="5764213" y="3187700"/>
            <a:ext cx="3763962" cy="473075"/>
          </a:xfrm>
          <a:prstGeom prst="rect">
            <a:avLst/>
          </a:prstGeom>
          <a:solidFill>
            <a:srgbClr val="D8D8D8">
              <a:alpha val="25098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1" lIns="68580" rIns="68580" tIns="34291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>
              <a:solidFill>
                <a:srgbClr val="F2F2F2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43020" name="TextBox 36"/>
          <p:cNvSpPr>
            <a:spLocks noChangeArrowheads="1"/>
          </p:cNvSpPr>
          <p:nvPr/>
        </p:nvSpPr>
        <p:spPr bwMode="auto">
          <a:xfrm>
            <a:off x="5818188" y="3271838"/>
            <a:ext cx="3392487" cy="31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1" lIns="68580" rIns="68580" tIns="342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sym charset="-122" panose="02000000000000000000" pitchFamily="2" typeface="方正兰亭黑_GBK"/>
              </a:rPr>
              <a:t>在此添加您的小标签</a:t>
            </a:r>
          </a:p>
        </p:txBody>
      </p:sp>
      <p:sp>
        <p:nvSpPr>
          <p:cNvPr id="43021" name="矩形 28"/>
          <p:cNvSpPr>
            <a:spLocks noChangeArrowheads="1"/>
          </p:cNvSpPr>
          <p:nvPr/>
        </p:nvSpPr>
        <p:spPr bwMode="auto">
          <a:xfrm>
            <a:off x="5764213" y="3735388"/>
            <a:ext cx="4321175" cy="473075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1" lIns="68580" rIns="68580" tIns="34291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>
              <a:solidFill>
                <a:srgbClr val="F2F2F2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43022" name="TextBox 38"/>
          <p:cNvSpPr>
            <a:spLocks noChangeArrowheads="1"/>
          </p:cNvSpPr>
          <p:nvPr/>
        </p:nvSpPr>
        <p:spPr bwMode="auto">
          <a:xfrm>
            <a:off x="5818188" y="3819525"/>
            <a:ext cx="3813175" cy="31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1" lIns="68580" rIns="68580" tIns="342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sym charset="-122" panose="02000000000000000000" pitchFamily="2" typeface="方正兰亭黑_GBK"/>
              </a:rPr>
              <a:t>在此添加您的描述</a:t>
            </a:r>
          </a:p>
        </p:txBody>
      </p:sp>
      <p:sp>
        <p:nvSpPr>
          <p:cNvPr id="43023" name="矩形 30"/>
          <p:cNvSpPr>
            <a:spLocks noChangeArrowheads="1"/>
          </p:cNvSpPr>
          <p:nvPr/>
        </p:nvSpPr>
        <p:spPr bwMode="auto">
          <a:xfrm>
            <a:off x="5764213" y="1544638"/>
            <a:ext cx="4110037" cy="471487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1" lIns="68580" rIns="68580" tIns="34291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>
              <a:solidFill>
                <a:srgbClr val="F2F2F2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43024" name="TextBox 40"/>
          <p:cNvSpPr>
            <a:spLocks noChangeArrowheads="1"/>
          </p:cNvSpPr>
          <p:nvPr/>
        </p:nvSpPr>
        <p:spPr bwMode="auto">
          <a:xfrm>
            <a:off x="5818188" y="1628775"/>
            <a:ext cx="3103562" cy="31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1" lIns="68580" rIns="68580" tIns="342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sym charset="-122" panose="02000000000000000000" pitchFamily="2" typeface="方正兰亭黑_GBK"/>
              </a:rPr>
              <a:t>在此添加您的小标签</a:t>
            </a:r>
          </a:p>
        </p:txBody>
      </p:sp>
      <p:sp>
        <p:nvSpPr>
          <p:cNvPr id="43025" name="矩形 32"/>
          <p:cNvSpPr>
            <a:spLocks noChangeArrowheads="1"/>
          </p:cNvSpPr>
          <p:nvPr/>
        </p:nvSpPr>
        <p:spPr bwMode="auto">
          <a:xfrm>
            <a:off x="5764213" y="4283075"/>
            <a:ext cx="2914650" cy="473075"/>
          </a:xfrm>
          <a:prstGeom prst="rect">
            <a:avLst/>
          </a:prstGeom>
          <a:solidFill>
            <a:srgbClr val="D8D8D8">
              <a:alpha val="25098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1" lIns="68580" rIns="68580" tIns="34291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>
              <a:solidFill>
                <a:srgbClr val="F2F2F2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43026" name="TextBox 42"/>
          <p:cNvSpPr>
            <a:spLocks noChangeArrowheads="1"/>
          </p:cNvSpPr>
          <p:nvPr/>
        </p:nvSpPr>
        <p:spPr bwMode="auto">
          <a:xfrm>
            <a:off x="5818188" y="4349750"/>
            <a:ext cx="2433637" cy="31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1" lIns="68580" rIns="68580" tIns="342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sym charset="-122" panose="02000000000000000000" pitchFamily="2" typeface="方正兰亭黑_GBK"/>
              </a:rPr>
              <a:t>在此添加您的小标签</a:t>
            </a:r>
          </a:p>
        </p:txBody>
      </p:sp>
      <p:sp>
        <p:nvSpPr>
          <p:cNvPr id="43027" name="矩形 34"/>
          <p:cNvSpPr>
            <a:spLocks noChangeArrowheads="1"/>
          </p:cNvSpPr>
          <p:nvPr/>
        </p:nvSpPr>
        <p:spPr bwMode="auto">
          <a:xfrm>
            <a:off x="5688013" y="5045075"/>
            <a:ext cx="1300470" cy="42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9" lIns="91435" rIns="91435" tIns="45719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3028" name="矩形 47"/>
          <p:cNvSpPr>
            <a:spLocks noChangeArrowheads="1"/>
          </p:cNvSpPr>
          <p:nvPr/>
        </p:nvSpPr>
        <p:spPr bwMode="auto">
          <a:xfrm>
            <a:off x="5673725" y="5427663"/>
            <a:ext cx="2476500" cy="8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9" lIns="91435" rIns="91435" t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在此录入本图表的综合描述说明，在此录入本图表的综合描述说明。</a:t>
            </a:r>
          </a:p>
        </p:txBody>
      </p:sp>
      <p:sp>
        <p:nvSpPr>
          <p:cNvPr id="43029" name="矩形 36"/>
          <p:cNvSpPr>
            <a:spLocks noChangeArrowheads="1"/>
          </p:cNvSpPr>
          <p:nvPr/>
        </p:nvSpPr>
        <p:spPr bwMode="auto">
          <a:xfrm>
            <a:off x="8313738" y="5045075"/>
            <a:ext cx="1300470" cy="42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9" lIns="91435" rIns="91435" tIns="45719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3030" name="矩形 37"/>
          <p:cNvSpPr>
            <a:spLocks noChangeArrowheads="1"/>
          </p:cNvSpPr>
          <p:nvPr/>
        </p:nvSpPr>
        <p:spPr bwMode="auto">
          <a:xfrm>
            <a:off x="8299450" y="5427663"/>
            <a:ext cx="2476500" cy="8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9" lIns="91435" rIns="91435" t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在此录入本图表的综合描述说明，在此录入本图表的综合描述说明。</a:t>
            </a:r>
          </a:p>
        </p:txBody>
      </p:sp>
      <p:sp>
        <p:nvSpPr>
          <p:cNvPr id="43031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点击添加标题</a:t>
            </a:r>
          </a:p>
        </p:txBody>
      </p:sp>
      <p:sp>
        <p:nvSpPr>
          <p:cNvPr id="43032" name="文本框 37"/>
          <p:cNvSpPr>
            <a:spLocks noChangeArrowheads="1"/>
          </p:cNvSpPr>
          <p:nvPr/>
        </p:nvSpPr>
        <p:spPr bwMode="auto">
          <a:xfrm>
            <a:off x="70818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Add Your Title</a:t>
            </a:r>
          </a:p>
        </p:txBody>
      </p:sp>
      <p:grpSp>
        <p:nvGrpSpPr>
          <p:cNvPr id="43033" name="Group 25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3" name="直接连接符 4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3034" name="直接连接符 4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id="24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25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id="28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29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id="32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33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id="36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37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id="4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41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id="44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45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id="48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49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id="52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53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id="56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57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id="6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61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id="64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65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id="68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50" id="69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71" nodeType="after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73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4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77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8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81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2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85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6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015"/>
      <p:bldP grpId="0" spid="43016"/>
      <p:bldP grpId="0" spid="43017"/>
      <p:bldP grpId="0" spid="43018"/>
      <p:bldP grpId="0" spid="43019"/>
      <p:bldP grpId="0" spid="43020"/>
      <p:bldP grpId="0" spid="43021"/>
      <p:bldP grpId="0" spid="43022"/>
      <p:bldP grpId="0" spid="43023"/>
      <p:bldP grpId="0" spid="43024"/>
      <p:bldP grpId="0" spid="43025"/>
      <p:bldP grpId="0" spid="43026"/>
      <p:bldP grpId="0" spid="43027"/>
      <p:bldP grpId="0" spid="43028"/>
      <p:bldP grpId="0" spid="43029"/>
      <p:bldP grpId="0" spid="43030"/>
      <p:bldP grpId="0" spid="43031"/>
      <p:bldP grpId="0" spid="43032"/>
    </p:bldLst>
  </p:timing>
</p:sld>
</file>

<file path=ppt/slides/slide4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C7E1669A-70BE-4826-A444-9EFB1D0FEF5E}" type="slidenum">
              <a:rPr altLang="en-US" lang="zh-CN"/>
              <a:pPr>
                <a:defRPr/>
              </a:pPr>
              <a:t>41</a:t>
            </a:fld>
          </a:p>
        </p:txBody>
      </p:sp>
      <p:sp>
        <p:nvSpPr>
          <p:cNvPr id="4403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4036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3819525" y="1747838"/>
            <a:ext cx="2557463" cy="908050"/>
            <a:chExt cx="2636520" cy="1447800"/>
          </a:xfrm>
        </p:grpSpPr>
        <p:sp>
          <p:nvSpPr>
            <p:cNvPr id="44062" name="任意多边形 5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gdLst>
                <a:gd fmla="*/ 0 w 2636520" name="T0"/>
                <a:gd fmla="*/ 0 h 1447800" name="T1"/>
                <a:gd fmla="*/ 2103122 w 2636520" name="T2"/>
                <a:gd fmla="*/ 0 h 1447800" name="T3"/>
                <a:gd fmla="*/ 2636520 w 2636520" name="T4"/>
                <a:gd fmla="*/ 723900 h 1447800" name="T5"/>
                <a:gd fmla="*/ 2103122 w 2636520" name="T6"/>
                <a:gd fmla="*/ 1447800 h 1447800" name="T7"/>
                <a:gd fmla="*/ 0 w 2636520" name="T8"/>
                <a:gd fmla="*/ 1447800 h 1447800" name="T9"/>
                <a:gd fmla="*/ 0 w 2636520" name="T10"/>
                <a:gd fmla="*/ 1442632 h 1447800" name="T11"/>
                <a:gd fmla="*/ 529590 w 2636520" name="T12"/>
                <a:gd fmla="*/ 723900 h 1447800" name="T13"/>
                <a:gd fmla="*/ 0 w 2636520" name="T14"/>
                <a:gd fmla="*/ 5168 h 14478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636520" name="T24"/>
                <a:gd fmla="*/ 0 h 1447800" name="T25"/>
                <a:gd fmla="*/ 2636520 w 2636520" name="T26"/>
                <a:gd fmla="*/ 1447800 h 144780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47800" w="263652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44063" name="文本框 24"/>
            <p:cNvSpPr>
              <a:spLocks noChangeArrowheads="1"/>
            </p:cNvSpPr>
            <p:nvPr/>
          </p:nvSpPr>
          <p:spPr bwMode="auto">
            <a:xfrm>
              <a:off x="304995" y="408018"/>
              <a:ext cx="2230360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输入内容</a:t>
              </a:r>
            </a:p>
          </p:txBody>
        </p:sp>
      </p:grpSp>
      <p:grpSp>
        <p:nvGrpSpPr>
          <p:cNvPr id="44039" name="Group 7"/>
          <p:cNvGrpSpPr/>
          <p:nvPr/>
        </p:nvGrpSpPr>
        <p:grpSpPr>
          <a:xfrm>
            <a:off x="1682750" y="1747838"/>
            <a:ext cx="2557463" cy="908050"/>
            <a:chExt cx="2636520" cy="1447800"/>
          </a:xfrm>
        </p:grpSpPr>
        <p:sp>
          <p:nvSpPr>
            <p:cNvPr id="3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gdLst>
                <a:gd fmla="*/ 0 w 2636520" name="T0"/>
                <a:gd fmla="*/ 0 h 1447800" name="T1"/>
                <a:gd fmla="*/ 2103122 w 2636520" name="T2"/>
                <a:gd fmla="*/ 0 h 1447800" name="T3"/>
                <a:gd fmla="*/ 2636520 w 2636520" name="T4"/>
                <a:gd fmla="*/ 723900 h 1447800" name="T5"/>
                <a:gd fmla="*/ 2103122 w 2636520" name="T6"/>
                <a:gd fmla="*/ 1447800 h 1447800" name="T7"/>
                <a:gd fmla="*/ 0 w 2636520" name="T8"/>
                <a:gd fmla="*/ 1447800 h 1447800" name="T9"/>
                <a:gd fmla="*/ 0 w 2636520" name="T10"/>
                <a:gd fmla="*/ 1442632 h 1447800" name="T11"/>
                <a:gd fmla="*/ 529590 w 2636520" name="T12"/>
                <a:gd fmla="*/ 723900 h 1447800" name="T13"/>
                <a:gd fmla="*/ 0 w 2636520" name="T14"/>
                <a:gd fmla="*/ 5168 h 14478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636520" name="T24"/>
                <a:gd fmla="*/ 0 h 1447800" name="T25"/>
                <a:gd fmla="*/ 2636520 w 2636520" name="T26"/>
                <a:gd fmla="*/ 1447800 h 144780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47800" w="263652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44061" name="文本框 25"/>
            <p:cNvSpPr>
              <a:spLocks noChangeArrowheads="1"/>
            </p:cNvSpPr>
            <p:nvPr/>
          </p:nvSpPr>
          <p:spPr bwMode="auto">
            <a:xfrm>
              <a:off x="272839" y="359418"/>
              <a:ext cx="2293960" cy="72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输入内容</a:t>
              </a:r>
            </a:p>
          </p:txBody>
        </p:sp>
      </p:grpSp>
      <p:grpSp>
        <p:nvGrpSpPr>
          <p:cNvPr id="44042" name="Group 10"/>
          <p:cNvGrpSpPr/>
          <p:nvPr/>
        </p:nvGrpSpPr>
        <p:grpSpPr>
          <a:xfrm>
            <a:off x="8096250" y="1747838"/>
            <a:ext cx="2555875" cy="908050"/>
            <a:chExt cx="2636520" cy="1447800"/>
          </a:xfrm>
        </p:grpSpPr>
        <p:sp>
          <p:nvSpPr>
            <p:cNvPr id="4" name="任意多边形 7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gdLst>
                <a:gd fmla="*/ 0 w 2636520" name="T0"/>
                <a:gd fmla="*/ 0 h 1447800" name="T1"/>
                <a:gd fmla="*/ 2103122 w 2636520" name="T2"/>
                <a:gd fmla="*/ 0 h 1447800" name="T3"/>
                <a:gd fmla="*/ 2636520 w 2636520" name="T4"/>
                <a:gd fmla="*/ 723900 h 1447800" name="T5"/>
                <a:gd fmla="*/ 2103122 w 2636520" name="T6"/>
                <a:gd fmla="*/ 1447800 h 1447800" name="T7"/>
                <a:gd fmla="*/ 0 w 2636520" name="T8"/>
                <a:gd fmla="*/ 1447800 h 1447800" name="T9"/>
                <a:gd fmla="*/ 0 w 2636520" name="T10"/>
                <a:gd fmla="*/ 1442632 h 1447800" name="T11"/>
                <a:gd fmla="*/ 529590 w 2636520" name="T12"/>
                <a:gd fmla="*/ 723900 h 1447800" name="T13"/>
                <a:gd fmla="*/ 0 w 2636520" name="T14"/>
                <a:gd fmla="*/ 5168 h 14478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636520" name="T24"/>
                <a:gd fmla="*/ 0 h 1447800" name="T25"/>
                <a:gd fmla="*/ 2636520 w 2636520" name="T26"/>
                <a:gd fmla="*/ 1447800 h 144780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47800" w="263652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5" name="文本框 26"/>
            <p:cNvSpPr>
              <a:spLocks noChangeArrowheads="1"/>
            </p:cNvSpPr>
            <p:nvPr/>
          </p:nvSpPr>
          <p:spPr bwMode="auto">
            <a:xfrm>
              <a:off x="311564" y="408018"/>
              <a:ext cx="2230360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输入内容</a:t>
              </a:r>
            </a:p>
          </p:txBody>
        </p:sp>
      </p:grpSp>
      <p:grpSp>
        <p:nvGrpSpPr>
          <p:cNvPr id="44045" name="Group 13"/>
          <p:cNvGrpSpPr/>
          <p:nvPr/>
        </p:nvGrpSpPr>
        <p:grpSpPr>
          <a:xfrm>
            <a:off x="5957888" y="1747838"/>
            <a:ext cx="2557462" cy="908050"/>
            <a:chExt cx="2636520" cy="1447800"/>
          </a:xfrm>
        </p:grpSpPr>
        <p:sp>
          <p:nvSpPr>
            <p:cNvPr id="6" name="任意多边形 6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gdLst>
                <a:gd fmla="*/ 0 w 2636520" name="T0"/>
                <a:gd fmla="*/ 0 h 1447800" name="T1"/>
                <a:gd fmla="*/ 2103122 w 2636520" name="T2"/>
                <a:gd fmla="*/ 0 h 1447800" name="T3"/>
                <a:gd fmla="*/ 2636520 w 2636520" name="T4"/>
                <a:gd fmla="*/ 723900 h 1447800" name="T5"/>
                <a:gd fmla="*/ 2103122 w 2636520" name="T6"/>
                <a:gd fmla="*/ 1447800 h 1447800" name="T7"/>
                <a:gd fmla="*/ 0 w 2636520" name="T8"/>
                <a:gd fmla="*/ 1447800 h 1447800" name="T9"/>
                <a:gd fmla="*/ 0 w 2636520" name="T10"/>
                <a:gd fmla="*/ 1442632 h 1447800" name="T11"/>
                <a:gd fmla="*/ 529590 w 2636520" name="T12"/>
                <a:gd fmla="*/ 723900 h 1447800" name="T13"/>
                <a:gd fmla="*/ 0 w 2636520" name="T14"/>
                <a:gd fmla="*/ 5168 h 14478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636520" name="T24"/>
                <a:gd fmla="*/ 0 h 1447800" name="T25"/>
                <a:gd fmla="*/ 2636520 w 2636520" name="T26"/>
                <a:gd fmla="*/ 1447800 h 144780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447800" w="263652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7" name="文本框 27"/>
            <p:cNvSpPr>
              <a:spLocks noChangeArrowheads="1"/>
            </p:cNvSpPr>
            <p:nvPr/>
          </p:nvSpPr>
          <p:spPr bwMode="auto">
            <a:xfrm>
              <a:off x="330619" y="359423"/>
              <a:ext cx="2205655" cy="72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输入内容</a:t>
              </a:r>
            </a:p>
          </p:txBody>
        </p:sp>
      </p:grpSp>
      <p:sp>
        <p:nvSpPr>
          <p:cNvPr id="44048" name="矩形 47"/>
          <p:cNvSpPr>
            <a:spLocks noChangeArrowheads="1"/>
          </p:cNvSpPr>
          <p:nvPr/>
        </p:nvSpPr>
        <p:spPr bwMode="auto">
          <a:xfrm>
            <a:off x="1266825" y="5060950"/>
            <a:ext cx="962660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本图表的综合描述说明，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44049" name="矩形 32"/>
          <p:cNvSpPr>
            <a:spLocks noChangeArrowheads="1"/>
          </p:cNvSpPr>
          <p:nvPr/>
        </p:nvSpPr>
        <p:spPr bwMode="auto">
          <a:xfrm>
            <a:off x="2028675" y="293370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4050" name="矩形 47"/>
          <p:cNvSpPr>
            <a:spLocks noChangeArrowheads="1"/>
          </p:cNvSpPr>
          <p:nvPr/>
        </p:nvSpPr>
        <p:spPr bwMode="auto">
          <a:xfrm>
            <a:off x="1728788" y="3413125"/>
            <a:ext cx="1908175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4051" name="矩形 34"/>
          <p:cNvSpPr>
            <a:spLocks noChangeArrowheads="1"/>
          </p:cNvSpPr>
          <p:nvPr/>
        </p:nvSpPr>
        <p:spPr bwMode="auto">
          <a:xfrm>
            <a:off x="4268638" y="293370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4052" name="矩形 47"/>
          <p:cNvSpPr>
            <a:spLocks noChangeArrowheads="1"/>
          </p:cNvSpPr>
          <p:nvPr/>
        </p:nvSpPr>
        <p:spPr bwMode="auto">
          <a:xfrm>
            <a:off x="4010025" y="3413125"/>
            <a:ext cx="1874838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4053" name="矩形 36"/>
          <p:cNvSpPr>
            <a:spLocks noChangeArrowheads="1"/>
          </p:cNvSpPr>
          <p:nvPr/>
        </p:nvSpPr>
        <p:spPr bwMode="auto">
          <a:xfrm>
            <a:off x="6505425" y="293370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4054" name="矩形 47"/>
          <p:cNvSpPr>
            <a:spLocks noChangeArrowheads="1"/>
          </p:cNvSpPr>
          <p:nvPr/>
        </p:nvSpPr>
        <p:spPr bwMode="auto">
          <a:xfrm>
            <a:off x="6257924" y="3413125"/>
            <a:ext cx="1892300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4055" name="矩形 38"/>
          <p:cNvSpPr>
            <a:spLocks noChangeArrowheads="1"/>
          </p:cNvSpPr>
          <p:nvPr/>
        </p:nvSpPr>
        <p:spPr bwMode="auto">
          <a:xfrm>
            <a:off x="8744593" y="293370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4056" name="矩形 47"/>
          <p:cNvSpPr>
            <a:spLocks noChangeArrowheads="1"/>
          </p:cNvSpPr>
          <p:nvPr/>
        </p:nvSpPr>
        <p:spPr bwMode="auto">
          <a:xfrm>
            <a:off x="8523289" y="3413125"/>
            <a:ext cx="1874837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4057" name="直接连接符 8"/>
          <p:cNvSpPr>
            <a:spLocks noChangeShapeType="1"/>
          </p:cNvSpPr>
          <p:nvPr/>
        </p:nvSpPr>
        <p:spPr bwMode="auto">
          <a:xfrm>
            <a:off x="1416050" y="4924425"/>
            <a:ext cx="9359900" cy="1588"/>
          </a:xfrm>
          <a:prstGeom prst="line">
            <a:avLst/>
          </a:prstGeom>
          <a:noFill/>
          <a:ln w="6350">
            <a:solidFill>
              <a:srgbClr val="A5A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58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点击添加标题</a:t>
            </a:r>
          </a:p>
        </p:txBody>
      </p:sp>
      <p:sp>
        <p:nvSpPr>
          <p:cNvPr id="44059" name="文本框 37"/>
          <p:cNvSpPr>
            <a:spLocks noChangeArrowheads="1"/>
          </p:cNvSpPr>
          <p:nvPr/>
        </p:nvSpPr>
        <p:spPr bwMode="auto">
          <a:xfrm>
            <a:off x="70818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Add Your Title</a:t>
            </a:r>
          </a:p>
        </p:txBody>
      </p:sp>
      <p:grpSp>
        <p:nvGrpSpPr>
          <p:cNvPr id="44060" name="Group 28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8" name="直接连接符 46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" name="直接连接符 47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9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23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24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27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28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36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37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4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41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4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45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46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49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5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53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54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5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58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59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62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63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66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67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6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71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6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048"/>
      <p:bldP grpId="0" spid="44049"/>
      <p:bldP grpId="0" spid="44050"/>
      <p:bldP grpId="0" spid="44051"/>
      <p:bldP grpId="0" spid="44052"/>
      <p:bldP grpId="0" spid="44053"/>
      <p:bldP grpId="0" spid="44054"/>
      <p:bldP grpId="0" spid="44055"/>
      <p:bldP grpId="0" spid="44056"/>
      <p:bldP grpId="0" spid="44057"/>
      <p:bldP grpId="0" spid="44058"/>
      <p:bldP grpId="0" spid="44059"/>
    </p:bldLst>
  </p:timing>
</p:sld>
</file>

<file path=ppt/slides/slide4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A8F2D5DB-4E54-4C95-AA4A-EA8F96C767E5}" type="slidenum">
              <a:rPr altLang="en-US" lang="zh-CN"/>
              <a:pPr>
                <a:defRPr/>
              </a:pPr>
              <a:t>42</a:t>
            </a:fld>
          </a:p>
        </p:txBody>
      </p:sp>
      <p:sp>
        <p:nvSpPr>
          <p:cNvPr id="4505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5060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2501900" y="2387600"/>
            <a:ext cx="1966913" cy="1966913"/>
            <a:chExt cx="2052000" cy="2052000"/>
          </a:xfrm>
        </p:grpSpPr>
        <p:grpSp>
          <p:nvGrpSpPr>
            <p:cNvPr id="3" name="Group 6"/>
            <p:cNvGrpSpPr/>
            <p:nvPr/>
          </p:nvGrpSpPr>
          <p:grpSpPr>
            <a:xfrm>
              <a:off x="660270" y="774000"/>
              <a:ext cx="605333" cy="504000"/>
              <a:chExt cx="360363" cy="300038"/>
            </a:xfrm>
          </p:grpSpPr>
          <p:sp>
            <p:nvSpPr>
              <p:cNvPr id="4" name="Freeform 342"/>
              <p:cNvSpPr>
                <a:spLocks noChangeArrowheads="1"/>
              </p:cNvSpPr>
              <p:nvPr/>
            </p:nvSpPr>
            <p:spPr bwMode="auto">
              <a:xfrm>
                <a:off x="53975" y="52388"/>
                <a:ext cx="252413" cy="195263"/>
              </a:xfrm>
              <a:custGeom>
                <a:gdLst>
                  <a:gd fmla="*/ 2147483646 w 159" name="T0"/>
                  <a:gd fmla="*/ 2147483646 h 123" name="T1"/>
                  <a:gd fmla="*/ 2147483646 w 159" name="T2"/>
                  <a:gd fmla="*/ 2147483646 h 123" name="T3"/>
                  <a:gd fmla="*/ 2147483646 w 159" name="T4"/>
                  <a:gd fmla="*/ 2147483646 h 123" name="T5"/>
                  <a:gd fmla="*/ 2147483646 w 159" name="T6"/>
                  <a:gd fmla="*/ 2147483646 h 123" name="T7"/>
                  <a:gd fmla="*/ 2147483646 w 159" name="T8"/>
                  <a:gd fmla="*/ 2147483646 h 123" name="T9"/>
                  <a:gd fmla="*/ 2147483646 w 159" name="T10"/>
                  <a:gd fmla="*/ 2147483646 h 123" name="T11"/>
                  <a:gd fmla="*/ 2147483646 w 159" name="T12"/>
                  <a:gd fmla="*/ 2147483646 h 123" name="T13"/>
                  <a:gd fmla="*/ 2147483646 w 159" name="T14"/>
                  <a:gd fmla="*/ 2147483646 h 123" name="T15"/>
                  <a:gd fmla="*/ 2147483646 w 159" name="T16"/>
                  <a:gd fmla="*/ 2147483646 h 123" name="T17"/>
                  <a:gd fmla="*/ 2147483646 w 159" name="T18"/>
                  <a:gd fmla="*/ 2147483646 h 123" name="T19"/>
                  <a:gd fmla="*/ 2147483646 w 159" name="T20"/>
                  <a:gd fmla="*/ 0 h 123" name="T21"/>
                  <a:gd fmla="*/ 2147483646 w 159" name="T22"/>
                  <a:gd fmla="*/ 2147483646 h 123" name="T23"/>
                  <a:gd fmla="*/ 2147483646 w 159" name="T24"/>
                  <a:gd fmla="*/ 2147483646 h 123" name="T25"/>
                  <a:gd fmla="*/ 0 w 159" name="T26"/>
                  <a:gd fmla="*/ 2147483646 h 123" name="T27"/>
                  <a:gd fmla="*/ 2147483646 w 159" name="T28"/>
                  <a:gd fmla="*/ 2147483646 h 123" name="T29"/>
                  <a:gd fmla="*/ 2147483646 w 159" name="T30"/>
                  <a:gd fmla="*/ 2147483646 h 12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59" name="T48"/>
                  <a:gd fmla="*/ 0 h 123" name="T49"/>
                  <a:gd fmla="*/ 159 w 159" name="T50"/>
                  <a:gd fmla="*/ 123 h 123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23" w="159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45090" name="Freeform 343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360363" cy="300038"/>
              </a:xfrm>
              <a:custGeom>
                <a:gdLst>
                  <a:gd fmla="*/ 0 w 227" name="T0"/>
                  <a:gd fmla="*/ 0 h 189" name="T1"/>
                  <a:gd fmla="*/ 0 w 227" name="T2"/>
                  <a:gd fmla="*/ 2147483646 h 189" name="T3"/>
                  <a:gd fmla="*/ 2147483646 w 227" name="T4"/>
                  <a:gd fmla="*/ 2147483646 h 189" name="T5"/>
                  <a:gd fmla="*/ 2147483646 w 227" name="T6"/>
                  <a:gd fmla="*/ 0 h 189" name="T7"/>
                  <a:gd fmla="*/ 0 w 227" name="T8"/>
                  <a:gd fmla="*/ 0 h 189" name="T9"/>
                  <a:gd fmla="*/ 2147483646 w 227" name="T10"/>
                  <a:gd fmla="*/ 2147483646 h 189" name="T11"/>
                  <a:gd fmla="*/ 2147483646 w 227" name="T12"/>
                  <a:gd fmla="*/ 2147483646 h 189" name="T13"/>
                  <a:gd fmla="*/ 2147483646 w 227" name="T14"/>
                  <a:gd fmla="*/ 2147483646 h 189" name="T15"/>
                  <a:gd fmla="*/ 2147483646 w 227" name="T16"/>
                  <a:gd fmla="*/ 2147483646 h 189" name="T17"/>
                  <a:gd fmla="*/ 2147483646 w 227" name="T18"/>
                  <a:gd fmla="*/ 2147483646 h 18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227" name="T30"/>
                  <a:gd fmla="*/ 0 h 189" name="T31"/>
                  <a:gd fmla="*/ 227 w 227" name="T32"/>
                  <a:gd fmla="*/ 189 h 189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89" w="226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45065" name="Group 9"/>
          <p:cNvGrpSpPr>
            <a:grpSpLocks noChangeAspect="1"/>
          </p:cNvGrpSpPr>
          <p:nvPr/>
        </p:nvGrpSpPr>
        <p:grpSpPr>
          <a:xfrm>
            <a:off x="4229100" y="2387600"/>
            <a:ext cx="1965325" cy="1966913"/>
            <a:chExt cx="2052000" cy="2052000"/>
          </a:xfrm>
        </p:grpSpPr>
        <p:sp>
          <p:nvSpPr>
            <p:cNvPr id="5" name="Freeform 195"/>
            <p:cNvSpPr>
              <a:spLocks noChangeArrowheads="1" noChangeAspect="1" noEditPoints="1"/>
            </p:cNvSpPr>
            <p:nvPr/>
          </p:nvSpPr>
          <p:spPr bwMode="auto">
            <a:xfrm>
              <a:off x="660938" y="756000"/>
              <a:ext cx="667061" cy="540000"/>
            </a:xfrm>
            <a:custGeom>
              <a:gdLst>
                <a:gd fmla="*/ 2147483646 w 252" name="T0"/>
                <a:gd fmla="*/ 2147483646 h 204" name="T1"/>
                <a:gd fmla="*/ 2147483646 w 252" name="T2"/>
                <a:gd fmla="*/ 0 h 204" name="T3"/>
                <a:gd fmla="*/ 0 w 252" name="T4"/>
                <a:gd fmla="*/ 0 h 204" name="T5"/>
                <a:gd fmla="*/ 0 w 252" name="T6"/>
                <a:gd fmla="*/ 2147483646 h 204" name="T7"/>
                <a:gd fmla="*/ 2147483646 w 252" name="T8"/>
                <a:gd fmla="*/ 2147483646 h 204" name="T9"/>
                <a:gd fmla="*/ 2147483646 w 252" name="T10"/>
                <a:gd fmla="*/ 2147483646 h 204" name="T11"/>
                <a:gd fmla="*/ 2147483646 w 252" name="T12"/>
                <a:gd fmla="*/ 2147483646 h 204" name="T13"/>
                <a:gd fmla="*/ 2147483646 w 252" name="T14"/>
                <a:gd fmla="*/ 2147483646 h 204" name="T15"/>
                <a:gd fmla="*/ 2147483646 w 252" name="T16"/>
                <a:gd fmla="*/ 2147483646 h 204" name="T17"/>
                <a:gd fmla="*/ 2147483646 w 252" name="T18"/>
                <a:gd fmla="*/ 2147483646 h 204" name="T19"/>
                <a:gd fmla="*/ 2147483646 w 252" name="T20"/>
                <a:gd fmla="*/ 2147483646 h 204" name="T21"/>
                <a:gd fmla="*/ 2147483646 w 252" name="T22"/>
                <a:gd fmla="*/ 2147483646 h 204" name="T23"/>
                <a:gd fmla="*/ 2147483646 w 252" name="T24"/>
                <a:gd fmla="*/ 2147483646 h 204" name="T25"/>
                <a:gd fmla="*/ 2147483646 w 252" name="T26"/>
                <a:gd fmla="*/ 2147483646 h 204" name="T27"/>
                <a:gd fmla="*/ 2147483646 w 252" name="T28"/>
                <a:gd fmla="*/ 2147483646 h 204" name="T29"/>
                <a:gd fmla="*/ 2147483646 w 252" name="T30"/>
                <a:gd fmla="*/ 2147483646 h 204" name="T31"/>
                <a:gd fmla="*/ 2147483646 w 252" name="T32"/>
                <a:gd fmla="*/ 2147483646 h 204" name="T33"/>
                <a:gd fmla="*/ 2147483646 w 252" name="T34"/>
                <a:gd fmla="*/ 2147483646 h 204" name="T35"/>
                <a:gd fmla="*/ 2147483646 w 252" name="T36"/>
                <a:gd fmla="*/ 2147483646 h 204" name="T37"/>
                <a:gd fmla="*/ 2147483646 w 252" name="T38"/>
                <a:gd fmla="*/ 2147483646 h 204" name="T39"/>
                <a:gd fmla="*/ 2147483646 w 252" name="T40"/>
                <a:gd fmla="*/ 2147483646 h 204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252" name="T63"/>
                <a:gd fmla="*/ 0 h 204" name="T64"/>
                <a:gd fmla="*/ 252 w 252" name="T65"/>
                <a:gd fmla="*/ 204 h 204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204" w="251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45068" name="Group 12"/>
          <p:cNvGrpSpPr/>
          <p:nvPr/>
        </p:nvGrpSpPr>
        <p:grpSpPr>
          <a:xfrm>
            <a:off x="6027738" y="2387600"/>
            <a:ext cx="1965325" cy="1966913"/>
            <a:chExt cx="2052000" cy="2052000"/>
          </a:xfrm>
        </p:grpSpPr>
        <p:grpSp>
          <p:nvGrpSpPr>
            <p:cNvPr id="45080" name="Group 14"/>
            <p:cNvGrpSpPr/>
            <p:nvPr/>
          </p:nvGrpSpPr>
          <p:grpSpPr>
            <a:xfrm>
              <a:off x="690001" y="774000"/>
              <a:ext cx="671999" cy="504000"/>
              <a:chExt cx="400050" cy="300038"/>
            </a:xfrm>
          </p:grpSpPr>
          <p:sp>
            <p:nvSpPr>
              <p:cNvPr id="45081" name="Rectangle 426"/>
              <p:cNvSpPr>
                <a:spLocks noChangeArrowheads="1"/>
              </p:cNvSpPr>
              <p:nvPr/>
            </p:nvSpPr>
            <p:spPr bwMode="auto">
              <a:xfrm>
                <a:off x="71437" y="171450"/>
                <a:ext cx="31750" cy="69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latin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45082" name="Rectangle 427"/>
              <p:cNvSpPr>
                <a:spLocks noChangeArrowheads="1"/>
              </p:cNvSpPr>
              <p:nvPr/>
            </p:nvSpPr>
            <p:spPr bwMode="auto">
              <a:xfrm>
                <a:off x="127000" y="92075"/>
                <a:ext cx="33338" cy="149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latin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45083" name="Rectangle 428"/>
              <p:cNvSpPr>
                <a:spLocks noChangeArrowheads="1"/>
              </p:cNvSpPr>
              <p:nvPr/>
            </p:nvSpPr>
            <p:spPr bwMode="auto">
              <a:xfrm>
                <a:off x="182562" y="127000"/>
                <a:ext cx="33338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latin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45084" name="Rectangle 429"/>
              <p:cNvSpPr>
                <a:spLocks noChangeArrowheads="1"/>
              </p:cNvSpPr>
              <p:nvPr/>
            </p:nvSpPr>
            <p:spPr bwMode="auto">
              <a:xfrm>
                <a:off x="239712" y="204788"/>
                <a:ext cx="31750" cy="36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latin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45085" name="Rectangle 430"/>
              <p:cNvSpPr>
                <a:spLocks noChangeArrowheads="1"/>
              </p:cNvSpPr>
              <p:nvPr/>
            </p:nvSpPr>
            <p:spPr bwMode="auto">
              <a:xfrm>
                <a:off x="295275" y="63500"/>
                <a:ext cx="33338" cy="17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latin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6" name="Freeform 431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400050" cy="300038"/>
              </a:xfrm>
              <a:custGeom>
                <a:gdLst>
                  <a:gd fmla="*/ 0 w 252" name="T0"/>
                  <a:gd fmla="*/ 0 h 189" name="T1"/>
                  <a:gd fmla="*/ 0 w 252" name="T2"/>
                  <a:gd fmla="*/ 2147483646 h 189" name="T3"/>
                  <a:gd fmla="*/ 2147483646 w 252" name="T4"/>
                  <a:gd fmla="*/ 2147483646 h 189" name="T5"/>
                  <a:gd fmla="*/ 2147483646 w 252" name="T6"/>
                  <a:gd fmla="*/ 0 h 189" name="T7"/>
                  <a:gd fmla="*/ 0 w 252" name="T8"/>
                  <a:gd fmla="*/ 0 h 189" name="T9"/>
                  <a:gd fmla="*/ 2147483646 w 252" name="T10"/>
                  <a:gd fmla="*/ 2147483646 h 189" name="T11"/>
                  <a:gd fmla="*/ 2147483646 w 252" name="T12"/>
                  <a:gd fmla="*/ 2147483646 h 189" name="T13"/>
                  <a:gd fmla="*/ 2147483646 w 252" name="T14"/>
                  <a:gd fmla="*/ 2147483646 h 189" name="T15"/>
                  <a:gd fmla="*/ 2147483646 w 252" name="T16"/>
                  <a:gd fmla="*/ 2147483646 h 189" name="T17"/>
                  <a:gd fmla="*/ 2147483646 w 252" name="T18"/>
                  <a:gd fmla="*/ 2147483646 h 18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252" name="T30"/>
                  <a:gd fmla="*/ 0 h 189" name="T31"/>
                  <a:gd fmla="*/ 252 w 252" name="T32"/>
                  <a:gd fmla="*/ 189 h 189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89" w="251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45077" name="Group 21"/>
          <p:cNvGrpSpPr/>
          <p:nvPr/>
        </p:nvGrpSpPr>
        <p:grpSpPr>
          <a:xfrm>
            <a:off x="7781925" y="2387600"/>
            <a:ext cx="1966913" cy="1966913"/>
            <a:chExt cx="2052000" cy="2052000"/>
          </a:xfrm>
        </p:grpSpPr>
        <p:grpSp>
          <p:nvGrpSpPr>
            <p:cNvPr id="45073" name="Group 23"/>
            <p:cNvGrpSpPr/>
            <p:nvPr/>
          </p:nvGrpSpPr>
          <p:grpSpPr>
            <a:xfrm>
              <a:off x="714705" y="774000"/>
              <a:ext cx="622590" cy="504000"/>
              <a:chExt cx="400050" cy="323850"/>
            </a:xfrm>
          </p:grpSpPr>
          <p:sp>
            <p:nvSpPr>
              <p:cNvPr id="45074" name="Freeform 367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400050" cy="323850"/>
              </a:xfrm>
              <a:custGeom>
                <a:gdLst>
                  <a:gd fmla="*/ 0 w 252" name="T0"/>
                  <a:gd fmla="*/ 0 h 204" name="T1"/>
                  <a:gd fmla="*/ 0 w 252" name="T2"/>
                  <a:gd fmla="*/ 2147483646 h 204" name="T3"/>
                  <a:gd fmla="*/ 2147483646 w 252" name="T4"/>
                  <a:gd fmla="*/ 2147483646 h 204" name="T5"/>
                  <a:gd fmla="*/ 2147483646 w 252" name="T6"/>
                  <a:gd fmla="*/ 0 h 204" name="T7"/>
                  <a:gd fmla="*/ 0 w 252" name="T8"/>
                  <a:gd fmla="*/ 0 h 204" name="T9"/>
                  <a:gd fmla="*/ 2147483646 w 252" name="T10"/>
                  <a:gd fmla="*/ 2147483646 h 204" name="T11"/>
                  <a:gd fmla="*/ 2147483646 w 252" name="T12"/>
                  <a:gd fmla="*/ 2147483646 h 204" name="T13"/>
                  <a:gd fmla="*/ 2147483646 w 252" name="T14"/>
                  <a:gd fmla="*/ 2147483646 h 204" name="T15"/>
                  <a:gd fmla="*/ 2147483646 w 252" name="T16"/>
                  <a:gd fmla="*/ 2147483646 h 204" name="T17"/>
                  <a:gd fmla="*/ 2147483646 w 252" name="T18"/>
                  <a:gd fmla="*/ 2147483646 h 204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252" name="T30"/>
                  <a:gd fmla="*/ 0 h 204" name="T31"/>
                  <a:gd fmla="*/ 252 w 252" name="T32"/>
                  <a:gd fmla="*/ 204 h 204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04" w="251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45075" name="Oval 368"/>
              <p:cNvSpPr>
                <a:spLocks noChangeArrowheads="1"/>
              </p:cNvSpPr>
              <p:nvPr/>
            </p:nvSpPr>
            <p:spPr bwMode="auto">
              <a:xfrm>
                <a:off x="57150" y="53975"/>
                <a:ext cx="42863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latin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45076" name="Oval 369"/>
              <p:cNvSpPr>
                <a:spLocks noChangeArrowheads="1"/>
              </p:cNvSpPr>
              <p:nvPr/>
            </p:nvSpPr>
            <p:spPr bwMode="auto">
              <a:xfrm>
                <a:off x="301625" y="53975"/>
                <a:ext cx="39688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latin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7" name="Oval 370"/>
              <p:cNvSpPr>
                <a:spLocks noChangeArrowheads="1"/>
              </p:cNvSpPr>
              <p:nvPr/>
            </p:nvSpPr>
            <p:spPr bwMode="auto">
              <a:xfrm>
                <a:off x="57150" y="227012"/>
                <a:ext cx="42863" cy="41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latin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45078" name="Oval 371"/>
              <p:cNvSpPr>
                <a:spLocks noChangeArrowheads="1"/>
              </p:cNvSpPr>
              <p:nvPr/>
            </p:nvSpPr>
            <p:spPr bwMode="auto">
              <a:xfrm>
                <a:off x="301625" y="227012"/>
                <a:ext cx="39688" cy="41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latin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45079" name="Freeform 372"/>
              <p:cNvSpPr>
                <a:spLocks noChangeArrowheads="1" noEditPoints="1"/>
              </p:cNvSpPr>
              <p:nvPr/>
            </p:nvSpPr>
            <p:spPr bwMode="auto">
              <a:xfrm>
                <a:off x="146050" y="84137"/>
                <a:ext cx="109538" cy="155575"/>
              </a:xfrm>
              <a:custGeom>
                <a:gdLst>
                  <a:gd fmla="*/ 2147483646 w 69" name="T0"/>
                  <a:gd fmla="*/ 0 h 98" name="T1"/>
                  <a:gd fmla="*/ 0 w 69" name="T2"/>
                  <a:gd fmla="*/ 0 h 98" name="T3"/>
                  <a:gd fmla="*/ 0 w 69" name="T4"/>
                  <a:gd fmla="*/ 2147483646 h 98" name="T5"/>
                  <a:gd fmla="*/ 2147483646 w 69" name="T6"/>
                  <a:gd fmla="*/ 2147483646 h 98" name="T7"/>
                  <a:gd fmla="*/ 2147483646 w 69" name="T8"/>
                  <a:gd fmla="*/ 0 h 98" name="T9"/>
                  <a:gd fmla="*/ 2147483646 w 69" name="T10"/>
                  <a:gd fmla="*/ 2147483646 h 98" name="T11"/>
                  <a:gd fmla="*/ 2147483646 w 69" name="T12"/>
                  <a:gd fmla="*/ 2147483646 h 98" name="T13"/>
                  <a:gd fmla="*/ 2147483646 w 69" name="T14"/>
                  <a:gd fmla="*/ 2147483646 h 98" name="T15"/>
                  <a:gd fmla="*/ 2147483646 w 69" name="T16"/>
                  <a:gd fmla="*/ 2147483646 h 98" name="T17"/>
                  <a:gd fmla="*/ 2147483646 w 69" name="T18"/>
                  <a:gd fmla="*/ 2147483646 h 9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69" name="T30"/>
                  <a:gd fmla="*/ 0 h 98" name="T31"/>
                  <a:gd fmla="*/ 69 w 69" name="T32"/>
                  <a:gd fmla="*/ 98 h 98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98" w="69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sp>
        <p:nvSpPr>
          <p:cNvPr id="45086" name="矩形 39"/>
          <p:cNvSpPr>
            <a:spLocks noChangeArrowheads="1"/>
          </p:cNvSpPr>
          <p:nvPr/>
        </p:nvSpPr>
        <p:spPr bwMode="auto">
          <a:xfrm>
            <a:off x="4886970" y="4579938"/>
            <a:ext cx="24180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点击添加主要观点</a:t>
            </a:r>
          </a:p>
        </p:txBody>
      </p:sp>
      <p:sp>
        <p:nvSpPr>
          <p:cNvPr id="45087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点击添加标题</a:t>
            </a:r>
          </a:p>
        </p:txBody>
      </p:sp>
      <p:sp>
        <p:nvSpPr>
          <p:cNvPr id="45088" name="文本框 37"/>
          <p:cNvSpPr>
            <a:spLocks noChangeArrowheads="1"/>
          </p:cNvSpPr>
          <p:nvPr/>
        </p:nvSpPr>
        <p:spPr bwMode="auto">
          <a:xfrm>
            <a:off x="70818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Add Your Title</a:t>
            </a:r>
          </a:p>
        </p:txBody>
      </p:sp>
      <p:grpSp>
        <p:nvGrpSpPr>
          <p:cNvPr id="45089" name="Group 33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45071" name="直接连接符 4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5072" name="直接连接符 4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45092" name="矩形 47"/>
          <p:cNvSpPr>
            <a:spLocks noChangeArrowheads="1"/>
          </p:cNvSpPr>
          <p:nvPr/>
        </p:nvSpPr>
        <p:spPr bwMode="auto">
          <a:xfrm>
            <a:off x="1503363" y="1425575"/>
            <a:ext cx="9185275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45093" name="矩形 47"/>
          <p:cNvSpPr>
            <a:spLocks noChangeArrowheads="1"/>
          </p:cNvSpPr>
          <p:nvPr/>
        </p:nvSpPr>
        <p:spPr bwMode="auto">
          <a:xfrm>
            <a:off x="1503363" y="5099050"/>
            <a:ext cx="9185275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3" presetSubtype="52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8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1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43" nodeType="afterEffect" presetClass="entr" presetID="16" presetSubtype="37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5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086"/>
      <p:bldP grpId="0" spid="45087"/>
      <p:bldP grpId="0" spid="45088"/>
      <p:bldP grpId="0" spid="45092"/>
      <p:bldP grpId="0" spid="45093"/>
    </p:bldLst>
  </p:timing>
</p:sld>
</file>

<file path=ppt/slides/slide4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CE515EE8-1B7E-4DA0-9109-D99FDDFAD0FE}" type="slidenum">
              <a:rPr altLang="en-US" lang="zh-CN"/>
              <a:pPr>
                <a:defRPr/>
              </a:pPr>
              <a:t>43</a:t>
            </a:fld>
          </a:p>
        </p:txBody>
      </p:sp>
      <p:sp>
        <p:nvSpPr>
          <p:cNvPr id="4608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6084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375025"/>
            <a:ext cx="6738938" cy="36830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6085" name="文本框 3"/>
          <p:cNvSpPr>
            <a:spLocks noChangeArrowheads="1"/>
          </p:cNvSpPr>
          <p:nvPr/>
        </p:nvSpPr>
        <p:spPr bwMode="auto">
          <a:xfrm>
            <a:off x="6255393" y="1997075"/>
            <a:ext cx="1097262" cy="107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rgbClr val="BFBFBF"/>
                </a:solidFill>
                <a:sym charset="-122" panose="02000000000000000000" pitchFamily="2" typeface="方正兰亭黑_GBK"/>
              </a:rPr>
              <a:t>Step</a:t>
            </a:r>
          </a:p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rgbClr val="BFBFBF"/>
                </a:solidFill>
                <a:sym charset="-122" panose="02000000000000000000" pitchFamily="2" typeface="方正兰亭黑_GBK"/>
              </a:rPr>
              <a:t>01</a:t>
            </a:r>
          </a:p>
        </p:txBody>
      </p:sp>
      <p:grpSp>
        <p:nvGrpSpPr>
          <p:cNvPr id="46086" name="Group 6"/>
          <p:cNvGrpSpPr/>
          <p:nvPr/>
        </p:nvGrpSpPr>
        <p:grpSpPr>
          <a:xfrm>
            <a:off x="5619750" y="1428750"/>
            <a:ext cx="2312988" cy="2314575"/>
            <a:chExt cx="1970470" cy="1970470"/>
          </a:xfrm>
        </p:grpSpPr>
        <p:sp>
          <p:nvSpPr>
            <p:cNvPr id="46109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gdLst>
                <a:gd fmla="*/ 985235 w 1970470" name="T0"/>
                <a:gd fmla="*/ 0 h 1523844" name="T1"/>
                <a:gd fmla="*/ 1970470 w 1970470" name="T2"/>
                <a:gd fmla="*/ 985235 h 1523844" name="T3"/>
                <a:gd fmla="*/ 1851557 w 1970470" name="T4"/>
                <a:gd fmla="*/ 1454856 h 1523844" name="T5"/>
                <a:gd fmla="*/ 1809646 w 1970470" name="T6"/>
                <a:gd fmla="*/ 1523844 h 1523844" name="T7"/>
                <a:gd fmla="*/ 1380307 w 1970470" name="T8"/>
                <a:gd fmla="*/ 1523844 h 1523844" name="T9"/>
                <a:gd fmla="*/ 1458954 w 1970470" name="T10"/>
                <a:gd fmla="*/ 1458954 h 1523844" name="T11"/>
                <a:gd fmla="*/ 1655175 w 1970470" name="T12"/>
                <a:gd fmla="*/ 985235 h 1523844" name="T13"/>
                <a:gd fmla="*/ 985235 w 1970470" name="T14"/>
                <a:gd fmla="*/ 315295 h 1523844" name="T15"/>
                <a:gd fmla="*/ 315295 w 1970470" name="T16"/>
                <a:gd fmla="*/ 985235 h 1523844" name="T17"/>
                <a:gd fmla="*/ 511516 w 1970470" name="T18"/>
                <a:gd fmla="*/ 1458954 h 1523844" name="T19"/>
                <a:gd fmla="*/ 590163 w 1970470" name="T20"/>
                <a:gd fmla="*/ 1523844 h 1523844" name="T21"/>
                <a:gd fmla="*/ 160824 w 1970470" name="T22"/>
                <a:gd fmla="*/ 1523844 h 1523844" name="T23"/>
                <a:gd fmla="*/ 118913 w 1970470" name="T24"/>
                <a:gd fmla="*/ 1454856 h 1523844" name="T25"/>
                <a:gd fmla="*/ 0 w 1970470" name="T26"/>
                <a:gd fmla="*/ 985235 h 1523844" name="T27"/>
                <a:gd fmla="*/ 985235 w 1970470" name="T28"/>
                <a:gd fmla="*/ 0 h 1523844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970470" name="T45"/>
                <a:gd fmla="*/ 0 h 1523844" name="T46"/>
                <a:gd fmla="*/ 1970470 w 1970470" name="T47"/>
                <a:gd fmla="*/ 1523844 h 1523844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523844" w="1970470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46110" name="任意多边形 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gdLst>
                <a:gd fmla="*/ 0 w 1648822" name="T0"/>
                <a:gd fmla="*/ 0 h 446626" name="T1"/>
                <a:gd fmla="*/ 429339 w 1648822" name="T2"/>
                <a:gd fmla="*/ 0 h 446626" name="T3"/>
                <a:gd fmla="*/ 449841 w 1648822" name="T4"/>
                <a:gd fmla="*/ 16916 h 446626" name="T5"/>
                <a:gd fmla="*/ 824411 w 1648822" name="T6"/>
                <a:gd fmla="*/ 131331 h 446626" name="T7"/>
                <a:gd fmla="*/ 1198981 w 1648822" name="T8"/>
                <a:gd fmla="*/ 16916 h 446626" name="T9"/>
                <a:gd fmla="*/ 1219483 w 1648822" name="T10"/>
                <a:gd fmla="*/ 0 h 446626" name="T11"/>
                <a:gd fmla="*/ 1648822 w 1648822" name="T12"/>
                <a:gd fmla="*/ 0 h 446626" name="T13"/>
                <a:gd fmla="*/ 1641383 w 1648822" name="T14"/>
                <a:gd fmla="*/ 12245 h 446626" name="T15"/>
                <a:gd fmla="*/ 824411 w 1648822" name="T16"/>
                <a:gd fmla="*/ 446626 h 446626" name="T17"/>
                <a:gd fmla="*/ 7439 w 1648822" name="T18"/>
                <a:gd fmla="*/ 12245 h 446626" name="T19"/>
                <a:gd fmla="*/ 0 w 1648822" name="T20"/>
                <a:gd fmla="*/ 0 h 4466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648822" name="T33"/>
                <a:gd fmla="*/ 0 h 446626" name="T34"/>
                <a:gd fmla="*/ 1648822 w 1648822" name="T35"/>
                <a:gd fmla="*/ 446626 h 446626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446626" w="1648822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46089" name="矩形 6"/>
          <p:cNvSpPr>
            <a:spLocks noChangeArrowheads="1"/>
          </p:cNvSpPr>
          <p:nvPr/>
        </p:nvSpPr>
        <p:spPr bwMode="auto">
          <a:xfrm flipV="1">
            <a:off x="0" y="4078288"/>
            <a:ext cx="4595813" cy="36988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6090" name="文本框 16"/>
          <p:cNvSpPr>
            <a:spLocks noChangeArrowheads="1"/>
          </p:cNvSpPr>
          <p:nvPr/>
        </p:nvSpPr>
        <p:spPr bwMode="auto">
          <a:xfrm>
            <a:off x="4058294" y="4629150"/>
            <a:ext cx="1097262" cy="107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rgbClr val="BFBFBF"/>
                </a:solidFill>
                <a:sym charset="-122" panose="02000000000000000000" pitchFamily="2" typeface="方正兰亭黑_GBK"/>
              </a:rPr>
              <a:t>Step</a:t>
            </a:r>
          </a:p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rgbClr val="BFBFBF"/>
                </a:solidFill>
                <a:sym charset="-122" panose="02000000000000000000" pitchFamily="2" typeface="方正兰亭黑_GBK"/>
              </a:rPr>
              <a:t>02</a:t>
            </a:r>
          </a:p>
        </p:txBody>
      </p:sp>
      <p:grpSp>
        <p:nvGrpSpPr>
          <p:cNvPr id="46091" name="Group 11"/>
          <p:cNvGrpSpPr/>
          <p:nvPr/>
        </p:nvGrpSpPr>
        <p:grpSpPr>
          <a:xfrm flipV="1">
            <a:off x="3454400" y="4078288"/>
            <a:ext cx="2314575" cy="2312987"/>
            <a:chExt cx="1970470" cy="1970470"/>
          </a:xfrm>
        </p:grpSpPr>
        <p:sp>
          <p:nvSpPr>
            <p:cNvPr id="3" name="任意多边形 9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gdLst>
                <a:gd fmla="*/ 985235 w 1970470" name="T0"/>
                <a:gd fmla="*/ 0 h 1523844" name="T1"/>
                <a:gd fmla="*/ 1970470 w 1970470" name="T2"/>
                <a:gd fmla="*/ 985235 h 1523844" name="T3"/>
                <a:gd fmla="*/ 1851557 w 1970470" name="T4"/>
                <a:gd fmla="*/ 1454856 h 1523844" name="T5"/>
                <a:gd fmla="*/ 1809646 w 1970470" name="T6"/>
                <a:gd fmla="*/ 1523844 h 1523844" name="T7"/>
                <a:gd fmla="*/ 1380307 w 1970470" name="T8"/>
                <a:gd fmla="*/ 1523844 h 1523844" name="T9"/>
                <a:gd fmla="*/ 1458954 w 1970470" name="T10"/>
                <a:gd fmla="*/ 1458954 h 1523844" name="T11"/>
                <a:gd fmla="*/ 1655175 w 1970470" name="T12"/>
                <a:gd fmla="*/ 985235 h 1523844" name="T13"/>
                <a:gd fmla="*/ 985235 w 1970470" name="T14"/>
                <a:gd fmla="*/ 315295 h 1523844" name="T15"/>
                <a:gd fmla="*/ 315295 w 1970470" name="T16"/>
                <a:gd fmla="*/ 985235 h 1523844" name="T17"/>
                <a:gd fmla="*/ 511516 w 1970470" name="T18"/>
                <a:gd fmla="*/ 1458954 h 1523844" name="T19"/>
                <a:gd fmla="*/ 590163 w 1970470" name="T20"/>
                <a:gd fmla="*/ 1523844 h 1523844" name="T21"/>
                <a:gd fmla="*/ 160824 w 1970470" name="T22"/>
                <a:gd fmla="*/ 1523844 h 1523844" name="T23"/>
                <a:gd fmla="*/ 118913 w 1970470" name="T24"/>
                <a:gd fmla="*/ 1454856 h 1523844" name="T25"/>
                <a:gd fmla="*/ 0 w 1970470" name="T26"/>
                <a:gd fmla="*/ 985235 h 1523844" name="T27"/>
                <a:gd fmla="*/ 985235 w 1970470" name="T28"/>
                <a:gd fmla="*/ 0 h 1523844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970470" name="T45"/>
                <a:gd fmla="*/ 0 h 1523844" name="T46"/>
                <a:gd fmla="*/ 1970470 w 1970470" name="T47"/>
                <a:gd fmla="*/ 1523844 h 1523844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523844" w="1970470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46108" name="任意多边形 10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gdLst>
                <a:gd fmla="*/ 0 w 1648822" name="T0"/>
                <a:gd fmla="*/ 0 h 446626" name="T1"/>
                <a:gd fmla="*/ 429339 w 1648822" name="T2"/>
                <a:gd fmla="*/ 0 h 446626" name="T3"/>
                <a:gd fmla="*/ 449841 w 1648822" name="T4"/>
                <a:gd fmla="*/ 16916 h 446626" name="T5"/>
                <a:gd fmla="*/ 824411 w 1648822" name="T6"/>
                <a:gd fmla="*/ 131331 h 446626" name="T7"/>
                <a:gd fmla="*/ 1198981 w 1648822" name="T8"/>
                <a:gd fmla="*/ 16916 h 446626" name="T9"/>
                <a:gd fmla="*/ 1219483 w 1648822" name="T10"/>
                <a:gd fmla="*/ 0 h 446626" name="T11"/>
                <a:gd fmla="*/ 1648822 w 1648822" name="T12"/>
                <a:gd fmla="*/ 0 h 446626" name="T13"/>
                <a:gd fmla="*/ 1641383 w 1648822" name="T14"/>
                <a:gd fmla="*/ 12245 h 446626" name="T15"/>
                <a:gd fmla="*/ 824411 w 1648822" name="T16"/>
                <a:gd fmla="*/ 446626 h 446626" name="T17"/>
                <a:gd fmla="*/ 7439 w 1648822" name="T18"/>
                <a:gd fmla="*/ 12245 h 446626" name="T19"/>
                <a:gd fmla="*/ 0 w 1648822" name="T20"/>
                <a:gd fmla="*/ 0 h 4466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648822" name="T33"/>
                <a:gd fmla="*/ 0 h 446626" name="T34"/>
                <a:gd fmla="*/ 1648822 w 1648822" name="T35"/>
                <a:gd fmla="*/ 446626 h 446626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446626" w="1648822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46094" name="矩形 11"/>
          <p:cNvSpPr>
            <a:spLocks noChangeArrowheads="1"/>
          </p:cNvSpPr>
          <p:nvPr/>
        </p:nvSpPr>
        <p:spPr bwMode="auto">
          <a:xfrm flipV="1">
            <a:off x="6991350" y="4078288"/>
            <a:ext cx="5200650" cy="36988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6" lIns="91431" rIns="91431" tIns="45716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46095" name="文本框 24"/>
          <p:cNvSpPr>
            <a:spLocks noChangeArrowheads="1"/>
          </p:cNvSpPr>
          <p:nvPr/>
        </p:nvSpPr>
        <p:spPr bwMode="auto">
          <a:xfrm>
            <a:off x="6550668" y="4645025"/>
            <a:ext cx="1097262" cy="107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rgbClr val="BFBFBF"/>
                </a:solidFill>
                <a:sym charset="-122" panose="02000000000000000000" pitchFamily="2" typeface="方正兰亭黑_GBK"/>
              </a:rPr>
              <a:t>Step</a:t>
            </a:r>
          </a:p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rgbClr val="BFBFBF"/>
                </a:solidFill>
                <a:sym charset="-122" panose="02000000000000000000" pitchFamily="2" typeface="方正兰亭黑_GBK"/>
              </a:rPr>
              <a:t>03</a:t>
            </a:r>
          </a:p>
        </p:txBody>
      </p:sp>
      <p:grpSp>
        <p:nvGrpSpPr>
          <p:cNvPr id="46096" name="Group 16"/>
          <p:cNvGrpSpPr/>
          <p:nvPr/>
        </p:nvGrpSpPr>
        <p:grpSpPr>
          <a:xfrm flipV="1">
            <a:off x="5899150" y="4078288"/>
            <a:ext cx="2312988" cy="2312987"/>
            <a:chExt cx="1970470" cy="1970470"/>
          </a:xfrm>
        </p:grpSpPr>
        <p:sp>
          <p:nvSpPr>
            <p:cNvPr id="4" name="任意多边形 1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gdLst>
                <a:gd fmla="*/ 985235 w 1970470" name="T0"/>
                <a:gd fmla="*/ 0 h 1523844" name="T1"/>
                <a:gd fmla="*/ 1970470 w 1970470" name="T2"/>
                <a:gd fmla="*/ 985235 h 1523844" name="T3"/>
                <a:gd fmla="*/ 1851557 w 1970470" name="T4"/>
                <a:gd fmla="*/ 1454856 h 1523844" name="T5"/>
                <a:gd fmla="*/ 1809646 w 1970470" name="T6"/>
                <a:gd fmla="*/ 1523844 h 1523844" name="T7"/>
                <a:gd fmla="*/ 1380307 w 1970470" name="T8"/>
                <a:gd fmla="*/ 1523844 h 1523844" name="T9"/>
                <a:gd fmla="*/ 1458954 w 1970470" name="T10"/>
                <a:gd fmla="*/ 1458954 h 1523844" name="T11"/>
                <a:gd fmla="*/ 1655175 w 1970470" name="T12"/>
                <a:gd fmla="*/ 985235 h 1523844" name="T13"/>
                <a:gd fmla="*/ 985235 w 1970470" name="T14"/>
                <a:gd fmla="*/ 315295 h 1523844" name="T15"/>
                <a:gd fmla="*/ 315295 w 1970470" name="T16"/>
                <a:gd fmla="*/ 985235 h 1523844" name="T17"/>
                <a:gd fmla="*/ 511516 w 1970470" name="T18"/>
                <a:gd fmla="*/ 1458954 h 1523844" name="T19"/>
                <a:gd fmla="*/ 590163 w 1970470" name="T20"/>
                <a:gd fmla="*/ 1523844 h 1523844" name="T21"/>
                <a:gd fmla="*/ 160824 w 1970470" name="T22"/>
                <a:gd fmla="*/ 1523844 h 1523844" name="T23"/>
                <a:gd fmla="*/ 118913 w 1970470" name="T24"/>
                <a:gd fmla="*/ 1454856 h 1523844" name="T25"/>
                <a:gd fmla="*/ 0 w 1970470" name="T26"/>
                <a:gd fmla="*/ 985235 h 1523844" name="T27"/>
                <a:gd fmla="*/ 985235 w 1970470" name="T28"/>
                <a:gd fmla="*/ 0 h 1523844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970470" name="T45"/>
                <a:gd fmla="*/ 0 h 1523844" name="T46"/>
                <a:gd fmla="*/ 1970470 w 1970470" name="T47"/>
                <a:gd fmla="*/ 1523844 h 1523844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523844" w="1970470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5" name="任意多边形 1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gdLst>
                <a:gd fmla="*/ 0 w 1648822" name="T0"/>
                <a:gd fmla="*/ 0 h 446626" name="T1"/>
                <a:gd fmla="*/ 429339 w 1648822" name="T2"/>
                <a:gd fmla="*/ 0 h 446626" name="T3"/>
                <a:gd fmla="*/ 449841 w 1648822" name="T4"/>
                <a:gd fmla="*/ 16916 h 446626" name="T5"/>
                <a:gd fmla="*/ 824411 w 1648822" name="T6"/>
                <a:gd fmla="*/ 131331 h 446626" name="T7"/>
                <a:gd fmla="*/ 1198981 w 1648822" name="T8"/>
                <a:gd fmla="*/ 16916 h 446626" name="T9"/>
                <a:gd fmla="*/ 1219483 w 1648822" name="T10"/>
                <a:gd fmla="*/ 0 h 446626" name="T11"/>
                <a:gd fmla="*/ 1648822 w 1648822" name="T12"/>
                <a:gd fmla="*/ 0 h 446626" name="T13"/>
                <a:gd fmla="*/ 1641383 w 1648822" name="T14"/>
                <a:gd fmla="*/ 12245 h 446626" name="T15"/>
                <a:gd fmla="*/ 824411 w 1648822" name="T16"/>
                <a:gd fmla="*/ 446626 h 446626" name="T17"/>
                <a:gd fmla="*/ 7439 w 1648822" name="T18"/>
                <a:gd fmla="*/ 12245 h 446626" name="T19"/>
                <a:gd fmla="*/ 0 w 1648822" name="T20"/>
                <a:gd fmla="*/ 0 h 4466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648822" name="T33"/>
                <a:gd fmla="*/ 0 h 446626" name="T34"/>
                <a:gd fmla="*/ 1648822 w 1648822" name="T35"/>
                <a:gd fmla="*/ 446626 h 446626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446626" w="1648822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46099" name="TextBox 59"/>
          <p:cNvSpPr>
            <a:spLocks noChangeArrowheads="1"/>
          </p:cNvSpPr>
          <p:nvPr/>
        </p:nvSpPr>
        <p:spPr bwMode="auto">
          <a:xfrm flipH="1">
            <a:off x="2640013" y="1874838"/>
            <a:ext cx="258921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点击此处输入内容</a:t>
            </a:r>
          </a:p>
        </p:txBody>
      </p:sp>
      <p:sp>
        <p:nvSpPr>
          <p:cNvPr id="46100" name="矩形 17"/>
          <p:cNvSpPr>
            <a:spLocks noChangeArrowheads="1"/>
          </p:cNvSpPr>
          <p:nvPr/>
        </p:nvSpPr>
        <p:spPr bwMode="auto">
          <a:xfrm>
            <a:off x="1352550" y="2247900"/>
            <a:ext cx="3968750" cy="8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46101" name="TextBox 59"/>
          <p:cNvSpPr>
            <a:spLocks noChangeArrowheads="1"/>
          </p:cNvSpPr>
          <p:nvPr/>
        </p:nvSpPr>
        <p:spPr bwMode="auto">
          <a:xfrm flipH="1">
            <a:off x="8239124" y="4602163"/>
            <a:ext cx="2587625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点击此处输入内容</a:t>
            </a:r>
          </a:p>
        </p:txBody>
      </p:sp>
      <p:sp>
        <p:nvSpPr>
          <p:cNvPr id="46102" name="矩形 17"/>
          <p:cNvSpPr>
            <a:spLocks noChangeArrowheads="1"/>
          </p:cNvSpPr>
          <p:nvPr/>
        </p:nvSpPr>
        <p:spPr bwMode="auto">
          <a:xfrm>
            <a:off x="8439149" y="4987925"/>
            <a:ext cx="2587625" cy="106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46103" name="TextBox 59"/>
          <p:cNvSpPr>
            <a:spLocks noChangeArrowheads="1"/>
          </p:cNvSpPr>
          <p:nvPr/>
        </p:nvSpPr>
        <p:spPr bwMode="auto">
          <a:xfrm flipH="1">
            <a:off x="990600" y="4572000"/>
            <a:ext cx="2589213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点击输入内容</a:t>
            </a:r>
          </a:p>
        </p:txBody>
      </p:sp>
      <p:sp>
        <p:nvSpPr>
          <p:cNvPr id="46104" name="矩形 17"/>
          <p:cNvSpPr>
            <a:spLocks noChangeArrowheads="1"/>
          </p:cNvSpPr>
          <p:nvPr/>
        </p:nvSpPr>
        <p:spPr bwMode="auto">
          <a:xfrm>
            <a:off x="1352550" y="4957762"/>
            <a:ext cx="1860550" cy="106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</p:txBody>
      </p:sp>
      <p:sp>
        <p:nvSpPr>
          <p:cNvPr id="46105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点击添加标题</a:t>
            </a:r>
          </a:p>
        </p:txBody>
      </p:sp>
      <p:sp>
        <p:nvSpPr>
          <p:cNvPr id="46106" name="文本框 37"/>
          <p:cNvSpPr>
            <a:spLocks noChangeArrowheads="1"/>
          </p:cNvSpPr>
          <p:nvPr/>
        </p:nvSpPr>
        <p:spPr bwMode="auto">
          <a:xfrm>
            <a:off x="70818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Add Your Title</a:t>
            </a:r>
          </a:p>
        </p:txBody>
      </p:sp>
      <p:grpSp>
        <p:nvGrpSpPr>
          <p:cNvPr id="46107" name="Group 27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6" name="直接连接符 3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" name="直接连接符 3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5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1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4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8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1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4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7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3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6085"/>
      <p:bldP grpId="0" spid="46089"/>
      <p:bldP grpId="0" spid="46090"/>
      <p:bldP grpId="0" spid="46094"/>
      <p:bldP grpId="0" spid="46095"/>
      <p:bldP grpId="0" spid="46099"/>
      <p:bldP grpId="0" spid="46100"/>
      <p:bldP grpId="0" spid="46101"/>
      <p:bldP grpId="0" spid="46102"/>
      <p:bldP grpId="0" spid="46103"/>
      <p:bldP grpId="0" spid="46104"/>
      <p:bldP grpId="0" spid="46105"/>
      <p:bldP grpId="0" spid="46106"/>
    </p:bldLst>
  </p:timing>
</p:sld>
</file>

<file path=ppt/slides/slide4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C0379908-3346-48AC-931F-8EAABB09C542}" type="slidenum">
              <a:rPr altLang="en-US" lang="zh-CN"/>
              <a:pPr>
                <a:defRPr/>
              </a:pPr>
              <a:t>44</a:t>
            </a:fld>
          </a:p>
        </p:txBody>
      </p:sp>
      <p:sp>
        <p:nvSpPr>
          <p:cNvPr id="4710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7108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点击添加标题</a:t>
            </a:r>
          </a:p>
        </p:txBody>
      </p:sp>
      <p:sp>
        <p:nvSpPr>
          <p:cNvPr id="47109" name="文本框 37"/>
          <p:cNvSpPr>
            <a:spLocks noChangeArrowheads="1"/>
          </p:cNvSpPr>
          <p:nvPr/>
        </p:nvSpPr>
        <p:spPr bwMode="auto">
          <a:xfrm>
            <a:off x="70818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Add Your Title</a:t>
            </a:r>
          </a:p>
        </p:txBody>
      </p:sp>
      <p:grpSp>
        <p:nvGrpSpPr>
          <p:cNvPr id="47110" name="Group 6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3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7176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7113" name="Group 9"/>
          <p:cNvGrpSpPr/>
          <p:nvPr/>
        </p:nvGrpSpPr>
        <p:grpSpPr>
          <a:xfrm>
            <a:off x="7267575" y="1789113"/>
            <a:ext cx="1955800" cy="347662"/>
            <a:chExt cx="1957146" cy="347067"/>
          </a:xfrm>
        </p:grpSpPr>
        <p:cxnSp>
          <p:nvCxnSpPr>
            <p:cNvPr id="47173" name="Straight Arrow Connector 25"/>
            <p:cNvCxnSpPr>
              <a:cxnSpLocks noChangeShapeType="1"/>
            </p:cNvCxnSpPr>
            <p:nvPr/>
          </p:nvCxnSpPr>
          <p:spPr bwMode="auto">
            <a:xfrm>
              <a:off x="0" y="173534"/>
              <a:ext cx="1766584" cy="1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7174" name="Oval 27"/>
            <p:cNvSpPr>
              <a:spLocks noChangeArrowheads="1"/>
            </p:cNvSpPr>
            <p:nvPr/>
          </p:nvSpPr>
          <p:spPr bwMode="auto">
            <a:xfrm>
              <a:off x="1612059" y="0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47116" name="Group 12"/>
          <p:cNvGrpSpPr/>
          <p:nvPr/>
        </p:nvGrpSpPr>
        <p:grpSpPr>
          <a:xfrm>
            <a:off x="8101013" y="4772025"/>
            <a:ext cx="1122362" cy="847725"/>
            <a:chExt cx="1122813" cy="848625"/>
          </a:xfrm>
        </p:grpSpPr>
        <p:cxnSp>
          <p:nvCxnSpPr>
            <p:cNvPr id="47170" name="Straight Arrow Connector 42"/>
            <p:cNvCxnSpPr>
              <a:cxnSpLocks noChangeShapeType="1"/>
            </p:cNvCxnSpPr>
            <p:nvPr/>
          </p:nvCxnSpPr>
          <p:spPr bwMode="auto">
            <a:xfrm>
              <a:off x="535223" y="675092"/>
              <a:ext cx="394904" cy="1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7171" name="Straight Connector 45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535223" cy="675092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" name="Oval 34"/>
            <p:cNvSpPr>
              <a:spLocks noChangeArrowheads="1"/>
            </p:cNvSpPr>
            <p:nvPr/>
          </p:nvSpPr>
          <p:spPr bwMode="auto">
            <a:xfrm>
              <a:off x="777726" y="501558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47120" name="Group 16"/>
          <p:cNvGrpSpPr/>
          <p:nvPr/>
        </p:nvGrpSpPr>
        <p:grpSpPr>
          <a:xfrm>
            <a:off x="7966075" y="2917825"/>
            <a:ext cx="1257300" cy="974725"/>
            <a:chExt cx="1258787" cy="975500"/>
          </a:xfrm>
        </p:grpSpPr>
        <p:cxnSp>
          <p:nvCxnSpPr>
            <p:cNvPr id="47167" name="Straight Arrow Connector 38"/>
            <p:cNvCxnSpPr>
              <a:cxnSpLocks noChangeShapeType="1"/>
            </p:cNvCxnSpPr>
            <p:nvPr/>
          </p:nvCxnSpPr>
          <p:spPr bwMode="auto">
            <a:xfrm>
              <a:off x="494871" y="0"/>
              <a:ext cx="572172" cy="765754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7168" name="Straight Connector 41"/>
            <p:cNvSpPr>
              <a:spLocks noChangeShapeType="1"/>
            </p:cNvSpPr>
            <p:nvPr/>
          </p:nvSpPr>
          <p:spPr bwMode="auto">
            <a:xfrm flipH="1">
              <a:off x="0" y="0"/>
              <a:ext cx="494871" cy="1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" name="Oval 36"/>
            <p:cNvSpPr>
              <a:spLocks noChangeArrowheads="1"/>
            </p:cNvSpPr>
            <p:nvPr/>
          </p:nvSpPr>
          <p:spPr bwMode="auto">
            <a:xfrm>
              <a:off x="913700" y="628433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47124" name="Group 20"/>
          <p:cNvGrpSpPr/>
          <p:nvPr/>
        </p:nvGrpSpPr>
        <p:grpSpPr>
          <a:xfrm>
            <a:off x="3090863" y="1836738"/>
            <a:ext cx="1390650" cy="444500"/>
            <a:chExt cx="1390391" cy="444014"/>
          </a:xfrm>
        </p:grpSpPr>
        <p:cxnSp>
          <p:nvCxnSpPr>
            <p:cNvPr id="47164" name="Straight Arrow Connector 70"/>
            <p:cNvCxnSpPr>
              <a:cxnSpLocks noChangeShapeType="1"/>
            </p:cNvCxnSpPr>
            <p:nvPr/>
          </p:nvCxnSpPr>
          <p:spPr bwMode="auto">
            <a:xfrm flipH="1">
              <a:off x="89829" y="173534"/>
              <a:ext cx="781837" cy="1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7165" name="Straight Connector 72"/>
            <p:cNvSpPr>
              <a:spLocks noChangeShapeType="1"/>
            </p:cNvSpPr>
            <p:nvPr/>
          </p:nvSpPr>
          <p:spPr bwMode="auto">
            <a:xfrm>
              <a:off x="871666" y="173534"/>
              <a:ext cx="518725" cy="270480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7166" name="Oval 48"/>
            <p:cNvSpPr>
              <a:spLocks noChangeArrowheads="1"/>
            </p:cNvSpPr>
            <p:nvPr/>
          </p:nvSpPr>
          <p:spPr bwMode="auto">
            <a:xfrm>
              <a:off x="0" y="0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47128" name="Group 24"/>
          <p:cNvGrpSpPr/>
          <p:nvPr/>
        </p:nvGrpSpPr>
        <p:grpSpPr>
          <a:xfrm>
            <a:off x="3090863" y="5045075"/>
            <a:ext cx="1481137" cy="574675"/>
            <a:chExt cx="1481420" cy="575242"/>
          </a:xfrm>
        </p:grpSpPr>
        <p:cxnSp>
          <p:nvCxnSpPr>
            <p:cNvPr id="47161" name="Straight Arrow Connector 57"/>
            <p:cNvCxnSpPr>
              <a:cxnSpLocks noChangeShapeType="1"/>
            </p:cNvCxnSpPr>
            <p:nvPr/>
          </p:nvCxnSpPr>
          <p:spPr bwMode="auto">
            <a:xfrm flipH="1">
              <a:off x="172543" y="401709"/>
              <a:ext cx="1052726" cy="1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7162" name="Straight Connector 60"/>
            <p:cNvSpPr>
              <a:spLocks noChangeShapeType="1"/>
            </p:cNvSpPr>
            <p:nvPr/>
          </p:nvSpPr>
          <p:spPr bwMode="auto">
            <a:xfrm flipH="1">
              <a:off x="1225268" y="0"/>
              <a:ext cx="256152" cy="401711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" name="Oval 50"/>
            <p:cNvSpPr>
              <a:spLocks noChangeArrowheads="1"/>
            </p:cNvSpPr>
            <p:nvPr/>
          </p:nvSpPr>
          <p:spPr bwMode="auto">
            <a:xfrm>
              <a:off x="0" y="228175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47132" name="Group 28"/>
          <p:cNvGrpSpPr/>
          <p:nvPr/>
        </p:nvGrpSpPr>
        <p:grpSpPr>
          <a:xfrm>
            <a:off x="3090863" y="3013075"/>
            <a:ext cx="2381250" cy="879475"/>
            <a:chExt cx="2382016" cy="879473"/>
          </a:xfrm>
        </p:grpSpPr>
        <p:cxnSp>
          <p:nvCxnSpPr>
            <p:cNvPr id="47158" name="Straight Arrow Connector 62"/>
            <p:cNvCxnSpPr>
              <a:cxnSpLocks noChangeShapeType="1"/>
            </p:cNvCxnSpPr>
            <p:nvPr/>
          </p:nvCxnSpPr>
          <p:spPr bwMode="auto">
            <a:xfrm flipH="1">
              <a:off x="188483" y="0"/>
              <a:ext cx="683241" cy="705113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7159" name="Straight Connector 64"/>
            <p:cNvSpPr>
              <a:spLocks noChangeShapeType="1"/>
            </p:cNvSpPr>
            <p:nvPr/>
          </p:nvSpPr>
          <p:spPr bwMode="auto">
            <a:xfrm flipH="1">
              <a:off x="871666" y="4152"/>
              <a:ext cx="1510350" cy="1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" name="Oval 52"/>
            <p:cNvSpPr>
              <a:spLocks noChangeArrowheads="1"/>
            </p:cNvSpPr>
            <p:nvPr/>
          </p:nvSpPr>
          <p:spPr bwMode="auto">
            <a:xfrm>
              <a:off x="0" y="532406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47136" name="TextBox 59"/>
          <p:cNvSpPr>
            <a:spLocks noChangeArrowheads="1"/>
          </p:cNvSpPr>
          <p:nvPr/>
        </p:nvSpPr>
        <p:spPr bwMode="auto">
          <a:xfrm flipH="1">
            <a:off x="304800" y="1730375"/>
            <a:ext cx="2587625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47137" name="矩形 17"/>
          <p:cNvSpPr>
            <a:spLocks noChangeArrowheads="1"/>
          </p:cNvSpPr>
          <p:nvPr/>
        </p:nvSpPr>
        <p:spPr bwMode="auto">
          <a:xfrm>
            <a:off x="1069975" y="2092325"/>
            <a:ext cx="1822450" cy="9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</p:txBody>
      </p:sp>
      <p:sp>
        <p:nvSpPr>
          <p:cNvPr id="47138" name="TextBox 59"/>
          <p:cNvSpPr>
            <a:spLocks noChangeArrowheads="1"/>
          </p:cNvSpPr>
          <p:nvPr/>
        </p:nvSpPr>
        <p:spPr bwMode="auto">
          <a:xfrm flipH="1">
            <a:off x="304800" y="3457575"/>
            <a:ext cx="2587625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47139" name="矩形 17"/>
          <p:cNvSpPr>
            <a:spLocks noChangeArrowheads="1"/>
          </p:cNvSpPr>
          <p:nvPr/>
        </p:nvSpPr>
        <p:spPr bwMode="auto">
          <a:xfrm>
            <a:off x="1069975" y="3819525"/>
            <a:ext cx="1822450" cy="9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</p:txBody>
      </p:sp>
      <p:sp>
        <p:nvSpPr>
          <p:cNvPr id="47140" name="TextBox 59"/>
          <p:cNvSpPr>
            <a:spLocks noChangeArrowheads="1"/>
          </p:cNvSpPr>
          <p:nvPr/>
        </p:nvSpPr>
        <p:spPr bwMode="auto">
          <a:xfrm flipH="1">
            <a:off x="304800" y="5191125"/>
            <a:ext cx="2587625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47141" name="矩形 17"/>
          <p:cNvSpPr>
            <a:spLocks noChangeArrowheads="1"/>
          </p:cNvSpPr>
          <p:nvPr/>
        </p:nvSpPr>
        <p:spPr bwMode="auto">
          <a:xfrm>
            <a:off x="1069975" y="5553075"/>
            <a:ext cx="1822450" cy="7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在此录入上述图表的描述说明，在此录入图表的描述说明。</a:t>
            </a:r>
          </a:p>
        </p:txBody>
      </p:sp>
      <p:sp>
        <p:nvSpPr>
          <p:cNvPr id="47142" name="TextBox 59"/>
          <p:cNvSpPr>
            <a:spLocks noChangeArrowheads="1"/>
          </p:cNvSpPr>
          <p:nvPr/>
        </p:nvSpPr>
        <p:spPr bwMode="auto">
          <a:xfrm flipH="1">
            <a:off x="9374188" y="1698625"/>
            <a:ext cx="258921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47143" name="矩形 17"/>
          <p:cNvSpPr>
            <a:spLocks noChangeArrowheads="1"/>
          </p:cNvSpPr>
          <p:nvPr/>
        </p:nvSpPr>
        <p:spPr bwMode="auto">
          <a:xfrm>
            <a:off x="9374189" y="2060575"/>
            <a:ext cx="1822450" cy="9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</p:txBody>
      </p:sp>
      <p:sp>
        <p:nvSpPr>
          <p:cNvPr id="47144" name="TextBox 59"/>
          <p:cNvSpPr>
            <a:spLocks noChangeArrowheads="1"/>
          </p:cNvSpPr>
          <p:nvPr/>
        </p:nvSpPr>
        <p:spPr bwMode="auto">
          <a:xfrm flipH="1">
            <a:off x="9374188" y="3465513"/>
            <a:ext cx="258921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47145" name="矩形 17"/>
          <p:cNvSpPr>
            <a:spLocks noChangeArrowheads="1"/>
          </p:cNvSpPr>
          <p:nvPr/>
        </p:nvSpPr>
        <p:spPr bwMode="auto">
          <a:xfrm>
            <a:off x="9374189" y="3827462"/>
            <a:ext cx="1822450" cy="9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</a:t>
            </a:r>
          </a:p>
        </p:txBody>
      </p:sp>
      <p:sp>
        <p:nvSpPr>
          <p:cNvPr id="47146" name="TextBox 59"/>
          <p:cNvSpPr>
            <a:spLocks noChangeArrowheads="1"/>
          </p:cNvSpPr>
          <p:nvPr/>
        </p:nvSpPr>
        <p:spPr bwMode="auto">
          <a:xfrm flipH="1">
            <a:off x="9374188" y="5213350"/>
            <a:ext cx="258921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输入内容</a:t>
            </a:r>
          </a:p>
        </p:txBody>
      </p:sp>
      <p:sp>
        <p:nvSpPr>
          <p:cNvPr id="47147" name="矩形 17"/>
          <p:cNvSpPr>
            <a:spLocks noChangeArrowheads="1"/>
          </p:cNvSpPr>
          <p:nvPr/>
        </p:nvSpPr>
        <p:spPr bwMode="auto">
          <a:xfrm>
            <a:off x="9374189" y="5575300"/>
            <a:ext cx="1822450" cy="7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3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在此录入上述图表的综合描述说明，在此录入。</a:t>
            </a:r>
          </a:p>
        </p:txBody>
      </p:sp>
      <p:grpSp>
        <p:nvGrpSpPr>
          <p:cNvPr id="47148" name="Group 44"/>
          <p:cNvGrpSpPr/>
          <p:nvPr/>
        </p:nvGrpSpPr>
        <p:grpSpPr>
          <a:xfrm>
            <a:off x="3794125" y="3152775"/>
            <a:ext cx="1993900" cy="1998663"/>
            <a:chExt cx="1993900" cy="1998133"/>
          </a:xfrm>
        </p:grpSpPr>
        <p:sp>
          <p:nvSpPr>
            <p:cNvPr id="47153" name="Freeform 10"/>
            <p:cNvSpPr>
              <a:spLocks noChangeArrowheads="1" noEditPoints="1"/>
            </p:cNvSpPr>
            <p:nvPr/>
          </p:nvSpPr>
          <p:spPr bwMode="auto">
            <a:xfrm>
              <a:off x="0" y="0"/>
              <a:ext cx="1993900" cy="1998133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2147483646 h 1090" name="T13"/>
                <a:gd fmla="*/ 2147483646 w 1088" name="T14"/>
                <a:gd fmla="*/ 2147483646 h 1090" name="T15"/>
                <a:gd fmla="*/ 2147483646 w 1088" name="T16"/>
                <a:gd fmla="*/ 2147483646 h 1090" name="T17"/>
                <a:gd fmla="*/ 2147483646 w 1088" name="T18"/>
                <a:gd fmla="*/ 2147483646 h 1090" name="T19"/>
                <a:gd fmla="*/ 2147483646 w 1088" name="T20"/>
                <a:gd fmla="*/ 2147483646 h 1090" name="T21"/>
                <a:gd fmla="*/ 2147483646 w 1088" name="T22"/>
                <a:gd fmla="*/ 2147483646 h 1090" name="T23"/>
                <a:gd fmla="*/ 2147483646 w 1088" name="T24"/>
                <a:gd fmla="*/ 2147483646 h 1090" name="T25"/>
                <a:gd fmla="*/ 2147483646 w 1088" name="T26"/>
                <a:gd fmla="*/ 2147483646 h 1090" name="T27"/>
                <a:gd fmla="*/ 2147483646 w 1088" name="T28"/>
                <a:gd fmla="*/ 2147483646 h 1090" name="T29"/>
                <a:gd fmla="*/ 2147483646 w 1088" name="T30"/>
                <a:gd fmla="*/ 2147483646 h 1090" name="T31"/>
                <a:gd fmla="*/ 2147483646 w 1088" name="T32"/>
                <a:gd fmla="*/ 2147483646 h 1090" name="T33"/>
                <a:gd fmla="*/ 2147483646 w 1088" name="T34"/>
                <a:gd fmla="*/ 2147483646 h 1090" name="T35"/>
                <a:gd fmla="*/ 2147483646 w 1088" name="T36"/>
                <a:gd fmla="*/ 2147483646 h 1090" name="T37"/>
                <a:gd fmla="*/ 2147483646 w 1088" name="T38"/>
                <a:gd fmla="*/ 2147483646 h 1090" name="T39"/>
                <a:gd fmla="*/ 2147483646 w 1088" name="T40"/>
                <a:gd fmla="*/ 2147483646 h 1090" name="T41"/>
                <a:gd fmla="*/ 2147483646 w 1088" name="T42"/>
                <a:gd fmla="*/ 2147483646 h 1090" name="T43"/>
                <a:gd fmla="*/ 2147483646 w 1088" name="T44"/>
                <a:gd fmla="*/ 2147483646 h 1090" name="T45"/>
                <a:gd fmla="*/ 2147483646 w 1088" name="T46"/>
                <a:gd fmla="*/ 2147483646 h 1090" name="T47"/>
                <a:gd fmla="*/ 2147483646 w 1088" name="T48"/>
                <a:gd fmla="*/ 2147483646 h 1090" name="T49"/>
                <a:gd fmla="*/ 2147483646 w 1088" name="T50"/>
                <a:gd fmla="*/ 2147483646 h 1090" name="T51"/>
                <a:gd fmla="*/ 2147483646 w 1088" name="T52"/>
                <a:gd fmla="*/ 2147483646 h 1090" name="T53"/>
                <a:gd fmla="*/ 2147483646 w 1088" name="T54"/>
                <a:gd fmla="*/ 2147483646 h 1090" name="T55"/>
                <a:gd fmla="*/ 2147483646 w 1088" name="T56"/>
                <a:gd fmla="*/ 2147483646 h 1090" name="T57"/>
                <a:gd fmla="*/ 2147483646 w 1088" name="T58"/>
                <a:gd fmla="*/ 2147483646 h 1090" name="T59"/>
                <a:gd fmla="*/ 2147483646 w 1088" name="T60"/>
                <a:gd fmla="*/ 2147483646 h 1090" name="T61"/>
                <a:gd fmla="*/ 2147483646 w 1088" name="T62"/>
                <a:gd fmla="*/ 2147483646 h 1090" name="T63"/>
                <a:gd fmla="*/ 2147483646 w 1088" name="T64"/>
                <a:gd fmla="*/ 2147483646 h 1090" name="T65"/>
                <a:gd fmla="*/ 2147483646 w 1088" name="T66"/>
                <a:gd fmla="*/ 2147483646 h 1090" name="T67"/>
                <a:gd fmla="*/ 2147483646 w 1088" name="T68"/>
                <a:gd fmla="*/ 2147483646 h 1090" name="T69"/>
                <a:gd fmla="*/ 2147483646 w 1088" name="T70"/>
                <a:gd fmla="*/ 2147483646 h 1090" name="T71"/>
                <a:gd fmla="*/ 2147483646 w 1088" name="T72"/>
                <a:gd fmla="*/ 2147483646 h 1090" name="T73"/>
                <a:gd fmla="*/ 2147483646 w 1088" name="T74"/>
                <a:gd fmla="*/ 2147483646 h 1090" name="T75"/>
                <a:gd fmla="*/ 2147483646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8" name="Group 46"/>
            <p:cNvGrpSpPr/>
            <p:nvPr/>
          </p:nvGrpSpPr>
          <p:grpSpPr>
            <a:xfrm>
              <a:off x="601129" y="535046"/>
              <a:ext cx="835377" cy="851864"/>
              <a:chExt cx="379359" cy="386846"/>
            </a:xfrm>
          </p:grpSpPr>
          <p:sp>
            <p:nvSpPr>
              <p:cNvPr id="47155" name="Freeform 36"/>
              <p:cNvSpPr>
                <a:spLocks noChangeArrowheads="1" noEditPoints="1"/>
              </p:cNvSpPr>
              <p:nvPr/>
            </p:nvSpPr>
            <p:spPr bwMode="auto">
              <a:xfrm>
                <a:off x="117301" y="0"/>
                <a:ext cx="262058" cy="262058"/>
              </a:xfrm>
              <a:custGeom>
                <a:gdLst>
                  <a:gd fmla="*/ 2147483646 w 79" name="T0"/>
                  <a:gd fmla="*/ 2147483646 h 79" name="T1"/>
                  <a:gd fmla="*/ 2147483646 w 79" name="T2"/>
                  <a:gd fmla="*/ 2147483646 h 79" name="T3"/>
                  <a:gd fmla="*/ 2147483646 w 79" name="T4"/>
                  <a:gd fmla="*/ 2147483646 h 79" name="T5"/>
                  <a:gd fmla="*/ 2147483646 w 79" name="T6"/>
                  <a:gd fmla="*/ 2147483646 h 79" name="T7"/>
                  <a:gd fmla="*/ 2147483646 w 79" name="T8"/>
                  <a:gd fmla="*/ 2147483646 h 79" name="T9"/>
                  <a:gd fmla="*/ 2147483646 w 79" name="T10"/>
                  <a:gd fmla="*/ 2147483646 h 79" name="T11"/>
                  <a:gd fmla="*/ 2147483646 w 79" name="T12"/>
                  <a:gd fmla="*/ 2147483646 h 79" name="T13"/>
                  <a:gd fmla="*/ 2147483646 w 79" name="T14"/>
                  <a:gd fmla="*/ 2147483646 h 79" name="T15"/>
                  <a:gd fmla="*/ 2147483646 w 79" name="T16"/>
                  <a:gd fmla="*/ 2147483646 h 79" name="T17"/>
                  <a:gd fmla="*/ 2147483646 w 79" name="T18"/>
                  <a:gd fmla="*/ 2147483646 h 79" name="T19"/>
                  <a:gd fmla="*/ 2147483646 w 79" name="T20"/>
                  <a:gd fmla="*/ 2147483646 h 79" name="T21"/>
                  <a:gd fmla="*/ 2147483646 w 79" name="T22"/>
                  <a:gd fmla="*/ 2147483646 h 79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79" name="T36"/>
                  <a:gd fmla="*/ 0 h 79" name="T37"/>
                  <a:gd fmla="*/ 79 w 79" name="T38"/>
                  <a:gd fmla="*/ 79 h 79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79" w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47156" name="Freeform 37"/>
              <p:cNvSpPr>
                <a:spLocks noChangeArrowheads="1"/>
              </p:cNvSpPr>
              <p:nvPr/>
            </p:nvSpPr>
            <p:spPr bwMode="auto">
              <a:xfrm>
                <a:off x="0" y="222124"/>
                <a:ext cx="159730" cy="164722"/>
              </a:xfrm>
              <a:custGeom>
                <a:gdLst>
                  <a:gd fmla="*/ 0 w 64" name="T0"/>
                  <a:gd fmla="*/ 2147483646 h 66" name="T1"/>
                  <a:gd fmla="*/ 2147483646 w 64" name="T2"/>
                  <a:gd fmla="*/ 2147483646 h 66" name="T3"/>
                  <a:gd fmla="*/ 2147483646 w 64" name="T4"/>
                  <a:gd fmla="*/ 2147483646 h 66" name="T5"/>
                  <a:gd fmla="*/ 2147483646 w 64" name="T6"/>
                  <a:gd fmla="*/ 0 h 66" name="T7"/>
                  <a:gd fmla="*/ 0 w 64" name="T8"/>
                  <a:gd fmla="*/ 2147483646 h 6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4" name="T15"/>
                  <a:gd fmla="*/ 0 h 66" name="T16"/>
                  <a:gd fmla="*/ 64 w 64" name="T17"/>
                  <a:gd fmla="*/ 66 h 6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66" w="64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47157" name="Freeform 38"/>
              <p:cNvSpPr>
                <a:spLocks noChangeArrowheads="1"/>
              </p:cNvSpPr>
              <p:nvPr/>
            </p:nvSpPr>
            <p:spPr bwMode="auto">
              <a:xfrm>
                <a:off x="252073" y="87352"/>
                <a:ext cx="99831" cy="119797"/>
              </a:xfrm>
              <a:custGeom>
                <a:gdLst>
                  <a:gd fmla="*/ 2147483646 w 30" name="T0"/>
                  <a:gd fmla="*/ 0 h 36" name="T1"/>
                  <a:gd fmla="*/ 0 w 30" name="T2"/>
                  <a:gd fmla="*/ 2147483646 h 36" name="T3"/>
                  <a:gd fmla="*/ 2147483646 w 30" name="T4"/>
                  <a:gd fmla="*/ 2147483646 h 36" name="T5"/>
                  <a:gd fmla="*/ 2147483646 w 30" name="T6"/>
                  <a:gd fmla="*/ 0 h 36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30" name="T12"/>
                  <a:gd fmla="*/ 0 h 36" name="T13"/>
                  <a:gd fmla="*/ 30 w 30" name="T14"/>
                  <a:gd fmla="*/ 36 h 36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36" w="30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47154" name="Group 50"/>
          <p:cNvGrpSpPr/>
          <p:nvPr/>
        </p:nvGrpSpPr>
        <p:grpSpPr>
          <a:xfrm>
            <a:off x="6935788" y="2416175"/>
            <a:ext cx="1074737" cy="1076325"/>
            <a:chExt cx="1073832" cy="1076112"/>
          </a:xfrm>
        </p:grpSpPr>
        <p:sp>
          <p:nvSpPr>
            <p:cNvPr id="9" name="Freeform 10"/>
            <p:cNvSpPr>
              <a:spLocks noChangeArrowheads="1" noEditPoints="1"/>
            </p:cNvSpPr>
            <p:nvPr/>
          </p:nvSpPr>
          <p:spPr bwMode="auto">
            <a:xfrm>
              <a:off x="0" y="0"/>
              <a:ext cx="1073832" cy="1076112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2147483646 h 1090" name="T13"/>
                <a:gd fmla="*/ 2147483646 w 1088" name="T14"/>
                <a:gd fmla="*/ 2147483646 h 1090" name="T15"/>
                <a:gd fmla="*/ 2147483646 w 1088" name="T16"/>
                <a:gd fmla="*/ 2147483646 h 1090" name="T17"/>
                <a:gd fmla="*/ 2147483646 w 1088" name="T18"/>
                <a:gd fmla="*/ 2147483646 h 1090" name="T19"/>
                <a:gd fmla="*/ 2147483646 w 1088" name="T20"/>
                <a:gd fmla="*/ 2147483646 h 1090" name="T21"/>
                <a:gd fmla="*/ 2147483646 w 1088" name="T22"/>
                <a:gd fmla="*/ 2147483646 h 1090" name="T23"/>
                <a:gd fmla="*/ 2147483646 w 1088" name="T24"/>
                <a:gd fmla="*/ 2147483646 h 1090" name="T25"/>
                <a:gd fmla="*/ 2147483646 w 1088" name="T26"/>
                <a:gd fmla="*/ 2147483646 h 1090" name="T27"/>
                <a:gd fmla="*/ 2147483646 w 1088" name="T28"/>
                <a:gd fmla="*/ 2147483646 h 1090" name="T29"/>
                <a:gd fmla="*/ 2147483646 w 1088" name="T30"/>
                <a:gd fmla="*/ 2147483646 h 1090" name="T31"/>
                <a:gd fmla="*/ 2147483646 w 1088" name="T32"/>
                <a:gd fmla="*/ 2147483646 h 1090" name="T33"/>
                <a:gd fmla="*/ 2147483646 w 1088" name="T34"/>
                <a:gd fmla="*/ 2147483646 h 1090" name="T35"/>
                <a:gd fmla="*/ 2147483646 w 1088" name="T36"/>
                <a:gd fmla="*/ 2147483646 h 1090" name="T37"/>
                <a:gd fmla="*/ 2147483646 w 1088" name="T38"/>
                <a:gd fmla="*/ 2147483646 h 1090" name="T39"/>
                <a:gd fmla="*/ 2147483646 w 1088" name="T40"/>
                <a:gd fmla="*/ 2147483646 h 1090" name="T41"/>
                <a:gd fmla="*/ 2147483646 w 1088" name="T42"/>
                <a:gd fmla="*/ 2147483646 h 1090" name="T43"/>
                <a:gd fmla="*/ 2147483646 w 1088" name="T44"/>
                <a:gd fmla="*/ 2147483646 h 1090" name="T45"/>
                <a:gd fmla="*/ 2147483646 w 1088" name="T46"/>
                <a:gd fmla="*/ 2147483646 h 1090" name="T47"/>
                <a:gd fmla="*/ 2147483646 w 1088" name="T48"/>
                <a:gd fmla="*/ 2147483646 h 1090" name="T49"/>
                <a:gd fmla="*/ 2147483646 w 1088" name="T50"/>
                <a:gd fmla="*/ 2147483646 h 1090" name="T51"/>
                <a:gd fmla="*/ 2147483646 w 1088" name="T52"/>
                <a:gd fmla="*/ 2147483646 h 1090" name="T53"/>
                <a:gd fmla="*/ 2147483646 w 1088" name="T54"/>
                <a:gd fmla="*/ 2147483646 h 1090" name="T55"/>
                <a:gd fmla="*/ 2147483646 w 1088" name="T56"/>
                <a:gd fmla="*/ 2147483646 h 1090" name="T57"/>
                <a:gd fmla="*/ 2147483646 w 1088" name="T58"/>
                <a:gd fmla="*/ 2147483646 h 1090" name="T59"/>
                <a:gd fmla="*/ 2147483646 w 1088" name="T60"/>
                <a:gd fmla="*/ 2147483646 h 1090" name="T61"/>
                <a:gd fmla="*/ 2147483646 w 1088" name="T62"/>
                <a:gd fmla="*/ 2147483646 h 1090" name="T63"/>
                <a:gd fmla="*/ 2147483646 w 1088" name="T64"/>
                <a:gd fmla="*/ 2147483646 h 1090" name="T65"/>
                <a:gd fmla="*/ 2147483646 w 1088" name="T66"/>
                <a:gd fmla="*/ 2147483646 h 1090" name="T67"/>
                <a:gd fmla="*/ 2147483646 w 1088" name="T68"/>
                <a:gd fmla="*/ 2147483646 h 1090" name="T69"/>
                <a:gd fmla="*/ 2147483646 w 1088" name="T70"/>
                <a:gd fmla="*/ 2147483646 h 1090" name="T71"/>
                <a:gd fmla="*/ 2147483646 w 1088" name="T72"/>
                <a:gd fmla="*/ 2147483646 h 1090" name="T73"/>
                <a:gd fmla="*/ 2147483646 w 1088" name="T74"/>
                <a:gd fmla="*/ 2147483646 h 1090" name="T75"/>
                <a:gd fmla="*/ 2147483646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47149" name="Group 52"/>
            <p:cNvGrpSpPr/>
            <p:nvPr/>
          </p:nvGrpSpPr>
          <p:grpSpPr>
            <a:xfrm>
              <a:off x="264472" y="285377"/>
              <a:ext cx="578264" cy="529199"/>
              <a:chExt cx="411805" cy="376863"/>
            </a:xfrm>
          </p:grpSpPr>
          <p:sp>
            <p:nvSpPr>
              <p:cNvPr id="47150" name="Oval 52"/>
              <p:cNvSpPr>
                <a:spLocks noChangeArrowheads="1"/>
              </p:cNvSpPr>
              <p:nvPr/>
            </p:nvSpPr>
            <p:spPr bwMode="auto">
              <a:xfrm>
                <a:off x="47419" y="299494"/>
                <a:ext cx="44924" cy="4242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47151" name="Oval 53"/>
              <p:cNvSpPr>
                <a:spLocks noChangeArrowheads="1"/>
              </p:cNvSpPr>
              <p:nvPr/>
            </p:nvSpPr>
            <p:spPr bwMode="auto">
              <a:xfrm>
                <a:off x="22462" y="349409"/>
                <a:ext cx="24958" cy="2745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47152" name="Freeform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1805" cy="292007"/>
              </a:xfrm>
              <a:custGeom>
                <a:gdLst>
                  <a:gd fmla="*/ 2147483646 w 124" name="T0"/>
                  <a:gd fmla="*/ 2147483646 h 88" name="T1"/>
                  <a:gd fmla="*/ 2147483646 w 124" name="T2"/>
                  <a:gd fmla="*/ 2147483646 h 88" name="T3"/>
                  <a:gd fmla="*/ 2147483646 w 124" name="T4"/>
                  <a:gd fmla="*/ 2147483646 h 88" name="T5"/>
                  <a:gd fmla="*/ 2147483646 w 124" name="T6"/>
                  <a:gd fmla="*/ 0 h 88" name="T7"/>
                  <a:gd fmla="*/ 2147483646 w 124" name="T8"/>
                  <a:gd fmla="*/ 2147483646 h 88" name="T9"/>
                  <a:gd fmla="*/ 2147483646 w 124" name="T10"/>
                  <a:gd fmla="*/ 0 h 88" name="T11"/>
                  <a:gd fmla="*/ 2147483646 w 124" name="T12"/>
                  <a:gd fmla="*/ 2147483646 h 88" name="T13"/>
                  <a:gd fmla="*/ 2147483646 w 124" name="T14"/>
                  <a:gd fmla="*/ 2147483646 h 88" name="T15"/>
                  <a:gd fmla="*/ 0 w 124" name="T16"/>
                  <a:gd fmla="*/ 2147483646 h 88" name="T17"/>
                  <a:gd fmla="*/ 2147483646 w 124" name="T18"/>
                  <a:gd fmla="*/ 2147483646 h 88" name="T19"/>
                  <a:gd fmla="*/ 0 w 124" name="T20"/>
                  <a:gd fmla="*/ 2147483646 h 88" name="T21"/>
                  <a:gd fmla="*/ 2147483646 w 124" name="T22"/>
                  <a:gd fmla="*/ 2147483646 h 88" name="T23"/>
                  <a:gd fmla="*/ 2147483646 w 124" name="T24"/>
                  <a:gd fmla="*/ 2147483646 h 88" name="T25"/>
                  <a:gd fmla="*/ 2147483646 w 124" name="T26"/>
                  <a:gd fmla="*/ 2147483646 h 88" name="T27"/>
                  <a:gd fmla="*/ 2147483646 w 124" name="T28"/>
                  <a:gd fmla="*/ 2147483646 h 88" name="T29"/>
                  <a:gd fmla="*/ 2147483646 w 124" name="T30"/>
                  <a:gd fmla="*/ 2147483646 h 88" name="T31"/>
                  <a:gd fmla="*/ 2147483646 w 124" name="T32"/>
                  <a:gd fmla="*/ 2147483646 h 88" name="T33"/>
                  <a:gd fmla="*/ 2147483646 w 124" name="T34"/>
                  <a:gd fmla="*/ 2147483646 h 88" name="T35"/>
                  <a:gd fmla="*/ 2147483646 w 124" name="T36"/>
                  <a:gd fmla="*/ 2147483646 h 88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w 124" name="T57"/>
                  <a:gd fmla="*/ 0 h 88" name="T58"/>
                  <a:gd fmla="*/ 124 w 124" name="T59"/>
                  <a:gd fmla="*/ 88 h 88" name="T60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T60" l="T57" r="T59" t="T58"/>
                <a:pathLst>
                  <a:path h="88" w="124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47160" name="Group 56"/>
          <p:cNvGrpSpPr/>
          <p:nvPr/>
        </p:nvGrpSpPr>
        <p:grpSpPr>
          <a:xfrm>
            <a:off x="5359400" y="2149475"/>
            <a:ext cx="1535113" cy="1539875"/>
            <a:chExt cx="1535131" cy="1538389"/>
          </a:xfrm>
        </p:grpSpPr>
        <p:sp>
          <p:nvSpPr>
            <p:cNvPr id="10" name="Freeform 10"/>
            <p:cNvSpPr>
              <a:spLocks noChangeArrowheads="1" noEditPoints="1"/>
            </p:cNvSpPr>
            <p:nvPr/>
          </p:nvSpPr>
          <p:spPr bwMode="auto">
            <a:xfrm>
              <a:off x="0" y="0"/>
              <a:ext cx="1535131" cy="1538389"/>
            </a:xfrm>
            <a:custGeom>
              <a:gdLst>
                <a:gd fmla="*/ 2147483646 w 1088" name="T0"/>
                <a:gd fmla="*/ 2147483646 h 1090" name="T1"/>
                <a:gd fmla="*/ 2147483646 w 1088" name="T2"/>
                <a:gd fmla="*/ 2147483646 h 1090" name="T3"/>
                <a:gd fmla="*/ 2147483646 w 1088" name="T4"/>
                <a:gd fmla="*/ 2147483646 h 1090" name="T5"/>
                <a:gd fmla="*/ 2147483646 w 1088" name="T6"/>
                <a:gd fmla="*/ 2147483646 h 1090" name="T7"/>
                <a:gd fmla="*/ 2147483646 w 1088" name="T8"/>
                <a:gd fmla="*/ 2147483646 h 1090" name="T9"/>
                <a:gd fmla="*/ 2147483646 w 1088" name="T10"/>
                <a:gd fmla="*/ 2147483646 h 1090" name="T11"/>
                <a:gd fmla="*/ 2147483646 w 1088" name="T12"/>
                <a:gd fmla="*/ 2147483646 h 1090" name="T13"/>
                <a:gd fmla="*/ 2147483646 w 1088" name="T14"/>
                <a:gd fmla="*/ 2147483646 h 1090" name="T15"/>
                <a:gd fmla="*/ 2147483646 w 1088" name="T16"/>
                <a:gd fmla="*/ 2147483646 h 1090" name="T17"/>
                <a:gd fmla="*/ 2147483646 w 1088" name="T18"/>
                <a:gd fmla="*/ 2147483646 h 1090" name="T19"/>
                <a:gd fmla="*/ 2147483646 w 1088" name="T20"/>
                <a:gd fmla="*/ 2147483646 h 1090" name="T21"/>
                <a:gd fmla="*/ 2147483646 w 1088" name="T22"/>
                <a:gd fmla="*/ 2147483646 h 1090" name="T23"/>
                <a:gd fmla="*/ 2147483646 w 1088" name="T24"/>
                <a:gd fmla="*/ 2147483646 h 1090" name="T25"/>
                <a:gd fmla="*/ 2147483646 w 1088" name="T26"/>
                <a:gd fmla="*/ 2147483646 h 1090" name="T27"/>
                <a:gd fmla="*/ 2147483646 w 1088" name="T28"/>
                <a:gd fmla="*/ 2147483646 h 1090" name="T29"/>
                <a:gd fmla="*/ 2147483646 w 1088" name="T30"/>
                <a:gd fmla="*/ 2147483646 h 1090" name="T31"/>
                <a:gd fmla="*/ 2147483646 w 1088" name="T32"/>
                <a:gd fmla="*/ 2147483646 h 1090" name="T33"/>
                <a:gd fmla="*/ 2147483646 w 1088" name="T34"/>
                <a:gd fmla="*/ 2147483646 h 1090" name="T35"/>
                <a:gd fmla="*/ 2147483646 w 1088" name="T36"/>
                <a:gd fmla="*/ 2147483646 h 1090" name="T37"/>
                <a:gd fmla="*/ 2147483646 w 1088" name="T38"/>
                <a:gd fmla="*/ 2147483646 h 1090" name="T39"/>
                <a:gd fmla="*/ 2147483646 w 1088" name="T40"/>
                <a:gd fmla="*/ 2147483646 h 1090" name="T41"/>
                <a:gd fmla="*/ 2147483646 w 1088" name="T42"/>
                <a:gd fmla="*/ 2147483646 h 1090" name="T43"/>
                <a:gd fmla="*/ 2147483646 w 1088" name="T44"/>
                <a:gd fmla="*/ 2147483646 h 1090" name="T45"/>
                <a:gd fmla="*/ 2147483646 w 1088" name="T46"/>
                <a:gd fmla="*/ 2147483646 h 1090" name="T47"/>
                <a:gd fmla="*/ 2147483646 w 1088" name="T48"/>
                <a:gd fmla="*/ 2147483646 h 1090" name="T49"/>
                <a:gd fmla="*/ 2147483646 w 1088" name="T50"/>
                <a:gd fmla="*/ 2147483646 h 1090" name="T51"/>
                <a:gd fmla="*/ 2147483646 w 1088" name="T52"/>
                <a:gd fmla="*/ 2147483646 h 1090" name="T53"/>
                <a:gd fmla="*/ 2147483646 w 1088" name="T54"/>
                <a:gd fmla="*/ 2147483646 h 1090" name="T55"/>
                <a:gd fmla="*/ 2147483646 w 1088" name="T56"/>
                <a:gd fmla="*/ 2147483646 h 1090" name="T57"/>
                <a:gd fmla="*/ 2147483646 w 1088" name="T58"/>
                <a:gd fmla="*/ 2147483646 h 1090" name="T59"/>
                <a:gd fmla="*/ 2147483646 w 1088" name="T60"/>
                <a:gd fmla="*/ 2147483646 h 1090" name="T61"/>
                <a:gd fmla="*/ 2147483646 w 1088" name="T62"/>
                <a:gd fmla="*/ 2147483646 h 1090" name="T63"/>
                <a:gd fmla="*/ 2147483646 w 1088" name="T64"/>
                <a:gd fmla="*/ 2147483646 h 1090" name="T65"/>
                <a:gd fmla="*/ 2147483646 w 1088" name="T66"/>
                <a:gd fmla="*/ 2147483646 h 1090" name="T67"/>
                <a:gd fmla="*/ 2147483646 w 1088" name="T68"/>
                <a:gd fmla="*/ 2147483646 h 1090" name="T69"/>
                <a:gd fmla="*/ 2147483646 w 1088" name="T70"/>
                <a:gd fmla="*/ 2147483646 h 1090" name="T71"/>
                <a:gd fmla="*/ 2147483646 w 1088" name="T72"/>
                <a:gd fmla="*/ 2147483646 h 1090" name="T73"/>
                <a:gd fmla="*/ 2147483646 w 1088" name="T74"/>
                <a:gd fmla="*/ 2147483646 h 1090" name="T75"/>
                <a:gd fmla="*/ 2147483646 w 1088" name="T76"/>
                <a:gd fmla="*/ 2147483646 h 1090" name="T77"/>
                <a:gd fmla="*/ 2147483646 w 1088" name="T78"/>
                <a:gd fmla="*/ 2147483646 h 1090" name="T79"/>
                <a:gd fmla="*/ 2147483646 w 1088" name="T80"/>
                <a:gd fmla="*/ 2147483646 h 1090" name="T81"/>
                <a:gd fmla="*/ 2147483646 w 1088" name="T82"/>
                <a:gd fmla="*/ 2147483646 h 1090" name="T83"/>
                <a:gd fmla="*/ 2147483646 w 1088" name="T84"/>
                <a:gd fmla="*/ 2147483646 h 1090" name="T85"/>
                <a:gd fmla="*/ 2147483646 w 1088" name="T86"/>
                <a:gd fmla="*/ 2147483646 h 1090" name="T87"/>
                <a:gd fmla="*/ 2147483646 w 1088" name="T88"/>
                <a:gd fmla="*/ 2147483646 h 1090" name="T89"/>
                <a:gd fmla="*/ 2147483646 w 1088" name="T90"/>
                <a:gd fmla="*/ 2147483646 h 1090" name="T91"/>
                <a:gd fmla="*/ 2147483646 w 1088" name="T92"/>
                <a:gd fmla="*/ 2147483646 h 1090" name="T93"/>
                <a:gd fmla="*/ 2147483646 w 1088" name="T94"/>
                <a:gd fmla="*/ 2147483646 h 1090" name="T95"/>
                <a:gd fmla="*/ 2147483646 w 1088" name="T96"/>
                <a:gd fmla="*/ 2147483646 h 1090" name="T97"/>
                <a:gd fmla="*/ 2147483646 w 1088" name="T98"/>
                <a:gd fmla="*/ 2147483646 h 1090" name="T99"/>
                <a:gd fmla="*/ 2147483646 w 1088" name="T100"/>
                <a:gd fmla="*/ 2147483646 h 1090" name="T101"/>
                <a:gd fmla="*/ 2147483646 w 1088" name="T102"/>
                <a:gd fmla="*/ 2147483646 h 1090" name="T103"/>
                <a:gd fmla="*/ 2147483646 w 1088" name="T104"/>
                <a:gd fmla="*/ 2147483646 h 1090" name="T105"/>
                <a:gd fmla="*/ 2147483646 w 1088" name="T106"/>
                <a:gd fmla="*/ 2147483646 h 1090" name="T107"/>
                <a:gd fmla="*/ 2147483646 w 1088" name="T108"/>
                <a:gd fmla="*/ 2147483646 h 1090" name="T109"/>
                <a:gd fmla="*/ 2147483646 w 1088" name="T110"/>
                <a:gd fmla="*/ 2147483646 h 1090" name="T111"/>
                <a:gd fmla="*/ 2147483646 w 1088" name="T112"/>
                <a:gd fmla="*/ 2147483646 h 1090" name="T113"/>
                <a:gd fmla="*/ 2147483646 w 1088" name="T114"/>
                <a:gd fmla="*/ 2147483646 h 1090" name="T115"/>
                <a:gd fmla="*/ 2147483646 w 1088" name="T116"/>
                <a:gd fmla="*/ 2147483646 h 1090" name="T117"/>
                <a:gd fmla="*/ 2147483646 w 1088" name="T118"/>
                <a:gd fmla="*/ 2147483646 h 1090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1088" name="T180"/>
                <a:gd fmla="*/ 0 h 1090" name="T181"/>
                <a:gd fmla="*/ 1088 w 1088" name="T182"/>
                <a:gd fmla="*/ 1090 h 1090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090" w="1088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1" name="Freeform 55"/>
            <p:cNvSpPr>
              <a:spLocks noChangeArrowheads="1" noEditPoints="1"/>
            </p:cNvSpPr>
            <p:nvPr/>
          </p:nvSpPr>
          <p:spPr bwMode="auto">
            <a:xfrm>
              <a:off x="440098" y="453779"/>
              <a:ext cx="643516" cy="673448"/>
            </a:xfrm>
            <a:custGeom>
              <a:gdLst>
                <a:gd fmla="*/ 2147483646 w 129" name="T0"/>
                <a:gd fmla="*/ 2147483646 h 135" name="T1"/>
                <a:gd fmla="*/ 2147483646 w 129" name="T2"/>
                <a:gd fmla="*/ 2147483646 h 135" name="T3"/>
                <a:gd fmla="*/ 2147483646 w 129" name="T4"/>
                <a:gd fmla="*/ 2147483646 h 135" name="T5"/>
                <a:gd fmla="*/ 2147483646 w 129" name="T6"/>
                <a:gd fmla="*/ 2147483646 h 135" name="T7"/>
                <a:gd fmla="*/ 2147483646 w 129" name="T8"/>
                <a:gd fmla="*/ 2147483646 h 135" name="T9"/>
                <a:gd fmla="*/ 2147483646 w 129" name="T10"/>
                <a:gd fmla="*/ 2147483646 h 135" name="T11"/>
                <a:gd fmla="*/ 2147483646 w 129" name="T12"/>
                <a:gd fmla="*/ 2147483646 h 135" name="T13"/>
                <a:gd fmla="*/ 2147483646 w 129" name="T14"/>
                <a:gd fmla="*/ 0 h 135" name="T15"/>
                <a:gd fmla="*/ 2147483646 w 129" name="T16"/>
                <a:gd fmla="*/ 0 h 135" name="T17"/>
                <a:gd fmla="*/ 2147483646 w 129" name="T18"/>
                <a:gd fmla="*/ 2147483646 h 135" name="T19"/>
                <a:gd fmla="*/ 2147483646 w 129" name="T20"/>
                <a:gd fmla="*/ 2147483646 h 135" name="T21"/>
                <a:gd fmla="*/ 2147483646 w 129" name="T22"/>
                <a:gd fmla="*/ 2147483646 h 135" name="T23"/>
                <a:gd fmla="*/ 2147483646 w 129" name="T24"/>
                <a:gd fmla="*/ 2147483646 h 135" name="T25"/>
                <a:gd fmla="*/ 2147483646 w 129" name="T26"/>
                <a:gd fmla="*/ 2147483646 h 135" name="T27"/>
                <a:gd fmla="*/ 2147483646 w 129" name="T28"/>
                <a:gd fmla="*/ 2147483646 h 135" name="T29"/>
                <a:gd fmla="*/ 2147483646 w 129" name="T30"/>
                <a:gd fmla="*/ 2147483646 h 135" name="T31"/>
                <a:gd fmla="*/ 2147483646 w 129" name="T32"/>
                <a:gd fmla="*/ 2147483646 h 135" name="T33"/>
                <a:gd fmla="*/ 2147483646 w 129" name="T34"/>
                <a:gd fmla="*/ 2147483646 h 135" name="T35"/>
                <a:gd fmla="*/ 2147483646 w 129" name="T36"/>
                <a:gd fmla="*/ 2147483646 h 135" name="T37"/>
                <a:gd fmla="*/ 2147483646 w 129" name="T38"/>
                <a:gd fmla="*/ 2147483646 h 135" name="T39"/>
                <a:gd fmla="*/ 2147483646 w 129" name="T40"/>
                <a:gd fmla="*/ 2147483646 h 135" name="T41"/>
                <a:gd fmla="*/ 2147483646 w 129" name="T42"/>
                <a:gd fmla="*/ 2147483646 h 135" name="T43"/>
                <a:gd fmla="*/ 2147483646 w 129" name="T44"/>
                <a:gd fmla="*/ 2147483646 h 135" name="T45"/>
                <a:gd fmla="*/ 2147483646 w 129" name="T46"/>
                <a:gd fmla="*/ 2147483646 h 135" name="T47"/>
                <a:gd fmla="*/ 2147483646 w 129" name="T48"/>
                <a:gd fmla="*/ 2147483646 h 135" name="T49"/>
                <a:gd fmla="*/ 2147483646 w 129" name="T50"/>
                <a:gd fmla="*/ 2147483646 h 135" name="T51"/>
                <a:gd fmla="*/ 2147483646 w 129" name="T52"/>
                <a:gd fmla="*/ 2147483646 h 135" name="T53"/>
                <a:gd fmla="*/ 2147483646 w 129" name="T54"/>
                <a:gd fmla="*/ 2147483646 h 135" name="T55"/>
                <a:gd fmla="*/ 2147483646 w 129" name="T56"/>
                <a:gd fmla="*/ 2147483646 h 135" name="T57"/>
                <a:gd fmla="*/ 2147483646 w 129" name="T58"/>
                <a:gd fmla="*/ 2147483646 h 135" name="T59"/>
                <a:gd fmla="*/ 2147483646 w 129" name="T60"/>
                <a:gd fmla="*/ 2147483646 h 135" name="T61"/>
                <a:gd fmla="*/ 2147483646 w 129" name="T62"/>
                <a:gd fmla="*/ 2147483646 h 135" name="T63"/>
                <a:gd fmla="*/ 2147483646 w 129" name="T64"/>
                <a:gd fmla="*/ 2147483646 h 135" name="T65"/>
                <a:gd fmla="*/ 2147483646 w 129" name="T66"/>
                <a:gd fmla="*/ 2147483646 h 135" name="T67"/>
                <a:gd fmla="*/ 2147483646 w 129" name="T68"/>
                <a:gd fmla="*/ 2147483646 h 135" name="T69"/>
                <a:gd fmla="*/ 2147483646 w 129" name="T70"/>
                <a:gd fmla="*/ 2147483646 h 135" name="T71"/>
                <a:gd fmla="*/ 2147483646 w 129" name="T72"/>
                <a:gd fmla="*/ 2147483646 h 135" name="T73"/>
                <a:gd fmla="*/ 2147483646 w 129" name="T74"/>
                <a:gd fmla="*/ 2147483646 h 135" name="T75"/>
                <a:gd fmla="*/ 2147483646 w 129" name="T76"/>
                <a:gd fmla="*/ 2147483646 h 135" name="T77"/>
                <a:gd fmla="*/ 2147483646 w 129" name="T78"/>
                <a:gd fmla="*/ 2147483646 h 135" name="T79"/>
                <a:gd fmla="*/ 2147483646 w 129" name="T80"/>
                <a:gd fmla="*/ 2147483646 h 135" name="T81"/>
                <a:gd fmla="*/ 2147483646 w 129" name="T82"/>
                <a:gd fmla="*/ 2147483646 h 135" name="T83"/>
                <a:gd fmla="*/ 2147483646 w 129" name="T84"/>
                <a:gd fmla="*/ 2147483646 h 135" name="T85"/>
                <a:gd fmla="*/ 2147483646 w 129" name="T86"/>
                <a:gd fmla="*/ 2147483646 h 135" name="T87"/>
                <a:gd fmla="*/ 2147483646 w 129" name="T88"/>
                <a:gd fmla="*/ 2147483646 h 135" name="T89"/>
                <a:gd fmla="*/ 2147483646 w 129" name="T90"/>
                <a:gd fmla="*/ 2147483646 h 135" name="T91"/>
                <a:gd fmla="*/ 2147483646 w 129" name="T92"/>
                <a:gd fmla="*/ 2147483646 h 135" name="T93"/>
                <a:gd fmla="*/ 2147483646 w 129" name="T94"/>
                <a:gd fmla="*/ 2147483646 h 135" name="T95"/>
                <a:gd fmla="*/ 2147483646 w 129" name="T96"/>
                <a:gd fmla="*/ 2147483646 h 135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129" name="T147"/>
                <a:gd fmla="*/ 0 h 135" name="T148"/>
                <a:gd fmla="*/ 129 w 129" name="T149"/>
                <a:gd fmla="*/ 135 h 135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135" w="129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47163" name="Group 59"/>
          <p:cNvGrpSpPr/>
          <p:nvPr/>
        </p:nvGrpSpPr>
        <p:grpSpPr>
          <a:xfrm>
            <a:off x="7070725" y="3492500"/>
            <a:ext cx="1522413" cy="1538288"/>
            <a:chExt cx="1521883" cy="1538389"/>
          </a:xfrm>
        </p:grpSpPr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521883" cy="1538389"/>
            </a:xfrm>
            <a:custGeom>
              <a:gdLst>
                <a:gd fmla="*/ 2147483646 w 1064" name="T0"/>
                <a:gd fmla="*/ 2147483646 h 1077" name="T1"/>
                <a:gd fmla="*/ 2147483646 w 1064" name="T2"/>
                <a:gd fmla="*/ 2147483646 h 1077" name="T3"/>
                <a:gd fmla="*/ 2147483646 w 1064" name="T4"/>
                <a:gd fmla="*/ 2147483646 h 1077" name="T5"/>
                <a:gd fmla="*/ 2147483646 w 1064" name="T6"/>
                <a:gd fmla="*/ 2147483646 h 1077" name="T7"/>
                <a:gd fmla="*/ 2147483646 w 1064" name="T8"/>
                <a:gd fmla="*/ 2147483646 h 1077" name="T9"/>
                <a:gd fmla="*/ 2147483646 w 1064" name="T10"/>
                <a:gd fmla="*/ 2147483646 h 1077" name="T11"/>
                <a:gd fmla="*/ 2147483646 w 1064" name="T12"/>
                <a:gd fmla="*/ 2147483646 h 1077" name="T13"/>
                <a:gd fmla="*/ 2147483646 w 1064" name="T14"/>
                <a:gd fmla="*/ 2147483646 h 1077" name="T15"/>
                <a:gd fmla="*/ 2147483646 w 1064" name="T16"/>
                <a:gd fmla="*/ 2147483646 h 1077" name="T17"/>
                <a:gd fmla="*/ 2147483646 w 1064" name="T18"/>
                <a:gd fmla="*/ 2147483646 h 1077" name="T19"/>
                <a:gd fmla="*/ 2147483646 w 1064" name="T20"/>
                <a:gd fmla="*/ 2147483646 h 1077" name="T21"/>
                <a:gd fmla="*/ 2147483646 w 1064" name="T22"/>
                <a:gd fmla="*/ 2147483646 h 1077" name="T23"/>
                <a:gd fmla="*/ 2147483646 w 1064" name="T24"/>
                <a:gd fmla="*/ 2147483646 h 1077" name="T25"/>
                <a:gd fmla="*/ 2147483646 w 1064" name="T26"/>
                <a:gd fmla="*/ 2147483646 h 1077" name="T27"/>
                <a:gd fmla="*/ 2147483646 w 1064" name="T28"/>
                <a:gd fmla="*/ 2147483646 h 1077" name="T29"/>
                <a:gd fmla="*/ 2147483646 w 1064" name="T30"/>
                <a:gd fmla="*/ 2147483646 h 1077" name="T31"/>
                <a:gd fmla="*/ 2147483646 w 1064" name="T32"/>
                <a:gd fmla="*/ 2147483646 h 1077" name="T33"/>
                <a:gd fmla="*/ 2147483646 w 1064" name="T34"/>
                <a:gd fmla="*/ 2147483646 h 1077" name="T35"/>
                <a:gd fmla="*/ 2147483646 w 1064" name="T36"/>
                <a:gd fmla="*/ 2147483646 h 1077" name="T37"/>
                <a:gd fmla="*/ 2147483646 w 1064" name="T38"/>
                <a:gd fmla="*/ 2147483646 h 1077" name="T39"/>
                <a:gd fmla="*/ 2147483646 w 1064" name="T40"/>
                <a:gd fmla="*/ 2147483646 h 1077" name="T41"/>
                <a:gd fmla="*/ 2147483646 w 1064" name="T42"/>
                <a:gd fmla="*/ 2147483646 h 1077" name="T43"/>
                <a:gd fmla="*/ 2147483646 w 1064" name="T44"/>
                <a:gd fmla="*/ 2147483646 h 1077" name="T45"/>
                <a:gd fmla="*/ 2147483646 w 1064" name="T46"/>
                <a:gd fmla="*/ 2147483646 h 1077" name="T47"/>
                <a:gd fmla="*/ 2147483646 w 1064" name="T48"/>
                <a:gd fmla="*/ 2147483646 h 1077" name="T49"/>
                <a:gd fmla="*/ 2147483646 w 1064" name="T50"/>
                <a:gd fmla="*/ 2147483646 h 1077" name="T51"/>
                <a:gd fmla="*/ 2147483646 w 1064" name="T52"/>
                <a:gd fmla="*/ 2147483646 h 1077" name="T53"/>
                <a:gd fmla="*/ 2147483646 w 1064" name="T54"/>
                <a:gd fmla="*/ 2147483646 h 1077" name="T55"/>
                <a:gd fmla="*/ 2147483646 w 1064" name="T56"/>
                <a:gd fmla="*/ 2147483646 h 1077" name="T57"/>
                <a:gd fmla="*/ 2147483646 w 1064" name="T58"/>
                <a:gd fmla="*/ 2147483646 h 1077" name="T59"/>
                <a:gd fmla="*/ 2147483646 w 1064" name="T60"/>
                <a:gd fmla="*/ 2147483646 h 1077" name="T61"/>
                <a:gd fmla="*/ 2147483646 w 1064" name="T62"/>
                <a:gd fmla="*/ 2147483646 h 1077" name="T63"/>
                <a:gd fmla="*/ 2147483646 w 1064" name="T64"/>
                <a:gd fmla="*/ 2147483646 h 1077" name="T65"/>
                <a:gd fmla="*/ 2147483646 w 1064" name="T66"/>
                <a:gd fmla="*/ 2147483646 h 1077" name="T67"/>
                <a:gd fmla="*/ 2147483646 w 1064" name="T68"/>
                <a:gd fmla="*/ 2147483646 h 1077" name="T69"/>
                <a:gd fmla="*/ 2147483646 w 1064" name="T70"/>
                <a:gd fmla="*/ 2147483646 h 1077" name="T71"/>
                <a:gd fmla="*/ 2147483646 w 1064" name="T72"/>
                <a:gd fmla="*/ 2147483646 h 1077" name="T73"/>
                <a:gd fmla="*/ 2147483646 w 1064" name="T74"/>
                <a:gd fmla="*/ 2147483646 h 1077" name="T75"/>
                <a:gd fmla="*/ 2147483646 w 1064" name="T76"/>
                <a:gd fmla="*/ 2147483646 h 1077" name="T77"/>
                <a:gd fmla="*/ 2147483646 w 1064" name="T78"/>
                <a:gd fmla="*/ 2147483646 h 1077" name="T79"/>
                <a:gd fmla="*/ 2147483646 w 1064" name="T80"/>
                <a:gd fmla="*/ 2147483646 h 1077" name="T81"/>
                <a:gd fmla="*/ 2147483646 w 1064" name="T82"/>
                <a:gd fmla="*/ 2147483646 h 1077" name="T83"/>
                <a:gd fmla="*/ 2147483646 w 1064" name="T84"/>
                <a:gd fmla="*/ 2147483646 h 1077" name="T85"/>
                <a:gd fmla="*/ 2147483646 w 1064" name="T86"/>
                <a:gd fmla="*/ 2147483646 h 1077" name="T87"/>
                <a:gd fmla="*/ 2147483646 w 1064" name="T88"/>
                <a:gd fmla="*/ 2147483646 h 1077" name="T89"/>
                <a:gd fmla="*/ 2147483646 w 1064" name="T90"/>
                <a:gd fmla="*/ 2147483646 h 1077" name="T91"/>
                <a:gd fmla="*/ 2147483646 w 1064" name="T92"/>
                <a:gd fmla="*/ 2147483646 h 1077" name="T93"/>
                <a:gd fmla="*/ 2147483646 w 1064" name="T94"/>
                <a:gd fmla="*/ 2147483646 h 1077" name="T95"/>
                <a:gd fmla="*/ 2147483646 w 1064" name="T96"/>
                <a:gd fmla="*/ 2147483646 h 1077" name="T97"/>
                <a:gd fmla="*/ 2147483646 w 1064" name="T98"/>
                <a:gd fmla="*/ 2147483646 h 1077" name="T99"/>
                <a:gd fmla="*/ 2147483646 w 1064" name="T100"/>
                <a:gd fmla="*/ 2147483646 h 1077" name="T101"/>
                <a:gd fmla="*/ 2147483646 w 1064" name="T102"/>
                <a:gd fmla="*/ 2147483646 h 1077" name="T103"/>
                <a:gd fmla="*/ 2147483646 w 1064" name="T104"/>
                <a:gd fmla="*/ 2147483646 h 1077" name="T105"/>
                <a:gd fmla="*/ 2147483646 w 1064" name="T106"/>
                <a:gd fmla="*/ 2147483646 h 1077" name="T107"/>
                <a:gd fmla="*/ 2147483646 w 1064" name="T108"/>
                <a:gd fmla="*/ 2147483646 h 1077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064" name="T165"/>
                <a:gd fmla="*/ 0 h 1077" name="T166"/>
                <a:gd fmla="*/ 1064 w 1064" name="T167"/>
                <a:gd fmla="*/ 1077 h 1077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077" w="1064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475315" y="483568"/>
              <a:ext cx="571253" cy="571253"/>
              <a:chExt cx="406813" cy="406813"/>
            </a:xfrm>
          </p:grpSpPr>
          <p:sp>
            <p:nvSpPr>
              <p:cNvPr id="14" name="Freeform 39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406813" cy="406813"/>
              </a:xfrm>
              <a:custGeom>
                <a:gdLst>
                  <a:gd fmla="*/ 2147483646 w 122" name="T0"/>
                  <a:gd fmla="*/ 0 h 122" name="T1"/>
                  <a:gd fmla="*/ 0 w 122" name="T2"/>
                  <a:gd fmla="*/ 2147483646 h 122" name="T3"/>
                  <a:gd fmla="*/ 2147483646 w 122" name="T4"/>
                  <a:gd fmla="*/ 2147483646 h 122" name="T5"/>
                  <a:gd fmla="*/ 2147483646 w 122" name="T6"/>
                  <a:gd fmla="*/ 2147483646 h 122" name="T7"/>
                  <a:gd fmla="*/ 2147483646 w 122" name="T8"/>
                  <a:gd fmla="*/ 0 h 122" name="T9"/>
                  <a:gd fmla="*/ 2147483646 w 122" name="T10"/>
                  <a:gd fmla="*/ 2147483646 h 122" name="T11"/>
                  <a:gd fmla="*/ 2147483646 w 122" name="T12"/>
                  <a:gd fmla="*/ 2147483646 h 122" name="T13"/>
                  <a:gd fmla="*/ 2147483646 w 122" name="T14"/>
                  <a:gd fmla="*/ 2147483646 h 122" name="T15"/>
                  <a:gd fmla="*/ 2147483646 w 122" name="T16"/>
                  <a:gd fmla="*/ 2147483646 h 122" name="T17"/>
                  <a:gd fmla="*/ 2147483646 w 122" name="T18"/>
                  <a:gd fmla="*/ 2147483646 h 122" name="T19"/>
                  <a:gd fmla="*/ 2147483646 w 122" name="T20"/>
                  <a:gd fmla="*/ 2147483646 h 122" name="T21"/>
                  <a:gd fmla="*/ 2147483646 w 122" name="T22"/>
                  <a:gd fmla="*/ 2147483646 h 122" name="T23"/>
                  <a:gd fmla="*/ 2147483646 w 122" name="T24"/>
                  <a:gd fmla="*/ 2147483646 h 122" name="T25"/>
                  <a:gd fmla="*/ 2147483646 w 122" name="T26"/>
                  <a:gd fmla="*/ 2147483646 h 122" name="T27"/>
                  <a:gd fmla="*/ 2147483646 w 122" name="T28"/>
                  <a:gd fmla="*/ 2147483646 h 122" name="T29"/>
                  <a:gd fmla="*/ 2147483646 w 122" name="T30"/>
                  <a:gd fmla="*/ 2147483646 h 122" name="T31"/>
                  <a:gd fmla="*/ 2147483646 w 122" name="T32"/>
                  <a:gd fmla="*/ 2147483646 h 122" name="T33"/>
                  <a:gd fmla="*/ 2147483646 w 122" name="T34"/>
                  <a:gd fmla="*/ 2147483646 h 122" name="T35"/>
                  <a:gd fmla="*/ 2147483646 w 122" name="T36"/>
                  <a:gd fmla="*/ 2147483646 h 122" name="T37"/>
                  <a:gd fmla="*/ 2147483646 w 122" name="T38"/>
                  <a:gd fmla="*/ 2147483646 h 122" name="T39"/>
                  <a:gd fmla="*/ 2147483646 w 122" name="T40"/>
                  <a:gd fmla="*/ 2147483646 h 122" name="T41"/>
                  <a:gd fmla="*/ 2147483646 w 122" name="T42"/>
                  <a:gd fmla="*/ 2147483646 h 122" name="T43"/>
                  <a:gd fmla="*/ 2147483646 w 122" name="T44"/>
                  <a:gd fmla="*/ 2147483646 h 122" name="T45"/>
                  <a:gd fmla="*/ 2147483646 w 122" name="T46"/>
                  <a:gd fmla="*/ 2147483646 h 122" name="T47"/>
                  <a:gd fmla="*/ 2147483646 w 122" name="T48"/>
                  <a:gd fmla="*/ 2147483646 h 122" name="T49"/>
                  <a:gd fmla="*/ 2147483646 w 122" name="T50"/>
                  <a:gd fmla="*/ 2147483646 h 122" name="T51"/>
                  <a:gd fmla="*/ 2147483646 w 122" name="T52"/>
                  <a:gd fmla="*/ 2147483646 h 122" name="T53"/>
                  <a:gd fmla="*/ 2147483646 w 122" name="T54"/>
                  <a:gd fmla="*/ 2147483646 h 122" name="T55"/>
                  <a:gd fmla="*/ 2147483646 w 122" name="T56"/>
                  <a:gd fmla="*/ 2147483646 h 122" name="T57"/>
                  <a:gd fmla="*/ 2147483646 w 122" name="T58"/>
                  <a:gd fmla="*/ 2147483646 h 122" name="T59"/>
                  <a:gd fmla="*/ 2147483646 w 122" name="T60"/>
                  <a:gd fmla="*/ 2147483646 h 122" name="T61"/>
                  <a:gd fmla="*/ 2147483646 w 122" name="T62"/>
                  <a:gd fmla="*/ 2147483646 h 122" name="T63"/>
                  <a:gd fmla="*/ 2147483646 w 122" name="T64"/>
                  <a:gd fmla="*/ 2147483646 h 122" name="T65"/>
                  <a:gd fmla="*/ 2147483646 w 122" name="T66"/>
                  <a:gd fmla="*/ 2147483646 h 122" name="T67"/>
                  <a:gd fmla="*/ 2147483646 w 122" name="T68"/>
                  <a:gd fmla="*/ 2147483646 h 122" name="T69"/>
                  <a:gd fmla="*/ 2147483646 w 122" name="T70"/>
                  <a:gd fmla="*/ 2147483646 h 122" name="T71"/>
                  <a:gd fmla="*/ 2147483646 w 122" name="T72"/>
                  <a:gd fmla="*/ 2147483646 h 122" name="T73"/>
                  <a:gd fmla="*/ 2147483646 w 122" name="T74"/>
                  <a:gd fmla="*/ 2147483646 h 122" name="T75"/>
                  <a:gd fmla="*/ 2147483646 w 122" name="T76"/>
                  <a:gd fmla="*/ 2147483646 h 122" name="T77"/>
                  <a:gd fmla="*/ 2147483646 w 122" name="T78"/>
                  <a:gd fmla="*/ 2147483646 h 122" name="T79"/>
                  <a:gd fmla="*/ 2147483646 w 122" name="T80"/>
                  <a:gd fmla="*/ 2147483646 h 122" name="T81"/>
                  <a:gd fmla="*/ 2147483646 w 122" name="T82"/>
                  <a:gd fmla="*/ 2147483646 h 122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w 122" name="T126"/>
                  <a:gd fmla="*/ 0 h 122" name="T127"/>
                  <a:gd fmla="*/ 122 w 122" name="T128"/>
                  <a:gd fmla="*/ 122 h 122" name="T129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b="T129" l="T126" r="T128" t="T127"/>
                <a:pathLst>
                  <a:path h="122" w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5" name="Freeform 40"/>
              <p:cNvSpPr>
                <a:spLocks noChangeArrowheads="1" noEditPoints="1"/>
              </p:cNvSpPr>
              <p:nvPr/>
            </p:nvSpPr>
            <p:spPr bwMode="auto">
              <a:xfrm>
                <a:off x="154739" y="99832"/>
                <a:ext cx="119797" cy="177201"/>
              </a:xfrm>
              <a:custGeom>
                <a:gdLst>
                  <a:gd fmla="*/ 2147483646 w 36" name="T0"/>
                  <a:gd fmla="*/ 2147483646 h 53" name="T1"/>
                  <a:gd fmla="*/ 2147483646 w 36" name="T2"/>
                  <a:gd fmla="*/ 2147483646 h 53" name="T3"/>
                  <a:gd fmla="*/ 0 w 36" name="T4"/>
                  <a:gd fmla="*/ 2147483646 h 53" name="T5"/>
                  <a:gd fmla="*/ 2147483646 w 36" name="T6"/>
                  <a:gd fmla="*/ 2147483646 h 53" name="T7"/>
                  <a:gd fmla="*/ 2147483646 w 36" name="T8"/>
                  <a:gd fmla="*/ 2147483646 h 53" name="T9"/>
                  <a:gd fmla="*/ 2147483646 w 36" name="T10"/>
                  <a:gd fmla="*/ 2147483646 h 53" name="T11"/>
                  <a:gd fmla="*/ 2147483646 w 36" name="T12"/>
                  <a:gd fmla="*/ 0 h 53" name="T13"/>
                  <a:gd fmla="*/ 2147483646 w 36" name="T14"/>
                  <a:gd fmla="*/ 2147483646 h 53" name="T15"/>
                  <a:gd fmla="*/ 2147483646 w 36" name="T16"/>
                  <a:gd fmla="*/ 2147483646 h 53" name="T17"/>
                  <a:gd fmla="*/ 2147483646 w 36" name="T18"/>
                  <a:gd fmla="*/ 2147483646 h 53" name="T19"/>
                  <a:gd fmla="*/ 2147483646 w 36" name="T20"/>
                  <a:gd fmla="*/ 2147483646 h 53" name="T21"/>
                  <a:gd fmla="*/ 2147483646 w 36" name="T22"/>
                  <a:gd fmla="*/ 2147483646 h 53" name="T23"/>
                  <a:gd fmla="*/ 2147483646 w 36" name="T24"/>
                  <a:gd fmla="*/ 2147483646 h 53" name="T25"/>
                  <a:gd fmla="*/ 2147483646 w 36" name="T26"/>
                  <a:gd fmla="*/ 2147483646 h 53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36" name="T42"/>
                  <a:gd fmla="*/ 0 h 53" name="T43"/>
                  <a:gd fmla="*/ 36 w 36" name="T44"/>
                  <a:gd fmla="*/ 53 h 53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52" w="36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6" name="Oval 41"/>
              <p:cNvSpPr>
                <a:spLocks noChangeArrowheads="1"/>
              </p:cNvSpPr>
              <p:nvPr/>
            </p:nvSpPr>
            <p:spPr bwMode="auto">
              <a:xfrm>
                <a:off x="199663" y="197168"/>
                <a:ext cx="9983" cy="9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47169" name="Group 65"/>
          <p:cNvGrpSpPr/>
          <p:nvPr/>
        </p:nvGrpSpPr>
        <p:grpSpPr>
          <a:xfrm>
            <a:off x="6502400" y="1392238"/>
            <a:ext cx="1014413" cy="1023937"/>
            <a:chExt cx="1013883" cy="1024880"/>
          </a:xfrm>
        </p:grpSpPr>
        <p:sp>
          <p:nvSpPr>
            <p:cNvPr id="17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3883" cy="1024880"/>
            </a:xfrm>
            <a:custGeom>
              <a:gdLst>
                <a:gd fmla="*/ 2147483646 w 1064" name="T0"/>
                <a:gd fmla="*/ 2147483646 h 1077" name="T1"/>
                <a:gd fmla="*/ 2147483646 w 1064" name="T2"/>
                <a:gd fmla="*/ 2147483646 h 1077" name="T3"/>
                <a:gd fmla="*/ 2147483646 w 1064" name="T4"/>
                <a:gd fmla="*/ 2147483646 h 1077" name="T5"/>
                <a:gd fmla="*/ 2147483646 w 1064" name="T6"/>
                <a:gd fmla="*/ 2147483646 h 1077" name="T7"/>
                <a:gd fmla="*/ 2147483646 w 1064" name="T8"/>
                <a:gd fmla="*/ 2147483646 h 1077" name="T9"/>
                <a:gd fmla="*/ 2147483646 w 1064" name="T10"/>
                <a:gd fmla="*/ 2147483646 h 1077" name="T11"/>
                <a:gd fmla="*/ 2147483646 w 1064" name="T12"/>
                <a:gd fmla="*/ 2147483646 h 1077" name="T13"/>
                <a:gd fmla="*/ 2147483646 w 1064" name="T14"/>
                <a:gd fmla="*/ 2147483646 h 1077" name="T15"/>
                <a:gd fmla="*/ 2147483646 w 1064" name="T16"/>
                <a:gd fmla="*/ 2147483646 h 1077" name="T17"/>
                <a:gd fmla="*/ 2147483646 w 1064" name="T18"/>
                <a:gd fmla="*/ 2147483646 h 1077" name="T19"/>
                <a:gd fmla="*/ 2147483646 w 1064" name="T20"/>
                <a:gd fmla="*/ 2147483646 h 1077" name="T21"/>
                <a:gd fmla="*/ 2147483646 w 1064" name="T22"/>
                <a:gd fmla="*/ 2147483646 h 1077" name="T23"/>
                <a:gd fmla="*/ 2147483646 w 1064" name="T24"/>
                <a:gd fmla="*/ 2147483646 h 1077" name="T25"/>
                <a:gd fmla="*/ 2147483646 w 1064" name="T26"/>
                <a:gd fmla="*/ 2147483646 h 1077" name="T27"/>
                <a:gd fmla="*/ 2147483646 w 1064" name="T28"/>
                <a:gd fmla="*/ 2147483646 h 1077" name="T29"/>
                <a:gd fmla="*/ 2147483646 w 1064" name="T30"/>
                <a:gd fmla="*/ 2147483646 h 1077" name="T31"/>
                <a:gd fmla="*/ 2147483646 w 1064" name="T32"/>
                <a:gd fmla="*/ 2147483646 h 1077" name="T33"/>
                <a:gd fmla="*/ 2147483646 w 1064" name="T34"/>
                <a:gd fmla="*/ 2147483646 h 1077" name="T35"/>
                <a:gd fmla="*/ 2147483646 w 1064" name="T36"/>
                <a:gd fmla="*/ 2147483646 h 1077" name="T37"/>
                <a:gd fmla="*/ 2147483646 w 1064" name="T38"/>
                <a:gd fmla="*/ 2147483646 h 1077" name="T39"/>
                <a:gd fmla="*/ 2147483646 w 1064" name="T40"/>
                <a:gd fmla="*/ 2147483646 h 1077" name="T41"/>
                <a:gd fmla="*/ 2147483646 w 1064" name="T42"/>
                <a:gd fmla="*/ 2147483646 h 1077" name="T43"/>
                <a:gd fmla="*/ 2147483646 w 1064" name="T44"/>
                <a:gd fmla="*/ 2147483646 h 1077" name="T45"/>
                <a:gd fmla="*/ 2147483646 w 1064" name="T46"/>
                <a:gd fmla="*/ 2147483646 h 1077" name="T47"/>
                <a:gd fmla="*/ 2147483646 w 1064" name="T48"/>
                <a:gd fmla="*/ 2147483646 h 1077" name="T49"/>
                <a:gd fmla="*/ 2147483646 w 1064" name="T50"/>
                <a:gd fmla="*/ 2147483646 h 1077" name="T51"/>
                <a:gd fmla="*/ 2147483646 w 1064" name="T52"/>
                <a:gd fmla="*/ 2147483646 h 1077" name="T53"/>
                <a:gd fmla="*/ 2147483646 w 1064" name="T54"/>
                <a:gd fmla="*/ 2147483646 h 1077" name="T55"/>
                <a:gd fmla="*/ 2147483646 w 1064" name="T56"/>
                <a:gd fmla="*/ 2147483646 h 1077" name="T57"/>
                <a:gd fmla="*/ 2147483646 w 1064" name="T58"/>
                <a:gd fmla="*/ 2147483646 h 1077" name="T59"/>
                <a:gd fmla="*/ 2147483646 w 1064" name="T60"/>
                <a:gd fmla="*/ 2147483646 h 1077" name="T61"/>
                <a:gd fmla="*/ 2147483646 w 1064" name="T62"/>
                <a:gd fmla="*/ 2147483646 h 1077" name="T63"/>
                <a:gd fmla="*/ 2147483646 w 1064" name="T64"/>
                <a:gd fmla="*/ 2147483646 h 1077" name="T65"/>
                <a:gd fmla="*/ 2147483646 w 1064" name="T66"/>
                <a:gd fmla="*/ 2147483646 h 1077" name="T67"/>
                <a:gd fmla="*/ 2147483646 w 1064" name="T68"/>
                <a:gd fmla="*/ 2147483646 h 1077" name="T69"/>
                <a:gd fmla="*/ 2147483646 w 1064" name="T70"/>
                <a:gd fmla="*/ 2147483646 h 1077" name="T71"/>
                <a:gd fmla="*/ 2147483646 w 1064" name="T72"/>
                <a:gd fmla="*/ 2147483646 h 1077" name="T73"/>
                <a:gd fmla="*/ 2147483646 w 1064" name="T74"/>
                <a:gd fmla="*/ 2147483646 h 1077" name="T75"/>
                <a:gd fmla="*/ 2147483646 w 1064" name="T76"/>
                <a:gd fmla="*/ 2147483646 h 1077" name="T77"/>
                <a:gd fmla="*/ 2147483646 w 1064" name="T78"/>
                <a:gd fmla="*/ 2147483646 h 1077" name="T79"/>
                <a:gd fmla="*/ 2147483646 w 1064" name="T80"/>
                <a:gd fmla="*/ 2147483646 h 1077" name="T81"/>
                <a:gd fmla="*/ 2147483646 w 1064" name="T82"/>
                <a:gd fmla="*/ 2147483646 h 1077" name="T83"/>
                <a:gd fmla="*/ 2147483646 w 1064" name="T84"/>
                <a:gd fmla="*/ 2147483646 h 1077" name="T85"/>
                <a:gd fmla="*/ 2147483646 w 1064" name="T86"/>
                <a:gd fmla="*/ 2147483646 h 1077" name="T87"/>
                <a:gd fmla="*/ 2147483646 w 1064" name="T88"/>
                <a:gd fmla="*/ 2147483646 h 1077" name="T89"/>
                <a:gd fmla="*/ 2147483646 w 1064" name="T90"/>
                <a:gd fmla="*/ 2147483646 h 1077" name="T91"/>
                <a:gd fmla="*/ 2147483646 w 1064" name="T92"/>
                <a:gd fmla="*/ 2147483646 h 1077" name="T93"/>
                <a:gd fmla="*/ 2147483646 w 1064" name="T94"/>
                <a:gd fmla="*/ 2147483646 h 1077" name="T95"/>
                <a:gd fmla="*/ 2147483646 w 1064" name="T96"/>
                <a:gd fmla="*/ 2147483646 h 1077" name="T97"/>
                <a:gd fmla="*/ 2147483646 w 1064" name="T98"/>
                <a:gd fmla="*/ 2147483646 h 1077" name="T99"/>
                <a:gd fmla="*/ 2147483646 w 1064" name="T100"/>
                <a:gd fmla="*/ 2147483646 h 1077" name="T101"/>
                <a:gd fmla="*/ 2147483646 w 1064" name="T102"/>
                <a:gd fmla="*/ 2147483646 h 1077" name="T103"/>
                <a:gd fmla="*/ 2147483646 w 1064" name="T104"/>
                <a:gd fmla="*/ 2147483646 h 1077" name="T105"/>
                <a:gd fmla="*/ 2147483646 w 1064" name="T106"/>
                <a:gd fmla="*/ 2147483646 h 1077" name="T107"/>
                <a:gd fmla="*/ 2147483646 w 1064" name="T108"/>
                <a:gd fmla="*/ 2147483646 h 1077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064" name="T165"/>
                <a:gd fmla="*/ 0 h 1077" name="T166"/>
                <a:gd fmla="*/ 1064 w 1064" name="T167"/>
                <a:gd fmla="*/ 1077 h 1077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077" w="1064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18" name="Freeform 62"/>
            <p:cNvSpPr>
              <a:spLocks noChangeArrowheads="1" noEditPoints="1"/>
            </p:cNvSpPr>
            <p:nvPr/>
          </p:nvSpPr>
          <p:spPr bwMode="auto">
            <a:xfrm>
              <a:off x="372489" y="331300"/>
              <a:ext cx="268908" cy="362280"/>
            </a:xfrm>
            <a:custGeom>
              <a:gdLst>
                <a:gd fmla="*/ 2147483646 w 108" name="T0"/>
                <a:gd fmla="*/ 2147483646 h 145" name="T1"/>
                <a:gd fmla="*/ 0 w 108" name="T2"/>
                <a:gd fmla="*/ 2147483646 h 145" name="T3"/>
                <a:gd fmla="*/ 0 w 108" name="T4"/>
                <a:gd fmla="*/ 2147483646 h 145" name="T5"/>
                <a:gd fmla="*/ 2147483646 w 108" name="T6"/>
                <a:gd fmla="*/ 2147483646 h 145" name="T7"/>
                <a:gd fmla="*/ 2147483646 w 108" name="T8"/>
                <a:gd fmla="*/ 2147483646 h 145" name="T9"/>
                <a:gd fmla="*/ 2147483646 w 108" name="T10"/>
                <a:gd fmla="*/ 2147483646 h 145" name="T11"/>
                <a:gd fmla="*/ 2147483646 w 108" name="T12"/>
                <a:gd fmla="*/ 2147483646 h 145" name="T13"/>
                <a:gd fmla="*/ 2147483646 w 108" name="T14"/>
                <a:gd fmla="*/ 2147483646 h 145" name="T15"/>
                <a:gd fmla="*/ 2147483646 w 108" name="T16"/>
                <a:gd fmla="*/ 2147483646 h 145" name="T17"/>
                <a:gd fmla="*/ 2147483646 w 108" name="T18"/>
                <a:gd fmla="*/ 2147483646 h 145" name="T19"/>
                <a:gd fmla="*/ 2147483646 w 108" name="T20"/>
                <a:gd fmla="*/ 2147483646 h 145" name="T21"/>
                <a:gd fmla="*/ 2147483646 w 108" name="T22"/>
                <a:gd fmla="*/ 2147483646 h 145" name="T23"/>
                <a:gd fmla="*/ 2147483646 w 108" name="T24"/>
                <a:gd fmla="*/ 2147483646 h 145" name="T25"/>
                <a:gd fmla="*/ 2147483646 w 108" name="T26"/>
                <a:gd fmla="*/ 2147483646 h 145" name="T27"/>
                <a:gd fmla="*/ 2147483646 w 108" name="T28"/>
                <a:gd fmla="*/ 2147483646 h 145" name="T29"/>
                <a:gd fmla="*/ 2147483646 w 108" name="T30"/>
                <a:gd fmla="*/ 2147483646 h 145" name="T31"/>
                <a:gd fmla="*/ 2147483646 w 108" name="T32"/>
                <a:gd fmla="*/ 2147483646 h 145" name="T33"/>
                <a:gd fmla="*/ 2147483646 w 108" name="T34"/>
                <a:gd fmla="*/ 2147483646 h 145" name="T35"/>
                <a:gd fmla="*/ 2147483646 w 108" name="T36"/>
                <a:gd fmla="*/ 2147483646 h 145" name="T37"/>
                <a:gd fmla="*/ 2147483646 w 108" name="T38"/>
                <a:gd fmla="*/ 2147483646 h 145" name="T39"/>
                <a:gd fmla="*/ 2147483646 w 108" name="T40"/>
                <a:gd fmla="*/ 2147483646 h 145" name="T41"/>
                <a:gd fmla="*/ 2147483646 w 108" name="T42"/>
                <a:gd fmla="*/ 2147483646 h 145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08" name="T66"/>
                <a:gd fmla="*/ 0 h 145" name="T67"/>
                <a:gd fmla="*/ 108 w 108" name="T68"/>
                <a:gd fmla="*/ 145 h 145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45" w="108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47172" name="Group 68"/>
          <p:cNvGrpSpPr/>
          <p:nvPr/>
        </p:nvGrpSpPr>
        <p:grpSpPr>
          <a:xfrm>
            <a:off x="4346575" y="1873250"/>
            <a:ext cx="1012825" cy="1025525"/>
            <a:chExt cx="1013883" cy="1024880"/>
          </a:xfrm>
        </p:grpSpPr>
        <p:sp>
          <p:nvSpPr>
            <p:cNvPr id="19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3883" cy="1024880"/>
            </a:xfrm>
            <a:custGeom>
              <a:gdLst>
                <a:gd fmla="*/ 2147483646 w 1064" name="T0"/>
                <a:gd fmla="*/ 2147483646 h 1077" name="T1"/>
                <a:gd fmla="*/ 2147483646 w 1064" name="T2"/>
                <a:gd fmla="*/ 2147483646 h 1077" name="T3"/>
                <a:gd fmla="*/ 2147483646 w 1064" name="T4"/>
                <a:gd fmla="*/ 2147483646 h 1077" name="T5"/>
                <a:gd fmla="*/ 2147483646 w 1064" name="T6"/>
                <a:gd fmla="*/ 2147483646 h 1077" name="T7"/>
                <a:gd fmla="*/ 2147483646 w 1064" name="T8"/>
                <a:gd fmla="*/ 2147483646 h 1077" name="T9"/>
                <a:gd fmla="*/ 2147483646 w 1064" name="T10"/>
                <a:gd fmla="*/ 2147483646 h 1077" name="T11"/>
                <a:gd fmla="*/ 2147483646 w 1064" name="T12"/>
                <a:gd fmla="*/ 2147483646 h 1077" name="T13"/>
                <a:gd fmla="*/ 2147483646 w 1064" name="T14"/>
                <a:gd fmla="*/ 2147483646 h 1077" name="T15"/>
                <a:gd fmla="*/ 2147483646 w 1064" name="T16"/>
                <a:gd fmla="*/ 2147483646 h 1077" name="T17"/>
                <a:gd fmla="*/ 2147483646 w 1064" name="T18"/>
                <a:gd fmla="*/ 2147483646 h 1077" name="T19"/>
                <a:gd fmla="*/ 2147483646 w 1064" name="T20"/>
                <a:gd fmla="*/ 2147483646 h 1077" name="T21"/>
                <a:gd fmla="*/ 2147483646 w 1064" name="T22"/>
                <a:gd fmla="*/ 2147483646 h 1077" name="T23"/>
                <a:gd fmla="*/ 2147483646 w 1064" name="T24"/>
                <a:gd fmla="*/ 2147483646 h 1077" name="T25"/>
                <a:gd fmla="*/ 2147483646 w 1064" name="T26"/>
                <a:gd fmla="*/ 2147483646 h 1077" name="T27"/>
                <a:gd fmla="*/ 2147483646 w 1064" name="T28"/>
                <a:gd fmla="*/ 2147483646 h 1077" name="T29"/>
                <a:gd fmla="*/ 2147483646 w 1064" name="T30"/>
                <a:gd fmla="*/ 2147483646 h 1077" name="T31"/>
                <a:gd fmla="*/ 2147483646 w 1064" name="T32"/>
                <a:gd fmla="*/ 2147483646 h 1077" name="T33"/>
                <a:gd fmla="*/ 2147483646 w 1064" name="T34"/>
                <a:gd fmla="*/ 2147483646 h 1077" name="T35"/>
                <a:gd fmla="*/ 2147483646 w 1064" name="T36"/>
                <a:gd fmla="*/ 2147483646 h 1077" name="T37"/>
                <a:gd fmla="*/ 2147483646 w 1064" name="T38"/>
                <a:gd fmla="*/ 2147483646 h 1077" name="T39"/>
                <a:gd fmla="*/ 2147483646 w 1064" name="T40"/>
                <a:gd fmla="*/ 2147483646 h 1077" name="T41"/>
                <a:gd fmla="*/ 2147483646 w 1064" name="T42"/>
                <a:gd fmla="*/ 2147483646 h 1077" name="T43"/>
                <a:gd fmla="*/ 2147483646 w 1064" name="T44"/>
                <a:gd fmla="*/ 2147483646 h 1077" name="T45"/>
                <a:gd fmla="*/ 2147483646 w 1064" name="T46"/>
                <a:gd fmla="*/ 2147483646 h 1077" name="T47"/>
                <a:gd fmla="*/ 2147483646 w 1064" name="T48"/>
                <a:gd fmla="*/ 2147483646 h 1077" name="T49"/>
                <a:gd fmla="*/ 2147483646 w 1064" name="T50"/>
                <a:gd fmla="*/ 2147483646 h 1077" name="T51"/>
                <a:gd fmla="*/ 2147483646 w 1064" name="T52"/>
                <a:gd fmla="*/ 2147483646 h 1077" name="T53"/>
                <a:gd fmla="*/ 2147483646 w 1064" name="T54"/>
                <a:gd fmla="*/ 2147483646 h 1077" name="T55"/>
                <a:gd fmla="*/ 2147483646 w 1064" name="T56"/>
                <a:gd fmla="*/ 2147483646 h 1077" name="T57"/>
                <a:gd fmla="*/ 2147483646 w 1064" name="T58"/>
                <a:gd fmla="*/ 2147483646 h 1077" name="T59"/>
                <a:gd fmla="*/ 2147483646 w 1064" name="T60"/>
                <a:gd fmla="*/ 2147483646 h 1077" name="T61"/>
                <a:gd fmla="*/ 2147483646 w 1064" name="T62"/>
                <a:gd fmla="*/ 2147483646 h 1077" name="T63"/>
                <a:gd fmla="*/ 2147483646 w 1064" name="T64"/>
                <a:gd fmla="*/ 2147483646 h 1077" name="T65"/>
                <a:gd fmla="*/ 2147483646 w 1064" name="T66"/>
                <a:gd fmla="*/ 2147483646 h 1077" name="T67"/>
                <a:gd fmla="*/ 2147483646 w 1064" name="T68"/>
                <a:gd fmla="*/ 2147483646 h 1077" name="T69"/>
                <a:gd fmla="*/ 2147483646 w 1064" name="T70"/>
                <a:gd fmla="*/ 2147483646 h 1077" name="T71"/>
                <a:gd fmla="*/ 2147483646 w 1064" name="T72"/>
                <a:gd fmla="*/ 2147483646 h 1077" name="T73"/>
                <a:gd fmla="*/ 2147483646 w 1064" name="T74"/>
                <a:gd fmla="*/ 2147483646 h 1077" name="T75"/>
                <a:gd fmla="*/ 2147483646 w 1064" name="T76"/>
                <a:gd fmla="*/ 2147483646 h 1077" name="T77"/>
                <a:gd fmla="*/ 2147483646 w 1064" name="T78"/>
                <a:gd fmla="*/ 2147483646 h 1077" name="T79"/>
                <a:gd fmla="*/ 2147483646 w 1064" name="T80"/>
                <a:gd fmla="*/ 2147483646 h 1077" name="T81"/>
                <a:gd fmla="*/ 2147483646 w 1064" name="T82"/>
                <a:gd fmla="*/ 2147483646 h 1077" name="T83"/>
                <a:gd fmla="*/ 2147483646 w 1064" name="T84"/>
                <a:gd fmla="*/ 2147483646 h 1077" name="T85"/>
                <a:gd fmla="*/ 2147483646 w 1064" name="T86"/>
                <a:gd fmla="*/ 2147483646 h 1077" name="T87"/>
                <a:gd fmla="*/ 2147483646 w 1064" name="T88"/>
                <a:gd fmla="*/ 2147483646 h 1077" name="T89"/>
                <a:gd fmla="*/ 2147483646 w 1064" name="T90"/>
                <a:gd fmla="*/ 2147483646 h 1077" name="T91"/>
                <a:gd fmla="*/ 2147483646 w 1064" name="T92"/>
                <a:gd fmla="*/ 2147483646 h 1077" name="T93"/>
                <a:gd fmla="*/ 2147483646 w 1064" name="T94"/>
                <a:gd fmla="*/ 2147483646 h 1077" name="T95"/>
                <a:gd fmla="*/ 2147483646 w 1064" name="T96"/>
                <a:gd fmla="*/ 2147483646 h 1077" name="T97"/>
                <a:gd fmla="*/ 2147483646 w 1064" name="T98"/>
                <a:gd fmla="*/ 2147483646 h 1077" name="T99"/>
                <a:gd fmla="*/ 2147483646 w 1064" name="T100"/>
                <a:gd fmla="*/ 2147483646 h 1077" name="T101"/>
                <a:gd fmla="*/ 2147483646 w 1064" name="T102"/>
                <a:gd fmla="*/ 2147483646 h 1077" name="T103"/>
                <a:gd fmla="*/ 2147483646 w 1064" name="T104"/>
                <a:gd fmla="*/ 2147483646 h 1077" name="T105"/>
                <a:gd fmla="*/ 2147483646 w 1064" name="T106"/>
                <a:gd fmla="*/ 2147483646 h 1077" name="T107"/>
                <a:gd fmla="*/ 2147483646 w 1064" name="T108"/>
                <a:gd fmla="*/ 2147483646 h 1077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064" name="T165"/>
                <a:gd fmla="*/ 0 h 1077" name="T166"/>
                <a:gd fmla="*/ 1064 w 1064" name="T167"/>
                <a:gd fmla="*/ 1077 h 1077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077" w="1064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20" name="任意多边形 60"/>
            <p:cNvSpPr>
              <a:spLocks noChangeArrowheads="1"/>
            </p:cNvSpPr>
            <p:nvPr/>
          </p:nvSpPr>
          <p:spPr bwMode="auto">
            <a:xfrm>
              <a:off x="256904" y="256226"/>
              <a:ext cx="500074" cy="485133"/>
            </a:xfrm>
            <a:custGeom>
              <a:gdLst>
                <a:gd fmla="*/ 86847 w 853662" name="T0"/>
                <a:gd fmla="*/ 36865 h 828157" name="T1"/>
                <a:gd fmla="*/ 145319 w 853662" name="T2"/>
                <a:gd fmla="*/ 91219 h 828157" name="T3"/>
                <a:gd fmla="*/ 145319 w 853662" name="T4"/>
                <a:gd fmla="*/ 160206 h 828157" name="T5"/>
                <a:gd fmla="*/ 143231 w 853662" name="T6"/>
                <a:gd fmla="*/ 166478 h 828157" name="T7"/>
                <a:gd fmla="*/ 136966 w 853662" name="T8"/>
                <a:gd fmla="*/ 166478 h 828157" name="T9"/>
                <a:gd fmla="*/ 105642 w 853662" name="T10"/>
                <a:gd fmla="*/ 166478 h 828157" name="T11"/>
                <a:gd fmla="*/ 103553 w 853662" name="T12"/>
                <a:gd fmla="*/ 166478 h 828157" name="T13"/>
                <a:gd fmla="*/ 101465 w 853662" name="T14"/>
                <a:gd fmla="*/ 164387 h 828157" name="T15"/>
                <a:gd fmla="*/ 101465 w 853662" name="T16"/>
                <a:gd fmla="*/ 130939 h 828157" name="T17"/>
                <a:gd fmla="*/ 70141 w 853662" name="T18"/>
                <a:gd fmla="*/ 130939 h 828157" name="T19"/>
                <a:gd fmla="*/ 70141 w 853662" name="T20"/>
                <a:gd fmla="*/ 164387 h 828157" name="T21"/>
                <a:gd fmla="*/ 70141 w 853662" name="T22"/>
                <a:gd fmla="*/ 166478 h 828157" name="T23"/>
                <a:gd fmla="*/ 65964 w 853662" name="T24"/>
                <a:gd fmla="*/ 166478 h 828157" name="T25"/>
                <a:gd fmla="*/ 34640 w 853662" name="T26"/>
                <a:gd fmla="*/ 166478 h 828157" name="T27"/>
                <a:gd fmla="*/ 30464 w 853662" name="T28"/>
                <a:gd fmla="*/ 166478 h 828157" name="T29"/>
                <a:gd fmla="*/ 26287 w 853662" name="T30"/>
                <a:gd fmla="*/ 160206 h 828157" name="T31"/>
                <a:gd fmla="*/ 26287 w 853662" name="T32"/>
                <a:gd fmla="*/ 91219 h 828157" name="T33"/>
                <a:gd fmla="*/ 85803 w 853662" name="T34"/>
                <a:gd fmla="*/ 0 h 828157" name="T35"/>
                <a:gd fmla="*/ 93127 w 853662" name="T36"/>
                <a:gd fmla="*/ 3145 h 828157" name="T37"/>
                <a:gd fmla="*/ 122426 w 853662" name="T38"/>
                <a:gd fmla="*/ 30399 h 828157" name="T39"/>
                <a:gd fmla="*/ 122426 w 853662" name="T40"/>
                <a:gd fmla="*/ 7338 h 828157" name="T41"/>
                <a:gd fmla="*/ 126612 w 853662" name="T42"/>
                <a:gd fmla="*/ 3145 h 828157" name="T43"/>
                <a:gd fmla="*/ 137075 w 853662" name="T44"/>
                <a:gd fmla="*/ 3145 h 828157" name="T45"/>
                <a:gd fmla="*/ 141261 w 853662" name="T46"/>
                <a:gd fmla="*/ 7338 h 828157" name="T47"/>
                <a:gd fmla="*/ 141261 w 853662" name="T48"/>
                <a:gd fmla="*/ 47172 h 828157" name="T49"/>
                <a:gd fmla="*/ 168466 w 853662" name="T50"/>
                <a:gd fmla="*/ 72330 h 828157" name="T51"/>
                <a:gd fmla="*/ 168466 w 853662" name="T52"/>
                <a:gd fmla="*/ 89102 h 828157" name="T53"/>
                <a:gd fmla="*/ 153817 w 853662" name="T54"/>
                <a:gd fmla="*/ 89102 h 828157" name="T55"/>
                <a:gd fmla="*/ 86849 w 853662" name="T56"/>
                <a:gd fmla="*/ 26206 h 828157" name="T57"/>
                <a:gd fmla="*/ 19881 w 853662" name="T58"/>
                <a:gd fmla="*/ 89102 h 828157" name="T59"/>
                <a:gd fmla="*/ 11510 w 853662" name="T60"/>
                <a:gd fmla="*/ 91199 h 828157" name="T61"/>
                <a:gd fmla="*/ 3139 w 853662" name="T62"/>
                <a:gd fmla="*/ 89102 h 828157" name="T63"/>
                <a:gd fmla="*/ 3139 w 853662" name="T64"/>
                <a:gd fmla="*/ 72330 h 828157" name="T65"/>
                <a:gd fmla="*/ 78478 w 853662" name="T66"/>
                <a:gd fmla="*/ 3145 h 828157" name="T67"/>
                <a:gd fmla="*/ 85803 w 853662" name="T68"/>
                <a:gd fmla="*/ 0 h 828157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853662" name="T105"/>
                <a:gd fmla="*/ 0 h 828157" name="T106"/>
                <a:gd fmla="*/ 853662 w 853662" name="T107"/>
                <a:gd fmla="*/ 828157 h 828157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828157" w="853661">
                  <a:moveTo>
                    <a:pt x="432026" y="183391"/>
                  </a:moveTo>
                  <a:cubicBezTo>
                    <a:pt x="432026" y="183391"/>
                    <a:pt x="432026" y="183391"/>
                    <a:pt x="722898" y="453777"/>
                  </a:cubicBezTo>
                  <a:cubicBezTo>
                    <a:pt x="722898" y="453777"/>
                    <a:pt x="722898" y="453777"/>
                    <a:pt x="722898" y="796959"/>
                  </a:cubicBezTo>
                  <a:cubicBezTo>
                    <a:pt x="722898" y="817758"/>
                    <a:pt x="712510" y="828157"/>
                    <a:pt x="712510" y="828157"/>
                  </a:cubicBezTo>
                  <a:cubicBezTo>
                    <a:pt x="702122" y="828157"/>
                    <a:pt x="691733" y="828157"/>
                    <a:pt x="681345" y="828157"/>
                  </a:cubicBezTo>
                  <a:cubicBezTo>
                    <a:pt x="681345" y="828157"/>
                    <a:pt x="681345" y="828157"/>
                    <a:pt x="525521" y="828157"/>
                  </a:cubicBezTo>
                  <a:cubicBezTo>
                    <a:pt x="525521" y="828157"/>
                    <a:pt x="515133" y="828157"/>
                    <a:pt x="515133" y="828157"/>
                  </a:cubicBezTo>
                  <a:cubicBezTo>
                    <a:pt x="515133" y="828157"/>
                    <a:pt x="504744" y="817758"/>
                    <a:pt x="504744" y="817758"/>
                  </a:cubicBezTo>
                  <a:cubicBezTo>
                    <a:pt x="504744" y="817758"/>
                    <a:pt x="504744" y="817758"/>
                    <a:pt x="504744" y="651366"/>
                  </a:cubicBezTo>
                  <a:cubicBezTo>
                    <a:pt x="504744" y="651366"/>
                    <a:pt x="504744" y="651366"/>
                    <a:pt x="348920" y="651366"/>
                  </a:cubicBezTo>
                  <a:cubicBezTo>
                    <a:pt x="348920" y="651366"/>
                    <a:pt x="348920" y="651366"/>
                    <a:pt x="348920" y="817758"/>
                  </a:cubicBezTo>
                  <a:cubicBezTo>
                    <a:pt x="348920" y="817758"/>
                    <a:pt x="348920" y="828157"/>
                    <a:pt x="348920" y="828157"/>
                  </a:cubicBezTo>
                  <a:cubicBezTo>
                    <a:pt x="338532" y="828157"/>
                    <a:pt x="338532" y="828157"/>
                    <a:pt x="328144" y="828157"/>
                  </a:cubicBezTo>
                  <a:cubicBezTo>
                    <a:pt x="328144" y="828157"/>
                    <a:pt x="328144" y="828157"/>
                    <a:pt x="172319" y="828157"/>
                  </a:cubicBezTo>
                  <a:cubicBezTo>
                    <a:pt x="161931" y="828157"/>
                    <a:pt x="161931" y="828157"/>
                    <a:pt x="151543" y="828157"/>
                  </a:cubicBezTo>
                  <a:cubicBezTo>
                    <a:pt x="141155" y="828157"/>
                    <a:pt x="130766" y="817758"/>
                    <a:pt x="130766" y="796959"/>
                  </a:cubicBezTo>
                  <a:cubicBezTo>
                    <a:pt x="130766" y="796959"/>
                    <a:pt x="130766" y="796959"/>
                    <a:pt x="130766" y="453777"/>
                  </a:cubicBezTo>
                  <a:lnTo>
                    <a:pt x="432026" y="183391"/>
                  </a:lnTo>
                  <a:close/>
                  <a:moveTo>
                    <a:pt x="426831" y="0"/>
                  </a:moveTo>
                  <a:cubicBezTo>
                    <a:pt x="439845" y="0"/>
                    <a:pt x="452858" y="5214"/>
                    <a:pt x="463268" y="15644"/>
                  </a:cubicBezTo>
                  <a:cubicBezTo>
                    <a:pt x="463268" y="15644"/>
                    <a:pt x="463268" y="15644"/>
                    <a:pt x="609015" y="151225"/>
                  </a:cubicBezTo>
                  <a:cubicBezTo>
                    <a:pt x="609015" y="151225"/>
                    <a:pt x="609015" y="151225"/>
                    <a:pt x="609015" y="36502"/>
                  </a:cubicBezTo>
                  <a:cubicBezTo>
                    <a:pt x="609015" y="26073"/>
                    <a:pt x="619426" y="15644"/>
                    <a:pt x="629837" y="15644"/>
                  </a:cubicBezTo>
                  <a:cubicBezTo>
                    <a:pt x="629837" y="15644"/>
                    <a:pt x="629837" y="15644"/>
                    <a:pt x="681889" y="15644"/>
                  </a:cubicBezTo>
                  <a:cubicBezTo>
                    <a:pt x="692300" y="15644"/>
                    <a:pt x="702710" y="26073"/>
                    <a:pt x="702710" y="36502"/>
                  </a:cubicBezTo>
                  <a:cubicBezTo>
                    <a:pt x="702710" y="36502"/>
                    <a:pt x="702710" y="36502"/>
                    <a:pt x="702710" y="234660"/>
                  </a:cubicBezTo>
                  <a:cubicBezTo>
                    <a:pt x="702710" y="234660"/>
                    <a:pt x="702710" y="234660"/>
                    <a:pt x="838047" y="359812"/>
                  </a:cubicBezTo>
                  <a:cubicBezTo>
                    <a:pt x="858868" y="380670"/>
                    <a:pt x="858868" y="411958"/>
                    <a:pt x="838047" y="443246"/>
                  </a:cubicBezTo>
                  <a:cubicBezTo>
                    <a:pt x="827637" y="464105"/>
                    <a:pt x="785995" y="464105"/>
                    <a:pt x="765173" y="443246"/>
                  </a:cubicBezTo>
                  <a:cubicBezTo>
                    <a:pt x="765173" y="443246"/>
                    <a:pt x="765173" y="443246"/>
                    <a:pt x="432036" y="130366"/>
                  </a:cubicBezTo>
                  <a:cubicBezTo>
                    <a:pt x="432036" y="130366"/>
                    <a:pt x="432036" y="130366"/>
                    <a:pt x="98899" y="443246"/>
                  </a:cubicBezTo>
                  <a:cubicBezTo>
                    <a:pt x="88489" y="453676"/>
                    <a:pt x="67667" y="453676"/>
                    <a:pt x="57257" y="453676"/>
                  </a:cubicBezTo>
                  <a:cubicBezTo>
                    <a:pt x="46846" y="453676"/>
                    <a:pt x="26025" y="453676"/>
                    <a:pt x="15615" y="443246"/>
                  </a:cubicBezTo>
                  <a:cubicBezTo>
                    <a:pt x="-5206" y="411958"/>
                    <a:pt x="-5206" y="380670"/>
                    <a:pt x="15615" y="359812"/>
                  </a:cubicBezTo>
                  <a:cubicBezTo>
                    <a:pt x="15615" y="359812"/>
                    <a:pt x="15615" y="359812"/>
                    <a:pt x="390394" y="15644"/>
                  </a:cubicBezTo>
                  <a:cubicBezTo>
                    <a:pt x="400805" y="5214"/>
                    <a:pt x="413818" y="0"/>
                    <a:pt x="4268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47175" name="Freeform 6"/>
          <p:cNvSpPr>
            <a:spLocks noChangeArrowheads="1" noEditPoints="1"/>
          </p:cNvSpPr>
          <p:nvPr/>
        </p:nvSpPr>
        <p:spPr bwMode="auto">
          <a:xfrm>
            <a:off x="5414963" y="4237038"/>
            <a:ext cx="1881187" cy="2003425"/>
          </a:xfrm>
          <a:custGeom>
            <a:gdLst>
              <a:gd fmla="*/ 2147483646 w 957" name="T0"/>
              <a:gd fmla="*/ 2147483646 h 1020" name="T1"/>
              <a:gd fmla="*/ 2147483646 w 957" name="T2"/>
              <a:gd fmla="*/ 2147483646 h 1020" name="T3"/>
              <a:gd fmla="*/ 2147483646 w 957" name="T4"/>
              <a:gd fmla="*/ 2147483646 h 1020" name="T5"/>
              <a:gd fmla="*/ 2147483646 w 957" name="T6"/>
              <a:gd fmla="*/ 2147483646 h 1020" name="T7"/>
              <a:gd fmla="*/ 2147483646 w 957" name="T8"/>
              <a:gd fmla="*/ 2147483646 h 1020" name="T9"/>
              <a:gd fmla="*/ 2147483646 w 957" name="T10"/>
              <a:gd fmla="*/ 2147483646 h 1020" name="T11"/>
              <a:gd fmla="*/ 2147483646 w 957" name="T12"/>
              <a:gd fmla="*/ 2147483646 h 1020" name="T13"/>
              <a:gd fmla="*/ 2147483646 w 957" name="T14"/>
              <a:gd fmla="*/ 2147483646 h 1020" name="T15"/>
              <a:gd fmla="*/ 2147483646 w 957" name="T16"/>
              <a:gd fmla="*/ 2147483646 h 1020" name="T17"/>
              <a:gd fmla="*/ 2147483646 w 957" name="T18"/>
              <a:gd fmla="*/ 2147483646 h 1020" name="T19"/>
              <a:gd fmla="*/ 2147483646 w 957" name="T20"/>
              <a:gd fmla="*/ 2147483646 h 1020" name="T21"/>
              <a:gd fmla="*/ 2147483646 w 957" name="T22"/>
              <a:gd fmla="*/ 2147483646 h 1020" name="T23"/>
              <a:gd fmla="*/ 2147483646 w 957" name="T24"/>
              <a:gd fmla="*/ 2147483646 h 1020" name="T25"/>
              <a:gd fmla="*/ 2147483646 w 957" name="T26"/>
              <a:gd fmla="*/ 2147483646 h 1020" name="T27"/>
              <a:gd fmla="*/ 2147483646 w 957" name="T28"/>
              <a:gd fmla="*/ 2147483646 h 1020" name="T29"/>
              <a:gd fmla="*/ 2147483646 w 957" name="T30"/>
              <a:gd fmla="*/ 2147483646 h 1020" name="T31"/>
              <a:gd fmla="*/ 2147483646 w 957" name="T32"/>
              <a:gd fmla="*/ 2147483646 h 1020" name="T33"/>
              <a:gd fmla="*/ 2147483646 w 957" name="T34"/>
              <a:gd fmla="*/ 2147483646 h 1020" name="T35"/>
              <a:gd fmla="*/ 2147483646 w 957" name="T36"/>
              <a:gd fmla="*/ 2147483646 h 1020" name="T37"/>
              <a:gd fmla="*/ 2147483646 w 957" name="T38"/>
              <a:gd fmla="*/ 2147483646 h 1020" name="T39"/>
              <a:gd fmla="*/ 2147483646 w 957" name="T40"/>
              <a:gd fmla="*/ 2147483646 h 1020" name="T41"/>
              <a:gd fmla="*/ 2147483646 w 957" name="T42"/>
              <a:gd fmla="*/ 2147483646 h 1020" name="T43"/>
              <a:gd fmla="*/ 2147483646 w 957" name="T44"/>
              <a:gd fmla="*/ 2147483646 h 1020" name="T45"/>
              <a:gd fmla="*/ 2147483646 w 957" name="T46"/>
              <a:gd fmla="*/ 2147483646 h 1020" name="T47"/>
              <a:gd fmla="*/ 2147483646 w 957" name="T48"/>
              <a:gd fmla="*/ 2147483646 h 1020" name="T49"/>
              <a:gd fmla="*/ 2147483646 w 957" name="T50"/>
              <a:gd fmla="*/ 2147483646 h 1020" name="T51"/>
              <a:gd fmla="*/ 2147483646 w 957" name="T52"/>
              <a:gd fmla="*/ 2147483646 h 1020" name="T53"/>
              <a:gd fmla="*/ 2147483646 w 957" name="T54"/>
              <a:gd fmla="*/ 2147483646 h 1020" name="T55"/>
              <a:gd fmla="*/ 2147483646 w 957" name="T56"/>
              <a:gd fmla="*/ 2147483646 h 1020" name="T57"/>
              <a:gd fmla="*/ 2147483646 w 957" name="T58"/>
              <a:gd fmla="*/ 2147483646 h 1020" name="T59"/>
              <a:gd fmla="*/ 2147483646 w 957" name="T60"/>
              <a:gd fmla="*/ 2147483646 h 1020" name="T61"/>
              <a:gd fmla="*/ 2147483646 w 957" name="T62"/>
              <a:gd fmla="*/ 2147483646 h 1020" name="T63"/>
              <a:gd fmla="*/ 2147483646 w 957" name="T64"/>
              <a:gd fmla="*/ 2147483646 h 1020" name="T65"/>
              <a:gd fmla="*/ 2147483646 w 957" name="T66"/>
              <a:gd fmla="*/ 2147483646 h 1020" name="T67"/>
              <a:gd fmla="*/ 2147483646 w 957" name="T68"/>
              <a:gd fmla="*/ 2147483646 h 1020" name="T69"/>
              <a:gd fmla="*/ 2147483646 w 957" name="T70"/>
              <a:gd fmla="*/ 2147483646 h 1020" name="T71"/>
              <a:gd fmla="*/ 2147483646 w 957" name="T72"/>
              <a:gd fmla="*/ 2147483646 h 1020" name="T73"/>
              <a:gd fmla="*/ 2147483646 w 957" name="T74"/>
              <a:gd fmla="*/ 2147483646 h 1020" name="T75"/>
              <a:gd fmla="*/ 2147483646 w 957" name="T76"/>
              <a:gd fmla="*/ 2147483646 h 1020" name="T77"/>
              <a:gd fmla="*/ 2147483646 w 957" name="T78"/>
              <a:gd fmla="*/ 2147483646 h 1020" name="T79"/>
              <a:gd fmla="*/ 2147483646 w 957" name="T80"/>
              <a:gd fmla="*/ 2147483646 h 1020" name="T81"/>
              <a:gd fmla="*/ 2147483646 w 957" name="T82"/>
              <a:gd fmla="*/ 2147483646 h 1020" name="T83"/>
              <a:gd fmla="*/ 2147483646 w 957" name="T84"/>
              <a:gd fmla="*/ 2147483646 h 1020" name="T85"/>
              <a:gd fmla="*/ 2147483646 w 957" name="T86"/>
              <a:gd fmla="*/ 2147483646 h 1020" name="T87"/>
              <a:gd fmla="*/ 2147483646 w 957" name="T88"/>
              <a:gd fmla="*/ 2147483646 h 1020" name="T89"/>
              <a:gd fmla="*/ 2147483646 w 957" name="T90"/>
              <a:gd fmla="*/ 2147483646 h 1020" name="T91"/>
              <a:gd fmla="*/ 2147483646 w 957" name="T92"/>
              <a:gd fmla="*/ 2147483646 h 1020" name="T93"/>
              <a:gd fmla="*/ 2147483646 w 957" name="T94"/>
              <a:gd fmla="*/ 2147483646 h 1020" name="T95"/>
              <a:gd fmla="*/ 2147483646 w 957" name="T96"/>
              <a:gd fmla="*/ 2147483646 h 1020" name="T97"/>
              <a:gd fmla="*/ 2147483646 w 957" name="T98"/>
              <a:gd fmla="*/ 2147483646 h 1020" name="T99"/>
              <a:gd fmla="*/ 2147483646 w 957" name="T100"/>
              <a:gd fmla="*/ 2147483646 h 1020" name="T101"/>
              <a:gd fmla="*/ 2147483646 w 957" name="T102"/>
              <a:gd fmla="*/ 2147483646 h 1020" name="T103"/>
              <a:gd fmla="*/ 2147483646 w 957" name="T104"/>
              <a:gd fmla="*/ 2147483646 h 1020" name="T105"/>
              <a:gd fmla="*/ 2147483646 w 957" name="T106"/>
              <a:gd fmla="*/ 2147483646 h 1020" name="T107"/>
              <a:gd fmla="*/ 2147483646 w 957" name="T108"/>
              <a:gd fmla="*/ 2147483646 h 1020" name="T109"/>
              <a:gd fmla="*/ 2147483646 w 957" name="T110"/>
              <a:gd fmla="*/ 2147483646 h 1020" name="T111"/>
              <a:gd fmla="*/ 2147483646 w 957" name="T112"/>
              <a:gd fmla="*/ 2147483646 h 1020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957" name="T171"/>
              <a:gd fmla="*/ 0 h 1020" name="T172"/>
              <a:gd fmla="*/ 957 w 957" name="T173"/>
              <a:gd fmla="*/ 1020 h 1020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1020" w="957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9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9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8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0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2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4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6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8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1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4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7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3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6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7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3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6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8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3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6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3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6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10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3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6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7109"/>
      <p:bldP grpId="0" spid="47136"/>
      <p:bldP grpId="0" spid="47137"/>
      <p:bldP grpId="0" spid="47138"/>
      <p:bldP grpId="0" spid="47139"/>
      <p:bldP grpId="0" spid="47140"/>
      <p:bldP grpId="0" spid="47141"/>
      <p:bldP grpId="0" spid="47142"/>
      <p:bldP grpId="0" spid="47143"/>
      <p:bldP grpId="0" spid="47144"/>
      <p:bldP grpId="0" spid="47145"/>
      <p:bldP grpId="0" spid="47146"/>
      <p:bldP grpId="0" spid="47147"/>
      <p:bldP grpId="0" spid="47175"/>
    </p:bldLst>
  </p:timing>
</p:sld>
</file>

<file path=ppt/slides/slide4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37329BDC-78D7-44BA-A0A4-6C6D67C7CF03}" type="slidenum">
              <a:rPr altLang="en-US" lang="zh-CN"/>
              <a:pPr>
                <a:defRPr/>
              </a:pPr>
              <a:t>45</a:t>
            </a:fld>
          </a:p>
        </p:txBody>
      </p:sp>
      <p:sp>
        <p:nvSpPr>
          <p:cNvPr id="4813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8132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484313" y="3225800"/>
            <a:ext cx="3952875" cy="442913"/>
            <a:chExt cx="3952876" cy="441648"/>
          </a:xfrm>
        </p:grpSpPr>
        <p:sp>
          <p:nvSpPr>
            <p:cNvPr id="3" name="圆角矩形 2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fmla="val 50000" name="adj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23F4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4" name="圆角矩形 3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fmla="val 50000" name="adj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23F4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5" name="圆角矩形 4"/>
            <p:cNvSpPr>
              <a:spLocks noChangeArrowheads="1"/>
            </p:cNvSpPr>
            <p:nvPr/>
          </p:nvSpPr>
          <p:spPr bwMode="auto">
            <a:xfrm>
              <a:off x="3128963" y="13023"/>
              <a:ext cx="823913" cy="428625"/>
            </a:xfrm>
            <a:prstGeom prst="roundRect">
              <a:avLst>
                <a:gd fmla="val 50000" name="adj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23F4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48172" name="文本框 34"/>
            <p:cNvSpPr>
              <a:spLocks noChangeArrowheads="1"/>
            </p:cNvSpPr>
            <p:nvPr/>
          </p:nvSpPr>
          <p:spPr bwMode="auto">
            <a:xfrm>
              <a:off x="1157180" y="45036"/>
              <a:ext cx="1648044" cy="33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48173" name="文本框 37"/>
            <p:cNvSpPr>
              <a:spLocks noChangeArrowheads="1"/>
            </p:cNvSpPr>
            <p:nvPr/>
          </p:nvSpPr>
          <p:spPr bwMode="auto">
            <a:xfrm>
              <a:off x="3128963" y="43113"/>
              <a:ext cx="823913" cy="32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solidFill>
                    <a:srgbClr val="323F4F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60%</a:t>
              </a:r>
            </a:p>
          </p:txBody>
        </p:sp>
        <p:sp>
          <p:nvSpPr>
            <p:cNvPr id="48174" name="文本框 41"/>
            <p:cNvSpPr>
              <a:spLocks noChangeArrowheads="1"/>
            </p:cNvSpPr>
            <p:nvPr/>
          </p:nvSpPr>
          <p:spPr bwMode="auto">
            <a:xfrm>
              <a:off x="0" y="30087"/>
              <a:ext cx="823913" cy="32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solidFill>
                    <a:srgbClr val="323F4F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40%</a:t>
              </a:r>
            </a:p>
          </p:txBody>
        </p:sp>
      </p:grpSp>
      <p:grpSp>
        <p:nvGrpSpPr>
          <p:cNvPr id="48139" name="Group 11"/>
          <p:cNvGrpSpPr/>
          <p:nvPr/>
        </p:nvGrpSpPr>
        <p:grpSpPr>
          <a:xfrm>
            <a:off x="1484313" y="3943350"/>
            <a:ext cx="3952875" cy="433388"/>
            <a:chExt cx="3952876" cy="433388"/>
          </a:xfrm>
        </p:grpSpPr>
        <p:sp>
          <p:nvSpPr>
            <p:cNvPr id="6" name="圆角矩形 7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fmla="val 50000" name="adj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23F4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7" name="圆角矩形 8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fmla="val 50000" name="adj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23F4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8" name="圆角矩形 9"/>
            <p:cNvSpPr>
              <a:spLocks noChangeArrowheads="1"/>
            </p:cNvSpPr>
            <p:nvPr/>
          </p:nvSpPr>
          <p:spPr bwMode="auto">
            <a:xfrm>
              <a:off x="3128963" y="4763"/>
              <a:ext cx="823913" cy="428625"/>
            </a:xfrm>
            <a:prstGeom prst="roundRect">
              <a:avLst>
                <a:gd fmla="val 50000" name="adj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23F4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9" name="文本框 32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10" name="文本框 38"/>
            <p:cNvSpPr>
              <a:spLocks noChangeArrowheads="1"/>
            </p:cNvSpPr>
            <p:nvPr/>
          </p:nvSpPr>
          <p:spPr bwMode="auto">
            <a:xfrm>
              <a:off x="3128963" y="34852"/>
              <a:ext cx="823913" cy="32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solidFill>
                    <a:srgbClr val="323F4F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70%</a:t>
              </a:r>
            </a:p>
          </p:txBody>
        </p:sp>
        <p:sp>
          <p:nvSpPr>
            <p:cNvPr id="11" name="文本框 42"/>
            <p:cNvSpPr>
              <a:spLocks noChangeArrowheads="1"/>
            </p:cNvSpPr>
            <p:nvPr/>
          </p:nvSpPr>
          <p:spPr bwMode="auto">
            <a:xfrm>
              <a:off x="0" y="30088"/>
              <a:ext cx="823913" cy="32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solidFill>
                    <a:srgbClr val="323F4F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30%</a:t>
              </a:r>
            </a:p>
          </p:txBody>
        </p:sp>
      </p:grpSp>
      <p:grpSp>
        <p:nvGrpSpPr>
          <p:cNvPr id="48146" name="Group 18"/>
          <p:cNvGrpSpPr/>
          <p:nvPr/>
        </p:nvGrpSpPr>
        <p:grpSpPr>
          <a:xfrm>
            <a:off x="1484313" y="4651375"/>
            <a:ext cx="3952875" cy="433388"/>
            <a:chExt cx="3952876" cy="433388"/>
          </a:xfrm>
        </p:grpSpPr>
        <p:sp>
          <p:nvSpPr>
            <p:cNvPr id="48157" name="圆角矩形 10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fmla="val 50000" name="adj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23F4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48158" name="圆角矩形 11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fmla="val 50000" name="adj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23F4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48159" name="圆角矩形 12"/>
            <p:cNvSpPr>
              <a:spLocks noChangeArrowheads="1"/>
            </p:cNvSpPr>
            <p:nvPr/>
          </p:nvSpPr>
          <p:spPr bwMode="auto">
            <a:xfrm>
              <a:off x="3128963" y="4763"/>
              <a:ext cx="823913" cy="428625"/>
            </a:xfrm>
            <a:prstGeom prst="roundRect">
              <a:avLst>
                <a:gd fmla="val 50000" name="adj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23F4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12" name="文本框 33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13" name="文本框 39"/>
            <p:cNvSpPr>
              <a:spLocks noChangeArrowheads="1"/>
            </p:cNvSpPr>
            <p:nvPr/>
          </p:nvSpPr>
          <p:spPr bwMode="auto">
            <a:xfrm>
              <a:off x="3128963" y="34852"/>
              <a:ext cx="823913" cy="32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solidFill>
                    <a:srgbClr val="323F4F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20%</a:t>
              </a:r>
            </a:p>
          </p:txBody>
        </p:sp>
        <p:sp>
          <p:nvSpPr>
            <p:cNvPr id="14" name="文本框 43"/>
            <p:cNvSpPr>
              <a:spLocks noChangeArrowheads="1"/>
            </p:cNvSpPr>
            <p:nvPr/>
          </p:nvSpPr>
          <p:spPr bwMode="auto">
            <a:xfrm>
              <a:off x="0" y="30091"/>
              <a:ext cx="823913" cy="32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solidFill>
                    <a:srgbClr val="323F4F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80%</a:t>
              </a:r>
            </a:p>
          </p:txBody>
        </p:sp>
      </p:grpSp>
      <p:grpSp>
        <p:nvGrpSpPr>
          <p:cNvPr id="48153" name="Group 25"/>
          <p:cNvGrpSpPr/>
          <p:nvPr/>
        </p:nvGrpSpPr>
        <p:grpSpPr>
          <a:xfrm>
            <a:off x="1484313" y="5359400"/>
            <a:ext cx="3952875" cy="431800"/>
            <a:chExt cx="3952876" cy="431007"/>
          </a:xfrm>
        </p:grpSpPr>
        <p:sp>
          <p:nvSpPr>
            <p:cNvPr id="48151" name="圆角矩形 13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fmla="val 50000" name="adj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23F4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48152" name="圆角矩形 14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fmla="val 50000" name="adj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23F4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15" name="圆角矩形 15"/>
            <p:cNvSpPr>
              <a:spLocks noChangeArrowheads="1"/>
            </p:cNvSpPr>
            <p:nvPr/>
          </p:nvSpPr>
          <p:spPr bwMode="auto">
            <a:xfrm>
              <a:off x="3128963" y="2382"/>
              <a:ext cx="823913" cy="428625"/>
            </a:xfrm>
            <a:prstGeom prst="roundRect">
              <a:avLst>
                <a:gd fmla="val 50000" name="adj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323F4F"/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48154" name="文本框 35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48155" name="文本框 40"/>
            <p:cNvSpPr>
              <a:spLocks noChangeArrowheads="1"/>
            </p:cNvSpPr>
            <p:nvPr/>
          </p:nvSpPr>
          <p:spPr bwMode="auto">
            <a:xfrm>
              <a:off x="3128963" y="32472"/>
              <a:ext cx="823913" cy="32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solidFill>
                    <a:srgbClr val="323F4F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50%</a:t>
              </a:r>
            </a:p>
          </p:txBody>
        </p:sp>
        <p:sp>
          <p:nvSpPr>
            <p:cNvPr id="48156" name="文本框 44"/>
            <p:cNvSpPr>
              <a:spLocks noChangeArrowheads="1"/>
            </p:cNvSpPr>
            <p:nvPr/>
          </p:nvSpPr>
          <p:spPr bwMode="auto">
            <a:xfrm>
              <a:off x="0" y="30088"/>
              <a:ext cx="823913" cy="32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solidFill>
                    <a:srgbClr val="323F4F"/>
                  </a:solidFill>
                  <a:latin charset="0" panose="020b0604020202020204" pitchFamily="34" typeface="Arial"/>
                  <a:sym charset="0" panose="020b0604020202020204" pitchFamily="34" typeface="Arial"/>
                </a:rPr>
                <a:t>50%</a:t>
              </a:r>
            </a:p>
          </p:txBody>
        </p:sp>
      </p:grpSp>
      <p:sp>
        <p:nvSpPr>
          <p:cNvPr id="48160" name="矩形 47"/>
          <p:cNvSpPr>
            <a:spLocks noChangeArrowheads="1"/>
          </p:cNvSpPr>
          <p:nvPr/>
        </p:nvSpPr>
        <p:spPr bwMode="auto">
          <a:xfrm>
            <a:off x="1400175" y="1595438"/>
            <a:ext cx="9509125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48161" name="矩形 48"/>
          <p:cNvSpPr>
            <a:spLocks noChangeArrowheads="1"/>
          </p:cNvSpPr>
          <p:nvPr/>
        </p:nvSpPr>
        <p:spPr bwMode="auto">
          <a:xfrm>
            <a:off x="5940425" y="3133725"/>
            <a:ext cx="1550988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8162" name="矩形 47"/>
          <p:cNvSpPr>
            <a:spLocks noChangeArrowheads="1"/>
          </p:cNvSpPr>
          <p:nvPr/>
        </p:nvSpPr>
        <p:spPr bwMode="auto">
          <a:xfrm>
            <a:off x="5940425" y="3554412"/>
            <a:ext cx="2390775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48163" name="矩形 50"/>
          <p:cNvSpPr>
            <a:spLocks noChangeArrowheads="1"/>
          </p:cNvSpPr>
          <p:nvPr/>
        </p:nvSpPr>
        <p:spPr bwMode="auto">
          <a:xfrm>
            <a:off x="8483599" y="3133725"/>
            <a:ext cx="1550988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8164" name="矩形 47"/>
          <p:cNvSpPr>
            <a:spLocks noChangeArrowheads="1"/>
          </p:cNvSpPr>
          <p:nvPr/>
        </p:nvSpPr>
        <p:spPr bwMode="auto">
          <a:xfrm>
            <a:off x="8483599" y="3554412"/>
            <a:ext cx="2366963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48165" name="矩形 54"/>
          <p:cNvSpPr>
            <a:spLocks noChangeArrowheads="1"/>
          </p:cNvSpPr>
          <p:nvPr/>
        </p:nvSpPr>
        <p:spPr bwMode="auto">
          <a:xfrm>
            <a:off x="5940425" y="4618038"/>
            <a:ext cx="1550988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8166" name="矩形 47"/>
          <p:cNvSpPr>
            <a:spLocks noChangeArrowheads="1"/>
          </p:cNvSpPr>
          <p:nvPr/>
        </p:nvSpPr>
        <p:spPr bwMode="auto">
          <a:xfrm>
            <a:off x="5940425" y="5038725"/>
            <a:ext cx="2390775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48167" name="矩形 56"/>
          <p:cNvSpPr>
            <a:spLocks noChangeArrowheads="1"/>
          </p:cNvSpPr>
          <p:nvPr/>
        </p:nvSpPr>
        <p:spPr bwMode="auto">
          <a:xfrm>
            <a:off x="8483599" y="4618038"/>
            <a:ext cx="1550988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8168" name="矩形 47"/>
          <p:cNvSpPr>
            <a:spLocks noChangeArrowheads="1"/>
          </p:cNvSpPr>
          <p:nvPr/>
        </p:nvSpPr>
        <p:spPr bwMode="auto">
          <a:xfrm>
            <a:off x="8483599" y="5038725"/>
            <a:ext cx="2366963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sp>
        <p:nvSpPr>
          <p:cNvPr id="48169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点击添加标题</a:t>
            </a:r>
          </a:p>
        </p:txBody>
      </p:sp>
      <p:sp>
        <p:nvSpPr>
          <p:cNvPr id="48170" name="文本框 37"/>
          <p:cNvSpPr>
            <a:spLocks noChangeArrowheads="1"/>
          </p:cNvSpPr>
          <p:nvPr/>
        </p:nvSpPr>
        <p:spPr bwMode="auto">
          <a:xfrm>
            <a:off x="70818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Add Your Title</a:t>
            </a:r>
          </a:p>
        </p:txBody>
      </p:sp>
      <p:grpSp>
        <p:nvGrpSpPr>
          <p:cNvPr id="48171" name="Group 43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48149" name="直接连接符 6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150" name="直接连接符 6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1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27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3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2" presetSubtype="4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33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34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1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37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4" presetSubtype="1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4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2" presetSubtype="4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43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44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4" presetSubtype="1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47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4" presetSubtype="1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5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2" presetSubtype="4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id="53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54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4" presetSubtype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57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4" presetSubtype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160"/>
      <p:bldP grpId="0" spid="48161"/>
      <p:bldP grpId="0" spid="48162"/>
      <p:bldP grpId="0" spid="48163"/>
      <p:bldP grpId="0" spid="48164"/>
      <p:bldP grpId="0" spid="48165"/>
      <p:bldP grpId="0" spid="48166"/>
      <p:bldP grpId="0" spid="48167"/>
      <p:bldP grpId="0" spid="48168"/>
      <p:bldP grpId="0" spid="48169"/>
      <p:bldP grpId="0" spid="48170"/>
    </p:bldLst>
  </p:timing>
</p:sld>
</file>

<file path=ppt/slides/slide4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01B8B60B-0573-4C87-B1E1-B4720A2E2E10}" type="slidenum">
              <a:rPr altLang="en-US" lang="zh-CN"/>
              <a:pPr>
                <a:defRPr/>
              </a:pPr>
              <a:t>46</a:t>
            </a:fld>
          </a:p>
        </p:txBody>
      </p:sp>
      <p:sp>
        <p:nvSpPr>
          <p:cNvPr id="4915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9156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文本框 7"/>
          <p:cNvSpPr>
            <a:spLocks noChangeArrowheads="1"/>
          </p:cNvSpPr>
          <p:nvPr/>
        </p:nvSpPr>
        <p:spPr bwMode="auto">
          <a:xfrm>
            <a:off x="7940675" y="5130800"/>
            <a:ext cx="2008188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49157" name="文本框 8"/>
          <p:cNvSpPr>
            <a:spLocks noChangeArrowheads="1"/>
          </p:cNvSpPr>
          <p:nvPr/>
        </p:nvSpPr>
        <p:spPr bwMode="auto">
          <a:xfrm>
            <a:off x="7381875" y="5507038"/>
            <a:ext cx="3624263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49158" name="文本框 9"/>
          <p:cNvSpPr>
            <a:spLocks noChangeArrowheads="1"/>
          </p:cNvSpPr>
          <p:nvPr/>
        </p:nvSpPr>
        <p:spPr bwMode="auto">
          <a:xfrm>
            <a:off x="7377113" y="5029200"/>
            <a:ext cx="654050" cy="5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aseline="-3000" lang="en-US" sz="48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49159" name="文本框 12"/>
          <p:cNvSpPr>
            <a:spLocks noChangeArrowheads="1"/>
          </p:cNvSpPr>
          <p:nvPr/>
        </p:nvSpPr>
        <p:spPr bwMode="auto">
          <a:xfrm>
            <a:off x="7993063" y="1828800"/>
            <a:ext cx="214471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49160" name="文本框 13"/>
          <p:cNvSpPr>
            <a:spLocks noChangeArrowheads="1"/>
          </p:cNvSpPr>
          <p:nvPr/>
        </p:nvSpPr>
        <p:spPr bwMode="auto">
          <a:xfrm>
            <a:off x="7381875" y="2203450"/>
            <a:ext cx="3624263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49161" name="文本框 14"/>
          <p:cNvSpPr>
            <a:spLocks noChangeArrowheads="1"/>
          </p:cNvSpPr>
          <p:nvPr/>
        </p:nvSpPr>
        <p:spPr bwMode="auto">
          <a:xfrm>
            <a:off x="7377113" y="1727200"/>
            <a:ext cx="654050" cy="5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aseline="-3000" lang="en-US" sz="48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49162" name="文本框 16"/>
          <p:cNvSpPr>
            <a:spLocks noChangeArrowheads="1"/>
          </p:cNvSpPr>
          <p:nvPr/>
        </p:nvSpPr>
        <p:spPr bwMode="auto">
          <a:xfrm>
            <a:off x="2019300" y="5130800"/>
            <a:ext cx="2182813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49163" name="文本框 17"/>
          <p:cNvSpPr>
            <a:spLocks noChangeArrowheads="1"/>
          </p:cNvSpPr>
          <p:nvPr/>
        </p:nvSpPr>
        <p:spPr bwMode="auto">
          <a:xfrm>
            <a:off x="1168400" y="5502275"/>
            <a:ext cx="3616325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49164" name="文本框 18"/>
          <p:cNvSpPr>
            <a:spLocks noChangeArrowheads="1"/>
          </p:cNvSpPr>
          <p:nvPr/>
        </p:nvSpPr>
        <p:spPr bwMode="auto">
          <a:xfrm>
            <a:off x="4154488" y="5024438"/>
            <a:ext cx="654050" cy="5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aseline="-3000" lang="en-US" sz="48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49165" name="文本框 20"/>
          <p:cNvSpPr>
            <a:spLocks noChangeArrowheads="1"/>
          </p:cNvSpPr>
          <p:nvPr/>
        </p:nvSpPr>
        <p:spPr bwMode="auto">
          <a:xfrm>
            <a:off x="2365375" y="1828800"/>
            <a:ext cx="1828800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49166" name="文本框 21"/>
          <p:cNvSpPr>
            <a:spLocks noChangeArrowheads="1"/>
          </p:cNvSpPr>
          <p:nvPr/>
        </p:nvSpPr>
        <p:spPr bwMode="auto">
          <a:xfrm>
            <a:off x="1168400" y="2198688"/>
            <a:ext cx="3616325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49167" name="文本框 22"/>
          <p:cNvSpPr>
            <a:spLocks noChangeArrowheads="1"/>
          </p:cNvSpPr>
          <p:nvPr/>
        </p:nvSpPr>
        <p:spPr bwMode="auto">
          <a:xfrm>
            <a:off x="4135438" y="1720850"/>
            <a:ext cx="654050" cy="5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5" rIns="91435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aseline="-3000" lang="en-US" sz="48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01</a:t>
            </a:r>
          </a:p>
        </p:txBody>
      </p:sp>
      <p:grpSp>
        <p:nvGrpSpPr>
          <p:cNvPr id="49168" name="Group 16"/>
          <p:cNvGrpSpPr/>
          <p:nvPr/>
        </p:nvGrpSpPr>
        <p:grpSpPr>
          <a:xfrm>
            <a:off x="5138738" y="1495425"/>
            <a:ext cx="1897062" cy="1898650"/>
            <a:chExt cx="1897870" cy="1897870"/>
          </a:xfrm>
        </p:grpSpPr>
        <p:grpSp>
          <p:nvGrpSpPr>
            <p:cNvPr id="3" name="Group 18"/>
            <p:cNvGrpSpPr/>
            <p:nvPr/>
          </p:nvGrpSpPr>
          <p:grpSpPr>
            <a:xfrm>
              <a:off x="780319" y="184226"/>
              <a:ext cx="337232" cy="540000"/>
              <a:chExt cx="250825" cy="401638"/>
            </a:xfrm>
          </p:grpSpPr>
          <p:sp>
            <p:nvSpPr>
              <p:cNvPr id="4" name="Freeform 550"/>
              <p:cNvSpPr>
                <a:spLocks noChangeArrowheads="1"/>
              </p:cNvSpPr>
              <p:nvPr/>
            </p:nvSpPr>
            <p:spPr bwMode="auto">
              <a:xfrm>
                <a:off x="0" y="111125"/>
                <a:ext cx="250825" cy="290513"/>
              </a:xfrm>
              <a:custGeom>
                <a:gdLst>
                  <a:gd fmla="*/ 2147483646 w 180" name="T0"/>
                  <a:gd fmla="*/ 2147483646 h 209" name="T1"/>
                  <a:gd fmla="*/ 2147483646 w 180" name="T2"/>
                  <a:gd fmla="*/ 2147483646 h 209" name="T3"/>
                  <a:gd fmla="*/ 2147483646 w 180" name="T4"/>
                  <a:gd fmla="*/ 2147483646 h 209" name="T5"/>
                  <a:gd fmla="*/ 2147483646 w 180" name="T6"/>
                  <a:gd fmla="*/ 2147483646 h 209" name="T7"/>
                  <a:gd fmla="*/ 2147483646 w 180" name="T8"/>
                  <a:gd fmla="*/ 2147483646 h 209" name="T9"/>
                  <a:gd fmla="*/ 2147483646 w 180" name="T10"/>
                  <a:gd fmla="*/ 2147483646 h 209" name="T11"/>
                  <a:gd fmla="*/ 2147483646 w 180" name="T12"/>
                  <a:gd fmla="*/ 2147483646 h 209" name="T13"/>
                  <a:gd fmla="*/ 2147483646 w 180" name="T14"/>
                  <a:gd fmla="*/ 2147483646 h 209" name="T15"/>
                  <a:gd fmla="*/ 2147483646 w 180" name="T16"/>
                  <a:gd fmla="*/ 2147483646 h 209" name="T17"/>
                  <a:gd fmla="*/ 2147483646 w 180" name="T18"/>
                  <a:gd fmla="*/ 2147483646 h 209" name="T19"/>
                  <a:gd fmla="*/ 2147483646 w 180" name="T20"/>
                  <a:gd fmla="*/ 2147483646 h 209" name="T21"/>
                  <a:gd fmla="*/ 0 w 180" name="T22"/>
                  <a:gd fmla="*/ 2147483646 h 209" name="T23"/>
                  <a:gd fmla="*/ 0 w 180" name="T24"/>
                  <a:gd fmla="*/ 2147483646 h 209" name="T25"/>
                  <a:gd fmla="*/ 2147483646 w 180" name="T26"/>
                  <a:gd fmla="*/ 2147483646 h 209" name="T27"/>
                  <a:gd fmla="*/ 2147483646 w 180" name="T28"/>
                  <a:gd fmla="*/ 2147483646 h 209" name="T29"/>
                  <a:gd fmla="*/ 2147483646 w 180" name="T30"/>
                  <a:gd fmla="*/ 2147483646 h 209" name="T31"/>
                  <a:gd fmla="*/ 2147483646 w 180" name="T32"/>
                  <a:gd fmla="*/ 2147483646 h 209" name="T33"/>
                  <a:gd fmla="*/ 2147483646 w 180" name="T34"/>
                  <a:gd fmla="*/ 2147483646 h 209" name="T35"/>
                  <a:gd fmla="*/ 2147483646 w 180" name="T36"/>
                  <a:gd fmla="*/ 2147483646 h 209" name="T37"/>
                  <a:gd fmla="*/ 2147483646 w 180" name="T38"/>
                  <a:gd fmla="*/ 2147483646 h 209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w 180" name="T60"/>
                  <a:gd fmla="*/ 0 h 209" name="T61"/>
                  <a:gd fmla="*/ 180 w 180" name="T62"/>
                  <a:gd fmla="*/ 209 h 209" name="T63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T63" l="T60" r="T62" t="T61"/>
                <a:pathLst>
                  <a:path h="209" w="180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" name="Freeform 551"/>
              <p:cNvSpPr>
                <a:spLocks noChangeArrowheads="1"/>
              </p:cNvSpPr>
              <p:nvPr/>
            </p:nvSpPr>
            <p:spPr bwMode="auto">
              <a:xfrm>
                <a:off x="65087" y="0"/>
                <a:ext cx="120650" cy="263525"/>
              </a:xfrm>
              <a:custGeom>
                <a:gdLst>
                  <a:gd fmla="*/ 2147483646 w 87" name="T0"/>
                  <a:gd fmla="*/ 2147483646 h 190" name="T1"/>
                  <a:gd fmla="*/ 2147483646 w 87" name="T2"/>
                  <a:gd fmla="*/ 2147483646 h 190" name="T3"/>
                  <a:gd fmla="*/ 2147483646 w 87" name="T4"/>
                  <a:gd fmla="*/ 2147483646 h 190" name="T5"/>
                  <a:gd fmla="*/ 2147483646 w 87" name="T6"/>
                  <a:gd fmla="*/ 2147483646 h 190" name="T7"/>
                  <a:gd fmla="*/ 2147483646 w 87" name="T8"/>
                  <a:gd fmla="*/ 2147483646 h 190" name="T9"/>
                  <a:gd fmla="*/ 2147483646 w 87" name="T10"/>
                  <a:gd fmla="*/ 0 h 190" name="T11"/>
                  <a:gd fmla="*/ 2147483646 w 87" name="T12"/>
                  <a:gd fmla="*/ 0 h 190" name="T13"/>
                  <a:gd fmla="*/ 2147483646 w 87" name="T14"/>
                  <a:gd fmla="*/ 0 h 190" name="T15"/>
                  <a:gd fmla="*/ 0 w 87" name="T16"/>
                  <a:gd fmla="*/ 2147483646 h 190" name="T17"/>
                  <a:gd fmla="*/ 0 w 87" name="T18"/>
                  <a:gd fmla="*/ 2147483646 h 190" name="T19"/>
                  <a:gd fmla="*/ 2147483646 w 87" name="T20"/>
                  <a:gd fmla="*/ 2147483646 h 190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87" name="T33"/>
                  <a:gd fmla="*/ 0 h 190" name="T34"/>
                  <a:gd fmla="*/ 87 w 87" name="T35"/>
                  <a:gd fmla="*/ 190 h 190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190" w="87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49173" name="Group 21"/>
          <p:cNvGrpSpPr/>
          <p:nvPr/>
        </p:nvGrpSpPr>
        <p:grpSpPr>
          <a:xfrm>
            <a:off x="5138738" y="4332288"/>
            <a:ext cx="1897062" cy="1970087"/>
            <a:chExt cx="1897870" cy="1969070"/>
          </a:xfrm>
        </p:grpSpPr>
        <p:grpSp>
          <p:nvGrpSpPr>
            <p:cNvPr id="6" name="Group 23"/>
            <p:cNvGrpSpPr/>
            <p:nvPr/>
          </p:nvGrpSpPr>
          <p:grpSpPr>
            <a:xfrm>
              <a:off x="686435" y="0"/>
              <a:ext cx="525001" cy="540000"/>
              <a:chExt cx="388938" cy="400050"/>
            </a:xfrm>
          </p:grpSpPr>
          <p:sp>
            <p:nvSpPr>
              <p:cNvPr id="7" name="Freeform 405"/>
              <p:cNvSpPr>
                <a:spLocks noChangeArrowheads="1"/>
              </p:cNvSpPr>
              <p:nvPr/>
            </p:nvSpPr>
            <p:spPr bwMode="auto">
              <a:xfrm>
                <a:off x="98425" y="0"/>
                <a:ext cx="127000" cy="125413"/>
              </a:xfrm>
              <a:custGeom>
                <a:gdLst>
                  <a:gd fmla="*/ 2147483646 w 91" name="T0"/>
                  <a:gd fmla="*/ 2147483646 h 91" name="T1"/>
                  <a:gd fmla="*/ 2147483646 w 91" name="T2"/>
                  <a:gd fmla="*/ 2147483646 h 91" name="T3"/>
                  <a:gd fmla="*/ 2147483646 w 91" name="T4"/>
                  <a:gd fmla="*/ 2147483646 h 91" name="T5"/>
                  <a:gd fmla="*/ 2147483646 w 91" name="T6"/>
                  <a:gd fmla="*/ 2147483646 h 91" name="T7"/>
                  <a:gd fmla="*/ 2147483646 w 91" name="T8"/>
                  <a:gd fmla="*/ 2147483646 h 91" name="T9"/>
                  <a:gd fmla="*/ 2147483646 w 91" name="T10"/>
                  <a:gd fmla="*/ 2147483646 h 91" name="T11"/>
                  <a:gd fmla="*/ 2147483646 w 91" name="T12"/>
                  <a:gd fmla="*/ 2147483646 h 91" name="T13"/>
                  <a:gd fmla="*/ 2147483646 w 91" name="T14"/>
                  <a:gd fmla="*/ 2147483646 h 91" name="T15"/>
                  <a:gd fmla="*/ 2147483646 w 91" name="T16"/>
                  <a:gd fmla="*/ 2147483646 h 91" name="T17"/>
                  <a:gd fmla="*/ 2147483646 w 91" name="T18"/>
                  <a:gd fmla="*/ 0 h 91" name="T19"/>
                  <a:gd fmla="*/ 0 w 91" name="T20"/>
                  <a:gd fmla="*/ 2147483646 h 91" name="T21"/>
                  <a:gd fmla="*/ 2147483646 w 91" name="T22"/>
                  <a:gd fmla="*/ 2147483646 h 91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91" name="T36"/>
                  <a:gd fmla="*/ 0 h 91" name="T37"/>
                  <a:gd fmla="*/ 91 w 91" name="T38"/>
                  <a:gd fmla="*/ 91 h 91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91" w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8" name="Freeform 407"/>
              <p:cNvSpPr>
                <a:spLocks noChangeArrowheads="1"/>
              </p:cNvSpPr>
              <p:nvPr/>
            </p:nvSpPr>
            <p:spPr bwMode="auto">
              <a:xfrm>
                <a:off x="161925" y="63500"/>
                <a:ext cx="227013" cy="198438"/>
              </a:xfrm>
              <a:custGeom>
                <a:gdLst>
                  <a:gd fmla="*/ 2147483646 w 163" name="T0"/>
                  <a:gd fmla="*/ 2147483646 h 143" name="T1"/>
                  <a:gd fmla="*/ 2147483646 w 163" name="T2"/>
                  <a:gd fmla="*/ 2147483646 h 143" name="T3"/>
                  <a:gd fmla="*/ 2147483646 w 163" name="T4"/>
                  <a:gd fmla="*/ 2147483646 h 143" name="T5"/>
                  <a:gd fmla="*/ 2147483646 w 163" name="T6"/>
                  <a:gd fmla="*/ 2147483646 h 143" name="T7"/>
                  <a:gd fmla="*/ 2147483646 w 163" name="T8"/>
                  <a:gd fmla="*/ 0 h 143" name="T9"/>
                  <a:gd fmla="*/ 2147483646 w 163" name="T10"/>
                  <a:gd fmla="*/ 2147483646 h 143" name="T11"/>
                  <a:gd fmla="*/ 2147483646 w 163" name="T12"/>
                  <a:gd fmla="*/ 2147483646 h 143" name="T13"/>
                  <a:gd fmla="*/ 2147483646 w 163" name="T14"/>
                  <a:gd fmla="*/ 2147483646 h 143" name="T15"/>
                  <a:gd fmla="*/ 2147483646 w 163" name="T16"/>
                  <a:gd fmla="*/ 2147483646 h 143" name="T17"/>
                  <a:gd fmla="*/ 2147483646 w 163" name="T18"/>
                  <a:gd fmla="*/ 2147483646 h 143" name="T19"/>
                  <a:gd fmla="*/ 2147483646 w 163" name="T20"/>
                  <a:gd fmla="*/ 2147483646 h 143" name="T21"/>
                  <a:gd fmla="*/ 2147483646 w 163" name="T22"/>
                  <a:gd fmla="*/ 2147483646 h 143" name="T23"/>
                  <a:gd fmla="*/ 2147483646 w 163" name="T24"/>
                  <a:gd fmla="*/ 2147483646 h 143" name="T25"/>
                  <a:gd fmla="*/ 2147483646 w 163" name="T26"/>
                  <a:gd fmla="*/ 2147483646 h 143" name="T27"/>
                  <a:gd fmla="*/ 2147483646 w 163" name="T28"/>
                  <a:gd fmla="*/ 2147483646 h 143" name="T29"/>
                  <a:gd fmla="*/ 2147483646 w 163" name="T30"/>
                  <a:gd fmla="*/ 2147483646 h 143" name="T31"/>
                  <a:gd fmla="*/ 2147483646 w 163" name="T32"/>
                  <a:gd fmla="*/ 2147483646 h 143" name="T33"/>
                  <a:gd fmla="*/ 2147483646 w 163" name="T34"/>
                  <a:gd fmla="*/ 2147483646 h 143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w 163" name="T54"/>
                  <a:gd fmla="*/ 0 h 143" name="T55"/>
                  <a:gd fmla="*/ 163 w 163" name="T56"/>
                  <a:gd fmla="*/ 143 h 143" name="T57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T57" l="T54" r="T56" t="T55"/>
                <a:pathLst>
                  <a:path h="143" w="16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9" name="Freeform 408"/>
              <p:cNvSpPr>
                <a:spLocks noChangeArrowheads="1"/>
              </p:cNvSpPr>
              <p:nvPr/>
            </p:nvSpPr>
            <p:spPr bwMode="auto">
              <a:xfrm>
                <a:off x="0" y="169862"/>
                <a:ext cx="315913" cy="230188"/>
              </a:xfrm>
              <a:custGeom>
                <a:gdLst>
                  <a:gd fmla="*/ 2147483646 w 227" name="T0"/>
                  <a:gd fmla="*/ 2147483646 h 165" name="T1"/>
                  <a:gd fmla="*/ 2147483646 w 227" name="T2"/>
                  <a:gd fmla="*/ 2147483646 h 165" name="T3"/>
                  <a:gd fmla="*/ 2147483646 w 227" name="T4"/>
                  <a:gd fmla="*/ 2147483646 h 165" name="T5"/>
                  <a:gd fmla="*/ 2147483646 w 227" name="T6"/>
                  <a:gd fmla="*/ 0 h 165" name="T7"/>
                  <a:gd fmla="*/ 2147483646 w 227" name="T8"/>
                  <a:gd fmla="*/ 2147483646 h 165" name="T9"/>
                  <a:gd fmla="*/ 2147483646 w 227" name="T10"/>
                  <a:gd fmla="*/ 2147483646 h 165" name="T11"/>
                  <a:gd fmla="*/ 2147483646 w 227" name="T12"/>
                  <a:gd fmla="*/ 2147483646 h 165" name="T13"/>
                  <a:gd fmla="*/ 2147483646 w 227" name="T14"/>
                  <a:gd fmla="*/ 2147483646 h 165" name="T15"/>
                  <a:gd fmla="*/ 0 w 227" name="T16"/>
                  <a:gd fmla="*/ 2147483646 h 165" name="T17"/>
                  <a:gd fmla="*/ 2147483646 w 227" name="T18"/>
                  <a:gd fmla="*/ 2147483646 h 165" name="T19"/>
                  <a:gd fmla="*/ 2147483646 w 227" name="T20"/>
                  <a:gd fmla="*/ 2147483646 h 165" name="T21"/>
                  <a:gd fmla="*/ 2147483646 w 227" name="T22"/>
                  <a:gd fmla="*/ 2147483646 h 165" name="T23"/>
                  <a:gd fmla="*/ 2147483646 w 227" name="T24"/>
                  <a:gd fmla="*/ 2147483646 h 165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227" name="T39"/>
                  <a:gd fmla="*/ 0 h 165" name="T40"/>
                  <a:gd fmla="*/ 227 w 227" name="T41"/>
                  <a:gd fmla="*/ 165 h 165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165" w="226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</p:grpSp>
      <p:grpSp>
        <p:nvGrpSpPr>
          <p:cNvPr id="49179" name="Group 27"/>
          <p:cNvGrpSpPr/>
          <p:nvPr/>
        </p:nvGrpSpPr>
        <p:grpSpPr>
          <a:xfrm>
            <a:off x="6721475" y="2946400"/>
            <a:ext cx="1898650" cy="1897063"/>
            <a:chExt cx="1897870" cy="1897870"/>
          </a:xfrm>
        </p:grpSpPr>
        <p:grpSp>
          <p:nvGrpSpPr>
            <p:cNvPr id="49187" name="Group 29"/>
            <p:cNvGrpSpPr/>
            <p:nvPr/>
          </p:nvGrpSpPr>
          <p:grpSpPr>
            <a:xfrm>
              <a:off x="1401737" y="678935"/>
              <a:ext cx="318025" cy="540000"/>
              <a:chExt cx="236538" cy="401638"/>
            </a:xfrm>
          </p:grpSpPr>
          <p:sp>
            <p:nvSpPr>
              <p:cNvPr id="10" name="Freeform 492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236538" cy="320675"/>
              </a:xfrm>
              <a:custGeom>
                <a:gdLst>
                  <a:gd fmla="*/ 2147483646 w 170" name="T0"/>
                  <a:gd fmla="*/ 0 h 230" name="T1"/>
                  <a:gd fmla="*/ 2147483646 w 170" name="T2"/>
                  <a:gd fmla="*/ 0 h 230" name="T3"/>
                  <a:gd fmla="*/ 2147483646 w 170" name="T4"/>
                  <a:gd fmla="*/ 0 h 230" name="T5"/>
                  <a:gd fmla="*/ 0 w 170" name="T6"/>
                  <a:gd fmla="*/ 2147483646 h 230" name="T7"/>
                  <a:gd fmla="*/ 2147483646 w 170" name="T8"/>
                  <a:gd fmla="*/ 2147483646 h 230" name="T9"/>
                  <a:gd fmla="*/ 2147483646 w 170" name="T10"/>
                  <a:gd fmla="*/ 2147483646 h 230" name="T11"/>
                  <a:gd fmla="*/ 2147483646 w 170" name="T12"/>
                  <a:gd fmla="*/ 2147483646 h 230" name="T13"/>
                  <a:gd fmla="*/ 2147483646 w 170" name="T14"/>
                  <a:gd fmla="*/ 0 h 230" name="T15"/>
                  <a:gd fmla="*/ 2147483646 w 170" name="T16"/>
                  <a:gd fmla="*/ 2147483646 h 230" name="T17"/>
                  <a:gd fmla="*/ 2147483646 w 170" name="T18"/>
                  <a:gd fmla="*/ 2147483646 h 230" name="T19"/>
                  <a:gd fmla="*/ 2147483646 w 170" name="T20"/>
                  <a:gd fmla="*/ 2147483646 h 230" name="T21"/>
                  <a:gd fmla="*/ 2147483646 w 170" name="T22"/>
                  <a:gd fmla="*/ 2147483646 h 230" name="T23"/>
                  <a:gd fmla="*/ 2147483646 w 170" name="T24"/>
                  <a:gd fmla="*/ 2147483646 h 230" name="T25"/>
                  <a:gd fmla="*/ 2147483646 w 170" name="T26"/>
                  <a:gd fmla="*/ 2147483646 h 230" name="T27"/>
                  <a:gd fmla="*/ 2147483646 w 170" name="T28"/>
                  <a:gd fmla="*/ 2147483646 h 230" name="T29"/>
                  <a:gd fmla="*/ 2147483646 w 170" name="T30"/>
                  <a:gd fmla="*/ 2147483646 h 230" name="T31"/>
                  <a:gd fmla="*/ 2147483646 w 170" name="T32"/>
                  <a:gd fmla="*/ 2147483646 h 230" name="T33"/>
                  <a:gd fmla="*/ 2147483646 w 170" name="T34"/>
                  <a:gd fmla="*/ 2147483646 h 230" name="T35"/>
                  <a:gd fmla="*/ 2147483646 w 170" name="T36"/>
                  <a:gd fmla="*/ 2147483646 h 230" name="T37"/>
                  <a:gd fmla="*/ 2147483646 w 170" name="T38"/>
                  <a:gd fmla="*/ 2147483646 h 230" name="T39"/>
                  <a:gd fmla="*/ 2147483646 w 170" name="T40"/>
                  <a:gd fmla="*/ 2147483646 h 230" name="T41"/>
                  <a:gd fmla="*/ 2147483646 w 170" name="T42"/>
                  <a:gd fmla="*/ 2147483646 h 230" name="T43"/>
                  <a:gd fmla="*/ 2147483646 w 170" name="T44"/>
                  <a:gd fmla="*/ 2147483646 h 230" name="T45"/>
                  <a:gd fmla="*/ 2147483646 w 170" name="T46"/>
                  <a:gd fmla="*/ 2147483646 h 230" name="T47"/>
                  <a:gd fmla="*/ 2147483646 w 170" name="T48"/>
                  <a:gd fmla="*/ 2147483646 h 230" name="T49"/>
                  <a:gd fmla="*/ 2147483646 w 170" name="T50"/>
                  <a:gd fmla="*/ 2147483646 h 230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w 170" name="T78"/>
                  <a:gd fmla="*/ 0 h 230" name="T79"/>
                  <a:gd fmla="*/ 170 w 170" name="T80"/>
                  <a:gd fmla="*/ 230 h 230" name="T81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b="T81" l="T78" r="T80" t="T79"/>
                <a:pathLst>
                  <a:path h="230" w="17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1" name="Rectangle 493"/>
              <p:cNvSpPr>
                <a:spLocks noChangeArrowheads="1"/>
              </p:cNvSpPr>
              <p:nvPr/>
            </p:nvSpPr>
            <p:spPr bwMode="auto">
              <a:xfrm>
                <a:off x="69850" y="334962"/>
                <a:ext cx="9842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323F4F"/>
                  </a:solidFill>
                  <a:latin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  <p:sp>
            <p:nvSpPr>
              <p:cNvPr id="12" name="Rectangle 494"/>
              <p:cNvSpPr>
                <a:spLocks noChangeArrowheads="1"/>
              </p:cNvSpPr>
              <p:nvPr/>
            </p:nvSpPr>
            <p:spPr bwMode="auto">
              <a:xfrm>
                <a:off x="95250" y="374650"/>
                <a:ext cx="49213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323F4F"/>
                  </a:solidFill>
                  <a:latin charset="0" panose="020b0604020202020204" pitchFamily="34" typeface="Arial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49185" name="Group 33"/>
          <p:cNvGrpSpPr/>
          <p:nvPr/>
        </p:nvGrpSpPr>
        <p:grpSpPr>
          <a:xfrm>
            <a:off x="3554413" y="2946400"/>
            <a:ext cx="1898650" cy="1897063"/>
            <a:chExt cx="1897870" cy="1897870"/>
          </a:xfrm>
        </p:grpSpPr>
        <p:sp>
          <p:nvSpPr>
            <p:cNvPr id="49186" name="Freeform 169"/>
            <p:cNvSpPr>
              <a:spLocks noChangeArrowheads="1" noChangeAspect="1"/>
            </p:cNvSpPr>
            <p:nvPr/>
          </p:nvSpPr>
          <p:spPr bwMode="auto">
            <a:xfrm>
              <a:off x="211267" y="678935"/>
              <a:ext cx="360000" cy="540000"/>
            </a:xfrm>
            <a:custGeom>
              <a:gdLst>
                <a:gd fmla="*/ 2147483646 w 192" name="T0"/>
                <a:gd fmla="*/ 2147483646 h 288" name="T1"/>
                <a:gd fmla="*/ 2147483646 w 192" name="T2"/>
                <a:gd fmla="*/ 2147483646 h 288" name="T3"/>
                <a:gd fmla="*/ 2147483646 w 192" name="T4"/>
                <a:gd fmla="*/ 2147483646 h 288" name="T5"/>
                <a:gd fmla="*/ 2147483646 w 192" name="T6"/>
                <a:gd fmla="*/ 2147483646 h 288" name="T7"/>
                <a:gd fmla="*/ 2147483646 w 192" name="T8"/>
                <a:gd fmla="*/ 2147483646 h 288" name="T9"/>
                <a:gd fmla="*/ 2147483646 w 192" name="T10"/>
                <a:gd fmla="*/ 2147483646 h 288" name="T11"/>
                <a:gd fmla="*/ 2147483646 w 192" name="T12"/>
                <a:gd fmla="*/ 2147483646 h 288" name="T13"/>
                <a:gd fmla="*/ 2147483646 w 192" name="T14"/>
                <a:gd fmla="*/ 2147483646 h 288" name="T15"/>
                <a:gd fmla="*/ 2147483646 w 192" name="T16"/>
                <a:gd fmla="*/ 2147483646 h 288" name="T17"/>
                <a:gd fmla="*/ 2147483646 w 192" name="T18"/>
                <a:gd fmla="*/ 2147483646 h 288" name="T19"/>
                <a:gd fmla="*/ 2147483646 w 192" name="T20"/>
                <a:gd fmla="*/ 2147483646 h 288" name="T21"/>
                <a:gd fmla="*/ 2147483646 w 192" name="T22"/>
                <a:gd fmla="*/ 2147483646 h 288" name="T23"/>
                <a:gd fmla="*/ 2147483646 w 192" name="T24"/>
                <a:gd fmla="*/ 0 h 288" name="T25"/>
                <a:gd fmla="*/ 2147483646 w 192" name="T26"/>
                <a:gd fmla="*/ 2147483646 h 288" name="T27"/>
                <a:gd fmla="*/ 2147483646 w 192" name="T28"/>
                <a:gd fmla="*/ 2147483646 h 288" name="T29"/>
                <a:gd fmla="*/ 2147483646 w 192" name="T30"/>
                <a:gd fmla="*/ 2147483646 h 288" name="T31"/>
                <a:gd fmla="*/ 2147483646 w 192" name="T32"/>
                <a:gd fmla="*/ 2147483646 h 288" name="T33"/>
                <a:gd fmla="*/ 2147483646 w 192" name="T34"/>
                <a:gd fmla="*/ 2147483646 h 288" name="T35"/>
                <a:gd fmla="*/ 2147483646 w 192" name="T36"/>
                <a:gd fmla="*/ 2147483646 h 288" name="T37"/>
                <a:gd fmla="*/ 0 w 192" name="T38"/>
                <a:gd fmla="*/ 2147483646 h 288" name="T39"/>
                <a:gd fmla="*/ 2147483646 w 192" name="T40"/>
                <a:gd fmla="*/ 2147483646 h 288" name="T41"/>
                <a:gd fmla="*/ 2147483646 w 192" name="T42"/>
                <a:gd fmla="*/ 2147483646 h 288" name="T43"/>
                <a:gd fmla="*/ 2147483646 w 192" name="T44"/>
                <a:gd fmla="*/ 2147483646 h 288" name="T45"/>
                <a:gd fmla="*/ 2147483646 w 192" name="T46"/>
                <a:gd fmla="*/ 2147483646 h 288" name="T47"/>
                <a:gd fmla="*/ 2147483646 w 192" name="T48"/>
                <a:gd fmla="*/ 2147483646 h 288" name="T49"/>
                <a:gd fmla="*/ 2147483646 w 192" name="T50"/>
                <a:gd fmla="*/ 2147483646 h 288" name="T51"/>
                <a:gd fmla="*/ 2147483646 w 192" name="T52"/>
                <a:gd fmla="*/ 2147483646 h 288" name="T53"/>
                <a:gd fmla="*/ 2147483646 w 192" name="T54"/>
                <a:gd fmla="*/ 2147483646 h 288" name="T55"/>
                <a:gd fmla="*/ 2147483646 w 192" name="T56"/>
                <a:gd fmla="*/ 2147483646 h 288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92" name="T87"/>
                <a:gd fmla="*/ 0 h 288" name="T88"/>
                <a:gd fmla="*/ 192 w 192" name="T89"/>
                <a:gd fmla="*/ 288 h 288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288" w="192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49188" name="矩形 56"/>
          <p:cNvSpPr>
            <a:spLocks noChangeArrowheads="1"/>
          </p:cNvSpPr>
          <p:nvPr/>
        </p:nvSpPr>
        <p:spPr bwMode="auto">
          <a:xfrm>
            <a:off x="4124325" y="335915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9189" name="矩形 47"/>
          <p:cNvSpPr>
            <a:spLocks noChangeArrowheads="1"/>
          </p:cNvSpPr>
          <p:nvPr/>
        </p:nvSpPr>
        <p:spPr bwMode="auto">
          <a:xfrm>
            <a:off x="4138612" y="3708400"/>
            <a:ext cx="1455737" cy="8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在此录入图表的描述说明，在此录入图表的说明</a:t>
            </a:r>
          </a:p>
        </p:txBody>
      </p:sp>
      <p:sp>
        <p:nvSpPr>
          <p:cNvPr id="49190" name="矩形 58"/>
          <p:cNvSpPr>
            <a:spLocks noChangeArrowheads="1"/>
          </p:cNvSpPr>
          <p:nvPr/>
        </p:nvSpPr>
        <p:spPr bwMode="auto">
          <a:xfrm>
            <a:off x="6792613" y="335915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9191" name="矩形 47"/>
          <p:cNvSpPr>
            <a:spLocks noChangeArrowheads="1"/>
          </p:cNvSpPr>
          <p:nvPr/>
        </p:nvSpPr>
        <p:spPr bwMode="auto">
          <a:xfrm>
            <a:off x="6638924" y="3708400"/>
            <a:ext cx="1454150" cy="8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在此录入图表的描述说明，在此录入图表的说明</a:t>
            </a:r>
          </a:p>
        </p:txBody>
      </p:sp>
      <p:sp>
        <p:nvSpPr>
          <p:cNvPr id="49192" name="矩形 62"/>
          <p:cNvSpPr>
            <a:spLocks noChangeArrowheads="1"/>
          </p:cNvSpPr>
          <p:nvPr/>
        </p:nvSpPr>
        <p:spPr bwMode="auto">
          <a:xfrm>
            <a:off x="5437038" y="221615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9193" name="矩形 47"/>
          <p:cNvSpPr>
            <a:spLocks noChangeArrowheads="1"/>
          </p:cNvSpPr>
          <p:nvPr/>
        </p:nvSpPr>
        <p:spPr bwMode="auto">
          <a:xfrm>
            <a:off x="5408612" y="2566988"/>
            <a:ext cx="1357312" cy="8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在此录入图表的说明，在此录入图表的说明</a:t>
            </a:r>
          </a:p>
        </p:txBody>
      </p:sp>
      <p:sp>
        <p:nvSpPr>
          <p:cNvPr id="49194" name="矩形 64"/>
          <p:cNvSpPr>
            <a:spLocks noChangeArrowheads="1"/>
          </p:cNvSpPr>
          <p:nvPr/>
        </p:nvSpPr>
        <p:spPr bwMode="auto">
          <a:xfrm>
            <a:off x="5445769" y="492760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49195" name="矩形 47"/>
          <p:cNvSpPr>
            <a:spLocks noChangeArrowheads="1"/>
          </p:cNvSpPr>
          <p:nvPr/>
        </p:nvSpPr>
        <p:spPr bwMode="auto">
          <a:xfrm>
            <a:off x="5368925" y="5305425"/>
            <a:ext cx="1454150" cy="8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在此录入图表的描述说明，在此录入图表的说明</a:t>
            </a:r>
          </a:p>
        </p:txBody>
      </p:sp>
      <p:sp>
        <p:nvSpPr>
          <p:cNvPr id="49196" name="矩形 3"/>
          <p:cNvSpPr>
            <a:spLocks noChangeArrowheads="1"/>
          </p:cNvSpPr>
          <p:nvPr/>
        </p:nvSpPr>
        <p:spPr bwMode="auto">
          <a:xfrm>
            <a:off x="4391025" y="563563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点击添加标题</a:t>
            </a:r>
          </a:p>
        </p:txBody>
      </p:sp>
      <p:sp>
        <p:nvSpPr>
          <p:cNvPr id="49197" name="文本框 37"/>
          <p:cNvSpPr>
            <a:spLocks noChangeArrowheads="1"/>
          </p:cNvSpPr>
          <p:nvPr/>
        </p:nvSpPr>
        <p:spPr bwMode="auto">
          <a:xfrm>
            <a:off x="708183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Add Your Title</a:t>
            </a:r>
          </a:p>
        </p:txBody>
      </p:sp>
      <p:grpSp>
        <p:nvGrpSpPr>
          <p:cNvPr id="49198" name="Group 46"/>
          <p:cNvGrpSpPr/>
          <p:nvPr/>
        </p:nvGrpSpPr>
        <p:grpSpPr>
          <a:xfrm>
            <a:off x="3846513" y="619125"/>
            <a:ext cx="263525" cy="393700"/>
            <a:chExt cx="213756" cy="427512"/>
          </a:xfrm>
        </p:grpSpPr>
        <p:sp>
          <p:nvSpPr>
            <p:cNvPr id="49184" name="直接连接符 5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直接连接符 5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6" presetSubtype="2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9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6" presetSubtype="26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25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28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1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2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34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16" presetSubtype="2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38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6" presetSubtype="21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6" presetSubtype="21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47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5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53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5" nodeType="afterEffect" presetClass="entr" presetID="16" presetSubtype="2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57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6" presetSubtype="26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63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66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69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8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7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4" nodeType="afterEffect" presetClass="entr" presetID="16" presetSubtype="2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76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6" presetSubtype="21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9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6" presetSubtype="21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2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85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88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2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91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9157"/>
      <p:bldP grpId="0" spid="49158"/>
      <p:bldP grpId="0" spid="49159"/>
      <p:bldP grpId="0" spid="49160"/>
      <p:bldP grpId="0" spid="49161"/>
      <p:bldP grpId="0" spid="49162"/>
      <p:bldP grpId="0" spid="49163"/>
      <p:bldP grpId="0" spid="49164"/>
      <p:bldP grpId="0" spid="49165"/>
      <p:bldP grpId="0" spid="49166"/>
      <p:bldP grpId="0" spid="49167"/>
      <p:bldP grpId="0" spid="49188"/>
      <p:bldP grpId="0" spid="49189"/>
      <p:bldP grpId="0" spid="49190"/>
      <p:bldP grpId="0" spid="49191"/>
      <p:bldP grpId="0" spid="49192"/>
      <p:bldP grpId="0" spid="49193"/>
      <p:bldP grpId="0" spid="49194"/>
      <p:bldP grpId="0" spid="49195"/>
      <p:bldP grpId="0" spid="49196"/>
      <p:bldP grpId="0" spid="49197"/>
    </p:bldLst>
  </p:timing>
</p:sld>
</file>

<file path=ppt/slides/slide4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5A0DE3CC-8AF0-47D0-93E8-44F552A18A94}" type="slidenum">
              <a:rPr altLang="en-US" lang="zh-CN"/>
              <a:pPr>
                <a:defRPr/>
              </a:pPr>
              <a:t>47</a:t>
            </a:fld>
          </a:p>
        </p:txBody>
      </p:sp>
      <p:sp>
        <p:nvSpPr>
          <p:cNvPr id="5017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0180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pic>
        <p:nvPicPr>
          <p:cNvPr id="2" name="Picture 1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81513" y="3829050"/>
            <a:ext cx="32289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4960938" y="4067175"/>
            <a:ext cx="2236787" cy="139065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pSp>
        <p:nvGrpSpPr>
          <p:cNvPr id="50182" name="Group 6"/>
          <p:cNvGrpSpPr/>
          <p:nvPr/>
        </p:nvGrpSpPr>
        <p:grpSpPr>
          <a:xfrm>
            <a:off x="5616575" y="2425700"/>
            <a:ext cx="812800" cy="968375"/>
            <a:chExt cx="896832" cy="1067349"/>
          </a:xfrm>
        </p:grpSpPr>
        <p:sp>
          <p:nvSpPr>
            <p:cNvPr id="50367" name="Freeform 9"/>
            <p:cNvSpPr>
              <a:spLocks noChangeArrowheads="1"/>
            </p:cNvSpPr>
            <p:nvPr/>
          </p:nvSpPr>
          <p:spPr bwMode="auto">
            <a:xfrm rot="10213821">
              <a:off x="0" y="0"/>
              <a:ext cx="896832" cy="1067349"/>
            </a:xfrm>
            <a:custGeom>
              <a:gdLst>
                <a:gd fmla="*/ 2147483646 w 596" name="T0"/>
                <a:gd fmla="*/ 2147483646 h 709" name="T1"/>
                <a:gd fmla="*/ 2147483646 w 596" name="T2"/>
                <a:gd fmla="*/ 2147483646 h 709" name="T3"/>
                <a:gd fmla="*/ 2147483646 w 596" name="T4"/>
                <a:gd fmla="*/ 2147483646 h 709" name="T5"/>
                <a:gd fmla="*/ 0 w 596" name="T6"/>
                <a:gd fmla="*/ 2147483646 h 709" name="T7"/>
                <a:gd fmla="*/ 2147483646 w 596" name="T8"/>
                <a:gd fmla="*/ 2147483646 h 709" name="T9"/>
                <a:gd fmla="*/ 2147483646 w 596" name="T10"/>
                <a:gd fmla="*/ 0 h 709" name="T11"/>
                <a:gd fmla="*/ 2147483646 w 596" name="T12"/>
                <a:gd fmla="*/ 2147483646 h 70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96" name="T21"/>
                <a:gd fmla="*/ 0 h 709" name="T22"/>
                <a:gd fmla="*/ 596 w 596" name="T23"/>
                <a:gd fmla="*/ 709 h 70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09" w="596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50368" name="Group 8"/>
            <p:cNvGrpSpPr/>
            <p:nvPr/>
          </p:nvGrpSpPr>
          <p:grpSpPr>
            <a:xfrm>
              <a:off x="218272" y="204573"/>
              <a:ext cx="451304" cy="435920"/>
              <a:chExt cx="439257" cy="424283"/>
            </a:xfrm>
          </p:grpSpPr>
          <p:sp>
            <p:nvSpPr>
              <p:cNvPr id="50369" name="Rectangle 18"/>
              <p:cNvSpPr>
                <a:spLocks noChangeArrowheads="1"/>
              </p:cNvSpPr>
              <p:nvPr/>
            </p:nvSpPr>
            <p:spPr bwMode="auto">
              <a:xfrm>
                <a:off x="157234" y="169713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70" name="Rectangle 19"/>
              <p:cNvSpPr>
                <a:spLocks noChangeArrowheads="1"/>
              </p:cNvSpPr>
              <p:nvPr/>
            </p:nvSpPr>
            <p:spPr bwMode="auto">
              <a:xfrm>
                <a:off x="23210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71" name="Rectangle 20"/>
              <p:cNvSpPr>
                <a:spLocks noChangeArrowheads="1"/>
              </p:cNvSpPr>
              <p:nvPr/>
            </p:nvSpPr>
            <p:spPr bwMode="auto">
              <a:xfrm>
                <a:off x="30947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72" name="Rectangle 21"/>
              <p:cNvSpPr>
                <a:spLocks noChangeArrowheads="1"/>
              </p:cNvSpPr>
              <p:nvPr/>
            </p:nvSpPr>
            <p:spPr bwMode="auto">
              <a:xfrm>
                <a:off x="157234" y="237099"/>
                <a:ext cx="47421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73" name="Rectangle 22"/>
              <p:cNvSpPr>
                <a:spLocks noChangeArrowheads="1"/>
              </p:cNvSpPr>
              <p:nvPr/>
            </p:nvSpPr>
            <p:spPr bwMode="auto">
              <a:xfrm>
                <a:off x="23210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74" name="Rectangle 23"/>
              <p:cNvSpPr>
                <a:spLocks noChangeArrowheads="1"/>
              </p:cNvSpPr>
              <p:nvPr/>
            </p:nvSpPr>
            <p:spPr bwMode="auto">
              <a:xfrm>
                <a:off x="30947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75" name="Rectangle 24"/>
              <p:cNvSpPr>
                <a:spLocks noChangeArrowheads="1"/>
              </p:cNvSpPr>
              <p:nvPr/>
            </p:nvSpPr>
            <p:spPr bwMode="auto">
              <a:xfrm>
                <a:off x="157234" y="309477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76" name="Rectangle 25"/>
              <p:cNvSpPr>
                <a:spLocks noChangeArrowheads="1"/>
              </p:cNvSpPr>
              <p:nvPr/>
            </p:nvSpPr>
            <p:spPr bwMode="auto">
              <a:xfrm>
                <a:off x="79865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77" name="Rectangle 26"/>
              <p:cNvSpPr>
                <a:spLocks noChangeArrowheads="1"/>
              </p:cNvSpPr>
              <p:nvPr/>
            </p:nvSpPr>
            <p:spPr bwMode="auto">
              <a:xfrm>
                <a:off x="79865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78" name="Rectangle 27"/>
              <p:cNvSpPr>
                <a:spLocks noChangeArrowheads="1"/>
              </p:cNvSpPr>
              <p:nvPr/>
            </p:nvSpPr>
            <p:spPr bwMode="auto">
              <a:xfrm>
                <a:off x="23210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79" name="Rectangle 28"/>
              <p:cNvSpPr>
                <a:spLocks noChangeArrowheads="1"/>
              </p:cNvSpPr>
              <p:nvPr/>
            </p:nvSpPr>
            <p:spPr bwMode="auto">
              <a:xfrm>
                <a:off x="30947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80" name="Freeform 29"/>
              <p:cNvSpPr>
                <a:spLocks noChangeArrowheads="1" noEditPoints="1"/>
              </p:cNvSpPr>
              <p:nvPr/>
            </p:nvSpPr>
            <p:spPr bwMode="auto">
              <a:xfrm>
                <a:off x="0" y="29950"/>
                <a:ext cx="439257" cy="394333"/>
              </a:xfrm>
              <a:custGeom>
                <a:gdLst>
                  <a:gd fmla="*/ 2147483646 w 176" name="T0"/>
                  <a:gd fmla="*/ 0 h 158" name="T1"/>
                  <a:gd fmla="*/ 2147483646 w 176" name="T2"/>
                  <a:gd fmla="*/ 0 h 158" name="T3"/>
                  <a:gd fmla="*/ 2147483646 w 176" name="T4"/>
                  <a:gd fmla="*/ 2147483646 h 158" name="T5"/>
                  <a:gd fmla="*/ 2147483646 w 176" name="T6"/>
                  <a:gd fmla="*/ 2147483646 h 158" name="T7"/>
                  <a:gd fmla="*/ 2147483646 w 176" name="T8"/>
                  <a:gd fmla="*/ 0 h 158" name="T9"/>
                  <a:gd fmla="*/ 2147483646 w 176" name="T10"/>
                  <a:gd fmla="*/ 0 h 158" name="T11"/>
                  <a:gd fmla="*/ 2147483646 w 176" name="T12"/>
                  <a:gd fmla="*/ 2147483646 h 158" name="T13"/>
                  <a:gd fmla="*/ 2147483646 w 176" name="T14"/>
                  <a:gd fmla="*/ 2147483646 h 158" name="T15"/>
                  <a:gd fmla="*/ 2147483646 w 176" name="T16"/>
                  <a:gd fmla="*/ 0 h 158" name="T17"/>
                  <a:gd fmla="*/ 0 w 176" name="T18"/>
                  <a:gd fmla="*/ 0 h 158" name="T19"/>
                  <a:gd fmla="*/ 0 w 176" name="T20"/>
                  <a:gd fmla="*/ 2147483646 h 158" name="T21"/>
                  <a:gd fmla="*/ 2147483646 w 176" name="T22"/>
                  <a:gd fmla="*/ 2147483646 h 158" name="T23"/>
                  <a:gd fmla="*/ 2147483646 w 176" name="T24"/>
                  <a:gd fmla="*/ 2147483646 h 158" name="T25"/>
                  <a:gd fmla="*/ 2147483646 w 176" name="T26"/>
                  <a:gd fmla="*/ 2147483646 h 158" name="T27"/>
                  <a:gd fmla="*/ 2147483646 w 176" name="T28"/>
                  <a:gd fmla="*/ 0 h 158" name="T29"/>
                  <a:gd fmla="*/ 2147483646 w 176" name="T30"/>
                  <a:gd fmla="*/ 2147483646 h 158" name="T31"/>
                  <a:gd fmla="*/ 2147483646 w 176" name="T32"/>
                  <a:gd fmla="*/ 2147483646 h 158" name="T33"/>
                  <a:gd fmla="*/ 2147483646 w 176" name="T34"/>
                  <a:gd fmla="*/ 2147483646 h 158" name="T35"/>
                  <a:gd fmla="*/ 2147483646 w 176" name="T36"/>
                  <a:gd fmla="*/ 2147483646 h 158" name="T37"/>
                  <a:gd fmla="*/ 2147483646 w 176" name="T38"/>
                  <a:gd fmla="*/ 2147483646 h 158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w 176" name="T60"/>
                  <a:gd fmla="*/ 0 h 158" name="T61"/>
                  <a:gd fmla="*/ 176 w 176" name="T62"/>
                  <a:gd fmla="*/ 158 h 158" name="T63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T63" l="T60" r="T62" t="T61"/>
                <a:pathLst>
                  <a:path h="158" w="176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81" name="Rectangle 30"/>
              <p:cNvSpPr>
                <a:spLocks noChangeArrowheads="1"/>
              </p:cNvSpPr>
              <p:nvPr/>
            </p:nvSpPr>
            <p:spPr bwMode="auto">
              <a:xfrm>
                <a:off x="82360" y="0"/>
                <a:ext cx="37438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82" name="Rectangle 31"/>
              <p:cNvSpPr>
                <a:spLocks noChangeArrowheads="1"/>
              </p:cNvSpPr>
              <p:nvPr/>
            </p:nvSpPr>
            <p:spPr bwMode="auto">
              <a:xfrm>
                <a:off x="329443" y="0"/>
                <a:ext cx="34941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50199" name="Group 23"/>
          <p:cNvGrpSpPr/>
          <p:nvPr/>
        </p:nvGrpSpPr>
        <p:grpSpPr>
          <a:xfrm>
            <a:off x="5092700" y="1458913"/>
            <a:ext cx="1006475" cy="1011237"/>
            <a:chExt cx="1005867" cy="1011639"/>
          </a:xfrm>
        </p:grpSpPr>
        <p:sp>
          <p:nvSpPr>
            <p:cNvPr id="50365" name="Oval 24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0366" name="Freeform 35"/>
            <p:cNvSpPr>
              <a:spLocks noChangeArrowheads="1" noEditPoints="1"/>
            </p:cNvSpPr>
            <p:nvPr/>
          </p:nvSpPr>
          <p:spPr bwMode="auto">
            <a:xfrm>
              <a:off x="148518" y="235156"/>
              <a:ext cx="732467" cy="494153"/>
            </a:xfrm>
            <a:custGeom>
              <a:gdLst>
                <a:gd fmla="*/ 2147483646 w 157" name="T0"/>
                <a:gd fmla="*/ 2147483646 h 106" name="T1"/>
                <a:gd fmla="*/ 2147483646 w 157" name="T2"/>
                <a:gd fmla="*/ 2147483646 h 106" name="T3"/>
                <a:gd fmla="*/ 2147483646 w 157" name="T4"/>
                <a:gd fmla="*/ 0 h 106" name="T5"/>
                <a:gd fmla="*/ 2147483646 w 157" name="T6"/>
                <a:gd fmla="*/ 2147483646 h 106" name="T7"/>
                <a:gd fmla="*/ 2147483646 w 157" name="T8"/>
                <a:gd fmla="*/ 2147483646 h 106" name="T9"/>
                <a:gd fmla="*/ 2147483646 w 157" name="T10"/>
                <a:gd fmla="*/ 2147483646 h 106" name="T11"/>
                <a:gd fmla="*/ 2147483646 w 157" name="T12"/>
                <a:gd fmla="*/ 2147483646 h 106" name="T13"/>
                <a:gd fmla="*/ 0 w 157" name="T14"/>
                <a:gd fmla="*/ 2147483646 h 106" name="T15"/>
                <a:gd fmla="*/ 2147483646 w 157" name="T16"/>
                <a:gd fmla="*/ 2147483646 h 106" name="T17"/>
                <a:gd fmla="*/ 2147483646 w 157" name="T18"/>
                <a:gd fmla="*/ 2147483646 h 106" name="T19"/>
                <a:gd fmla="*/ 2147483646 w 157" name="T20"/>
                <a:gd fmla="*/ 2147483646 h 106" name="T21"/>
                <a:gd fmla="*/ 2147483646 w 157" name="T22"/>
                <a:gd fmla="*/ 2147483646 h 106" name="T23"/>
                <a:gd fmla="*/ 2147483646 w 157" name="T24"/>
                <a:gd fmla="*/ 2147483646 h 106" name="T25"/>
                <a:gd fmla="*/ 2147483646 w 157" name="T26"/>
                <a:gd fmla="*/ 2147483646 h 106" name="T27"/>
                <a:gd fmla="*/ 2147483646 w 157" name="T28"/>
                <a:gd fmla="*/ 2147483646 h 106" name="T29"/>
                <a:gd fmla="*/ 2147483646 w 157" name="T30"/>
                <a:gd fmla="*/ 2147483646 h 106" name="T31"/>
                <a:gd fmla="*/ 2147483646 w 157" name="T32"/>
                <a:gd fmla="*/ 2147483646 h 106" name="T33"/>
                <a:gd fmla="*/ 2147483646 w 157" name="T34"/>
                <a:gd fmla="*/ 2147483646 h 106" name="T35"/>
                <a:gd fmla="*/ 2147483646 w 157" name="T36"/>
                <a:gd fmla="*/ 2147483646 h 106" name="T37"/>
                <a:gd fmla="*/ 2147483646 w 157" name="T38"/>
                <a:gd fmla="*/ 2147483646 h 106" name="T39"/>
                <a:gd fmla="*/ 2147483646 w 157" name="T40"/>
                <a:gd fmla="*/ 2147483646 h 106" name="T41"/>
                <a:gd fmla="*/ 2147483646 w 157" name="T42"/>
                <a:gd fmla="*/ 2147483646 h 106" name="T43"/>
                <a:gd fmla="*/ 2147483646 w 157" name="T44"/>
                <a:gd fmla="*/ 2147483646 h 106" name="T45"/>
                <a:gd fmla="*/ 2147483646 w 157" name="T46"/>
                <a:gd fmla="*/ 2147483646 h 106" name="T47"/>
                <a:gd fmla="*/ 2147483646 w 157" name="T48"/>
                <a:gd fmla="*/ 2147483646 h 106" name="T49"/>
                <a:gd fmla="*/ 2147483646 w 157" name="T50"/>
                <a:gd fmla="*/ 2147483646 h 106" name="T51"/>
                <a:gd fmla="*/ 2147483646 w 157" name="T52"/>
                <a:gd fmla="*/ 2147483646 h 106" name="T53"/>
                <a:gd fmla="*/ 2147483646 w 157" name="T54"/>
                <a:gd fmla="*/ 2147483646 h 106" name="T55"/>
                <a:gd fmla="*/ 2147483646 w 157" name="T56"/>
                <a:gd fmla="*/ 2147483646 h 106" name="T57"/>
                <a:gd fmla="*/ 2147483646 w 157" name="T58"/>
                <a:gd fmla="*/ 2147483646 h 106" name="T59"/>
                <a:gd fmla="*/ 2147483646 w 157" name="T60"/>
                <a:gd fmla="*/ 2147483646 h 106" name="T61"/>
                <a:gd fmla="*/ 2147483646 w 157" name="T62"/>
                <a:gd fmla="*/ 2147483646 h 106" name="T63"/>
                <a:gd fmla="*/ 2147483646 w 157" name="T64"/>
                <a:gd fmla="*/ 2147483646 h 106" name="T65"/>
                <a:gd fmla="*/ 2147483646 w 157" name="T66"/>
                <a:gd fmla="*/ 2147483646 h 106" name="T67"/>
                <a:gd fmla="*/ 2147483646 w 157" name="T68"/>
                <a:gd fmla="*/ 2147483646 h 106" name="T69"/>
                <a:gd fmla="*/ 2147483646 w 157" name="T70"/>
                <a:gd fmla="*/ 2147483646 h 106" name="T71"/>
                <a:gd fmla="*/ 2147483646 w 157" name="T72"/>
                <a:gd fmla="*/ 2147483646 h 106" name="T73"/>
                <a:gd fmla="*/ 2147483646 w 157" name="T74"/>
                <a:gd fmla="*/ 2147483646 h 10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157" name="T114"/>
                <a:gd fmla="*/ 0 h 106" name="T115"/>
                <a:gd fmla="*/ 157 w 157" name="T116"/>
                <a:gd fmla="*/ 106 h 106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05" w="157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50202" name="Group 26"/>
          <p:cNvGrpSpPr/>
          <p:nvPr/>
        </p:nvGrpSpPr>
        <p:grpSpPr>
          <a:xfrm>
            <a:off x="8316913" y="2944813"/>
            <a:ext cx="1004887" cy="1011237"/>
            <a:chExt cx="1005867" cy="1011639"/>
          </a:xfrm>
        </p:grpSpPr>
        <p:sp>
          <p:nvSpPr>
            <p:cNvPr id="50360" name="Oval 16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50361" name="Group 28"/>
            <p:cNvGrpSpPr/>
            <p:nvPr/>
          </p:nvGrpSpPr>
          <p:grpSpPr>
            <a:xfrm>
              <a:off x="242434" y="218321"/>
              <a:ext cx="532703" cy="543216"/>
              <a:chExt cx="379359" cy="386846"/>
            </a:xfrm>
          </p:grpSpPr>
          <p:sp>
            <p:nvSpPr>
              <p:cNvPr id="50362" name="Freeform 36"/>
              <p:cNvSpPr>
                <a:spLocks noChangeArrowheads="1" noEditPoints="1"/>
              </p:cNvSpPr>
              <p:nvPr/>
            </p:nvSpPr>
            <p:spPr bwMode="auto">
              <a:xfrm>
                <a:off x="117301" y="0"/>
                <a:ext cx="262058" cy="262058"/>
              </a:xfrm>
              <a:custGeom>
                <a:gdLst>
                  <a:gd fmla="*/ 2147483646 w 79" name="T0"/>
                  <a:gd fmla="*/ 2147483646 h 79" name="T1"/>
                  <a:gd fmla="*/ 2147483646 w 79" name="T2"/>
                  <a:gd fmla="*/ 2147483646 h 79" name="T3"/>
                  <a:gd fmla="*/ 2147483646 w 79" name="T4"/>
                  <a:gd fmla="*/ 2147483646 h 79" name="T5"/>
                  <a:gd fmla="*/ 2147483646 w 79" name="T6"/>
                  <a:gd fmla="*/ 2147483646 h 79" name="T7"/>
                  <a:gd fmla="*/ 2147483646 w 79" name="T8"/>
                  <a:gd fmla="*/ 2147483646 h 79" name="T9"/>
                  <a:gd fmla="*/ 2147483646 w 79" name="T10"/>
                  <a:gd fmla="*/ 2147483646 h 79" name="T11"/>
                  <a:gd fmla="*/ 2147483646 w 79" name="T12"/>
                  <a:gd fmla="*/ 2147483646 h 79" name="T13"/>
                  <a:gd fmla="*/ 2147483646 w 79" name="T14"/>
                  <a:gd fmla="*/ 2147483646 h 79" name="T15"/>
                  <a:gd fmla="*/ 2147483646 w 79" name="T16"/>
                  <a:gd fmla="*/ 2147483646 h 79" name="T17"/>
                  <a:gd fmla="*/ 2147483646 w 79" name="T18"/>
                  <a:gd fmla="*/ 2147483646 h 79" name="T19"/>
                  <a:gd fmla="*/ 2147483646 w 79" name="T20"/>
                  <a:gd fmla="*/ 2147483646 h 79" name="T21"/>
                  <a:gd fmla="*/ 2147483646 w 79" name="T22"/>
                  <a:gd fmla="*/ 2147483646 h 79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79" name="T36"/>
                  <a:gd fmla="*/ 0 h 79" name="T37"/>
                  <a:gd fmla="*/ 79 w 79" name="T38"/>
                  <a:gd fmla="*/ 79 h 79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79" w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63" name="Freeform 37"/>
              <p:cNvSpPr>
                <a:spLocks noChangeArrowheads="1"/>
              </p:cNvSpPr>
              <p:nvPr/>
            </p:nvSpPr>
            <p:spPr bwMode="auto">
              <a:xfrm>
                <a:off x="0" y="222124"/>
                <a:ext cx="159730" cy="164722"/>
              </a:xfrm>
              <a:custGeom>
                <a:gdLst>
                  <a:gd fmla="*/ 0 w 64" name="T0"/>
                  <a:gd fmla="*/ 2147483646 h 66" name="T1"/>
                  <a:gd fmla="*/ 2147483646 w 64" name="T2"/>
                  <a:gd fmla="*/ 2147483646 h 66" name="T3"/>
                  <a:gd fmla="*/ 2147483646 w 64" name="T4"/>
                  <a:gd fmla="*/ 2147483646 h 66" name="T5"/>
                  <a:gd fmla="*/ 2147483646 w 64" name="T6"/>
                  <a:gd fmla="*/ 0 h 66" name="T7"/>
                  <a:gd fmla="*/ 0 w 64" name="T8"/>
                  <a:gd fmla="*/ 2147483646 h 6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4" name="T15"/>
                  <a:gd fmla="*/ 0 h 66" name="T16"/>
                  <a:gd fmla="*/ 64 w 64" name="T17"/>
                  <a:gd fmla="*/ 66 h 6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66" w="64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64" name="Freeform 38"/>
              <p:cNvSpPr>
                <a:spLocks noChangeArrowheads="1"/>
              </p:cNvSpPr>
              <p:nvPr/>
            </p:nvSpPr>
            <p:spPr bwMode="auto">
              <a:xfrm>
                <a:off x="252073" y="87352"/>
                <a:ext cx="99831" cy="119797"/>
              </a:xfrm>
              <a:custGeom>
                <a:gdLst>
                  <a:gd fmla="*/ 2147483646 w 30" name="T0"/>
                  <a:gd fmla="*/ 0 h 36" name="T1"/>
                  <a:gd fmla="*/ 0 w 30" name="T2"/>
                  <a:gd fmla="*/ 2147483646 h 36" name="T3"/>
                  <a:gd fmla="*/ 2147483646 w 30" name="T4"/>
                  <a:gd fmla="*/ 2147483646 h 36" name="T5"/>
                  <a:gd fmla="*/ 2147483646 w 30" name="T6"/>
                  <a:gd fmla="*/ 0 h 36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30" name="T12"/>
                  <a:gd fmla="*/ 0 h 36" name="T13"/>
                  <a:gd fmla="*/ 30 w 30" name="T14"/>
                  <a:gd fmla="*/ 36 h 36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36" w="30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50208" name="Group 32"/>
          <p:cNvGrpSpPr/>
          <p:nvPr/>
        </p:nvGrpSpPr>
        <p:grpSpPr>
          <a:xfrm>
            <a:off x="6400800" y="2916238"/>
            <a:ext cx="896938" cy="1068387"/>
            <a:chExt cx="896832" cy="1067349"/>
          </a:xfrm>
        </p:grpSpPr>
        <p:sp>
          <p:nvSpPr>
            <p:cNvPr id="50355" name="Freeform 8"/>
            <p:cNvSpPr>
              <a:spLocks noChangeArrowheads="1"/>
            </p:cNvSpPr>
            <p:nvPr/>
          </p:nvSpPr>
          <p:spPr bwMode="auto">
            <a:xfrm rot="-9524416">
              <a:off x="0" y="0"/>
              <a:ext cx="896832" cy="1067349"/>
            </a:xfrm>
            <a:custGeom>
              <a:gdLst>
                <a:gd fmla="*/ 2147483646 w 596" name="T0"/>
                <a:gd fmla="*/ 2147483646 h 709" name="T1"/>
                <a:gd fmla="*/ 2147483646 w 596" name="T2"/>
                <a:gd fmla="*/ 2147483646 h 709" name="T3"/>
                <a:gd fmla="*/ 2147483646 w 596" name="T4"/>
                <a:gd fmla="*/ 2147483646 h 709" name="T5"/>
                <a:gd fmla="*/ 0 w 596" name="T6"/>
                <a:gd fmla="*/ 2147483646 h 709" name="T7"/>
                <a:gd fmla="*/ 2147483646 w 596" name="T8"/>
                <a:gd fmla="*/ 2147483646 h 709" name="T9"/>
                <a:gd fmla="*/ 2147483646 w 596" name="T10"/>
                <a:gd fmla="*/ 0 h 709" name="T11"/>
                <a:gd fmla="*/ 2147483646 w 596" name="T12"/>
                <a:gd fmla="*/ 2147483646 h 70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96" name="T21"/>
                <a:gd fmla="*/ 0 h 709" name="T22"/>
                <a:gd fmla="*/ 596 w 596" name="T23"/>
                <a:gd fmla="*/ 709 h 70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09" w="596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50356" name="Group 34"/>
            <p:cNvGrpSpPr/>
            <p:nvPr/>
          </p:nvGrpSpPr>
          <p:grpSpPr>
            <a:xfrm>
              <a:off x="187542" y="167178"/>
              <a:ext cx="571253" cy="571253"/>
              <a:chExt cx="406813" cy="406813"/>
            </a:xfrm>
          </p:grpSpPr>
          <p:sp>
            <p:nvSpPr>
              <p:cNvPr id="50357" name="Freeform 39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406813" cy="406813"/>
              </a:xfrm>
              <a:custGeom>
                <a:gdLst>
                  <a:gd fmla="*/ 2147483646 w 122" name="T0"/>
                  <a:gd fmla="*/ 0 h 122" name="T1"/>
                  <a:gd fmla="*/ 0 w 122" name="T2"/>
                  <a:gd fmla="*/ 2147483646 h 122" name="T3"/>
                  <a:gd fmla="*/ 2147483646 w 122" name="T4"/>
                  <a:gd fmla="*/ 2147483646 h 122" name="T5"/>
                  <a:gd fmla="*/ 2147483646 w 122" name="T6"/>
                  <a:gd fmla="*/ 2147483646 h 122" name="T7"/>
                  <a:gd fmla="*/ 2147483646 w 122" name="T8"/>
                  <a:gd fmla="*/ 0 h 122" name="T9"/>
                  <a:gd fmla="*/ 2147483646 w 122" name="T10"/>
                  <a:gd fmla="*/ 2147483646 h 122" name="T11"/>
                  <a:gd fmla="*/ 2147483646 w 122" name="T12"/>
                  <a:gd fmla="*/ 2147483646 h 122" name="T13"/>
                  <a:gd fmla="*/ 2147483646 w 122" name="T14"/>
                  <a:gd fmla="*/ 2147483646 h 122" name="T15"/>
                  <a:gd fmla="*/ 2147483646 w 122" name="T16"/>
                  <a:gd fmla="*/ 2147483646 h 122" name="T17"/>
                  <a:gd fmla="*/ 2147483646 w 122" name="T18"/>
                  <a:gd fmla="*/ 2147483646 h 122" name="T19"/>
                  <a:gd fmla="*/ 2147483646 w 122" name="T20"/>
                  <a:gd fmla="*/ 2147483646 h 122" name="T21"/>
                  <a:gd fmla="*/ 2147483646 w 122" name="T22"/>
                  <a:gd fmla="*/ 2147483646 h 122" name="T23"/>
                  <a:gd fmla="*/ 2147483646 w 122" name="T24"/>
                  <a:gd fmla="*/ 2147483646 h 122" name="T25"/>
                  <a:gd fmla="*/ 2147483646 w 122" name="T26"/>
                  <a:gd fmla="*/ 2147483646 h 122" name="T27"/>
                  <a:gd fmla="*/ 2147483646 w 122" name="T28"/>
                  <a:gd fmla="*/ 2147483646 h 122" name="T29"/>
                  <a:gd fmla="*/ 2147483646 w 122" name="T30"/>
                  <a:gd fmla="*/ 2147483646 h 122" name="T31"/>
                  <a:gd fmla="*/ 2147483646 w 122" name="T32"/>
                  <a:gd fmla="*/ 2147483646 h 122" name="T33"/>
                  <a:gd fmla="*/ 2147483646 w 122" name="T34"/>
                  <a:gd fmla="*/ 2147483646 h 122" name="T35"/>
                  <a:gd fmla="*/ 2147483646 w 122" name="T36"/>
                  <a:gd fmla="*/ 2147483646 h 122" name="T37"/>
                  <a:gd fmla="*/ 2147483646 w 122" name="T38"/>
                  <a:gd fmla="*/ 2147483646 h 122" name="T39"/>
                  <a:gd fmla="*/ 2147483646 w 122" name="T40"/>
                  <a:gd fmla="*/ 2147483646 h 122" name="T41"/>
                  <a:gd fmla="*/ 2147483646 w 122" name="T42"/>
                  <a:gd fmla="*/ 2147483646 h 122" name="T43"/>
                  <a:gd fmla="*/ 2147483646 w 122" name="T44"/>
                  <a:gd fmla="*/ 2147483646 h 122" name="T45"/>
                  <a:gd fmla="*/ 2147483646 w 122" name="T46"/>
                  <a:gd fmla="*/ 2147483646 h 122" name="T47"/>
                  <a:gd fmla="*/ 2147483646 w 122" name="T48"/>
                  <a:gd fmla="*/ 2147483646 h 122" name="T49"/>
                  <a:gd fmla="*/ 2147483646 w 122" name="T50"/>
                  <a:gd fmla="*/ 2147483646 h 122" name="T51"/>
                  <a:gd fmla="*/ 2147483646 w 122" name="T52"/>
                  <a:gd fmla="*/ 2147483646 h 122" name="T53"/>
                  <a:gd fmla="*/ 2147483646 w 122" name="T54"/>
                  <a:gd fmla="*/ 2147483646 h 122" name="T55"/>
                  <a:gd fmla="*/ 2147483646 w 122" name="T56"/>
                  <a:gd fmla="*/ 2147483646 h 122" name="T57"/>
                  <a:gd fmla="*/ 2147483646 w 122" name="T58"/>
                  <a:gd fmla="*/ 2147483646 h 122" name="T59"/>
                  <a:gd fmla="*/ 2147483646 w 122" name="T60"/>
                  <a:gd fmla="*/ 2147483646 h 122" name="T61"/>
                  <a:gd fmla="*/ 2147483646 w 122" name="T62"/>
                  <a:gd fmla="*/ 2147483646 h 122" name="T63"/>
                  <a:gd fmla="*/ 2147483646 w 122" name="T64"/>
                  <a:gd fmla="*/ 2147483646 h 122" name="T65"/>
                  <a:gd fmla="*/ 2147483646 w 122" name="T66"/>
                  <a:gd fmla="*/ 2147483646 h 122" name="T67"/>
                  <a:gd fmla="*/ 2147483646 w 122" name="T68"/>
                  <a:gd fmla="*/ 2147483646 h 122" name="T69"/>
                  <a:gd fmla="*/ 2147483646 w 122" name="T70"/>
                  <a:gd fmla="*/ 2147483646 h 122" name="T71"/>
                  <a:gd fmla="*/ 2147483646 w 122" name="T72"/>
                  <a:gd fmla="*/ 2147483646 h 122" name="T73"/>
                  <a:gd fmla="*/ 2147483646 w 122" name="T74"/>
                  <a:gd fmla="*/ 2147483646 h 122" name="T75"/>
                  <a:gd fmla="*/ 2147483646 w 122" name="T76"/>
                  <a:gd fmla="*/ 2147483646 h 122" name="T77"/>
                  <a:gd fmla="*/ 2147483646 w 122" name="T78"/>
                  <a:gd fmla="*/ 2147483646 h 122" name="T79"/>
                  <a:gd fmla="*/ 2147483646 w 122" name="T80"/>
                  <a:gd fmla="*/ 2147483646 h 122" name="T81"/>
                  <a:gd fmla="*/ 2147483646 w 122" name="T82"/>
                  <a:gd fmla="*/ 2147483646 h 122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w 122" name="T126"/>
                  <a:gd fmla="*/ 0 h 122" name="T127"/>
                  <a:gd fmla="*/ 122 w 122" name="T128"/>
                  <a:gd fmla="*/ 122 h 122" name="T129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b="T129" l="T126" r="T128" t="T127"/>
                <a:pathLst>
                  <a:path h="122" w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58" name="Freeform 40"/>
              <p:cNvSpPr>
                <a:spLocks noChangeArrowheads="1" noEditPoints="1"/>
              </p:cNvSpPr>
              <p:nvPr/>
            </p:nvSpPr>
            <p:spPr bwMode="auto">
              <a:xfrm>
                <a:off x="154739" y="99832"/>
                <a:ext cx="119797" cy="177201"/>
              </a:xfrm>
              <a:custGeom>
                <a:gdLst>
                  <a:gd fmla="*/ 2147483646 w 36" name="T0"/>
                  <a:gd fmla="*/ 2147483646 h 53" name="T1"/>
                  <a:gd fmla="*/ 2147483646 w 36" name="T2"/>
                  <a:gd fmla="*/ 2147483646 h 53" name="T3"/>
                  <a:gd fmla="*/ 0 w 36" name="T4"/>
                  <a:gd fmla="*/ 2147483646 h 53" name="T5"/>
                  <a:gd fmla="*/ 2147483646 w 36" name="T6"/>
                  <a:gd fmla="*/ 2147483646 h 53" name="T7"/>
                  <a:gd fmla="*/ 2147483646 w 36" name="T8"/>
                  <a:gd fmla="*/ 2147483646 h 53" name="T9"/>
                  <a:gd fmla="*/ 2147483646 w 36" name="T10"/>
                  <a:gd fmla="*/ 2147483646 h 53" name="T11"/>
                  <a:gd fmla="*/ 2147483646 w 36" name="T12"/>
                  <a:gd fmla="*/ 0 h 53" name="T13"/>
                  <a:gd fmla="*/ 2147483646 w 36" name="T14"/>
                  <a:gd fmla="*/ 2147483646 h 53" name="T15"/>
                  <a:gd fmla="*/ 2147483646 w 36" name="T16"/>
                  <a:gd fmla="*/ 2147483646 h 53" name="T17"/>
                  <a:gd fmla="*/ 2147483646 w 36" name="T18"/>
                  <a:gd fmla="*/ 2147483646 h 53" name="T19"/>
                  <a:gd fmla="*/ 2147483646 w 36" name="T20"/>
                  <a:gd fmla="*/ 2147483646 h 53" name="T21"/>
                  <a:gd fmla="*/ 2147483646 w 36" name="T22"/>
                  <a:gd fmla="*/ 2147483646 h 53" name="T23"/>
                  <a:gd fmla="*/ 2147483646 w 36" name="T24"/>
                  <a:gd fmla="*/ 2147483646 h 53" name="T25"/>
                  <a:gd fmla="*/ 2147483646 w 36" name="T26"/>
                  <a:gd fmla="*/ 2147483646 h 53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36" name="T42"/>
                  <a:gd fmla="*/ 0 h 53" name="T43"/>
                  <a:gd fmla="*/ 36 w 36" name="T44"/>
                  <a:gd fmla="*/ 53 h 53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52" w="36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59" name="Oval 41"/>
              <p:cNvSpPr>
                <a:spLocks noChangeArrowheads="1"/>
              </p:cNvSpPr>
              <p:nvPr/>
            </p:nvSpPr>
            <p:spPr bwMode="auto">
              <a:xfrm>
                <a:off x="199663" y="197168"/>
                <a:ext cx="9983" cy="9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50214" name="Group 38"/>
          <p:cNvGrpSpPr/>
          <p:nvPr/>
        </p:nvGrpSpPr>
        <p:grpSpPr>
          <a:xfrm>
            <a:off x="7346950" y="2451100"/>
            <a:ext cx="866775" cy="1031875"/>
            <a:chExt cx="988977" cy="1177016"/>
          </a:xfrm>
        </p:grpSpPr>
        <p:sp>
          <p:nvSpPr>
            <p:cNvPr id="50350" name="Freeform 14"/>
            <p:cNvSpPr>
              <a:spLocks noChangeArrowheads="1"/>
            </p:cNvSpPr>
            <p:nvPr/>
          </p:nvSpPr>
          <p:spPr bwMode="auto">
            <a:xfrm rot="-8655577">
              <a:off x="0" y="0"/>
              <a:ext cx="988977" cy="1177016"/>
            </a:xfrm>
            <a:custGeom>
              <a:gdLst>
                <a:gd fmla="*/ 2147483646 w 596" name="T0"/>
                <a:gd fmla="*/ 2147483646 h 709" name="T1"/>
                <a:gd fmla="*/ 2147483646 w 596" name="T2"/>
                <a:gd fmla="*/ 2147483646 h 709" name="T3"/>
                <a:gd fmla="*/ 2147483646 w 596" name="T4"/>
                <a:gd fmla="*/ 2147483646 h 709" name="T5"/>
                <a:gd fmla="*/ 0 w 596" name="T6"/>
                <a:gd fmla="*/ 2147483646 h 709" name="T7"/>
                <a:gd fmla="*/ 2147483646 w 596" name="T8"/>
                <a:gd fmla="*/ 2147483646 h 709" name="T9"/>
                <a:gd fmla="*/ 2147483646 w 596" name="T10"/>
                <a:gd fmla="*/ 0 h 709" name="T11"/>
                <a:gd fmla="*/ 2147483646 w 596" name="T12"/>
                <a:gd fmla="*/ 2147483646 h 70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96" name="T21"/>
                <a:gd fmla="*/ 0 h 709" name="T22"/>
                <a:gd fmla="*/ 596 w 596" name="T23"/>
                <a:gd fmla="*/ 709 h 70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09" w="596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50351" name="Group 40"/>
            <p:cNvGrpSpPr/>
            <p:nvPr/>
          </p:nvGrpSpPr>
          <p:grpSpPr>
            <a:xfrm>
              <a:off x="292863" y="228650"/>
              <a:ext cx="578264" cy="529199"/>
              <a:chExt cx="411805" cy="376863"/>
            </a:xfrm>
          </p:grpSpPr>
          <p:sp>
            <p:nvSpPr>
              <p:cNvPr id="50352" name="Oval 52"/>
              <p:cNvSpPr>
                <a:spLocks noChangeArrowheads="1"/>
              </p:cNvSpPr>
              <p:nvPr/>
            </p:nvSpPr>
            <p:spPr bwMode="auto">
              <a:xfrm>
                <a:off x="47419" y="299494"/>
                <a:ext cx="44924" cy="424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53" name="Oval 53"/>
              <p:cNvSpPr>
                <a:spLocks noChangeArrowheads="1"/>
              </p:cNvSpPr>
              <p:nvPr/>
            </p:nvSpPr>
            <p:spPr bwMode="auto">
              <a:xfrm>
                <a:off x="22462" y="349409"/>
                <a:ext cx="24958" cy="274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54" name="Freeform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1805" cy="292007"/>
              </a:xfrm>
              <a:custGeom>
                <a:gdLst>
                  <a:gd fmla="*/ 2147483646 w 124" name="T0"/>
                  <a:gd fmla="*/ 2147483646 h 88" name="T1"/>
                  <a:gd fmla="*/ 2147483646 w 124" name="T2"/>
                  <a:gd fmla="*/ 2147483646 h 88" name="T3"/>
                  <a:gd fmla="*/ 2147483646 w 124" name="T4"/>
                  <a:gd fmla="*/ 2147483646 h 88" name="T5"/>
                  <a:gd fmla="*/ 2147483646 w 124" name="T6"/>
                  <a:gd fmla="*/ 0 h 88" name="T7"/>
                  <a:gd fmla="*/ 2147483646 w 124" name="T8"/>
                  <a:gd fmla="*/ 2147483646 h 88" name="T9"/>
                  <a:gd fmla="*/ 2147483646 w 124" name="T10"/>
                  <a:gd fmla="*/ 0 h 88" name="T11"/>
                  <a:gd fmla="*/ 2147483646 w 124" name="T12"/>
                  <a:gd fmla="*/ 2147483646 h 88" name="T13"/>
                  <a:gd fmla="*/ 2147483646 w 124" name="T14"/>
                  <a:gd fmla="*/ 2147483646 h 88" name="T15"/>
                  <a:gd fmla="*/ 0 w 124" name="T16"/>
                  <a:gd fmla="*/ 2147483646 h 88" name="T17"/>
                  <a:gd fmla="*/ 2147483646 w 124" name="T18"/>
                  <a:gd fmla="*/ 2147483646 h 88" name="T19"/>
                  <a:gd fmla="*/ 0 w 124" name="T20"/>
                  <a:gd fmla="*/ 2147483646 h 88" name="T21"/>
                  <a:gd fmla="*/ 2147483646 w 124" name="T22"/>
                  <a:gd fmla="*/ 2147483646 h 88" name="T23"/>
                  <a:gd fmla="*/ 2147483646 w 124" name="T24"/>
                  <a:gd fmla="*/ 2147483646 h 88" name="T25"/>
                  <a:gd fmla="*/ 2147483646 w 124" name="T26"/>
                  <a:gd fmla="*/ 2147483646 h 88" name="T27"/>
                  <a:gd fmla="*/ 2147483646 w 124" name="T28"/>
                  <a:gd fmla="*/ 2147483646 h 88" name="T29"/>
                  <a:gd fmla="*/ 2147483646 w 124" name="T30"/>
                  <a:gd fmla="*/ 2147483646 h 88" name="T31"/>
                  <a:gd fmla="*/ 2147483646 w 124" name="T32"/>
                  <a:gd fmla="*/ 2147483646 h 88" name="T33"/>
                  <a:gd fmla="*/ 2147483646 w 124" name="T34"/>
                  <a:gd fmla="*/ 2147483646 h 88" name="T35"/>
                  <a:gd fmla="*/ 2147483646 w 124" name="T36"/>
                  <a:gd fmla="*/ 2147483646 h 88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w 124" name="T57"/>
                  <a:gd fmla="*/ 0 h 88" name="T58"/>
                  <a:gd fmla="*/ 124 w 124" name="T59"/>
                  <a:gd fmla="*/ 88 h 88" name="T60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T60" l="T57" r="T59" t="T58"/>
                <a:pathLst>
                  <a:path h="88" w="124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50220" name="Group 44"/>
          <p:cNvGrpSpPr/>
          <p:nvPr/>
        </p:nvGrpSpPr>
        <p:grpSpPr>
          <a:xfrm>
            <a:off x="9661525" y="3162300"/>
            <a:ext cx="906463" cy="911225"/>
            <a:chExt cx="1005867" cy="1011639"/>
          </a:xfrm>
        </p:grpSpPr>
        <p:sp>
          <p:nvSpPr>
            <p:cNvPr id="50348" name="Oval 23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0349" name="Freeform 55"/>
            <p:cNvSpPr>
              <a:spLocks noChangeArrowheads="1" noEditPoints="1"/>
            </p:cNvSpPr>
            <p:nvPr/>
          </p:nvSpPr>
          <p:spPr bwMode="auto">
            <a:xfrm>
              <a:off x="207887" y="209410"/>
              <a:ext cx="602795" cy="630832"/>
            </a:xfrm>
            <a:custGeom>
              <a:gdLst>
                <a:gd fmla="*/ 2147483646 w 129" name="T0"/>
                <a:gd fmla="*/ 2147483646 h 135" name="T1"/>
                <a:gd fmla="*/ 2147483646 w 129" name="T2"/>
                <a:gd fmla="*/ 2147483646 h 135" name="T3"/>
                <a:gd fmla="*/ 2147483646 w 129" name="T4"/>
                <a:gd fmla="*/ 2147483646 h 135" name="T5"/>
                <a:gd fmla="*/ 2147483646 w 129" name="T6"/>
                <a:gd fmla="*/ 2147483646 h 135" name="T7"/>
                <a:gd fmla="*/ 2147483646 w 129" name="T8"/>
                <a:gd fmla="*/ 2147483646 h 135" name="T9"/>
                <a:gd fmla="*/ 2147483646 w 129" name="T10"/>
                <a:gd fmla="*/ 2147483646 h 135" name="T11"/>
                <a:gd fmla="*/ 2147483646 w 129" name="T12"/>
                <a:gd fmla="*/ 2147483646 h 135" name="T13"/>
                <a:gd fmla="*/ 2147483646 w 129" name="T14"/>
                <a:gd fmla="*/ 0 h 135" name="T15"/>
                <a:gd fmla="*/ 2147483646 w 129" name="T16"/>
                <a:gd fmla="*/ 0 h 135" name="T17"/>
                <a:gd fmla="*/ 2147483646 w 129" name="T18"/>
                <a:gd fmla="*/ 2147483646 h 135" name="T19"/>
                <a:gd fmla="*/ 2147483646 w 129" name="T20"/>
                <a:gd fmla="*/ 2147483646 h 135" name="T21"/>
                <a:gd fmla="*/ 2147483646 w 129" name="T22"/>
                <a:gd fmla="*/ 2147483646 h 135" name="T23"/>
                <a:gd fmla="*/ 2147483646 w 129" name="T24"/>
                <a:gd fmla="*/ 2147483646 h 135" name="T25"/>
                <a:gd fmla="*/ 2147483646 w 129" name="T26"/>
                <a:gd fmla="*/ 2147483646 h 135" name="T27"/>
                <a:gd fmla="*/ 2147483646 w 129" name="T28"/>
                <a:gd fmla="*/ 2147483646 h 135" name="T29"/>
                <a:gd fmla="*/ 2147483646 w 129" name="T30"/>
                <a:gd fmla="*/ 2147483646 h 135" name="T31"/>
                <a:gd fmla="*/ 2147483646 w 129" name="T32"/>
                <a:gd fmla="*/ 2147483646 h 135" name="T33"/>
                <a:gd fmla="*/ 2147483646 w 129" name="T34"/>
                <a:gd fmla="*/ 2147483646 h 135" name="T35"/>
                <a:gd fmla="*/ 2147483646 w 129" name="T36"/>
                <a:gd fmla="*/ 2147483646 h 135" name="T37"/>
                <a:gd fmla="*/ 2147483646 w 129" name="T38"/>
                <a:gd fmla="*/ 2147483646 h 135" name="T39"/>
                <a:gd fmla="*/ 2147483646 w 129" name="T40"/>
                <a:gd fmla="*/ 2147483646 h 135" name="T41"/>
                <a:gd fmla="*/ 2147483646 w 129" name="T42"/>
                <a:gd fmla="*/ 2147483646 h 135" name="T43"/>
                <a:gd fmla="*/ 2147483646 w 129" name="T44"/>
                <a:gd fmla="*/ 2147483646 h 135" name="T45"/>
                <a:gd fmla="*/ 2147483646 w 129" name="T46"/>
                <a:gd fmla="*/ 2147483646 h 135" name="T47"/>
                <a:gd fmla="*/ 2147483646 w 129" name="T48"/>
                <a:gd fmla="*/ 2147483646 h 135" name="T49"/>
                <a:gd fmla="*/ 2147483646 w 129" name="T50"/>
                <a:gd fmla="*/ 2147483646 h 135" name="T51"/>
                <a:gd fmla="*/ 2147483646 w 129" name="T52"/>
                <a:gd fmla="*/ 2147483646 h 135" name="T53"/>
                <a:gd fmla="*/ 2147483646 w 129" name="T54"/>
                <a:gd fmla="*/ 2147483646 h 135" name="T55"/>
                <a:gd fmla="*/ 2147483646 w 129" name="T56"/>
                <a:gd fmla="*/ 2147483646 h 135" name="T57"/>
                <a:gd fmla="*/ 2147483646 w 129" name="T58"/>
                <a:gd fmla="*/ 2147483646 h 135" name="T59"/>
                <a:gd fmla="*/ 2147483646 w 129" name="T60"/>
                <a:gd fmla="*/ 2147483646 h 135" name="T61"/>
                <a:gd fmla="*/ 2147483646 w 129" name="T62"/>
                <a:gd fmla="*/ 2147483646 h 135" name="T63"/>
                <a:gd fmla="*/ 2147483646 w 129" name="T64"/>
                <a:gd fmla="*/ 2147483646 h 135" name="T65"/>
                <a:gd fmla="*/ 2147483646 w 129" name="T66"/>
                <a:gd fmla="*/ 2147483646 h 135" name="T67"/>
                <a:gd fmla="*/ 2147483646 w 129" name="T68"/>
                <a:gd fmla="*/ 2147483646 h 135" name="T69"/>
                <a:gd fmla="*/ 2147483646 w 129" name="T70"/>
                <a:gd fmla="*/ 2147483646 h 135" name="T71"/>
                <a:gd fmla="*/ 2147483646 w 129" name="T72"/>
                <a:gd fmla="*/ 2147483646 h 135" name="T73"/>
                <a:gd fmla="*/ 2147483646 w 129" name="T74"/>
                <a:gd fmla="*/ 2147483646 h 135" name="T75"/>
                <a:gd fmla="*/ 2147483646 w 129" name="T76"/>
                <a:gd fmla="*/ 2147483646 h 135" name="T77"/>
                <a:gd fmla="*/ 2147483646 w 129" name="T78"/>
                <a:gd fmla="*/ 2147483646 h 135" name="T79"/>
                <a:gd fmla="*/ 2147483646 w 129" name="T80"/>
                <a:gd fmla="*/ 2147483646 h 135" name="T81"/>
                <a:gd fmla="*/ 2147483646 w 129" name="T82"/>
                <a:gd fmla="*/ 2147483646 h 135" name="T83"/>
                <a:gd fmla="*/ 2147483646 w 129" name="T84"/>
                <a:gd fmla="*/ 2147483646 h 135" name="T85"/>
                <a:gd fmla="*/ 2147483646 w 129" name="T86"/>
                <a:gd fmla="*/ 2147483646 h 135" name="T87"/>
                <a:gd fmla="*/ 2147483646 w 129" name="T88"/>
                <a:gd fmla="*/ 2147483646 h 135" name="T89"/>
                <a:gd fmla="*/ 2147483646 w 129" name="T90"/>
                <a:gd fmla="*/ 2147483646 h 135" name="T91"/>
                <a:gd fmla="*/ 2147483646 w 129" name="T92"/>
                <a:gd fmla="*/ 2147483646 h 135" name="T93"/>
                <a:gd fmla="*/ 2147483646 w 129" name="T94"/>
                <a:gd fmla="*/ 2147483646 h 135" name="T95"/>
                <a:gd fmla="*/ 2147483646 w 129" name="T96"/>
                <a:gd fmla="*/ 2147483646 h 135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129" name="T147"/>
                <a:gd fmla="*/ 0 h 135" name="T148"/>
                <a:gd fmla="*/ 129 w 129" name="T149"/>
                <a:gd fmla="*/ 135 h 135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135" w="129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50223" name="Group 47"/>
          <p:cNvGrpSpPr/>
          <p:nvPr/>
        </p:nvGrpSpPr>
        <p:grpSpPr>
          <a:xfrm>
            <a:off x="1524000" y="3579813"/>
            <a:ext cx="1158875" cy="1166812"/>
            <a:chExt cx="1254984" cy="1262184"/>
          </a:xfrm>
        </p:grpSpPr>
        <p:sp>
          <p:nvSpPr>
            <p:cNvPr id="50346" name="Oval 20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3" name="Freeform 61"/>
            <p:cNvSpPr>
              <a:spLocks noChangeArrowheads="1"/>
            </p:cNvSpPr>
            <p:nvPr/>
          </p:nvSpPr>
          <p:spPr bwMode="auto">
            <a:xfrm>
              <a:off x="308570" y="318489"/>
              <a:ext cx="637840" cy="662375"/>
            </a:xfrm>
            <a:custGeom>
              <a:gdLst>
                <a:gd fmla="*/ 2147483646 w 137" name="T0"/>
                <a:gd fmla="*/ 2147483646 h 142" name="T1"/>
                <a:gd fmla="*/ 2147483646 w 137" name="T2"/>
                <a:gd fmla="*/ 2147483646 h 142" name="T3"/>
                <a:gd fmla="*/ 2147483646 w 137" name="T4"/>
                <a:gd fmla="*/ 2147483646 h 142" name="T5"/>
                <a:gd fmla="*/ 2147483646 w 137" name="T6"/>
                <a:gd fmla="*/ 0 h 142" name="T7"/>
                <a:gd fmla="*/ 2147483646 w 137" name="T8"/>
                <a:gd fmla="*/ 2147483646 h 142" name="T9"/>
                <a:gd fmla="*/ 0 w 137" name="T10"/>
                <a:gd fmla="*/ 2147483646 h 142" name="T11"/>
                <a:gd fmla="*/ 2147483646 w 137" name="T12"/>
                <a:gd fmla="*/ 2147483646 h 142" name="T13"/>
                <a:gd fmla="*/ 2147483646 w 137" name="T14"/>
                <a:gd fmla="*/ 2147483646 h 142" name="T15"/>
                <a:gd fmla="*/ 2147483646 w 137" name="T16"/>
                <a:gd fmla="*/ 2147483646 h 142" name="T17"/>
                <a:gd fmla="*/ 2147483646 w 137" name="T18"/>
                <a:gd fmla="*/ 2147483646 h 142" name="T19"/>
                <a:gd fmla="*/ 2147483646 w 137" name="T20"/>
                <a:gd fmla="*/ 2147483646 h 142" name="T21"/>
                <a:gd fmla="*/ 2147483646 w 137" name="T22"/>
                <a:gd fmla="*/ 2147483646 h 142" name="T23"/>
                <a:gd fmla="*/ 2147483646 w 137" name="T24"/>
                <a:gd fmla="*/ 2147483646 h 142" name="T25"/>
                <a:gd fmla="*/ 2147483646 w 137" name="T26"/>
                <a:gd fmla="*/ 2147483646 h 142" name="T27"/>
                <a:gd fmla="*/ 2147483646 w 137" name="T28"/>
                <a:gd fmla="*/ 2147483646 h 142" name="T29"/>
                <a:gd fmla="*/ 2147483646 w 137" name="T30"/>
                <a:gd fmla="*/ 2147483646 h 142" name="T31"/>
                <a:gd fmla="*/ 2147483646 w 137" name="T32"/>
                <a:gd fmla="*/ 2147483646 h 142" name="T33"/>
                <a:gd fmla="*/ 2147483646 w 137" name="T34"/>
                <a:gd fmla="*/ 2147483646 h 142" name="T35"/>
                <a:gd fmla="*/ 2147483646 w 137" name="T36"/>
                <a:gd fmla="*/ 2147483646 h 142" name="T37"/>
                <a:gd fmla="*/ 2147483646 w 137" name="T38"/>
                <a:gd fmla="*/ 2147483646 h 142" name="T39"/>
                <a:gd fmla="*/ 2147483646 w 137" name="T40"/>
                <a:gd fmla="*/ 2147483646 h 142" name="T41"/>
                <a:gd fmla="*/ 2147483646 w 137" name="T42"/>
                <a:gd fmla="*/ 2147483646 h 142" name="T43"/>
                <a:gd fmla="*/ 2147483646 w 137" name="T44"/>
                <a:gd fmla="*/ 2147483646 h 142" name="T45"/>
                <a:gd fmla="*/ 2147483646 w 137" name="T46"/>
                <a:gd fmla="*/ 2147483646 h 142" name="T47"/>
                <a:gd fmla="*/ 2147483646 w 137" name="T48"/>
                <a:gd fmla="*/ 2147483646 h 142" name="T49"/>
                <a:gd fmla="*/ 2147483646 w 137" name="T50"/>
                <a:gd fmla="*/ 2147483646 h 142" name="T51"/>
                <a:gd fmla="*/ 2147483646 w 137" name="T52"/>
                <a:gd fmla="*/ 2147483646 h 142" name="T53"/>
                <a:gd fmla="*/ 2147483646 w 137" name="T54"/>
                <a:gd fmla="*/ 2147483646 h 142" name="T55"/>
                <a:gd fmla="*/ 2147483646 w 137" name="T56"/>
                <a:gd fmla="*/ 2147483646 h 142" name="T57"/>
                <a:gd fmla="*/ 2147483646 w 137" name="T58"/>
                <a:gd fmla="*/ 2147483646 h 14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137" name="T90"/>
                <a:gd fmla="*/ 0 h 142" name="T91"/>
                <a:gd fmla="*/ 137 w 137" name="T92"/>
                <a:gd fmla="*/ 142 h 142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142" w="137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50226" name="Group 50"/>
          <p:cNvGrpSpPr/>
          <p:nvPr/>
        </p:nvGrpSpPr>
        <p:grpSpPr>
          <a:xfrm>
            <a:off x="8721725" y="3948113"/>
            <a:ext cx="1255713" cy="1262062"/>
            <a:chExt cx="1254984" cy="1262184"/>
          </a:xfrm>
        </p:grpSpPr>
        <p:sp>
          <p:nvSpPr>
            <p:cNvPr id="4" name="Oval 17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0345" name="Freeform 62"/>
            <p:cNvSpPr>
              <a:spLocks noChangeArrowheads="1" noEditPoints="1"/>
            </p:cNvSpPr>
            <p:nvPr/>
          </p:nvSpPr>
          <p:spPr bwMode="auto">
            <a:xfrm>
              <a:off x="345028" y="197204"/>
              <a:ext cx="504664" cy="679897"/>
            </a:xfrm>
            <a:custGeom>
              <a:gdLst>
                <a:gd fmla="*/ 2147483646 w 108" name="T0"/>
                <a:gd fmla="*/ 2147483646 h 145" name="T1"/>
                <a:gd fmla="*/ 0 w 108" name="T2"/>
                <a:gd fmla="*/ 2147483646 h 145" name="T3"/>
                <a:gd fmla="*/ 0 w 108" name="T4"/>
                <a:gd fmla="*/ 2147483646 h 145" name="T5"/>
                <a:gd fmla="*/ 2147483646 w 108" name="T6"/>
                <a:gd fmla="*/ 2147483646 h 145" name="T7"/>
                <a:gd fmla="*/ 2147483646 w 108" name="T8"/>
                <a:gd fmla="*/ 2147483646 h 145" name="T9"/>
                <a:gd fmla="*/ 2147483646 w 108" name="T10"/>
                <a:gd fmla="*/ 2147483646 h 145" name="T11"/>
                <a:gd fmla="*/ 2147483646 w 108" name="T12"/>
                <a:gd fmla="*/ 2147483646 h 145" name="T13"/>
                <a:gd fmla="*/ 2147483646 w 108" name="T14"/>
                <a:gd fmla="*/ 2147483646 h 145" name="T15"/>
                <a:gd fmla="*/ 2147483646 w 108" name="T16"/>
                <a:gd fmla="*/ 2147483646 h 145" name="T17"/>
                <a:gd fmla="*/ 2147483646 w 108" name="T18"/>
                <a:gd fmla="*/ 2147483646 h 145" name="T19"/>
                <a:gd fmla="*/ 2147483646 w 108" name="T20"/>
                <a:gd fmla="*/ 2147483646 h 145" name="T21"/>
                <a:gd fmla="*/ 2147483646 w 108" name="T22"/>
                <a:gd fmla="*/ 2147483646 h 145" name="T23"/>
                <a:gd fmla="*/ 2147483646 w 108" name="T24"/>
                <a:gd fmla="*/ 2147483646 h 145" name="T25"/>
                <a:gd fmla="*/ 2147483646 w 108" name="T26"/>
                <a:gd fmla="*/ 2147483646 h 145" name="T27"/>
                <a:gd fmla="*/ 2147483646 w 108" name="T28"/>
                <a:gd fmla="*/ 2147483646 h 145" name="T29"/>
                <a:gd fmla="*/ 2147483646 w 108" name="T30"/>
                <a:gd fmla="*/ 2147483646 h 145" name="T31"/>
                <a:gd fmla="*/ 2147483646 w 108" name="T32"/>
                <a:gd fmla="*/ 2147483646 h 145" name="T33"/>
                <a:gd fmla="*/ 2147483646 w 108" name="T34"/>
                <a:gd fmla="*/ 2147483646 h 145" name="T35"/>
                <a:gd fmla="*/ 2147483646 w 108" name="T36"/>
                <a:gd fmla="*/ 2147483646 h 145" name="T37"/>
                <a:gd fmla="*/ 2147483646 w 108" name="T38"/>
                <a:gd fmla="*/ 2147483646 h 145" name="T39"/>
                <a:gd fmla="*/ 2147483646 w 108" name="T40"/>
                <a:gd fmla="*/ 2147483646 h 145" name="T41"/>
                <a:gd fmla="*/ 2147483646 w 108" name="T42"/>
                <a:gd fmla="*/ 2147483646 h 145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08" name="T66"/>
                <a:gd fmla="*/ 0 h 145" name="T67"/>
                <a:gd fmla="*/ 108 w 108" name="T68"/>
                <a:gd fmla="*/ 145 h 145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45" w="108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50229" name="Group 53"/>
          <p:cNvGrpSpPr/>
          <p:nvPr/>
        </p:nvGrpSpPr>
        <p:grpSpPr>
          <a:xfrm>
            <a:off x="6230938" y="1485900"/>
            <a:ext cx="1255712" cy="1262063"/>
            <a:chExt cx="1254984" cy="1262184"/>
          </a:xfrm>
        </p:grpSpPr>
        <p:sp>
          <p:nvSpPr>
            <p:cNvPr id="50340" name="Oval 18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5" name="Group 55"/>
            <p:cNvGrpSpPr/>
            <p:nvPr/>
          </p:nvGrpSpPr>
          <p:grpSpPr>
            <a:xfrm>
              <a:off x="284981" y="365702"/>
              <a:ext cx="665877" cy="494152"/>
              <a:chExt cx="474198" cy="351905"/>
            </a:xfrm>
          </p:grpSpPr>
          <p:sp>
            <p:nvSpPr>
              <p:cNvPr id="6" name="Freeform 66"/>
              <p:cNvSpPr>
                <a:spLocks noChangeArrowheads="1" noEditPoints="1"/>
              </p:cNvSpPr>
              <p:nvPr/>
            </p:nvSpPr>
            <p:spPr bwMode="auto">
              <a:xfrm>
                <a:off x="9984" y="0"/>
                <a:ext cx="459224" cy="279527"/>
              </a:xfrm>
              <a:custGeom>
                <a:gdLst>
                  <a:gd fmla="*/ 2147483646 w 184" name="T0"/>
                  <a:gd fmla="*/ 0 h 112" name="T1"/>
                  <a:gd fmla="*/ 0 w 184" name="T2"/>
                  <a:gd fmla="*/ 0 h 112" name="T3"/>
                  <a:gd fmla="*/ 0 w 184" name="T4"/>
                  <a:gd fmla="*/ 2147483646 h 112" name="T5"/>
                  <a:gd fmla="*/ 2147483646 w 184" name="T6"/>
                  <a:gd fmla="*/ 2147483646 h 112" name="T7"/>
                  <a:gd fmla="*/ 2147483646 w 184" name="T8"/>
                  <a:gd fmla="*/ 0 h 112" name="T9"/>
                  <a:gd fmla="*/ 2147483646 w 184" name="T10"/>
                  <a:gd fmla="*/ 2147483646 h 112" name="T11"/>
                  <a:gd fmla="*/ 2147483646 w 184" name="T12"/>
                  <a:gd fmla="*/ 2147483646 h 112" name="T13"/>
                  <a:gd fmla="*/ 2147483646 w 184" name="T14"/>
                  <a:gd fmla="*/ 2147483646 h 112" name="T15"/>
                  <a:gd fmla="*/ 2147483646 w 184" name="T16"/>
                  <a:gd fmla="*/ 2147483646 h 112" name="T17"/>
                  <a:gd fmla="*/ 2147483646 w 184" name="T18"/>
                  <a:gd fmla="*/ 2147483646 h 11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84" name="T30"/>
                  <a:gd fmla="*/ 0 h 112" name="T31"/>
                  <a:gd fmla="*/ 184 w 184" name="T32"/>
                  <a:gd fmla="*/ 112 h 11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12" w="184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7" name="Freeform 67"/>
              <p:cNvSpPr>
                <a:spLocks noChangeArrowheads="1"/>
              </p:cNvSpPr>
              <p:nvPr/>
            </p:nvSpPr>
            <p:spPr bwMode="auto">
              <a:xfrm>
                <a:off x="0" y="292006"/>
                <a:ext cx="474198" cy="59899"/>
              </a:xfrm>
              <a:custGeom>
                <a:gdLst>
                  <a:gd fmla="*/ 2147483646 w 190" name="T0"/>
                  <a:gd fmla="*/ 2147483646 h 24" name="T1"/>
                  <a:gd fmla="*/ 2147483646 w 190" name="T2"/>
                  <a:gd fmla="*/ 0 h 24" name="T3"/>
                  <a:gd fmla="*/ 2147483646 w 190" name="T4"/>
                  <a:gd fmla="*/ 0 h 24" name="T5"/>
                  <a:gd fmla="*/ 0 w 190" name="T6"/>
                  <a:gd fmla="*/ 2147483646 h 24" name="T7"/>
                  <a:gd fmla="*/ 0 w 190" name="T8"/>
                  <a:gd fmla="*/ 2147483646 h 24" name="T9"/>
                  <a:gd fmla="*/ 0 w 190" name="T10"/>
                  <a:gd fmla="*/ 2147483646 h 24" name="T11"/>
                  <a:gd fmla="*/ 2147483646 w 190" name="T12"/>
                  <a:gd fmla="*/ 2147483646 h 24" name="T13"/>
                  <a:gd fmla="*/ 2147483646 w 190" name="T14"/>
                  <a:gd fmla="*/ 2147483646 h 24" name="T15"/>
                  <a:gd fmla="*/ 2147483646 w 190" name="T16"/>
                  <a:gd fmla="*/ 2147483646 h 2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90" name="T27"/>
                  <a:gd fmla="*/ 0 h 24" name="T28"/>
                  <a:gd fmla="*/ 190 w 190" name="T29"/>
                  <a:gd fmla="*/ 24 h 2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24" w="190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50234" name="Group 58"/>
          <p:cNvGrpSpPr/>
          <p:nvPr/>
        </p:nvGrpSpPr>
        <p:grpSpPr>
          <a:xfrm>
            <a:off x="3786188" y="2808288"/>
            <a:ext cx="889000" cy="747712"/>
            <a:chExt cx="1067349" cy="896832"/>
          </a:xfrm>
        </p:grpSpPr>
        <p:sp>
          <p:nvSpPr>
            <p:cNvPr id="50333" name="Freeform 15"/>
            <p:cNvSpPr>
              <a:spLocks noChangeArrowheads="1"/>
            </p:cNvSpPr>
            <p:nvPr/>
          </p:nvSpPr>
          <p:spPr bwMode="auto">
            <a:xfrm rot="8040980">
              <a:off x="85259" y="-85260"/>
              <a:ext cx="896832" cy="1067349"/>
            </a:xfrm>
            <a:custGeom>
              <a:gdLst>
                <a:gd fmla="*/ 2147483646 w 596" name="T0"/>
                <a:gd fmla="*/ 2147483646 h 709" name="T1"/>
                <a:gd fmla="*/ 2147483646 w 596" name="T2"/>
                <a:gd fmla="*/ 2147483646 h 709" name="T3"/>
                <a:gd fmla="*/ 2147483646 w 596" name="T4"/>
                <a:gd fmla="*/ 2147483646 h 709" name="T5"/>
                <a:gd fmla="*/ 0 w 596" name="T6"/>
                <a:gd fmla="*/ 2147483646 h 709" name="T7"/>
                <a:gd fmla="*/ 2147483646 w 596" name="T8"/>
                <a:gd fmla="*/ 2147483646 h 709" name="T9"/>
                <a:gd fmla="*/ 2147483646 w 596" name="T10"/>
                <a:gd fmla="*/ 0 h 709" name="T11"/>
                <a:gd fmla="*/ 2147483646 w 596" name="T12"/>
                <a:gd fmla="*/ 2147483646 h 70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96" name="T21"/>
                <a:gd fmla="*/ 0 h 709" name="T22"/>
                <a:gd fmla="*/ 596 w 596" name="T23"/>
                <a:gd fmla="*/ 709 h 70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09" w="596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50334" name="Group 60"/>
            <p:cNvGrpSpPr/>
            <p:nvPr/>
          </p:nvGrpSpPr>
          <p:grpSpPr>
            <a:xfrm>
              <a:off x="227516" y="127673"/>
              <a:ext cx="564564" cy="512349"/>
              <a:chExt cx="431771" cy="391838"/>
            </a:xfrm>
          </p:grpSpPr>
          <p:sp>
            <p:nvSpPr>
              <p:cNvPr id="50335" name="Rectangle 72"/>
              <p:cNvSpPr>
                <a:spLocks noChangeArrowheads="1"/>
              </p:cNvSpPr>
              <p:nvPr/>
            </p:nvSpPr>
            <p:spPr bwMode="auto">
              <a:xfrm>
                <a:off x="97335" y="0"/>
                <a:ext cx="242092" cy="69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36" name="Freeform 73"/>
              <p:cNvSpPr>
                <a:spLocks noChangeArrowheads="1" noEditPoints="1"/>
              </p:cNvSpPr>
              <p:nvPr/>
            </p:nvSpPr>
            <p:spPr bwMode="auto">
              <a:xfrm>
                <a:off x="0" y="92344"/>
                <a:ext cx="431771" cy="177201"/>
              </a:xfrm>
              <a:custGeom>
                <a:gdLst>
                  <a:gd fmla="*/ 2147483646 w 130" name="T0"/>
                  <a:gd fmla="*/ 0 h 53" name="T1"/>
                  <a:gd fmla="*/ 2147483646 w 130" name="T2"/>
                  <a:gd fmla="*/ 0 h 53" name="T3"/>
                  <a:gd fmla="*/ 0 w 130" name="T4"/>
                  <a:gd fmla="*/ 2147483646 h 53" name="T5"/>
                  <a:gd fmla="*/ 0 w 130" name="T6"/>
                  <a:gd fmla="*/ 2147483646 h 53" name="T7"/>
                  <a:gd fmla="*/ 2147483646 w 130" name="T8"/>
                  <a:gd fmla="*/ 2147483646 h 53" name="T9"/>
                  <a:gd fmla="*/ 2147483646 w 130" name="T10"/>
                  <a:gd fmla="*/ 2147483646 h 53" name="T11"/>
                  <a:gd fmla="*/ 2147483646 w 130" name="T12"/>
                  <a:gd fmla="*/ 2147483646 h 53" name="T13"/>
                  <a:gd fmla="*/ 2147483646 w 130" name="T14"/>
                  <a:gd fmla="*/ 2147483646 h 53" name="T15"/>
                  <a:gd fmla="*/ 2147483646 w 130" name="T16"/>
                  <a:gd fmla="*/ 2147483646 h 53" name="T17"/>
                  <a:gd fmla="*/ 2147483646 w 130" name="T18"/>
                  <a:gd fmla="*/ 2147483646 h 53" name="T19"/>
                  <a:gd fmla="*/ 2147483646 w 130" name="T20"/>
                  <a:gd fmla="*/ 0 h 53" name="T21"/>
                  <a:gd fmla="*/ 2147483646 w 130" name="T22"/>
                  <a:gd fmla="*/ 2147483646 h 53" name="T23"/>
                  <a:gd fmla="*/ 2147483646 w 130" name="T24"/>
                  <a:gd fmla="*/ 2147483646 h 53" name="T25"/>
                  <a:gd fmla="*/ 2147483646 w 130" name="T26"/>
                  <a:gd fmla="*/ 2147483646 h 53" name="T27"/>
                  <a:gd fmla="*/ 2147483646 w 130" name="T28"/>
                  <a:gd fmla="*/ 2147483646 h 53" name="T29"/>
                  <a:gd fmla="*/ 2147483646 w 130" name="T30"/>
                  <a:gd fmla="*/ 2147483646 h 53" name="T31"/>
                  <a:gd fmla="*/ 2147483646 w 130" name="T32"/>
                  <a:gd fmla="*/ 2147483646 h 53" name="T33"/>
                  <a:gd fmla="*/ 2147483646 w 130" name="T34"/>
                  <a:gd fmla="*/ 2147483646 h 53" name="T35"/>
                  <a:gd fmla="*/ 2147483646 w 130" name="T36"/>
                  <a:gd fmla="*/ 2147483646 h 53" name="T37"/>
                  <a:gd fmla="*/ 2147483646 w 130" name="T38"/>
                  <a:gd fmla="*/ 2147483646 h 53" name="T39"/>
                  <a:gd fmla="*/ 2147483646 w 130" name="T40"/>
                  <a:gd fmla="*/ 2147483646 h 53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w 130" name="T63"/>
                  <a:gd fmla="*/ 0 h 53" name="T64"/>
                  <a:gd fmla="*/ 130 w 130" name="T65"/>
                  <a:gd fmla="*/ 53 h 53" name="T6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T66" l="T63" r="T65" t="T64"/>
                <a:pathLst>
                  <a:path h="52" w="130">
                    <a:moveTo>
                      <a:pt x="1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0" y="3"/>
                      <a:pt x="127" y="0"/>
                      <a:pt x="124" y="0"/>
                    </a:cubicBezTo>
                    <a:close/>
                    <a:moveTo>
                      <a:pt x="18" y="16"/>
                    </a:moveTo>
                    <a:cubicBezTo>
                      <a:pt x="15" y="16"/>
                      <a:pt x="13" y="14"/>
                      <a:pt x="13" y="11"/>
                    </a:cubicBezTo>
                    <a:cubicBezTo>
                      <a:pt x="13" y="8"/>
                      <a:pt x="15" y="6"/>
                      <a:pt x="18" y="6"/>
                    </a:cubicBezTo>
                    <a:cubicBezTo>
                      <a:pt x="21" y="6"/>
                      <a:pt x="23" y="8"/>
                      <a:pt x="23" y="11"/>
                    </a:cubicBezTo>
                    <a:cubicBezTo>
                      <a:pt x="23" y="14"/>
                      <a:pt x="21" y="16"/>
                      <a:pt x="18" y="16"/>
                    </a:cubicBezTo>
                    <a:close/>
                    <a:moveTo>
                      <a:pt x="117" y="13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117" y="7"/>
                      <a:pt x="117" y="7"/>
                      <a:pt x="117" y="7"/>
                    </a:cubicBezTo>
                    <a:lnTo>
                      <a:pt x="117" y="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37" name="Freeform 74"/>
              <p:cNvSpPr>
                <a:spLocks noChangeArrowheads="1"/>
              </p:cNvSpPr>
              <p:nvPr/>
            </p:nvSpPr>
            <p:spPr bwMode="auto">
              <a:xfrm>
                <a:off x="89848" y="202159"/>
                <a:ext cx="252075" cy="189679"/>
              </a:xfrm>
              <a:custGeom>
                <a:gdLst>
                  <a:gd fmla="*/ 2147483646 w 76" name="T0"/>
                  <a:gd fmla="*/ 2147483646 h 57" name="T1"/>
                  <a:gd fmla="*/ 2147483646 w 76" name="T2"/>
                  <a:gd fmla="*/ 2147483646 h 57" name="T3"/>
                  <a:gd fmla="*/ 2147483646 w 76" name="T4"/>
                  <a:gd fmla="*/ 2147483646 h 57" name="T5"/>
                  <a:gd fmla="*/ 2147483646 w 76" name="T6"/>
                  <a:gd fmla="*/ 0 h 57" name="T7"/>
                  <a:gd fmla="*/ 2147483646 w 76" name="T8"/>
                  <a:gd fmla="*/ 0 h 57" name="T9"/>
                  <a:gd fmla="*/ 2147483646 w 76" name="T10"/>
                  <a:gd fmla="*/ 2147483646 h 57" name="T11"/>
                  <a:gd fmla="*/ 2147483646 w 76" name="T12"/>
                  <a:gd fmla="*/ 2147483646 h 57" name="T13"/>
                  <a:gd fmla="*/ 2147483646 w 76" name="T14"/>
                  <a:gd fmla="*/ 2147483646 h 57" name="T15"/>
                  <a:gd fmla="*/ 2147483646 w 76" name="T16"/>
                  <a:gd fmla="*/ 2147483646 h 57" name="T17"/>
                  <a:gd fmla="*/ 2147483646 w 76" name="T18"/>
                  <a:gd fmla="*/ 0 h 57" name="T19"/>
                  <a:gd fmla="*/ 2147483646 w 76" name="T20"/>
                  <a:gd fmla="*/ 0 h 57" name="T21"/>
                  <a:gd fmla="*/ 2147483646 w 76" name="T22"/>
                  <a:gd fmla="*/ 2147483646 h 57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76" name="T36"/>
                  <a:gd fmla="*/ 0 h 57" name="T37"/>
                  <a:gd fmla="*/ 76 w 76" name="T38"/>
                  <a:gd fmla="*/ 57 h 57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57" w="76">
                    <a:moveTo>
                      <a:pt x="66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0" y="57"/>
                      <a:pt x="8" y="57"/>
                    </a:cubicBezTo>
                    <a:cubicBezTo>
                      <a:pt x="16" y="57"/>
                      <a:pt x="69" y="57"/>
                      <a:pt x="69" y="57"/>
                    </a:cubicBezTo>
                    <a:cubicBezTo>
                      <a:pt x="75" y="57"/>
                      <a:pt x="76" y="53"/>
                      <a:pt x="76" y="4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66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8" name="Rectangle 75"/>
              <p:cNvSpPr>
                <a:spLocks noChangeArrowheads="1"/>
              </p:cNvSpPr>
              <p:nvPr/>
            </p:nvSpPr>
            <p:spPr bwMode="auto">
              <a:xfrm>
                <a:off x="134772" y="244586"/>
                <a:ext cx="157235" cy="27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39" name="Rectangle 76"/>
              <p:cNvSpPr>
                <a:spLocks noChangeArrowheads="1"/>
              </p:cNvSpPr>
              <p:nvPr/>
            </p:nvSpPr>
            <p:spPr bwMode="auto">
              <a:xfrm>
                <a:off x="139764" y="304485"/>
                <a:ext cx="152243" cy="27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50242" name="Group 66"/>
          <p:cNvGrpSpPr/>
          <p:nvPr/>
        </p:nvGrpSpPr>
        <p:grpSpPr>
          <a:xfrm>
            <a:off x="2801938" y="3238500"/>
            <a:ext cx="1177925" cy="987425"/>
            <a:chExt cx="1177016" cy="988977"/>
          </a:xfrm>
        </p:grpSpPr>
        <p:sp>
          <p:nvSpPr>
            <p:cNvPr id="50327" name="Freeform 5"/>
            <p:cNvSpPr>
              <a:spLocks noChangeArrowheads="1"/>
            </p:cNvSpPr>
            <p:nvPr/>
          </p:nvSpPr>
          <p:spPr bwMode="auto">
            <a:xfrm rot="6661043">
              <a:off x="94017" y="-94019"/>
              <a:ext cx="988977" cy="1177016"/>
            </a:xfrm>
            <a:custGeom>
              <a:gdLst>
                <a:gd fmla="*/ 2147483646 w 596" name="T0"/>
                <a:gd fmla="*/ 2147483646 h 709" name="T1"/>
                <a:gd fmla="*/ 2147483646 w 596" name="T2"/>
                <a:gd fmla="*/ 2147483646 h 709" name="T3"/>
                <a:gd fmla="*/ 2147483646 w 596" name="T4"/>
                <a:gd fmla="*/ 2147483646 h 709" name="T5"/>
                <a:gd fmla="*/ 0 w 596" name="T6"/>
                <a:gd fmla="*/ 2147483646 h 709" name="T7"/>
                <a:gd fmla="*/ 2147483646 w 596" name="T8"/>
                <a:gd fmla="*/ 2147483646 h 709" name="T9"/>
                <a:gd fmla="*/ 2147483646 w 596" name="T10"/>
                <a:gd fmla="*/ 0 h 709" name="T11"/>
                <a:gd fmla="*/ 2147483646 w 596" name="T12"/>
                <a:gd fmla="*/ 2147483646 h 70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96" name="T21"/>
                <a:gd fmla="*/ 0 h 709" name="T22"/>
                <a:gd fmla="*/ 596 w 596" name="T23"/>
                <a:gd fmla="*/ 709 h 70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09" w="596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50328" name="Group 68"/>
            <p:cNvGrpSpPr/>
            <p:nvPr/>
          </p:nvGrpSpPr>
          <p:grpSpPr>
            <a:xfrm>
              <a:off x="267767" y="181783"/>
              <a:ext cx="455601" cy="571253"/>
              <a:chExt cx="324452" cy="406813"/>
            </a:xfrm>
          </p:grpSpPr>
          <p:sp>
            <p:nvSpPr>
              <p:cNvPr id="50329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gdLst>
                  <a:gd fmla="*/ 2147483646 w 98" name="T0"/>
                  <a:gd fmla="*/ 2147483646 h 40" name="T1"/>
                  <a:gd fmla="*/ 2147483646 w 98" name="T2"/>
                  <a:gd fmla="*/ 0 h 40" name="T3"/>
                  <a:gd fmla="*/ 0 w 98" name="T4"/>
                  <a:gd fmla="*/ 2147483646 h 40" name="T5"/>
                  <a:gd fmla="*/ 0 w 98" name="T6"/>
                  <a:gd fmla="*/ 2147483646 h 40" name="T7"/>
                  <a:gd fmla="*/ 2147483646 w 98" name="T8"/>
                  <a:gd fmla="*/ 2147483646 h 40" name="T9"/>
                  <a:gd fmla="*/ 2147483646 w 98" name="T10"/>
                  <a:gd fmla="*/ 2147483646 h 40" name="T11"/>
                  <a:gd fmla="*/ 2147483646 w 98" name="T12"/>
                  <a:gd fmla="*/ 2147483646 h 40" name="T13"/>
                  <a:gd fmla="*/ 2147483646 w 98" name="T14"/>
                  <a:gd fmla="*/ 0 h 40" name="T15"/>
                  <a:gd fmla="*/ 2147483646 w 98" name="T16"/>
                  <a:gd fmla="*/ 2147483646 h 4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98" name="T27"/>
                  <a:gd fmla="*/ 0 h 40" name="T28"/>
                  <a:gd fmla="*/ 98 w 98" name="T29"/>
                  <a:gd fmla="*/ 40 h 40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0" w="98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30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gdLst>
                  <a:gd fmla="*/ 2147483646 w 98" name="T0"/>
                  <a:gd fmla="*/ 2147483646 h 40" name="T1"/>
                  <a:gd fmla="*/ 2147483646 w 98" name="T2"/>
                  <a:gd fmla="*/ 0 h 40" name="T3"/>
                  <a:gd fmla="*/ 0 w 98" name="T4"/>
                  <a:gd fmla="*/ 2147483646 h 40" name="T5"/>
                  <a:gd fmla="*/ 0 w 98" name="T6"/>
                  <a:gd fmla="*/ 2147483646 h 40" name="T7"/>
                  <a:gd fmla="*/ 2147483646 w 98" name="T8"/>
                  <a:gd fmla="*/ 2147483646 h 40" name="T9"/>
                  <a:gd fmla="*/ 2147483646 w 98" name="T10"/>
                  <a:gd fmla="*/ 2147483646 h 40" name="T11"/>
                  <a:gd fmla="*/ 2147483646 w 98" name="T12"/>
                  <a:gd fmla="*/ 2147483646 h 40" name="T13"/>
                  <a:gd fmla="*/ 2147483646 w 98" name="T14"/>
                  <a:gd fmla="*/ 0 h 40" name="T15"/>
                  <a:gd fmla="*/ 2147483646 w 98" name="T16"/>
                  <a:gd fmla="*/ 2147483646 h 4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98" name="T27"/>
                  <a:gd fmla="*/ 0 h 40" name="T28"/>
                  <a:gd fmla="*/ 98 w 98" name="T29"/>
                  <a:gd fmla="*/ 40 h 40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0" w="98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31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gdLst>
                  <a:gd fmla="*/ 2147483646 w 98" name="T0"/>
                  <a:gd fmla="*/ 0 h 41" name="T1"/>
                  <a:gd fmla="*/ 2147483646 w 98" name="T2"/>
                  <a:gd fmla="*/ 2147483646 h 41" name="T3"/>
                  <a:gd fmla="*/ 2147483646 w 98" name="T4"/>
                  <a:gd fmla="*/ 0 h 41" name="T5"/>
                  <a:gd fmla="*/ 0 w 98" name="T6"/>
                  <a:gd fmla="*/ 2147483646 h 41" name="T7"/>
                  <a:gd fmla="*/ 0 w 98" name="T8"/>
                  <a:gd fmla="*/ 2147483646 h 41" name="T9"/>
                  <a:gd fmla="*/ 2147483646 w 98" name="T10"/>
                  <a:gd fmla="*/ 2147483646 h 41" name="T11"/>
                  <a:gd fmla="*/ 2147483646 w 98" name="T12"/>
                  <a:gd fmla="*/ 2147483646 h 41" name="T13"/>
                  <a:gd fmla="*/ 2147483646 w 98" name="T14"/>
                  <a:gd fmla="*/ 2147483646 h 41" name="T15"/>
                  <a:gd fmla="*/ 2147483646 w 98" name="T16"/>
                  <a:gd fmla="*/ 0 h 4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98" name="T27"/>
                  <a:gd fmla="*/ 0 h 41" name="T28"/>
                  <a:gd fmla="*/ 98 w 98" name="T29"/>
                  <a:gd fmla="*/ 41 h 41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1" w="98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9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50249" name="Group 73"/>
          <p:cNvGrpSpPr/>
          <p:nvPr/>
        </p:nvGrpSpPr>
        <p:grpSpPr>
          <a:xfrm>
            <a:off x="3878263" y="1571625"/>
            <a:ext cx="1114425" cy="1120775"/>
            <a:chExt cx="1254984" cy="1262184"/>
          </a:xfrm>
        </p:grpSpPr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50321" name="Group 75"/>
            <p:cNvGrpSpPr/>
            <p:nvPr/>
          </p:nvGrpSpPr>
          <p:grpSpPr>
            <a:xfrm>
              <a:off x="297664" y="307752"/>
              <a:ext cx="732467" cy="644851"/>
              <a:chExt cx="521619" cy="459224"/>
            </a:xfrm>
          </p:grpSpPr>
          <p:sp>
            <p:nvSpPr>
              <p:cNvPr id="50322" name="Freeform 84"/>
              <p:cNvSpPr>
                <a:spLocks noChangeArrowheads="1"/>
              </p:cNvSpPr>
              <p:nvPr/>
            </p:nvSpPr>
            <p:spPr bwMode="auto">
              <a:xfrm>
                <a:off x="47420" y="19966"/>
                <a:ext cx="194671" cy="419291"/>
              </a:xfrm>
              <a:custGeom>
                <a:gdLst>
                  <a:gd fmla="*/ 2147483646 w 59" name="T0"/>
                  <a:gd fmla="*/ 2147483646 h 126" name="T1"/>
                  <a:gd fmla="*/ 2147483646 w 59" name="T2"/>
                  <a:gd fmla="*/ 2147483646 h 126" name="T3"/>
                  <a:gd fmla="*/ 0 w 59" name="T4"/>
                  <a:gd fmla="*/ 2147483646 h 126" name="T5"/>
                  <a:gd fmla="*/ 0 w 59" name="T6"/>
                  <a:gd fmla="*/ 2147483646 h 126" name="T7"/>
                  <a:gd fmla="*/ 2147483646 w 59" name="T8"/>
                  <a:gd fmla="*/ 2147483646 h 126" name="T9"/>
                  <a:gd fmla="*/ 2147483646 w 59" name="T10"/>
                  <a:gd fmla="*/ 2147483646 h 126" name="T11"/>
                  <a:gd fmla="*/ 2147483646 w 59" name="T12"/>
                  <a:gd fmla="*/ 2147483646 h 126" name="T13"/>
                  <a:gd fmla="*/ 2147483646 w 59" name="T14"/>
                  <a:gd fmla="*/ 2147483646 h 126" name="T15"/>
                  <a:gd fmla="*/ 2147483646 w 59" name="T16"/>
                  <a:gd fmla="*/ 2147483646 h 12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59" name="T27"/>
                  <a:gd fmla="*/ 0 h 126" name="T28"/>
                  <a:gd fmla="*/ 59 w 59" name="T29"/>
                  <a:gd fmla="*/ 126 h 126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25" w="59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23" name="Freeform 85"/>
              <p:cNvSpPr>
                <a:spLocks noChangeArrowheads="1"/>
              </p:cNvSpPr>
              <p:nvPr/>
            </p:nvSpPr>
            <p:spPr bwMode="auto">
              <a:xfrm>
                <a:off x="0" y="157235"/>
                <a:ext cx="27454" cy="147252"/>
              </a:xfrm>
              <a:custGeom>
                <a:gdLst>
                  <a:gd fmla="*/ 0 w 8" name="T0"/>
                  <a:gd fmla="*/ 2147483646 h 44" name="T1"/>
                  <a:gd fmla="*/ 0 w 8" name="T2"/>
                  <a:gd fmla="*/ 2147483646 h 44" name="T3"/>
                  <a:gd fmla="*/ 2147483646 w 8" name="T4"/>
                  <a:gd fmla="*/ 2147483646 h 44" name="T5"/>
                  <a:gd fmla="*/ 2147483646 w 8" name="T6"/>
                  <a:gd fmla="*/ 0 h 44" name="T7"/>
                  <a:gd fmla="*/ 0 w 8" name="T8"/>
                  <a:gd fmla="*/ 2147483646 h 4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8" name="T15"/>
                  <a:gd fmla="*/ 0 h 44" name="T16"/>
                  <a:gd fmla="*/ 8 w 8" name="T17"/>
                  <a:gd fmla="*/ 44 h 4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4" w="8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24" name="Freeform 86"/>
              <p:cNvSpPr>
                <a:spLocks noChangeArrowheads="1"/>
              </p:cNvSpPr>
              <p:nvPr/>
            </p:nvSpPr>
            <p:spPr bwMode="auto">
              <a:xfrm>
                <a:off x="289510" y="114806"/>
                <a:ext cx="77370" cy="229612"/>
              </a:xfrm>
              <a:custGeom>
                <a:gdLst>
                  <a:gd fmla="*/ 2147483646 w 23" name="T0"/>
                  <a:gd fmla="*/ 2147483646 h 69" name="T1"/>
                  <a:gd fmla="*/ 2147483646 w 23" name="T2"/>
                  <a:gd fmla="*/ 2147483646 h 69" name="T3"/>
                  <a:gd fmla="*/ 2147483646 w 23" name="T4"/>
                  <a:gd fmla="*/ 2147483646 h 69" name="T5"/>
                  <a:gd fmla="*/ 2147483646 w 23" name="T6"/>
                  <a:gd fmla="*/ 2147483646 h 69" name="T7"/>
                  <a:gd fmla="*/ 2147483646 w 23" name="T8"/>
                  <a:gd fmla="*/ 2147483646 h 69" name="T9"/>
                  <a:gd fmla="*/ 2147483646 w 23" name="T10"/>
                  <a:gd fmla="*/ 2147483646 h 69" name="T11"/>
                  <a:gd fmla="*/ 2147483646 w 23" name="T12"/>
                  <a:gd fmla="*/ 2147483646 h 69" name="T13"/>
                  <a:gd fmla="*/ 2147483646 w 23" name="T14"/>
                  <a:gd fmla="*/ 2147483646 h 69" name="T15"/>
                  <a:gd fmla="*/ 2147483646 w 23" name="T16"/>
                  <a:gd fmla="*/ 2147483646 h 69" name="T17"/>
                  <a:gd fmla="*/ 2147483646 w 23" name="T18"/>
                  <a:gd fmla="*/ 2147483646 h 6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23" name="T30"/>
                  <a:gd fmla="*/ 0 h 69" name="T31"/>
                  <a:gd fmla="*/ 23 w 23" name="T32"/>
                  <a:gd fmla="*/ 69 h 69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69" w="23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1" name="Freeform 87"/>
              <p:cNvSpPr>
                <a:spLocks noChangeArrowheads="1"/>
              </p:cNvSpPr>
              <p:nvPr/>
            </p:nvSpPr>
            <p:spPr bwMode="auto">
              <a:xfrm>
                <a:off x="336931" y="57403"/>
                <a:ext cx="102328" cy="341923"/>
              </a:xfrm>
              <a:custGeom>
                <a:gdLst>
                  <a:gd fmla="*/ 2147483646 w 31" name="T0"/>
                  <a:gd fmla="*/ 2147483646 h 103" name="T1"/>
                  <a:gd fmla="*/ 2147483646 w 31" name="T2"/>
                  <a:gd fmla="*/ 2147483646 h 103" name="T3"/>
                  <a:gd fmla="*/ 2147483646 w 31" name="T4"/>
                  <a:gd fmla="*/ 2147483646 h 103" name="T5"/>
                  <a:gd fmla="*/ 2147483646 w 31" name="T6"/>
                  <a:gd fmla="*/ 2147483646 h 103" name="T7"/>
                  <a:gd fmla="*/ 2147483646 w 31" name="T8"/>
                  <a:gd fmla="*/ 2147483646 h 103" name="T9"/>
                  <a:gd fmla="*/ 2147483646 w 31" name="T10"/>
                  <a:gd fmla="*/ 2147483646 h 103" name="T11"/>
                  <a:gd fmla="*/ 2147483646 w 31" name="T12"/>
                  <a:gd fmla="*/ 2147483646 h 103" name="T13"/>
                  <a:gd fmla="*/ 2147483646 w 31" name="T14"/>
                  <a:gd fmla="*/ 2147483646 h 103" name="T15"/>
                  <a:gd fmla="*/ 2147483646 w 31" name="T16"/>
                  <a:gd fmla="*/ 2147483646 h 103" name="T17"/>
                  <a:gd fmla="*/ 2147483646 w 31" name="T18"/>
                  <a:gd fmla="*/ 2147483646 h 103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31" name="T30"/>
                  <a:gd fmla="*/ 0 h 103" name="T31"/>
                  <a:gd fmla="*/ 31 w 31" name="T32"/>
                  <a:gd fmla="*/ 103 h 103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03" w="31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26" name="Freeform 88"/>
              <p:cNvSpPr>
                <a:spLocks noChangeArrowheads="1"/>
              </p:cNvSpPr>
              <p:nvPr/>
            </p:nvSpPr>
            <p:spPr bwMode="auto">
              <a:xfrm>
                <a:off x="396830" y="0"/>
                <a:ext cx="124789" cy="459224"/>
              </a:xfrm>
              <a:custGeom>
                <a:gdLst>
                  <a:gd fmla="*/ 2147483646 w 38" name="T0"/>
                  <a:gd fmla="*/ 2147483646 h 138" name="T1"/>
                  <a:gd fmla="*/ 2147483646 w 38" name="T2"/>
                  <a:gd fmla="*/ 2147483646 h 138" name="T3"/>
                  <a:gd fmla="*/ 2147483646 w 38" name="T4"/>
                  <a:gd fmla="*/ 2147483646 h 138" name="T5"/>
                  <a:gd fmla="*/ 2147483646 w 38" name="T6"/>
                  <a:gd fmla="*/ 2147483646 h 138" name="T7"/>
                  <a:gd fmla="*/ 2147483646 w 38" name="T8"/>
                  <a:gd fmla="*/ 2147483646 h 138" name="T9"/>
                  <a:gd fmla="*/ 2147483646 w 38" name="T10"/>
                  <a:gd fmla="*/ 2147483646 h 138" name="T11"/>
                  <a:gd fmla="*/ 2147483646 w 38" name="T12"/>
                  <a:gd fmla="*/ 2147483646 h 138" name="T13"/>
                  <a:gd fmla="*/ 2147483646 w 38" name="T14"/>
                  <a:gd fmla="*/ 2147483646 h 138" name="T15"/>
                  <a:gd fmla="*/ 2147483646 w 38" name="T16"/>
                  <a:gd fmla="*/ 2147483646 h 138" name="T17"/>
                  <a:gd fmla="*/ 2147483646 w 38" name="T18"/>
                  <a:gd fmla="*/ 2147483646 h 13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38" name="T30"/>
                  <a:gd fmla="*/ 0 h 138" name="T31"/>
                  <a:gd fmla="*/ 38 w 38" name="T32"/>
                  <a:gd fmla="*/ 138 h 138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38" w="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50257" name="Group 81"/>
          <p:cNvGrpSpPr/>
          <p:nvPr/>
        </p:nvGrpSpPr>
        <p:grpSpPr>
          <a:xfrm>
            <a:off x="7358063" y="4349750"/>
            <a:ext cx="1177925" cy="989013"/>
            <a:chExt cx="1177016" cy="988977"/>
          </a:xfrm>
        </p:grpSpPr>
        <p:sp>
          <p:nvSpPr>
            <p:cNvPr id="50315" name="Freeform 5"/>
            <p:cNvSpPr>
              <a:spLocks noChangeArrowheads="1"/>
            </p:cNvSpPr>
            <p:nvPr/>
          </p:nvSpPr>
          <p:spPr bwMode="auto">
            <a:xfrm rot="-6829096">
              <a:off x="94017" y="-94019"/>
              <a:ext cx="988977" cy="1177016"/>
            </a:xfrm>
            <a:custGeom>
              <a:gdLst>
                <a:gd fmla="*/ 2147483646 w 596" name="T0"/>
                <a:gd fmla="*/ 2147483646 h 709" name="T1"/>
                <a:gd fmla="*/ 2147483646 w 596" name="T2"/>
                <a:gd fmla="*/ 2147483646 h 709" name="T3"/>
                <a:gd fmla="*/ 2147483646 w 596" name="T4"/>
                <a:gd fmla="*/ 2147483646 h 709" name="T5"/>
                <a:gd fmla="*/ 0 w 596" name="T6"/>
                <a:gd fmla="*/ 2147483646 h 709" name="T7"/>
                <a:gd fmla="*/ 2147483646 w 596" name="T8"/>
                <a:gd fmla="*/ 2147483646 h 709" name="T9"/>
                <a:gd fmla="*/ 2147483646 w 596" name="T10"/>
                <a:gd fmla="*/ 0 h 709" name="T11"/>
                <a:gd fmla="*/ 2147483646 w 596" name="T12"/>
                <a:gd fmla="*/ 2147483646 h 70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96" name="T21"/>
                <a:gd fmla="*/ 0 h 709" name="T22"/>
                <a:gd fmla="*/ 596 w 596" name="T23"/>
                <a:gd fmla="*/ 709 h 70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09" w="596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50316" name="Group 83"/>
            <p:cNvGrpSpPr/>
            <p:nvPr/>
          </p:nvGrpSpPr>
          <p:grpSpPr>
            <a:xfrm>
              <a:off x="460964" y="221129"/>
              <a:ext cx="429933" cy="465763"/>
              <a:chExt cx="359392" cy="389342"/>
            </a:xfrm>
          </p:grpSpPr>
          <p:sp>
            <p:nvSpPr>
              <p:cNvPr id="12" name="Freeform 132"/>
              <p:cNvSpPr>
                <a:spLocks noChangeArrowheads="1"/>
              </p:cNvSpPr>
              <p:nvPr/>
            </p:nvSpPr>
            <p:spPr bwMode="auto">
              <a:xfrm>
                <a:off x="77368" y="92343"/>
                <a:ext cx="204654" cy="207151"/>
              </a:xfrm>
              <a:custGeom>
                <a:gdLst>
                  <a:gd fmla="*/ 0 w 82" name="T0"/>
                  <a:gd fmla="*/ 2147483646 h 83" name="T1"/>
                  <a:gd fmla="*/ 2147483646 w 82" name="T2"/>
                  <a:gd fmla="*/ 2147483646 h 83" name="T3"/>
                  <a:gd fmla="*/ 2147483646 w 82" name="T4"/>
                  <a:gd fmla="*/ 2147483646 h 83" name="T5"/>
                  <a:gd fmla="*/ 2147483646 w 82" name="T6"/>
                  <a:gd fmla="*/ 2147483646 h 83" name="T7"/>
                  <a:gd fmla="*/ 2147483646 w 82" name="T8"/>
                  <a:gd fmla="*/ 0 h 83" name="T9"/>
                  <a:gd fmla="*/ 0 w 82" name="T10"/>
                  <a:gd fmla="*/ 0 h 83" name="T11"/>
                  <a:gd fmla="*/ 0 w 82" name="T12"/>
                  <a:gd fmla="*/ 2147483646 h 83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2" name="T21"/>
                  <a:gd fmla="*/ 0 h 83" name="T22"/>
                  <a:gd fmla="*/ 82 w 82" name="T23"/>
                  <a:gd fmla="*/ 83 h 83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83" w="82">
                    <a:moveTo>
                      <a:pt x="0" y="29"/>
                    </a:moveTo>
                    <a:lnTo>
                      <a:pt x="58" y="29"/>
                    </a:lnTo>
                    <a:lnTo>
                      <a:pt x="58" y="83"/>
                    </a:lnTo>
                    <a:lnTo>
                      <a:pt x="82" y="83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18" name="Freeform 133"/>
              <p:cNvSpPr>
                <a:spLocks noChangeArrowheads="1"/>
              </p:cNvSpPr>
              <p:nvPr/>
            </p:nvSpPr>
            <p:spPr bwMode="auto">
              <a:xfrm>
                <a:off x="152241" y="0"/>
                <a:ext cx="207151" cy="204654"/>
              </a:xfrm>
              <a:custGeom>
                <a:gdLst>
                  <a:gd fmla="*/ 0 w 83" name="T0"/>
                  <a:gd fmla="*/ 0 h 82" name="T1"/>
                  <a:gd fmla="*/ 0 w 83" name="T2"/>
                  <a:gd fmla="*/ 2147483646 h 82" name="T3"/>
                  <a:gd fmla="*/ 2147483646 w 83" name="T4"/>
                  <a:gd fmla="*/ 2147483646 h 82" name="T5"/>
                  <a:gd fmla="*/ 2147483646 w 83" name="T6"/>
                  <a:gd fmla="*/ 2147483646 h 82" name="T7"/>
                  <a:gd fmla="*/ 2147483646 w 83" name="T8"/>
                  <a:gd fmla="*/ 2147483646 h 82" name="T9"/>
                  <a:gd fmla="*/ 2147483646 w 83" name="T10"/>
                  <a:gd fmla="*/ 0 h 82" name="T11"/>
                  <a:gd fmla="*/ 0 w 83" name="T12"/>
                  <a:gd fmla="*/ 0 h 82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3" name="T21"/>
                  <a:gd fmla="*/ 0 h 82" name="T22"/>
                  <a:gd fmla="*/ 83 w 83" name="T23"/>
                  <a:gd fmla="*/ 82 h 82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82" w="83">
                    <a:moveTo>
                      <a:pt x="0" y="0"/>
                    </a:moveTo>
                    <a:lnTo>
                      <a:pt x="0" y="29"/>
                    </a:lnTo>
                    <a:lnTo>
                      <a:pt x="59" y="29"/>
                    </a:lnTo>
                    <a:lnTo>
                      <a:pt x="59" y="82"/>
                    </a:lnTo>
                    <a:lnTo>
                      <a:pt x="83" y="82"/>
                    </a:lnTo>
                    <a:lnTo>
                      <a:pt x="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19" name="Rectangle 134"/>
              <p:cNvSpPr>
                <a:spLocks noChangeArrowheads="1"/>
              </p:cNvSpPr>
              <p:nvPr/>
            </p:nvSpPr>
            <p:spPr bwMode="auto">
              <a:xfrm>
                <a:off x="0" y="182191"/>
                <a:ext cx="207151" cy="207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50263" name="Group 87"/>
          <p:cNvGrpSpPr/>
          <p:nvPr/>
        </p:nvGrpSpPr>
        <p:grpSpPr>
          <a:xfrm>
            <a:off x="2882900" y="2181225"/>
            <a:ext cx="898525" cy="904875"/>
            <a:chExt cx="1005867" cy="1011639"/>
          </a:xfrm>
        </p:grpSpPr>
        <p:sp>
          <p:nvSpPr>
            <p:cNvPr id="50310" name="Oval 22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50311" name="Group 89"/>
            <p:cNvGrpSpPr/>
            <p:nvPr/>
          </p:nvGrpSpPr>
          <p:grpSpPr>
            <a:xfrm>
              <a:off x="254790" y="236996"/>
              <a:ext cx="498231" cy="561960"/>
              <a:chExt cx="429274" cy="484183"/>
            </a:xfrm>
          </p:grpSpPr>
          <p:sp>
            <p:nvSpPr>
              <p:cNvPr id="50312" name="Freeform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9274" cy="87353"/>
              </a:xfrm>
              <a:custGeom>
                <a:gdLst>
                  <a:gd fmla="*/ 2147483646 w 129" name="T0"/>
                  <a:gd fmla="*/ 2147483646 h 26" name="T1"/>
                  <a:gd fmla="*/ 2147483646 w 129" name="T2"/>
                  <a:gd fmla="*/ 2147483646 h 26" name="T3"/>
                  <a:gd fmla="*/ 2147483646 w 129" name="T4"/>
                  <a:gd fmla="*/ 0 h 26" name="T5"/>
                  <a:gd fmla="*/ 2147483646 w 129" name="T6"/>
                  <a:gd fmla="*/ 2147483646 h 26" name="T7"/>
                  <a:gd fmla="*/ 2147483646 w 129" name="T8"/>
                  <a:gd fmla="*/ 2147483646 h 26" name="T9"/>
                  <a:gd fmla="*/ 0 w 129" name="T10"/>
                  <a:gd fmla="*/ 2147483646 h 26" name="T11"/>
                  <a:gd fmla="*/ 0 w 129" name="T12"/>
                  <a:gd fmla="*/ 2147483646 h 26" name="T13"/>
                  <a:gd fmla="*/ 2147483646 w 129" name="T14"/>
                  <a:gd fmla="*/ 2147483646 h 26" name="T15"/>
                  <a:gd fmla="*/ 2147483646 w 129" name="T16"/>
                  <a:gd fmla="*/ 2147483646 h 26" name="T17"/>
                  <a:gd fmla="*/ 2147483646 w 129" name="T18"/>
                  <a:gd fmla="*/ 2147483646 h 2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29" name="T30"/>
                  <a:gd fmla="*/ 0 h 26" name="T31"/>
                  <a:gd fmla="*/ 129 w 129" name="T32"/>
                  <a:gd fmla="*/ 26 h 26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6" w="129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13" name="Freeform 148"/>
              <p:cNvSpPr>
                <a:spLocks noChangeArrowheads="1" noEditPoints="1"/>
              </p:cNvSpPr>
              <p:nvPr/>
            </p:nvSpPr>
            <p:spPr bwMode="auto">
              <a:xfrm>
                <a:off x="37436" y="107319"/>
                <a:ext cx="356897" cy="376864"/>
              </a:xfrm>
              <a:custGeom>
                <a:gdLst>
                  <a:gd fmla="*/ 2147483646 w 143" name="T0"/>
                  <a:gd fmla="*/ 2147483646 h 151" name="T1"/>
                  <a:gd fmla="*/ 2147483646 w 143" name="T2"/>
                  <a:gd fmla="*/ 0 h 151" name="T3"/>
                  <a:gd fmla="*/ 0 w 143" name="T4"/>
                  <a:gd fmla="*/ 0 h 151" name="T5"/>
                  <a:gd fmla="*/ 0 w 143" name="T6"/>
                  <a:gd fmla="*/ 2147483646 h 151" name="T7"/>
                  <a:gd fmla="*/ 2147483646 w 143" name="T8"/>
                  <a:gd fmla="*/ 2147483646 h 151" name="T9"/>
                  <a:gd fmla="*/ 2147483646 w 143" name="T10"/>
                  <a:gd fmla="*/ 2147483646 h 151" name="T11"/>
                  <a:gd fmla="*/ 2147483646 w 143" name="T12"/>
                  <a:gd fmla="*/ 2147483646 h 151" name="T13"/>
                  <a:gd fmla="*/ 2147483646 w 143" name="T14"/>
                  <a:gd fmla="*/ 2147483646 h 151" name="T15"/>
                  <a:gd fmla="*/ 2147483646 w 143" name="T16"/>
                  <a:gd fmla="*/ 2147483646 h 151" name="T17"/>
                  <a:gd fmla="*/ 2147483646 w 143" name="T18"/>
                  <a:gd fmla="*/ 2147483646 h 151" name="T19"/>
                  <a:gd fmla="*/ 2147483646 w 143" name="T20"/>
                  <a:gd fmla="*/ 2147483646 h 151" name="T21"/>
                  <a:gd fmla="*/ 2147483646 w 143" name="T22"/>
                  <a:gd fmla="*/ 2147483646 h 151" name="T23"/>
                  <a:gd fmla="*/ 2147483646 w 143" name="T24"/>
                  <a:gd fmla="*/ 2147483646 h 151" name="T25"/>
                  <a:gd fmla="*/ 2147483646 w 143" name="T26"/>
                  <a:gd fmla="*/ 2147483646 h 151" name="T27"/>
                  <a:gd fmla="*/ 2147483646 w 143" name="T28"/>
                  <a:gd fmla="*/ 2147483646 h 151" name="T29"/>
                  <a:gd fmla="*/ 2147483646 w 143" name="T30"/>
                  <a:gd fmla="*/ 2147483646 h 151" name="T31"/>
                  <a:gd fmla="*/ 2147483646 w 143" name="T32"/>
                  <a:gd fmla="*/ 2147483646 h 151" name="T33"/>
                  <a:gd fmla="*/ 2147483646 w 143" name="T34"/>
                  <a:gd fmla="*/ 2147483646 h 151" name="T35"/>
                  <a:gd fmla="*/ 2147483646 w 143" name="T36"/>
                  <a:gd fmla="*/ 2147483646 h 151" name="T37"/>
                  <a:gd fmla="*/ 2147483646 w 143" name="T38"/>
                  <a:gd fmla="*/ 2147483646 h 151" name="T39"/>
                  <a:gd fmla="*/ 2147483646 w 143" name="T40"/>
                  <a:gd fmla="*/ 2147483646 h 151" name="T41"/>
                  <a:gd fmla="*/ 2147483646 w 143" name="T42"/>
                  <a:gd fmla="*/ 2147483646 h 151" name="T43"/>
                  <a:gd fmla="*/ 2147483646 w 143" name="T44"/>
                  <a:gd fmla="*/ 2147483646 h 151" name="T45"/>
                  <a:gd fmla="*/ 2147483646 w 143" name="T46"/>
                  <a:gd fmla="*/ 2147483646 h 151" name="T47"/>
                  <a:gd fmla="*/ 2147483646 w 143" name="T48"/>
                  <a:gd fmla="*/ 2147483646 h 151" name="T49"/>
                  <a:gd fmla="*/ 2147483646 w 143" name="T50"/>
                  <a:gd fmla="*/ 2147483646 h 151" name="T51"/>
                  <a:gd fmla="*/ 2147483646 w 143" name="T52"/>
                  <a:gd fmla="*/ 2147483646 h 151" name="T53"/>
                  <a:gd fmla="*/ 2147483646 w 143" name="T54"/>
                  <a:gd fmla="*/ 2147483646 h 151" name="T55"/>
                  <a:gd fmla="*/ 2147483646 w 143" name="T56"/>
                  <a:gd fmla="*/ 2147483646 h 151" name="T57"/>
                  <a:gd fmla="*/ 2147483646 w 143" name="T58"/>
                  <a:gd fmla="*/ 2147483646 h 151" name="T59"/>
                  <a:gd fmla="*/ 2147483646 w 143" name="T60"/>
                  <a:gd fmla="*/ 2147483646 h 151" name="T61"/>
                  <a:gd fmla="*/ 2147483646 w 143" name="T62"/>
                  <a:gd fmla="*/ 2147483646 h 151" name="T63"/>
                  <a:gd fmla="*/ 2147483646 w 143" name="T64"/>
                  <a:gd fmla="*/ 2147483646 h 151" name="T65"/>
                  <a:gd fmla="*/ 2147483646 w 143" name="T66"/>
                  <a:gd fmla="*/ 2147483646 h 151" name="T67"/>
                  <a:gd fmla="*/ 2147483646 w 143" name="T68"/>
                  <a:gd fmla="*/ 2147483646 h 151" name="T69"/>
                  <a:gd fmla="*/ 2147483646 w 143" name="T70"/>
                  <a:gd fmla="*/ 2147483646 h 151" name="T71"/>
                  <a:gd fmla="*/ 2147483646 w 143" name="T72"/>
                  <a:gd fmla="*/ 2147483646 h 151" name="T73"/>
                  <a:gd fmla="*/ 2147483646 w 143" name="T74"/>
                  <a:gd fmla="*/ 2147483646 h 151" name="T75"/>
                  <a:gd fmla="*/ 2147483646 w 143" name="T76"/>
                  <a:gd fmla="*/ 2147483646 h 151" name="T77"/>
                  <a:gd fmla="*/ 2147483646 w 143" name="T78"/>
                  <a:gd fmla="*/ 2147483646 h 151" name="T79"/>
                  <a:gd fmla="*/ 2147483646 w 143" name="T80"/>
                  <a:gd fmla="*/ 2147483646 h 151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w 143" name="T123"/>
                  <a:gd fmla="*/ 0 h 151" name="T124"/>
                  <a:gd fmla="*/ 143 w 143" name="T125"/>
                  <a:gd fmla="*/ 151 h 151" name="T126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b="T126" l="T123" r="T125" t="T124"/>
                <a:pathLst>
                  <a:path h="151" w="143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14" name="Freeform 149"/>
              <p:cNvSpPr>
                <a:spLocks noChangeArrowheads="1"/>
              </p:cNvSpPr>
              <p:nvPr/>
            </p:nvSpPr>
            <p:spPr bwMode="auto">
              <a:xfrm>
                <a:off x="64890" y="179696"/>
                <a:ext cx="174705" cy="102328"/>
              </a:xfrm>
              <a:custGeom>
                <a:gdLst>
                  <a:gd fmla="*/ 2147483646 w 70" name="T0"/>
                  <a:gd fmla="*/ 2147483646 h 41" name="T1"/>
                  <a:gd fmla="*/ 2147483646 w 70" name="T2"/>
                  <a:gd fmla="*/ 2147483646 h 41" name="T3"/>
                  <a:gd fmla="*/ 2147483646 w 70" name="T4"/>
                  <a:gd fmla="*/ 2147483646 h 41" name="T5"/>
                  <a:gd fmla="*/ 2147483646 w 70" name="T6"/>
                  <a:gd fmla="*/ 2147483646 h 41" name="T7"/>
                  <a:gd fmla="*/ 2147483646 w 70" name="T8"/>
                  <a:gd fmla="*/ 2147483646 h 41" name="T9"/>
                  <a:gd fmla="*/ 2147483646 w 70" name="T10"/>
                  <a:gd fmla="*/ 2147483646 h 41" name="T11"/>
                  <a:gd fmla="*/ 2147483646 w 70" name="T12"/>
                  <a:gd fmla="*/ 2147483646 h 41" name="T13"/>
                  <a:gd fmla="*/ 2147483646 w 70" name="T14"/>
                  <a:gd fmla="*/ 2147483646 h 41" name="T15"/>
                  <a:gd fmla="*/ 2147483646 w 70" name="T16"/>
                  <a:gd fmla="*/ 2147483646 h 41" name="T17"/>
                  <a:gd fmla="*/ 2147483646 w 70" name="T18"/>
                  <a:gd fmla="*/ 2147483646 h 41" name="T19"/>
                  <a:gd fmla="*/ 0 w 70" name="T20"/>
                  <a:gd fmla="*/ 2147483646 h 41" name="T21"/>
                  <a:gd fmla="*/ 2147483646 w 70" name="T22"/>
                  <a:gd fmla="*/ 2147483646 h 41" name="T23"/>
                  <a:gd fmla="*/ 2147483646 w 70" name="T24"/>
                  <a:gd fmla="*/ 2147483646 h 41" name="T25"/>
                  <a:gd fmla="*/ 2147483646 w 70" name="T26"/>
                  <a:gd fmla="*/ 2147483646 h 41" name="T27"/>
                  <a:gd fmla="*/ 2147483646 w 70" name="T28"/>
                  <a:gd fmla="*/ 2147483646 h 41" name="T29"/>
                  <a:gd fmla="*/ 2147483646 w 70" name="T30"/>
                  <a:gd fmla="*/ 2147483646 h 41" name="T31"/>
                  <a:gd fmla="*/ 2147483646 w 70" name="T32"/>
                  <a:gd fmla="*/ 2147483646 h 41" name="T33"/>
                  <a:gd fmla="*/ 2147483646 w 70" name="T34"/>
                  <a:gd fmla="*/ 2147483646 h 41" name="T35"/>
                  <a:gd fmla="*/ 2147483646 w 70" name="T36"/>
                  <a:gd fmla="*/ 2147483646 h 41" name="T37"/>
                  <a:gd fmla="*/ 2147483646 w 70" name="T38"/>
                  <a:gd fmla="*/ 2147483646 h 41" name="T39"/>
                  <a:gd fmla="*/ 2147483646 w 70" name="T40"/>
                  <a:gd fmla="*/ 2147483646 h 41" name="T41"/>
                  <a:gd fmla="*/ 2147483646 w 70" name="T42"/>
                  <a:gd fmla="*/ 2147483646 h 41" name="T43"/>
                  <a:gd fmla="*/ 2147483646 w 70" name="T44"/>
                  <a:gd fmla="*/ 2147483646 h 41" name="T45"/>
                  <a:gd fmla="*/ 2147483646 w 70" name="T46"/>
                  <a:gd fmla="*/ 2147483646 h 41" name="T47"/>
                  <a:gd fmla="*/ 2147483646 w 70" name="T48"/>
                  <a:gd fmla="*/ 2147483646 h 41" name="T49"/>
                  <a:gd fmla="*/ 2147483646 w 70" name="T50"/>
                  <a:gd fmla="*/ 0 h 41" name="T51"/>
                  <a:gd fmla="*/ 2147483646 w 70" name="T52"/>
                  <a:gd fmla="*/ 2147483646 h 41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w 70" name="T81"/>
                  <a:gd fmla="*/ 0 h 41" name="T82"/>
                  <a:gd fmla="*/ 70 w 70" name="T83"/>
                  <a:gd fmla="*/ 41 h 41" name="T84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b="T84" l="T81" r="T83" t="T82"/>
                <a:pathLst>
                  <a:path h="41" w="70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50269" name="Group 93"/>
          <p:cNvGrpSpPr/>
          <p:nvPr/>
        </p:nvGrpSpPr>
        <p:grpSpPr>
          <a:xfrm>
            <a:off x="7235825" y="3463925"/>
            <a:ext cx="950913" cy="800100"/>
            <a:chExt cx="1067349" cy="896832"/>
          </a:xfrm>
        </p:grpSpPr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 rot="-7929366">
              <a:off x="85259" y="-85260"/>
              <a:ext cx="896832" cy="1067349"/>
            </a:xfrm>
            <a:custGeom>
              <a:gdLst>
                <a:gd fmla="*/ 2147483646 w 596" name="T0"/>
                <a:gd fmla="*/ 2147483646 h 709" name="T1"/>
                <a:gd fmla="*/ 2147483646 w 596" name="T2"/>
                <a:gd fmla="*/ 2147483646 h 709" name="T3"/>
                <a:gd fmla="*/ 2147483646 w 596" name="T4"/>
                <a:gd fmla="*/ 2147483646 h 709" name="T5"/>
                <a:gd fmla="*/ 0 w 596" name="T6"/>
                <a:gd fmla="*/ 2147483646 h 709" name="T7"/>
                <a:gd fmla="*/ 2147483646 w 596" name="T8"/>
                <a:gd fmla="*/ 2147483646 h 709" name="T9"/>
                <a:gd fmla="*/ 2147483646 w 596" name="T10"/>
                <a:gd fmla="*/ 0 h 709" name="T11"/>
                <a:gd fmla="*/ 2147483646 w 596" name="T12"/>
                <a:gd fmla="*/ 2147483646 h 70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96" name="T21"/>
                <a:gd fmla="*/ 0 h 709" name="T22"/>
                <a:gd fmla="*/ 596 w 596" name="T23"/>
                <a:gd fmla="*/ 709 h 70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09" w="596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50291" name="Group 95"/>
            <p:cNvGrpSpPr/>
            <p:nvPr/>
          </p:nvGrpSpPr>
          <p:grpSpPr>
            <a:xfrm>
              <a:off x="336135" y="122832"/>
              <a:ext cx="532703" cy="529200"/>
              <a:chExt cx="379359" cy="376864"/>
            </a:xfrm>
          </p:grpSpPr>
          <p:sp>
            <p:nvSpPr>
              <p:cNvPr id="50292" name="Freeform 150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379359" cy="376864"/>
              </a:xfrm>
              <a:custGeom>
                <a:gdLst>
                  <a:gd fmla="*/ 2147483646 w 114" name="T0"/>
                  <a:gd fmla="*/ 0 h 114" name="T1"/>
                  <a:gd fmla="*/ 0 w 114" name="T2"/>
                  <a:gd fmla="*/ 2147483646 h 114" name="T3"/>
                  <a:gd fmla="*/ 2147483646 w 114" name="T4"/>
                  <a:gd fmla="*/ 2147483646 h 114" name="T5"/>
                  <a:gd fmla="*/ 2147483646 w 114" name="T6"/>
                  <a:gd fmla="*/ 2147483646 h 114" name="T7"/>
                  <a:gd fmla="*/ 2147483646 w 114" name="T8"/>
                  <a:gd fmla="*/ 0 h 114" name="T9"/>
                  <a:gd fmla="*/ 2147483646 w 114" name="T10"/>
                  <a:gd fmla="*/ 2147483646 h 114" name="T11"/>
                  <a:gd fmla="*/ 2147483646 w 114" name="T12"/>
                  <a:gd fmla="*/ 2147483646 h 114" name="T13"/>
                  <a:gd fmla="*/ 2147483646 w 114" name="T14"/>
                  <a:gd fmla="*/ 2147483646 h 114" name="T15"/>
                  <a:gd fmla="*/ 2147483646 w 114" name="T16"/>
                  <a:gd fmla="*/ 2147483646 h 114" name="T17"/>
                  <a:gd fmla="*/ 2147483646 w 114" name="T18"/>
                  <a:gd fmla="*/ 2147483646 h 114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14" name="T30"/>
                  <a:gd fmla="*/ 0 h 114" name="T31"/>
                  <a:gd fmla="*/ 114 w 114" name="T32"/>
                  <a:gd fmla="*/ 114 h 114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14" w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93" name="Rectangle 151"/>
              <p:cNvSpPr>
                <a:spLocks noChangeArrowheads="1"/>
              </p:cNvSpPr>
              <p:nvPr/>
            </p:nvSpPr>
            <p:spPr bwMode="auto">
              <a:xfrm>
                <a:off x="144756" y="272040"/>
                <a:ext cx="22463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294" name="Rectangle 152"/>
              <p:cNvSpPr>
                <a:spLocks noChangeArrowheads="1"/>
              </p:cNvSpPr>
              <p:nvPr/>
            </p:nvSpPr>
            <p:spPr bwMode="auto">
              <a:xfrm>
                <a:off x="179697" y="272040"/>
                <a:ext cx="19966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14" name="Rectangle 153"/>
              <p:cNvSpPr>
                <a:spLocks noChangeArrowheads="1"/>
              </p:cNvSpPr>
              <p:nvPr/>
            </p:nvSpPr>
            <p:spPr bwMode="auto">
              <a:xfrm>
                <a:off x="214638" y="272040"/>
                <a:ext cx="19966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296" name="Freeform 154"/>
              <p:cNvSpPr>
                <a:spLocks noChangeArrowheads="1"/>
              </p:cNvSpPr>
              <p:nvPr/>
            </p:nvSpPr>
            <p:spPr bwMode="auto">
              <a:xfrm>
                <a:off x="117303" y="107318"/>
                <a:ext cx="82362" cy="84857"/>
              </a:xfrm>
              <a:custGeom>
                <a:gdLst>
                  <a:gd fmla="*/ 2147483646 w 25" name="T0"/>
                  <a:gd fmla="*/ 2147483646 h 25" name="T1"/>
                  <a:gd fmla="*/ 2147483646 w 25" name="T2"/>
                  <a:gd fmla="*/ 2147483646 h 25" name="T3"/>
                  <a:gd fmla="*/ 2147483646 w 25" name="T4"/>
                  <a:gd fmla="*/ 2147483646 h 25" name="T5"/>
                  <a:gd fmla="*/ 2147483646 w 25" name="T6"/>
                  <a:gd fmla="*/ 2147483646 h 25" name="T7"/>
                  <a:gd fmla="*/ 2147483646 w 25" name="T8"/>
                  <a:gd fmla="*/ 2147483646 h 25" name="T9"/>
                  <a:gd fmla="*/ 0 w 25" name="T10"/>
                  <a:gd fmla="*/ 0 h 25" name="T11"/>
                  <a:gd fmla="*/ 2147483646 w 25" name="T12"/>
                  <a:gd fmla="*/ 2147483646 h 25" name="T13"/>
                  <a:gd fmla="*/ 2147483646 w 25" name="T14"/>
                  <a:gd fmla="*/ 2147483646 h 25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5" name="T24"/>
                  <a:gd fmla="*/ 0 h 25" name="T25"/>
                  <a:gd fmla="*/ 25 w 25" name="T26"/>
                  <a:gd fmla="*/ 25 h 25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5" w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97" name="Freeform 155"/>
              <p:cNvSpPr>
                <a:spLocks noChangeArrowheads="1"/>
              </p:cNvSpPr>
              <p:nvPr/>
            </p:nvSpPr>
            <p:spPr bwMode="auto">
              <a:xfrm>
                <a:off x="67387" y="272040"/>
                <a:ext cx="22463" cy="19966"/>
              </a:xfrm>
              <a:custGeom>
                <a:gdLst>
                  <a:gd fmla="*/ 0 w 9" name="T0"/>
                  <a:gd fmla="*/ 2147483646 h 8" name="T1"/>
                  <a:gd fmla="*/ 2147483646 w 9" name="T2"/>
                  <a:gd fmla="*/ 2147483646 h 8" name="T3"/>
                  <a:gd fmla="*/ 2147483646 w 9" name="T4"/>
                  <a:gd fmla="*/ 2147483646 h 8" name="T5"/>
                  <a:gd fmla="*/ 2147483646 w 9" name="T6"/>
                  <a:gd fmla="*/ 0 h 8" name="T7"/>
                  <a:gd fmla="*/ 0 w 9" name="T8"/>
                  <a:gd fmla="*/ 2147483646 h 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" name="T15"/>
                  <a:gd fmla="*/ 0 h 8" name="T16"/>
                  <a:gd fmla="*/ 9 w 9" name="T17"/>
                  <a:gd fmla="*/ 8 h 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" w="9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98" name="Freeform 156"/>
              <p:cNvSpPr>
                <a:spLocks noChangeArrowheads="1"/>
              </p:cNvSpPr>
              <p:nvPr/>
            </p:nvSpPr>
            <p:spPr bwMode="auto">
              <a:xfrm>
                <a:off x="47421" y="227116"/>
                <a:ext cx="27454" cy="14975"/>
              </a:xfrm>
              <a:custGeom>
                <a:gdLst>
                  <a:gd fmla="*/ 2147483646 w 11" name="T0"/>
                  <a:gd fmla="*/ 0 h 6" name="T1"/>
                  <a:gd fmla="*/ 0 w 11" name="T2"/>
                  <a:gd fmla="*/ 2147483646 h 6" name="T3"/>
                  <a:gd fmla="*/ 2147483646 w 11" name="T4"/>
                  <a:gd fmla="*/ 2147483646 h 6" name="T5"/>
                  <a:gd fmla="*/ 2147483646 w 11" name="T6"/>
                  <a:gd fmla="*/ 2147483646 h 6" name="T7"/>
                  <a:gd fmla="*/ 2147483646 w 11" name="T8"/>
                  <a:gd fmla="*/ 0 h 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1" name="T15"/>
                  <a:gd fmla="*/ 0 h 6" name="T16"/>
                  <a:gd fmla="*/ 11 w 11" name="T17"/>
                  <a:gd fmla="*/ 6 h 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6" w="11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99" name="Freeform 157"/>
              <p:cNvSpPr>
                <a:spLocks noChangeArrowheads="1"/>
              </p:cNvSpPr>
              <p:nvPr/>
            </p:nvSpPr>
            <p:spPr bwMode="auto">
              <a:xfrm>
                <a:off x="79865" y="74874"/>
                <a:ext cx="19966" cy="22463"/>
              </a:xfrm>
              <a:custGeom>
                <a:gdLst>
                  <a:gd fmla="*/ 0 w 8" name="T0"/>
                  <a:gd fmla="*/ 2147483646 h 9" name="T1"/>
                  <a:gd fmla="*/ 2147483646 w 8" name="T2"/>
                  <a:gd fmla="*/ 2147483646 h 9" name="T3"/>
                  <a:gd fmla="*/ 2147483646 w 8" name="T4"/>
                  <a:gd fmla="*/ 2147483646 h 9" name="T5"/>
                  <a:gd fmla="*/ 2147483646 w 8" name="T6"/>
                  <a:gd fmla="*/ 0 h 9" name="T7"/>
                  <a:gd fmla="*/ 0 w 8" name="T8"/>
                  <a:gd fmla="*/ 2147483646 h 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8" name="T15"/>
                  <a:gd fmla="*/ 0 h 9" name="T16"/>
                  <a:gd fmla="*/ 8 w 8" name="T17"/>
                  <a:gd fmla="*/ 9 h 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" w="8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00" name="Freeform 158"/>
              <p:cNvSpPr>
                <a:spLocks noChangeArrowheads="1"/>
              </p:cNvSpPr>
              <p:nvPr/>
            </p:nvSpPr>
            <p:spPr bwMode="auto">
              <a:xfrm>
                <a:off x="49916" y="124789"/>
                <a:ext cx="27454" cy="12480"/>
              </a:xfrm>
              <a:custGeom>
                <a:gdLst>
                  <a:gd fmla="*/ 2147483646 w 11" name="T0"/>
                  <a:gd fmla="*/ 2147483646 h 5" name="T1"/>
                  <a:gd fmla="*/ 2147483646 w 11" name="T2"/>
                  <a:gd fmla="*/ 0 h 5" name="T3"/>
                  <a:gd fmla="*/ 0 w 11" name="T4"/>
                  <a:gd fmla="*/ 2147483646 h 5" name="T5"/>
                  <a:gd fmla="*/ 2147483646 w 11" name="T6"/>
                  <a:gd fmla="*/ 2147483646 h 5" name="T7"/>
                  <a:gd fmla="*/ 2147483646 w 11" name="T8"/>
                  <a:gd fmla="*/ 2147483646 h 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1" name="T15"/>
                  <a:gd fmla="*/ 0 h 5" name="T16"/>
                  <a:gd fmla="*/ 11 w 11" name="T17"/>
                  <a:gd fmla="*/ 5 h 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" w="11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5" name="Rectangle 159"/>
              <p:cNvSpPr>
                <a:spLocks noChangeArrowheads="1"/>
              </p:cNvSpPr>
              <p:nvPr/>
            </p:nvSpPr>
            <p:spPr bwMode="auto">
              <a:xfrm>
                <a:off x="187185" y="34941"/>
                <a:ext cx="7488" cy="22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02" name="Freeform 160"/>
              <p:cNvSpPr>
                <a:spLocks noChangeArrowheads="1"/>
              </p:cNvSpPr>
              <p:nvPr/>
            </p:nvSpPr>
            <p:spPr bwMode="auto">
              <a:xfrm>
                <a:off x="119798" y="44924"/>
                <a:ext cx="17471" cy="22463"/>
              </a:xfrm>
              <a:custGeom>
                <a:gdLst>
                  <a:gd fmla="*/ 2147483646 w 7" name="T0"/>
                  <a:gd fmla="*/ 2147483646 h 9" name="T1"/>
                  <a:gd fmla="*/ 2147483646 w 7" name="T2"/>
                  <a:gd fmla="*/ 0 h 9" name="T3"/>
                  <a:gd fmla="*/ 0 w 7" name="T4"/>
                  <a:gd fmla="*/ 2147483646 h 9" name="T5"/>
                  <a:gd fmla="*/ 2147483646 w 7" name="T6"/>
                  <a:gd fmla="*/ 2147483646 h 9" name="T7"/>
                  <a:gd fmla="*/ 2147483646 w 7" name="T8"/>
                  <a:gd fmla="*/ 2147483646 h 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7" name="T15"/>
                  <a:gd fmla="*/ 0 h 9" name="T16"/>
                  <a:gd fmla="*/ 7 w 7" name="T17"/>
                  <a:gd fmla="*/ 9 h 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" w="7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03" name="Freeform 161"/>
              <p:cNvSpPr>
                <a:spLocks noChangeArrowheads="1"/>
              </p:cNvSpPr>
              <p:nvPr/>
            </p:nvSpPr>
            <p:spPr bwMode="auto">
              <a:xfrm>
                <a:off x="234604" y="44924"/>
                <a:ext cx="12480" cy="27454"/>
              </a:xfrm>
              <a:custGeom>
                <a:gdLst>
                  <a:gd fmla="*/ 0 w 5" name="T0"/>
                  <a:gd fmla="*/ 2147483646 h 11" name="T1"/>
                  <a:gd fmla="*/ 2147483646 w 5" name="T2"/>
                  <a:gd fmla="*/ 2147483646 h 11" name="T3"/>
                  <a:gd fmla="*/ 2147483646 w 5" name="T4"/>
                  <a:gd fmla="*/ 2147483646 h 11" name="T5"/>
                  <a:gd fmla="*/ 2147483646 w 5" name="T6"/>
                  <a:gd fmla="*/ 0 h 11" name="T7"/>
                  <a:gd fmla="*/ 0 w 5" name="T8"/>
                  <a:gd fmla="*/ 2147483646 h 1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" name="T15"/>
                  <a:gd fmla="*/ 0 h 11" name="T16"/>
                  <a:gd fmla="*/ 5 w 5" name="T17"/>
                  <a:gd fmla="*/ 11 h 1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1" w="5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04" name="Freeform 162"/>
              <p:cNvSpPr>
                <a:spLocks noChangeArrowheads="1"/>
              </p:cNvSpPr>
              <p:nvPr/>
            </p:nvSpPr>
            <p:spPr bwMode="auto">
              <a:xfrm>
                <a:off x="277033" y="272040"/>
                <a:ext cx="22463" cy="19966"/>
              </a:xfrm>
              <a:custGeom>
                <a:gdLst>
                  <a:gd fmla="*/ 0 w 9" name="T0"/>
                  <a:gd fmla="*/ 2147483646 h 8" name="T1"/>
                  <a:gd fmla="*/ 2147483646 w 9" name="T2"/>
                  <a:gd fmla="*/ 2147483646 h 8" name="T3"/>
                  <a:gd fmla="*/ 2147483646 w 9" name="T4"/>
                  <a:gd fmla="*/ 2147483646 h 8" name="T5"/>
                  <a:gd fmla="*/ 2147483646 w 9" name="T6"/>
                  <a:gd fmla="*/ 0 h 8" name="T7"/>
                  <a:gd fmla="*/ 0 w 9" name="T8"/>
                  <a:gd fmla="*/ 2147483646 h 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" name="T15"/>
                  <a:gd fmla="*/ 0 h 8" name="T16"/>
                  <a:gd fmla="*/ 9 w 9" name="T17"/>
                  <a:gd fmla="*/ 8 h 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" w="9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05" name="Freeform 163"/>
              <p:cNvSpPr>
                <a:spLocks noChangeArrowheads="1"/>
              </p:cNvSpPr>
              <p:nvPr/>
            </p:nvSpPr>
            <p:spPr bwMode="auto">
              <a:xfrm>
                <a:off x="304486" y="227116"/>
                <a:ext cx="24958" cy="14975"/>
              </a:xfrm>
              <a:custGeom>
                <a:gdLst>
                  <a:gd fmla="*/ 0 w 10" name="T0"/>
                  <a:gd fmla="*/ 2147483646 h 6" name="T1"/>
                  <a:gd fmla="*/ 2147483646 w 10" name="T2"/>
                  <a:gd fmla="*/ 2147483646 h 6" name="T3"/>
                  <a:gd fmla="*/ 2147483646 w 10" name="T4"/>
                  <a:gd fmla="*/ 2147483646 h 6" name="T5"/>
                  <a:gd fmla="*/ 2147483646 w 10" name="T6"/>
                  <a:gd fmla="*/ 0 h 6" name="T7"/>
                  <a:gd fmla="*/ 0 w 10" name="T8"/>
                  <a:gd fmla="*/ 2147483646 h 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" name="T15"/>
                  <a:gd fmla="*/ 0 h 6" name="T16"/>
                  <a:gd fmla="*/ 10 w 10" name="T17"/>
                  <a:gd fmla="*/ 6 h 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6" w="10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06" name="Freeform 164"/>
              <p:cNvSpPr>
                <a:spLocks noChangeArrowheads="1"/>
              </p:cNvSpPr>
              <p:nvPr/>
            </p:nvSpPr>
            <p:spPr bwMode="auto">
              <a:xfrm>
                <a:off x="274536" y="74874"/>
                <a:ext cx="22463" cy="22463"/>
              </a:xfrm>
              <a:custGeom>
                <a:gdLst>
                  <a:gd fmla="*/ 2147483646 w 9" name="T0"/>
                  <a:gd fmla="*/ 2147483646 h 9" name="T1"/>
                  <a:gd fmla="*/ 2147483646 w 9" name="T2"/>
                  <a:gd fmla="*/ 0 h 9" name="T3"/>
                  <a:gd fmla="*/ 0 w 9" name="T4"/>
                  <a:gd fmla="*/ 2147483646 h 9" name="T5"/>
                  <a:gd fmla="*/ 2147483646 w 9" name="T6"/>
                  <a:gd fmla="*/ 2147483646 h 9" name="T7"/>
                  <a:gd fmla="*/ 2147483646 w 9" name="T8"/>
                  <a:gd fmla="*/ 2147483646 h 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" name="T15"/>
                  <a:gd fmla="*/ 0 h 9" name="T16"/>
                  <a:gd fmla="*/ 9 w 9" name="T17"/>
                  <a:gd fmla="*/ 9 h 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" w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307" name="Freeform 165"/>
              <p:cNvSpPr>
                <a:spLocks noChangeArrowheads="1"/>
              </p:cNvSpPr>
              <p:nvPr/>
            </p:nvSpPr>
            <p:spPr bwMode="auto">
              <a:xfrm>
                <a:off x="299494" y="124789"/>
                <a:ext cx="27454" cy="12480"/>
              </a:xfrm>
              <a:custGeom>
                <a:gdLst>
                  <a:gd fmla="*/ 2147483646 w 11" name="T0"/>
                  <a:gd fmla="*/ 0 h 5" name="T1"/>
                  <a:gd fmla="*/ 0 w 11" name="T2"/>
                  <a:gd fmla="*/ 2147483646 h 5" name="T3"/>
                  <a:gd fmla="*/ 2147483646 w 11" name="T4"/>
                  <a:gd fmla="*/ 2147483646 h 5" name="T5"/>
                  <a:gd fmla="*/ 2147483646 w 11" name="T6"/>
                  <a:gd fmla="*/ 2147483646 h 5" name="T7"/>
                  <a:gd fmla="*/ 2147483646 w 11" name="T8"/>
                  <a:gd fmla="*/ 0 h 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1" name="T15"/>
                  <a:gd fmla="*/ 0 h 5" name="T16"/>
                  <a:gd fmla="*/ 11 w 11" name="T17"/>
                  <a:gd fmla="*/ 5 h 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" w="11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16" name="Rectangle 166"/>
              <p:cNvSpPr>
                <a:spLocks noChangeArrowheads="1"/>
              </p:cNvSpPr>
              <p:nvPr/>
            </p:nvSpPr>
            <p:spPr bwMode="auto">
              <a:xfrm>
                <a:off x="39933" y="174705"/>
                <a:ext cx="24958" cy="7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309" name="Rectangle 167"/>
              <p:cNvSpPr>
                <a:spLocks noChangeArrowheads="1"/>
              </p:cNvSpPr>
              <p:nvPr/>
            </p:nvSpPr>
            <p:spPr bwMode="auto">
              <a:xfrm>
                <a:off x="316965" y="177200"/>
                <a:ext cx="27454" cy="7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50290" name="Group 114"/>
          <p:cNvGrpSpPr/>
          <p:nvPr/>
        </p:nvGrpSpPr>
        <p:grpSpPr>
          <a:xfrm>
            <a:off x="2606675" y="4397375"/>
            <a:ext cx="1006475" cy="1011238"/>
            <a:chExt cx="1005867" cy="1011639"/>
          </a:xfrm>
        </p:grpSpPr>
        <p:sp>
          <p:nvSpPr>
            <p:cNvPr id="50286" name="Oval 21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50287" name="Group 116"/>
            <p:cNvGrpSpPr/>
            <p:nvPr/>
          </p:nvGrpSpPr>
          <p:grpSpPr>
            <a:xfrm>
              <a:off x="282845" y="272862"/>
              <a:ext cx="420556" cy="546721"/>
              <a:chExt cx="299494" cy="389342"/>
            </a:xfrm>
          </p:grpSpPr>
          <p:sp>
            <p:nvSpPr>
              <p:cNvPr id="50288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gdLst>
                  <a:gd fmla="*/ 2147483646 w 90" name="T0"/>
                  <a:gd fmla="*/ 2147483646 h 83" name="T1"/>
                  <a:gd fmla="*/ 2147483646 w 90" name="T2"/>
                  <a:gd fmla="*/ 0 h 83" name="T3"/>
                  <a:gd fmla="*/ 0 w 90" name="T4"/>
                  <a:gd fmla="*/ 0 h 83" name="T5"/>
                  <a:gd fmla="*/ 2147483646 w 90" name="T6"/>
                  <a:gd fmla="*/ 2147483646 h 83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90" name="T12"/>
                  <a:gd fmla="*/ 0 h 83" name="T13"/>
                  <a:gd fmla="*/ 90 w 90" name="T14"/>
                  <a:gd fmla="*/ 83 h 83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83" w="90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89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gdLst>
                  <a:gd fmla="*/ 2147483646 w 90" name="T0"/>
                  <a:gd fmla="*/ 0 h 29" name="T1"/>
                  <a:gd fmla="*/ 2147483646 w 90" name="T2"/>
                  <a:gd fmla="*/ 2147483646 h 29" name="T3"/>
                  <a:gd fmla="*/ 2147483646 w 90" name="T4"/>
                  <a:gd fmla="*/ 0 h 29" name="T5"/>
                  <a:gd fmla="*/ 2147483646 w 90" name="T6"/>
                  <a:gd fmla="*/ 0 h 29" name="T7"/>
                  <a:gd fmla="*/ 2147483646 w 90" name="T8"/>
                  <a:gd fmla="*/ 2147483646 h 29" name="T9"/>
                  <a:gd fmla="*/ 2147483646 w 90" name="T10"/>
                  <a:gd fmla="*/ 0 h 29" name="T11"/>
                  <a:gd fmla="*/ 0 w 90" name="T12"/>
                  <a:gd fmla="*/ 0 h 29" name="T13"/>
                  <a:gd fmla="*/ 0 w 90" name="T14"/>
                  <a:gd fmla="*/ 2147483646 h 29" name="T15"/>
                  <a:gd fmla="*/ 2147483646 w 90" name="T16"/>
                  <a:gd fmla="*/ 2147483646 h 29" name="T17"/>
                  <a:gd fmla="*/ 2147483646 w 90" name="T18"/>
                  <a:gd fmla="*/ 0 h 29" name="T19"/>
                  <a:gd fmla="*/ 2147483646 w 90" name="T20"/>
                  <a:gd fmla="*/ 0 h 29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90" name="T33"/>
                  <a:gd fmla="*/ 0 h 29" name="T34"/>
                  <a:gd fmla="*/ 90 w 90" name="T35"/>
                  <a:gd fmla="*/ 29 h 29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28" w="90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50295" name="Group 119"/>
          <p:cNvGrpSpPr/>
          <p:nvPr/>
        </p:nvGrpSpPr>
        <p:grpSpPr>
          <a:xfrm>
            <a:off x="9382125" y="2436813"/>
            <a:ext cx="714375" cy="720725"/>
            <a:chExt cx="715716" cy="719823"/>
          </a:xfrm>
        </p:grpSpPr>
        <p:sp>
          <p:nvSpPr>
            <p:cNvPr id="50281" name="Oval 30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50282" name="Group 121"/>
            <p:cNvGrpSpPr/>
            <p:nvPr/>
          </p:nvGrpSpPr>
          <p:grpSpPr>
            <a:xfrm>
              <a:off x="91285" y="141746"/>
              <a:ext cx="536205" cy="436325"/>
              <a:chExt cx="509139" cy="414300"/>
            </a:xfrm>
          </p:grpSpPr>
          <p:sp>
            <p:nvSpPr>
              <p:cNvPr id="50283" name="Freeform 5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gdLst>
                  <a:gd fmla="*/ 2147483646 w 153" name="T0"/>
                  <a:gd fmla="*/ 0 h 125" name="T1"/>
                  <a:gd fmla="*/ 0 w 153" name="T2"/>
                  <a:gd fmla="*/ 2147483646 h 125" name="T3"/>
                  <a:gd fmla="*/ 2147483646 w 153" name="T4"/>
                  <a:gd fmla="*/ 2147483646 h 125" name="T5"/>
                  <a:gd fmla="*/ 2147483646 w 153" name="T6"/>
                  <a:gd fmla="*/ 2147483646 h 125" name="T7"/>
                  <a:gd fmla="*/ 2147483646 w 153" name="T8"/>
                  <a:gd fmla="*/ 2147483646 h 125" name="T9"/>
                  <a:gd fmla="*/ 2147483646 w 153" name="T10"/>
                  <a:gd fmla="*/ 2147483646 h 125" name="T11"/>
                  <a:gd fmla="*/ 2147483646 w 153" name="T12"/>
                  <a:gd fmla="*/ 2147483646 h 125" name="T13"/>
                  <a:gd fmla="*/ 2147483646 w 153" name="T14"/>
                  <a:gd fmla="*/ 2147483646 h 125" name="T15"/>
                  <a:gd fmla="*/ 2147483646 w 153" name="T16"/>
                  <a:gd fmla="*/ 2147483646 h 125" name="T17"/>
                  <a:gd fmla="*/ 2147483646 w 153" name="T18"/>
                  <a:gd fmla="*/ 2147483646 h 125" name="T19"/>
                  <a:gd fmla="*/ 2147483646 w 153" name="T20"/>
                  <a:gd fmla="*/ 2147483646 h 125" name="T21"/>
                  <a:gd fmla="*/ 2147483646 w 153" name="T22"/>
                  <a:gd fmla="*/ 2147483646 h 125" name="T23"/>
                  <a:gd fmla="*/ 2147483646 w 153" name="T24"/>
                  <a:gd fmla="*/ 2147483646 h 125" name="T25"/>
                  <a:gd fmla="*/ 2147483646 w 153" name="T26"/>
                  <a:gd fmla="*/ 2147483646 h 125" name="T27"/>
                  <a:gd fmla="*/ 2147483646 w 153" name="T28"/>
                  <a:gd fmla="*/ 2147483646 h 125" name="T29"/>
                  <a:gd fmla="*/ 2147483646 w 153" name="T30"/>
                  <a:gd fmla="*/ 2147483646 h 125" name="T31"/>
                  <a:gd fmla="*/ 2147483646 w 153" name="T32"/>
                  <a:gd fmla="*/ 2147483646 h 125" name="T33"/>
                  <a:gd fmla="*/ 2147483646 w 153" name="T34"/>
                  <a:gd fmla="*/ 0 h 125" name="T35"/>
                  <a:gd fmla="*/ 2147483646 w 153" name="T36"/>
                  <a:gd fmla="*/ 2147483646 h 125" name="T37"/>
                  <a:gd fmla="*/ 2147483646 w 153" name="T38"/>
                  <a:gd fmla="*/ 2147483646 h 125" name="T39"/>
                  <a:gd fmla="*/ 2147483646 w 153" name="T40"/>
                  <a:gd fmla="*/ 2147483646 h 125" name="T41"/>
                  <a:gd fmla="*/ 2147483646 w 153" name="T42"/>
                  <a:gd fmla="*/ 2147483646 h 125" name="T43"/>
                  <a:gd fmla="*/ 2147483646 w 153" name="T44"/>
                  <a:gd fmla="*/ 2147483646 h 125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53" name="T69"/>
                  <a:gd fmla="*/ 0 h 125" name="T70"/>
                  <a:gd fmla="*/ 153 w 153" name="T71"/>
                  <a:gd fmla="*/ 125 h 125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125" w="153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84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gdLst>
                  <a:gd fmla="*/ 2147483646 w 20" name="T0"/>
                  <a:gd fmla="*/ 2147483646 h 41" name="T1"/>
                  <a:gd fmla="*/ 2147483646 w 20" name="T2"/>
                  <a:gd fmla="*/ 0 h 41" name="T3"/>
                  <a:gd fmla="*/ 0 w 20" name="T4"/>
                  <a:gd fmla="*/ 0 h 41" name="T5"/>
                  <a:gd fmla="*/ 0 w 20" name="T6"/>
                  <a:gd fmla="*/ 2147483646 h 41" name="T7"/>
                  <a:gd fmla="*/ 2147483646 w 20" name="T8"/>
                  <a:gd fmla="*/ 2147483646 h 4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" name="T15"/>
                  <a:gd fmla="*/ 0 h 41" name="T16"/>
                  <a:gd fmla="*/ 20 w 20" name="T17"/>
                  <a:gd fmla="*/ 41 h 4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1" w="20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85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50301" name="Group 125"/>
          <p:cNvGrpSpPr/>
          <p:nvPr/>
        </p:nvGrpSpPr>
        <p:grpSpPr>
          <a:xfrm>
            <a:off x="8518525" y="2157413"/>
            <a:ext cx="715963" cy="720725"/>
            <a:chExt cx="715716" cy="719823"/>
          </a:xfrm>
        </p:grpSpPr>
        <p:sp>
          <p:nvSpPr>
            <p:cNvPr id="50275" name="Oval 29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50276" name="Group 127"/>
            <p:cNvGrpSpPr/>
            <p:nvPr/>
          </p:nvGrpSpPr>
          <p:grpSpPr>
            <a:xfrm>
              <a:off x="174157" y="175316"/>
              <a:ext cx="396023" cy="393745"/>
              <a:chExt cx="434268" cy="431771"/>
            </a:xfrm>
          </p:grpSpPr>
          <p:sp>
            <p:nvSpPr>
              <p:cNvPr id="50277" name="Freeform 8"/>
              <p:cNvSpPr>
                <a:spLocks noChangeArrowheads="1"/>
              </p:cNvSpPr>
              <p:nvPr/>
            </p:nvSpPr>
            <p:spPr bwMode="auto">
              <a:xfrm>
                <a:off x="0" y="316965"/>
                <a:ext cx="114806" cy="114806"/>
              </a:xfrm>
              <a:custGeom>
                <a:gdLst>
                  <a:gd fmla="*/ 2147483646 w 46" name="T0"/>
                  <a:gd fmla="*/ 0 h 46" name="T1"/>
                  <a:gd fmla="*/ 0 w 46" name="T2"/>
                  <a:gd fmla="*/ 2147483646 h 46" name="T3"/>
                  <a:gd fmla="*/ 2147483646 w 46" name="T4"/>
                  <a:gd fmla="*/ 2147483646 h 46" name="T5"/>
                  <a:gd fmla="*/ 2147483646 w 46" name="T6"/>
                  <a:gd fmla="*/ 2147483646 h 46" name="T7"/>
                  <a:gd fmla="*/ 2147483646 w 46" name="T8"/>
                  <a:gd fmla="*/ 0 h 46" name="T9"/>
                  <a:gd fmla="*/ 2147483646 w 46" name="T10"/>
                  <a:gd fmla="*/ 0 h 4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46" name="T18"/>
                  <a:gd fmla="*/ 0 h 46" name="T19"/>
                  <a:gd fmla="*/ 46 w 46" name="T20"/>
                  <a:gd fmla="*/ 46 h 46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6" w="46">
                    <a:moveTo>
                      <a:pt x="21" y="0"/>
                    </a:moveTo>
                    <a:lnTo>
                      <a:pt x="0" y="46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78" name="Freeform 9"/>
              <p:cNvSpPr>
                <a:spLocks noChangeArrowheads="1"/>
              </p:cNvSpPr>
              <p:nvPr/>
            </p:nvSpPr>
            <p:spPr bwMode="auto">
              <a:xfrm>
                <a:off x="64891" y="37437"/>
                <a:ext cx="289511" cy="292007"/>
              </a:xfrm>
              <a:custGeom>
                <a:gdLst>
                  <a:gd fmla="*/ 2147483646 w 116" name="T0"/>
                  <a:gd fmla="*/ 0 h 117" name="T1"/>
                  <a:gd fmla="*/ 0 w 116" name="T2"/>
                  <a:gd fmla="*/ 2147483646 h 117" name="T3"/>
                  <a:gd fmla="*/ 2147483646 w 116" name="T4"/>
                  <a:gd fmla="*/ 2147483646 h 117" name="T5"/>
                  <a:gd fmla="*/ 2147483646 w 116" name="T6"/>
                  <a:gd fmla="*/ 2147483646 h 117" name="T7"/>
                  <a:gd fmla="*/ 2147483646 w 116" name="T8"/>
                  <a:gd fmla="*/ 0 h 11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16" name="T15"/>
                  <a:gd fmla="*/ 0 h 117" name="T16"/>
                  <a:gd fmla="*/ 116 w 116" name="T17"/>
                  <a:gd fmla="*/ 117 h 11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17" w="115">
                    <a:moveTo>
                      <a:pt x="105" y="0"/>
                    </a:moveTo>
                    <a:lnTo>
                      <a:pt x="0" y="106"/>
                    </a:lnTo>
                    <a:lnTo>
                      <a:pt x="11" y="117"/>
                    </a:lnTo>
                    <a:lnTo>
                      <a:pt x="116" y="1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79" name="Freeform 10"/>
              <p:cNvSpPr>
                <a:spLocks noChangeArrowheads="1"/>
              </p:cNvSpPr>
              <p:nvPr/>
            </p:nvSpPr>
            <p:spPr bwMode="auto">
              <a:xfrm>
                <a:off x="104823" y="77370"/>
                <a:ext cx="289511" cy="292007"/>
              </a:xfrm>
              <a:custGeom>
                <a:gdLst>
                  <a:gd fmla="*/ 2147483646 w 116" name="T0"/>
                  <a:gd fmla="*/ 0 h 117" name="T1"/>
                  <a:gd fmla="*/ 0 w 116" name="T2"/>
                  <a:gd fmla="*/ 2147483646 h 117" name="T3"/>
                  <a:gd fmla="*/ 2147483646 w 116" name="T4"/>
                  <a:gd fmla="*/ 2147483646 h 117" name="T5"/>
                  <a:gd fmla="*/ 2147483646 w 116" name="T6"/>
                  <a:gd fmla="*/ 2147483646 h 117" name="T7"/>
                  <a:gd fmla="*/ 2147483646 w 116" name="T8"/>
                  <a:gd fmla="*/ 0 h 11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16" name="T15"/>
                  <a:gd fmla="*/ 0 h 117" name="T16"/>
                  <a:gd fmla="*/ 116 w 116" name="T17"/>
                  <a:gd fmla="*/ 117 h 11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17" w="115">
                    <a:moveTo>
                      <a:pt x="107" y="0"/>
                    </a:moveTo>
                    <a:lnTo>
                      <a:pt x="0" y="106"/>
                    </a:lnTo>
                    <a:lnTo>
                      <a:pt x="11" y="117"/>
                    </a:lnTo>
                    <a:lnTo>
                      <a:pt x="116" y="1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80" name="Freeform 11"/>
              <p:cNvSpPr>
                <a:spLocks noChangeArrowheads="1"/>
              </p:cNvSpPr>
              <p:nvPr/>
            </p:nvSpPr>
            <p:spPr bwMode="auto">
              <a:xfrm>
                <a:off x="346915" y="0"/>
                <a:ext cx="87353" cy="87353"/>
              </a:xfrm>
              <a:custGeom>
                <a:gdLst>
                  <a:gd fmla="*/ 2147483646 w 26" name="T0"/>
                  <a:gd fmla="*/ 2147483646 h 26" name="T1"/>
                  <a:gd fmla="*/ 0 w 26" name="T2"/>
                  <a:gd fmla="*/ 2147483646 h 26" name="T3"/>
                  <a:gd fmla="*/ 2147483646 w 26" name="T4"/>
                  <a:gd fmla="*/ 2147483646 h 26" name="T5"/>
                  <a:gd fmla="*/ 2147483646 w 26" name="T6"/>
                  <a:gd fmla="*/ 2147483646 h 26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" name="T12"/>
                  <a:gd fmla="*/ 0 h 26" name="T13"/>
                  <a:gd fmla="*/ 26 w 26" name="T14"/>
                  <a:gd fmla="*/ 26 h 26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" w="26">
                    <a:moveTo>
                      <a:pt x="17" y="8"/>
                    </a:moveTo>
                    <a:cubicBezTo>
                      <a:pt x="9" y="0"/>
                      <a:pt x="0" y="7"/>
                      <a:pt x="0" y="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6" y="17"/>
                      <a:pt x="1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50308" name="Group 132"/>
          <p:cNvGrpSpPr/>
          <p:nvPr/>
        </p:nvGrpSpPr>
        <p:grpSpPr>
          <a:xfrm>
            <a:off x="4762500" y="2601913"/>
            <a:ext cx="593725" cy="598487"/>
            <a:chExt cx="715716" cy="719823"/>
          </a:xfrm>
        </p:grpSpPr>
        <p:sp>
          <p:nvSpPr>
            <p:cNvPr id="50267" name="Oval 25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50268" name="Group 134"/>
            <p:cNvGrpSpPr/>
            <p:nvPr/>
          </p:nvGrpSpPr>
          <p:grpSpPr>
            <a:xfrm>
              <a:off x="194054" y="202028"/>
              <a:ext cx="354901" cy="301399"/>
              <a:chExt cx="496661" cy="421788"/>
            </a:xfrm>
          </p:grpSpPr>
          <p:sp>
            <p:nvSpPr>
              <p:cNvPr id="17" name="Freeform 12"/>
              <p:cNvSpPr>
                <a:spLocks noChangeArrowheads="1"/>
              </p:cNvSpPr>
              <p:nvPr/>
            </p:nvSpPr>
            <p:spPr bwMode="auto">
              <a:xfrm>
                <a:off x="157235" y="244586"/>
                <a:ext cx="89848" cy="89848"/>
              </a:xfrm>
              <a:custGeom>
                <a:gdLst>
                  <a:gd fmla="*/ 2147483646 w 36" name="T0"/>
                  <a:gd fmla="*/ 2147483646 h 36" name="T1"/>
                  <a:gd fmla="*/ 2147483646 w 36" name="T2"/>
                  <a:gd fmla="*/ 0 h 36" name="T3"/>
                  <a:gd fmla="*/ 2147483646 w 36" name="T4"/>
                  <a:gd fmla="*/ 0 h 36" name="T5"/>
                  <a:gd fmla="*/ 0 w 36" name="T6"/>
                  <a:gd fmla="*/ 2147483646 h 36" name="T7"/>
                  <a:gd fmla="*/ 2147483646 w 36" name="T8"/>
                  <a:gd fmla="*/ 2147483646 h 3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6" name="T15"/>
                  <a:gd fmla="*/ 0 h 36" name="T16"/>
                  <a:gd fmla="*/ 36 w 36" name="T17"/>
                  <a:gd fmla="*/ 36 h 3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6" w="36">
                    <a:moveTo>
                      <a:pt x="36" y="20"/>
                    </a:move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70" name="Rectangle 13"/>
              <p:cNvSpPr>
                <a:spLocks noChangeArrowheads="1"/>
              </p:cNvSpPr>
              <p:nvPr/>
            </p:nvSpPr>
            <p:spPr bwMode="auto">
              <a:xfrm>
                <a:off x="247083" y="294502"/>
                <a:ext cx="2497" cy="2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0271" name="Freeform 14"/>
              <p:cNvSpPr>
                <a:spLocks noChangeArrowheads="1"/>
              </p:cNvSpPr>
              <p:nvPr/>
            </p:nvSpPr>
            <p:spPr bwMode="auto">
              <a:xfrm>
                <a:off x="209645" y="29949"/>
                <a:ext cx="227117" cy="222125"/>
              </a:xfrm>
              <a:custGeom>
                <a:gdLst>
                  <a:gd fmla="*/ 2147483646 w 91" name="T0"/>
                  <a:gd fmla="*/ 0 h 89" name="T1"/>
                  <a:gd fmla="*/ 0 w 91" name="T2"/>
                  <a:gd fmla="*/ 2147483646 h 89" name="T3"/>
                  <a:gd fmla="*/ 2147483646 w 91" name="T4"/>
                  <a:gd fmla="*/ 2147483646 h 89" name="T5"/>
                  <a:gd fmla="*/ 2147483646 w 91" name="T6"/>
                  <a:gd fmla="*/ 2147483646 h 89" name="T7"/>
                  <a:gd fmla="*/ 2147483646 w 91" name="T8"/>
                  <a:gd fmla="*/ 0 h 8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1" name="T15"/>
                  <a:gd fmla="*/ 0 h 89" name="T16"/>
                  <a:gd fmla="*/ 91 w 91" name="T17"/>
                  <a:gd fmla="*/ 89 h 8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9" w="91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72" name="Freeform 15"/>
              <p:cNvSpPr>
                <a:spLocks noChangeArrowheads="1"/>
              </p:cNvSpPr>
              <p:nvPr/>
            </p:nvSpPr>
            <p:spPr bwMode="auto">
              <a:xfrm>
                <a:off x="239595" y="59899"/>
                <a:ext cx="227117" cy="224620"/>
              </a:xfrm>
              <a:custGeom>
                <a:gdLst>
                  <a:gd fmla="*/ 0 w 91" name="T0"/>
                  <a:gd fmla="*/ 2147483646 h 90" name="T1"/>
                  <a:gd fmla="*/ 2147483646 w 91" name="T2"/>
                  <a:gd fmla="*/ 2147483646 h 90" name="T3"/>
                  <a:gd fmla="*/ 2147483646 w 91" name="T4"/>
                  <a:gd fmla="*/ 2147483646 h 90" name="T5"/>
                  <a:gd fmla="*/ 2147483646 w 91" name="T6"/>
                  <a:gd fmla="*/ 0 h 90" name="T7"/>
                  <a:gd fmla="*/ 0 w 91" name="T8"/>
                  <a:gd fmla="*/ 2147483646 h 9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1" name="T15"/>
                  <a:gd fmla="*/ 0 h 90" name="T16"/>
                  <a:gd fmla="*/ 91 w 91" name="T17"/>
                  <a:gd fmla="*/ 90 h 9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0" w="91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73" name="Freeform 16"/>
              <p:cNvSpPr>
                <a:spLocks noChangeArrowheads="1"/>
              </p:cNvSpPr>
              <p:nvPr/>
            </p:nvSpPr>
            <p:spPr bwMode="auto">
              <a:xfrm>
                <a:off x="426779" y="0"/>
                <a:ext cx="69882" cy="64890"/>
              </a:xfrm>
              <a:custGeom>
                <a:gdLst>
                  <a:gd fmla="*/ 2147483646 w 21" name="T0"/>
                  <a:gd fmla="*/ 2147483646 h 20" name="T1"/>
                  <a:gd fmla="*/ 0 w 21" name="T2"/>
                  <a:gd fmla="*/ 2147483646 h 20" name="T3"/>
                  <a:gd fmla="*/ 2147483646 w 21" name="T4"/>
                  <a:gd fmla="*/ 2147483646 h 20" name="T5"/>
                  <a:gd fmla="*/ 2147483646 w 21" name="T6"/>
                  <a:gd fmla="*/ 2147483646 h 2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" name="T12"/>
                  <a:gd fmla="*/ 0 h 20" name="T13"/>
                  <a:gd fmla="*/ 21 w 21" name="T14"/>
                  <a:gd fmla="*/ 20 h 2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0" w="21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74" name="Freeform 17"/>
              <p:cNvSpPr>
                <a:spLocks noChangeArrowheads="1"/>
              </p:cNvSpPr>
              <p:nvPr/>
            </p:nvSpPr>
            <p:spPr bwMode="auto">
              <a:xfrm>
                <a:off x="0" y="9983"/>
                <a:ext cx="416796" cy="411805"/>
              </a:xfrm>
              <a:custGeom>
                <a:gdLst>
                  <a:gd fmla="*/ 2147483646 w 167" name="T0"/>
                  <a:gd fmla="*/ 2147483646 h 165" name="T1"/>
                  <a:gd fmla="*/ 2147483646 w 167" name="T2"/>
                  <a:gd fmla="*/ 2147483646 h 165" name="T3"/>
                  <a:gd fmla="*/ 2147483646 w 167" name="T4"/>
                  <a:gd fmla="*/ 2147483646 h 165" name="T5"/>
                  <a:gd fmla="*/ 2147483646 w 167" name="T6"/>
                  <a:gd fmla="*/ 2147483646 h 165" name="T7"/>
                  <a:gd fmla="*/ 2147483646 w 167" name="T8"/>
                  <a:gd fmla="*/ 0 h 165" name="T9"/>
                  <a:gd fmla="*/ 0 w 167" name="T10"/>
                  <a:gd fmla="*/ 0 h 165" name="T11"/>
                  <a:gd fmla="*/ 0 w 167" name="T12"/>
                  <a:gd fmla="*/ 2147483646 h 165" name="T13"/>
                  <a:gd fmla="*/ 2147483646 w 167" name="T14"/>
                  <a:gd fmla="*/ 2147483646 h 165" name="T15"/>
                  <a:gd fmla="*/ 2147483646 w 167" name="T16"/>
                  <a:gd fmla="*/ 2147483646 h 165" name="T17"/>
                  <a:gd fmla="*/ 2147483646 w 167" name="T18"/>
                  <a:gd fmla="*/ 2147483646 h 165" name="T19"/>
                  <a:gd fmla="*/ 2147483646 w 167" name="T20"/>
                  <a:gd fmla="*/ 2147483646 h 165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167" name="T33"/>
                  <a:gd fmla="*/ 0 h 165" name="T34"/>
                  <a:gd fmla="*/ 167 w 167" name="T35"/>
                  <a:gd fmla="*/ 165 h 165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165" w="167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50317" name="Group 141"/>
          <p:cNvGrpSpPr/>
          <p:nvPr/>
        </p:nvGrpSpPr>
        <p:grpSpPr>
          <a:xfrm>
            <a:off x="5122863" y="3113088"/>
            <a:ext cx="752475" cy="893762"/>
            <a:chExt cx="751904" cy="894867"/>
          </a:xfrm>
        </p:grpSpPr>
        <p:sp>
          <p:nvSpPr>
            <p:cNvPr id="50265" name="Freeform 6"/>
            <p:cNvSpPr>
              <a:spLocks noChangeArrowheads="1"/>
            </p:cNvSpPr>
            <p:nvPr/>
          </p:nvSpPr>
          <p:spPr bwMode="auto">
            <a:xfrm rot="8673252">
              <a:off x="0" y="0"/>
              <a:ext cx="751904" cy="894867"/>
            </a:xfrm>
            <a:custGeom>
              <a:gdLst>
                <a:gd fmla="*/ 2147483646 w 596" name="T0"/>
                <a:gd fmla="*/ 2147483646 h 709" name="T1"/>
                <a:gd fmla="*/ 2147483646 w 596" name="T2"/>
                <a:gd fmla="*/ 2147483646 h 709" name="T3"/>
                <a:gd fmla="*/ 2147483646 w 596" name="T4"/>
                <a:gd fmla="*/ 2147483646 h 709" name="T5"/>
                <a:gd fmla="*/ 0 w 596" name="T6"/>
                <a:gd fmla="*/ 2147483646 h 709" name="T7"/>
                <a:gd fmla="*/ 2147483646 w 596" name="T8"/>
                <a:gd fmla="*/ 2147483646 h 709" name="T9"/>
                <a:gd fmla="*/ 2147483646 w 596" name="T10"/>
                <a:gd fmla="*/ 0 h 709" name="T11"/>
                <a:gd fmla="*/ 2147483646 w 596" name="T12"/>
                <a:gd fmla="*/ 2147483646 h 70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96" name="T21"/>
                <a:gd fmla="*/ 0 h 709" name="T22"/>
                <a:gd fmla="*/ 596 w 596" name="T23"/>
                <a:gd fmla="*/ 709 h 70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09" w="596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50266" name="Freeform 45"/>
            <p:cNvSpPr>
              <a:spLocks noChangeArrowheads="1" noEditPoints="1"/>
            </p:cNvSpPr>
            <p:nvPr/>
          </p:nvSpPr>
          <p:spPr bwMode="auto">
            <a:xfrm>
              <a:off x="174459" y="168860"/>
              <a:ext cx="337257" cy="434947"/>
            </a:xfrm>
            <a:custGeom>
              <a:gdLst>
                <a:gd fmla="*/ 2147483646 w 109" name="T0"/>
                <a:gd fmla="*/ 2147483646 h 141" name="T1"/>
                <a:gd fmla="*/ 2147483646 w 109" name="T2"/>
                <a:gd fmla="*/ 2147483646 h 141" name="T3"/>
                <a:gd fmla="*/ 2147483646 w 109" name="T4"/>
                <a:gd fmla="*/ 2147483646 h 141" name="T5"/>
                <a:gd fmla="*/ 2147483646 w 109" name="T6"/>
                <a:gd fmla="*/ 2147483646 h 141" name="T7"/>
                <a:gd fmla="*/ 2147483646 w 109" name="T8"/>
                <a:gd fmla="*/ 0 h 141" name="T9"/>
                <a:gd fmla="*/ 2147483646 w 109" name="T10"/>
                <a:gd fmla="*/ 2147483646 h 141" name="T11"/>
                <a:gd fmla="*/ 2147483646 w 109" name="T12"/>
                <a:gd fmla="*/ 2147483646 h 141" name="T13"/>
                <a:gd fmla="*/ 2147483646 w 109" name="T14"/>
                <a:gd fmla="*/ 2147483646 h 141" name="T15"/>
                <a:gd fmla="*/ 2147483646 w 109" name="T16"/>
                <a:gd fmla="*/ 2147483646 h 141" name="T17"/>
                <a:gd fmla="*/ 0 w 109" name="T18"/>
                <a:gd fmla="*/ 2147483646 h 141" name="T19"/>
                <a:gd fmla="*/ 0 w 109" name="T20"/>
                <a:gd fmla="*/ 2147483646 h 141" name="T21"/>
                <a:gd fmla="*/ 2147483646 w 109" name="T22"/>
                <a:gd fmla="*/ 2147483646 h 141" name="T23"/>
                <a:gd fmla="*/ 2147483646 w 109" name="T24"/>
                <a:gd fmla="*/ 2147483646 h 141" name="T25"/>
                <a:gd fmla="*/ 2147483646 w 109" name="T26"/>
                <a:gd fmla="*/ 2147483646 h 141" name="T27"/>
                <a:gd fmla="*/ 2147483646 w 109" name="T28"/>
                <a:gd fmla="*/ 2147483646 h 141" name="T29"/>
                <a:gd fmla="*/ 2147483646 w 109" name="T30"/>
                <a:gd fmla="*/ 2147483646 h 141" name="T31"/>
                <a:gd fmla="*/ 2147483646 w 109" name="T32"/>
                <a:gd fmla="*/ 2147483646 h 141" name="T33"/>
                <a:gd fmla="*/ 2147483646 w 109" name="T34"/>
                <a:gd fmla="*/ 2147483646 h 141" name="T35"/>
                <a:gd fmla="*/ 2147483646 w 109" name="T36"/>
                <a:gd fmla="*/ 2147483646 h 141" name="T37"/>
                <a:gd fmla="*/ 2147483646 w 109" name="T38"/>
                <a:gd fmla="*/ 2147483646 h 141" name="T39"/>
                <a:gd fmla="*/ 2147483646 w 109" name="T40"/>
                <a:gd fmla="*/ 2147483646 h 141" name="T41"/>
                <a:gd fmla="*/ 2147483646 w 109" name="T42"/>
                <a:gd fmla="*/ 2147483646 h 141" name="T43"/>
                <a:gd fmla="*/ 2147483646 w 109" name="T44"/>
                <a:gd fmla="*/ 2147483646 h 141" name="T45"/>
                <a:gd fmla="*/ 2147483646 w 109" name="T46"/>
                <a:gd fmla="*/ 2147483646 h 141" name="T47"/>
                <a:gd fmla="*/ 2147483646 w 109" name="T48"/>
                <a:gd fmla="*/ 2147483646 h 141" name="T49"/>
                <a:gd fmla="*/ 2147483646 w 109" name="T50"/>
                <a:gd fmla="*/ 2147483646 h 141" name="T51"/>
                <a:gd fmla="*/ 2147483646 w 109" name="T52"/>
                <a:gd fmla="*/ 2147483646 h 141" name="T53"/>
                <a:gd fmla="*/ 2147483646 w 109" name="T54"/>
                <a:gd fmla="*/ 2147483646 h 141" name="T55"/>
                <a:gd fmla="*/ 2147483646 w 109" name="T56"/>
                <a:gd fmla="*/ 2147483646 h 141" name="T57"/>
                <a:gd fmla="*/ 2147483646 w 109" name="T58"/>
                <a:gd fmla="*/ 2147483646 h 141" name="T59"/>
                <a:gd fmla="*/ 2147483646 w 109" name="T60"/>
                <a:gd fmla="*/ 2147483646 h 141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109" name="T93"/>
                <a:gd fmla="*/ 0 h 141" name="T94"/>
                <a:gd fmla="*/ 109 w 109" name="T95"/>
                <a:gd fmla="*/ 141 h 141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141" w="109">
                  <a:moveTo>
                    <a:pt x="104" y="67"/>
                  </a:moveTo>
                  <a:cubicBezTo>
                    <a:pt x="96" y="67"/>
                    <a:pt x="96" y="67"/>
                    <a:pt x="96" y="67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5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8" y="21"/>
                    <a:pt x="13" y="32"/>
                    <a:pt x="13" y="44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70"/>
                    <a:pt x="0" y="7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1"/>
                    <a:pt x="6" y="141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107" y="141"/>
                    <a:pt x="109" y="139"/>
                    <a:pt x="109" y="136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7" y="67"/>
                    <a:pt x="104" y="67"/>
                  </a:cubicBezTo>
                  <a:close/>
                  <a:moveTo>
                    <a:pt x="67" y="124"/>
                  </a:moveTo>
                  <a:cubicBezTo>
                    <a:pt x="67" y="130"/>
                    <a:pt x="61" y="136"/>
                    <a:pt x="55" y="136"/>
                  </a:cubicBezTo>
                  <a:cubicBezTo>
                    <a:pt x="48" y="136"/>
                    <a:pt x="43" y="130"/>
                    <a:pt x="43" y="124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95"/>
                    <a:pt x="48" y="90"/>
                    <a:pt x="55" y="90"/>
                  </a:cubicBezTo>
                  <a:cubicBezTo>
                    <a:pt x="61" y="90"/>
                    <a:pt x="67" y="95"/>
                    <a:pt x="67" y="102"/>
                  </a:cubicBezTo>
                  <a:lnTo>
                    <a:pt x="67" y="124"/>
                  </a:lnTo>
                  <a:close/>
                  <a:moveTo>
                    <a:pt x="77" y="67"/>
                  </a:moveTo>
                  <a:cubicBezTo>
                    <a:pt x="33" y="67"/>
                    <a:pt x="33" y="67"/>
                    <a:pt x="33" y="67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37"/>
                    <a:pt x="35" y="31"/>
                    <a:pt x="39" y="26"/>
                  </a:cubicBezTo>
                  <a:cubicBezTo>
                    <a:pt x="44" y="22"/>
                    <a:pt x="49" y="19"/>
                    <a:pt x="55" y="19"/>
                  </a:cubicBezTo>
                  <a:cubicBezTo>
                    <a:pt x="61" y="19"/>
                    <a:pt x="66" y="22"/>
                    <a:pt x="70" y="26"/>
                  </a:cubicBezTo>
                  <a:cubicBezTo>
                    <a:pt x="74" y="31"/>
                    <a:pt x="77" y="37"/>
                    <a:pt x="77" y="44"/>
                  </a:cubicBezTo>
                  <a:lnTo>
                    <a:pt x="77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grpSp>
        <p:nvGrpSpPr>
          <p:cNvPr id="50320" name="Group 144"/>
          <p:cNvGrpSpPr/>
          <p:nvPr/>
        </p:nvGrpSpPr>
        <p:grpSpPr>
          <a:xfrm>
            <a:off x="2005013" y="2784475"/>
            <a:ext cx="715962" cy="719138"/>
            <a:chExt cx="715716" cy="719823"/>
          </a:xfrm>
        </p:grpSpPr>
        <p:sp>
          <p:nvSpPr>
            <p:cNvPr id="50261" name="Oval 28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50262" name="Group 146"/>
            <p:cNvGrpSpPr/>
            <p:nvPr/>
          </p:nvGrpSpPr>
          <p:grpSpPr>
            <a:xfrm>
              <a:off x="134765" y="136292"/>
              <a:ext cx="453185" cy="445993"/>
              <a:chExt cx="314468" cy="309477"/>
            </a:xfrm>
          </p:grpSpPr>
          <p:sp>
            <p:nvSpPr>
              <p:cNvPr id="18" name="Freeform 59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gdLst>
                  <a:gd fmla="*/ 2147483646 w 95" name="T0"/>
                  <a:gd fmla="*/ 2147483646 h 93" name="T1"/>
                  <a:gd fmla="*/ 2147483646 w 95" name="T2"/>
                  <a:gd fmla="*/ 2147483646 h 93" name="T3"/>
                  <a:gd fmla="*/ 2147483646 w 95" name="T4"/>
                  <a:gd fmla="*/ 2147483646 h 93" name="T5"/>
                  <a:gd fmla="*/ 2147483646 w 95" name="T6"/>
                  <a:gd fmla="*/ 2147483646 h 93" name="T7"/>
                  <a:gd fmla="*/ 2147483646 w 95" name="T8"/>
                  <a:gd fmla="*/ 2147483646 h 93" name="T9"/>
                  <a:gd fmla="*/ 2147483646 w 95" name="T10"/>
                  <a:gd fmla="*/ 2147483646 h 93" name="T11"/>
                  <a:gd fmla="*/ 2147483646 w 95" name="T12"/>
                  <a:gd fmla="*/ 2147483646 h 93" name="T13"/>
                  <a:gd fmla="*/ 2147483646 w 95" name="T14"/>
                  <a:gd fmla="*/ 2147483646 h 93" name="T15"/>
                  <a:gd fmla="*/ 2147483646 w 95" name="T16"/>
                  <a:gd fmla="*/ 2147483646 h 93" name="T17"/>
                  <a:gd fmla="*/ 2147483646 w 95" name="T18"/>
                  <a:gd fmla="*/ 0 h 93" name="T19"/>
                  <a:gd fmla="*/ 2147483646 w 95" name="T20"/>
                  <a:gd fmla="*/ 0 h 93" name="T21"/>
                  <a:gd fmla="*/ 2147483646 w 95" name="T22"/>
                  <a:gd fmla="*/ 2147483646 h 93" name="T23"/>
                  <a:gd fmla="*/ 2147483646 w 95" name="T24"/>
                  <a:gd fmla="*/ 2147483646 h 93" name="T25"/>
                  <a:gd fmla="*/ 2147483646 w 95" name="T26"/>
                  <a:gd fmla="*/ 2147483646 h 93" name="T27"/>
                  <a:gd fmla="*/ 2147483646 w 95" name="T28"/>
                  <a:gd fmla="*/ 2147483646 h 93" name="T29"/>
                  <a:gd fmla="*/ 2147483646 w 95" name="T30"/>
                  <a:gd fmla="*/ 2147483646 h 93" name="T31"/>
                  <a:gd fmla="*/ 2147483646 w 95" name="T32"/>
                  <a:gd fmla="*/ 2147483646 h 93" name="T33"/>
                  <a:gd fmla="*/ 0 w 95" name="T34"/>
                  <a:gd fmla="*/ 2147483646 h 93" name="T35"/>
                  <a:gd fmla="*/ 0 w 95" name="T36"/>
                  <a:gd fmla="*/ 2147483646 h 93" name="T37"/>
                  <a:gd fmla="*/ 2147483646 w 95" name="T38"/>
                  <a:gd fmla="*/ 2147483646 h 93" name="T39"/>
                  <a:gd fmla="*/ 2147483646 w 95" name="T40"/>
                  <a:gd fmla="*/ 2147483646 h 93" name="T41"/>
                  <a:gd fmla="*/ 2147483646 w 95" name="T42"/>
                  <a:gd fmla="*/ 2147483646 h 93" name="T43"/>
                  <a:gd fmla="*/ 2147483646 w 95" name="T44"/>
                  <a:gd fmla="*/ 2147483646 h 93" name="T45"/>
                  <a:gd fmla="*/ 2147483646 w 95" name="T46"/>
                  <a:gd fmla="*/ 2147483646 h 93" name="T47"/>
                  <a:gd fmla="*/ 2147483646 w 95" name="T48"/>
                  <a:gd fmla="*/ 2147483646 h 93" name="T49"/>
                  <a:gd fmla="*/ 2147483646 w 95" name="T50"/>
                  <a:gd fmla="*/ 2147483646 h 93" name="T51"/>
                  <a:gd fmla="*/ 2147483646 w 95" name="T52"/>
                  <a:gd fmla="*/ 2147483646 h 93" name="T53"/>
                  <a:gd fmla="*/ 2147483646 w 95" name="T54"/>
                  <a:gd fmla="*/ 2147483646 h 93" name="T55"/>
                  <a:gd fmla="*/ 2147483646 w 95" name="T56"/>
                  <a:gd fmla="*/ 2147483646 h 93" name="T57"/>
                  <a:gd fmla="*/ 2147483646 w 95" name="T58"/>
                  <a:gd fmla="*/ 2147483646 h 93" name="T59"/>
                  <a:gd fmla="*/ 2147483646 w 95" name="T60"/>
                  <a:gd fmla="*/ 2147483646 h 93" name="T61"/>
                  <a:gd fmla="*/ 2147483646 w 95" name="T62"/>
                  <a:gd fmla="*/ 2147483646 h 93" name="T63"/>
                  <a:gd fmla="*/ 2147483646 w 95" name="T64"/>
                  <a:gd fmla="*/ 2147483646 h 93" name="T65"/>
                  <a:gd fmla="*/ 2147483646 w 95" name="T66"/>
                  <a:gd fmla="*/ 2147483646 h 93" name="T67"/>
                  <a:gd fmla="*/ 2147483646 w 95" name="T68"/>
                  <a:gd fmla="*/ 2147483646 h 93" name="T69"/>
                  <a:gd fmla="*/ 2147483646 w 95" name="T70"/>
                  <a:gd fmla="*/ 2147483646 h 93" name="T71"/>
                  <a:gd fmla="*/ 2147483646 w 95" name="T72"/>
                  <a:gd fmla="*/ 2147483646 h 93" name="T73"/>
                  <a:gd fmla="*/ 2147483646 w 95" name="T74"/>
                  <a:gd fmla="*/ 2147483646 h 93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w 95" name="T114"/>
                  <a:gd fmla="*/ 0 h 93" name="T115"/>
                  <a:gd fmla="*/ 95 w 95" name="T116"/>
                  <a:gd fmla="*/ 93 h 93" name="T117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b="T117" l="T114" r="T116" t="T115"/>
                <a:pathLst>
                  <a:path h="93" w="95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64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32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50325" name="Group 149"/>
          <p:cNvGrpSpPr/>
          <p:nvPr/>
        </p:nvGrpSpPr>
        <p:grpSpPr>
          <a:xfrm>
            <a:off x="7667625" y="1666875"/>
            <a:ext cx="715963" cy="719138"/>
            <a:chExt cx="715716" cy="719823"/>
          </a:xfrm>
        </p:grpSpPr>
        <p:sp>
          <p:nvSpPr>
            <p:cNvPr id="50255" name="Oval 27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17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50256" name="Group 151"/>
            <p:cNvGrpSpPr/>
            <p:nvPr/>
          </p:nvGrpSpPr>
          <p:grpSpPr>
            <a:xfrm>
              <a:off x="200786" y="189892"/>
              <a:ext cx="314140" cy="357472"/>
              <a:chExt cx="361887" cy="411804"/>
            </a:xfrm>
          </p:grpSpPr>
          <p:sp>
            <p:nvSpPr>
              <p:cNvPr id="19" name="Freeform 68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164722" cy="299494"/>
              </a:xfrm>
              <a:custGeom>
                <a:gdLst>
                  <a:gd fmla="*/ 2147483646 w 50" name="T0"/>
                  <a:gd fmla="*/ 2147483646 h 90" name="T1"/>
                  <a:gd fmla="*/ 2147483646 w 50" name="T2"/>
                  <a:gd fmla="*/ 2147483646 h 90" name="T3"/>
                  <a:gd fmla="*/ 2147483646 w 50" name="T4"/>
                  <a:gd fmla="*/ 0 h 90" name="T5"/>
                  <a:gd fmla="*/ 2147483646 w 50" name="T6"/>
                  <a:gd fmla="*/ 0 h 90" name="T7"/>
                  <a:gd fmla="*/ 0 w 50" name="T8"/>
                  <a:gd fmla="*/ 2147483646 h 90" name="T9"/>
                  <a:gd fmla="*/ 0 w 50" name="T10"/>
                  <a:gd fmla="*/ 2147483646 h 90" name="T11"/>
                  <a:gd fmla="*/ 2147483646 w 50" name="T12"/>
                  <a:gd fmla="*/ 2147483646 h 90" name="T13"/>
                  <a:gd fmla="*/ 2147483646 w 50" name="T14"/>
                  <a:gd fmla="*/ 2147483646 h 90" name="T15"/>
                  <a:gd fmla="*/ 2147483646 w 50" name="T16"/>
                  <a:gd fmla="*/ 2147483646 h 90" name="T17"/>
                  <a:gd fmla="*/ 2147483646 w 50" name="T18"/>
                  <a:gd fmla="*/ 2147483646 h 90" name="T19"/>
                  <a:gd fmla="*/ 2147483646 w 50" name="T20"/>
                  <a:gd fmla="*/ 2147483646 h 90" name="T21"/>
                  <a:gd fmla="*/ 2147483646 w 50" name="T22"/>
                  <a:gd fmla="*/ 2147483646 h 90" name="T23"/>
                  <a:gd fmla="*/ 2147483646 w 50" name="T24"/>
                  <a:gd fmla="*/ 2147483646 h 90" name="T25"/>
                  <a:gd fmla="*/ 2147483646 w 50" name="T26"/>
                  <a:gd fmla="*/ 2147483646 h 90" name="T27"/>
                  <a:gd fmla="*/ 2147483646 w 50" name="T28"/>
                  <a:gd fmla="*/ 2147483646 h 90" name="T29"/>
                  <a:gd fmla="*/ 2147483646 w 50" name="T30"/>
                  <a:gd fmla="*/ 2147483646 h 90" name="T31"/>
                  <a:gd fmla="*/ 2147483646 w 50" name="T32"/>
                  <a:gd fmla="*/ 2147483646 h 90" name="T33"/>
                  <a:gd fmla="*/ 2147483646 w 50" name="T34"/>
                  <a:gd fmla="*/ 2147483646 h 90" name="T35"/>
                  <a:gd fmla="*/ 2147483646 w 50" name="T36"/>
                  <a:gd fmla="*/ 2147483646 h 90" name="T37"/>
                  <a:gd fmla="*/ 2147483646 w 50" name="T38"/>
                  <a:gd fmla="*/ 2147483646 h 90" name="T39"/>
                  <a:gd fmla="*/ 2147483646 w 50" name="T40"/>
                  <a:gd fmla="*/ 2147483646 h 90" name="T41"/>
                  <a:gd fmla="*/ 2147483646 w 50" name="T42"/>
                  <a:gd fmla="*/ 2147483646 h 90" name="T43"/>
                  <a:gd fmla="*/ 2147483646 w 50" name="T44"/>
                  <a:gd fmla="*/ 2147483646 h 90" name="T45"/>
                  <a:gd fmla="*/ 2147483646 w 50" name="T46"/>
                  <a:gd fmla="*/ 2147483646 h 90" name="T47"/>
                  <a:gd fmla="*/ 2147483646 w 50" name="T48"/>
                  <a:gd fmla="*/ 2147483646 h 90" name="T49"/>
                  <a:gd fmla="*/ 2147483646 w 50" name="T50"/>
                  <a:gd fmla="*/ 2147483646 h 90" name="T51"/>
                  <a:gd fmla="*/ 2147483646 w 50" name="T52"/>
                  <a:gd fmla="*/ 2147483646 h 90" name="T53"/>
                  <a:gd fmla="*/ 2147483646 w 50" name="T54"/>
                  <a:gd fmla="*/ 2147483646 h 90" name="T55"/>
                  <a:gd fmla="*/ 2147483646 w 50" name="T56"/>
                  <a:gd fmla="*/ 2147483646 h 90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w 50" name="T87"/>
                  <a:gd fmla="*/ 0 h 90" name="T88"/>
                  <a:gd fmla="*/ 50 w 50" name="T89"/>
                  <a:gd fmla="*/ 90 h 90" name="T90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T90" l="T87" r="T89" t="T88"/>
                <a:pathLst>
                  <a:path h="90" w="5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58" name="Freeform 69"/>
              <p:cNvSpPr>
                <a:spLocks noChangeArrowheads="1" noEditPoints="1"/>
              </p:cNvSpPr>
              <p:nvPr/>
            </p:nvSpPr>
            <p:spPr bwMode="auto">
              <a:xfrm>
                <a:off x="192174" y="112310"/>
                <a:ext cx="169713" cy="299494"/>
              </a:xfrm>
              <a:custGeom>
                <a:gdLst>
                  <a:gd fmla="*/ 2147483646 w 51" name="T0"/>
                  <a:gd fmla="*/ 0 h 90" name="T1"/>
                  <a:gd fmla="*/ 2147483646 w 51" name="T2"/>
                  <a:gd fmla="*/ 0 h 90" name="T3"/>
                  <a:gd fmla="*/ 0 w 51" name="T4"/>
                  <a:gd fmla="*/ 2147483646 h 90" name="T5"/>
                  <a:gd fmla="*/ 0 w 51" name="T6"/>
                  <a:gd fmla="*/ 2147483646 h 90" name="T7"/>
                  <a:gd fmla="*/ 2147483646 w 51" name="T8"/>
                  <a:gd fmla="*/ 2147483646 h 90" name="T9"/>
                  <a:gd fmla="*/ 2147483646 w 51" name="T10"/>
                  <a:gd fmla="*/ 2147483646 h 90" name="T11"/>
                  <a:gd fmla="*/ 2147483646 w 51" name="T12"/>
                  <a:gd fmla="*/ 2147483646 h 90" name="T13"/>
                  <a:gd fmla="*/ 2147483646 w 51" name="T14"/>
                  <a:gd fmla="*/ 2147483646 h 90" name="T15"/>
                  <a:gd fmla="*/ 2147483646 w 51" name="T16"/>
                  <a:gd fmla="*/ 0 h 90" name="T17"/>
                  <a:gd fmla="*/ 2147483646 w 51" name="T18"/>
                  <a:gd fmla="*/ 2147483646 h 90" name="T19"/>
                  <a:gd fmla="*/ 2147483646 w 51" name="T20"/>
                  <a:gd fmla="*/ 2147483646 h 90" name="T21"/>
                  <a:gd fmla="*/ 2147483646 w 51" name="T22"/>
                  <a:gd fmla="*/ 2147483646 h 90" name="T23"/>
                  <a:gd fmla="*/ 2147483646 w 51" name="T24"/>
                  <a:gd fmla="*/ 2147483646 h 90" name="T25"/>
                  <a:gd fmla="*/ 2147483646 w 51" name="T26"/>
                  <a:gd fmla="*/ 2147483646 h 90" name="T27"/>
                  <a:gd fmla="*/ 2147483646 w 51" name="T28"/>
                  <a:gd fmla="*/ 2147483646 h 90" name="T29"/>
                  <a:gd fmla="*/ 2147483646 w 51" name="T30"/>
                  <a:gd fmla="*/ 2147483646 h 90" name="T31"/>
                  <a:gd fmla="*/ 2147483646 w 51" name="T32"/>
                  <a:gd fmla="*/ 2147483646 h 90" name="T33"/>
                  <a:gd fmla="*/ 2147483646 w 51" name="T34"/>
                  <a:gd fmla="*/ 2147483646 h 90" name="T35"/>
                  <a:gd fmla="*/ 2147483646 w 51" name="T36"/>
                  <a:gd fmla="*/ 2147483646 h 90" name="T37"/>
                  <a:gd fmla="*/ 2147483646 w 51" name="T38"/>
                  <a:gd fmla="*/ 2147483646 h 90" name="T39"/>
                  <a:gd fmla="*/ 2147483646 w 51" name="T40"/>
                  <a:gd fmla="*/ 2147483646 h 90" name="T41"/>
                  <a:gd fmla="*/ 2147483646 w 51" name="T42"/>
                  <a:gd fmla="*/ 2147483646 h 90" name="T43"/>
                  <a:gd fmla="*/ 2147483646 w 51" name="T44"/>
                  <a:gd fmla="*/ 2147483646 h 90" name="T45"/>
                  <a:gd fmla="*/ 2147483646 w 51" name="T46"/>
                  <a:gd fmla="*/ 2147483646 h 90" name="T47"/>
                  <a:gd fmla="*/ 2147483646 w 51" name="T48"/>
                  <a:gd fmla="*/ 2147483646 h 90" name="T49"/>
                  <a:gd fmla="*/ 2147483646 w 51" name="T50"/>
                  <a:gd fmla="*/ 2147483646 h 90" name="T51"/>
                  <a:gd fmla="*/ 2147483646 w 51" name="T52"/>
                  <a:gd fmla="*/ 2147483646 h 90" name="T53"/>
                  <a:gd fmla="*/ 2147483646 w 51" name="T54"/>
                  <a:gd fmla="*/ 2147483646 h 90" name="T55"/>
                  <a:gd fmla="*/ 2147483646 w 51" name="T56"/>
                  <a:gd fmla="*/ 2147483646 h 90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w 51" name="T87"/>
                  <a:gd fmla="*/ 0 h 90" name="T88"/>
                  <a:gd fmla="*/ 51 w 51" name="T89"/>
                  <a:gd fmla="*/ 90 h 90" name="T90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T90" l="T87" r="T89" t="T88"/>
                <a:pathLst>
                  <a:path h="90" w="51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59" name="Freeform 70"/>
              <p:cNvSpPr>
                <a:spLocks noChangeArrowheads="1"/>
              </p:cNvSpPr>
              <p:nvPr/>
            </p:nvSpPr>
            <p:spPr bwMode="auto">
              <a:xfrm>
                <a:off x="179696" y="17470"/>
                <a:ext cx="99831" cy="82362"/>
              </a:xfrm>
              <a:custGeom>
                <a:gdLst>
                  <a:gd fmla="*/ 2147483646 w 40" name="T0"/>
                  <a:gd fmla="*/ 2147483646 h 33" name="T1"/>
                  <a:gd fmla="*/ 2147483646 w 40" name="T2"/>
                  <a:gd fmla="*/ 2147483646 h 33" name="T3"/>
                  <a:gd fmla="*/ 2147483646 w 40" name="T4"/>
                  <a:gd fmla="*/ 2147483646 h 33" name="T5"/>
                  <a:gd fmla="*/ 2147483646 w 40" name="T6"/>
                  <a:gd fmla="*/ 0 h 33" name="T7"/>
                  <a:gd fmla="*/ 2147483646 w 40" name="T8"/>
                  <a:gd fmla="*/ 0 h 33" name="T9"/>
                  <a:gd fmla="*/ 0 w 40" name="T10"/>
                  <a:gd fmla="*/ 0 h 33" name="T11"/>
                  <a:gd fmla="*/ 0 w 40" name="T12"/>
                  <a:gd fmla="*/ 2147483646 h 33" name="T13"/>
                  <a:gd fmla="*/ 2147483646 w 40" name="T14"/>
                  <a:gd fmla="*/ 2147483646 h 33" name="T15"/>
                  <a:gd fmla="*/ 2147483646 w 40" name="T16"/>
                  <a:gd fmla="*/ 2147483646 h 33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40" name="T27"/>
                  <a:gd fmla="*/ 0 h 33" name="T28"/>
                  <a:gd fmla="*/ 40 w 40" name="T29"/>
                  <a:gd fmla="*/ 33 h 33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33" w="40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60" name="Freeform 71"/>
              <p:cNvSpPr>
                <a:spLocks noChangeArrowheads="1"/>
              </p:cNvSpPr>
              <p:nvPr/>
            </p:nvSpPr>
            <p:spPr bwMode="auto">
              <a:xfrm>
                <a:off x="89848" y="316964"/>
                <a:ext cx="82362" cy="82362"/>
              </a:xfrm>
              <a:custGeom>
                <a:gdLst>
                  <a:gd fmla="*/ 2147483646 w 33" name="T0"/>
                  <a:gd fmla="*/ 0 h 33" name="T1"/>
                  <a:gd fmla="*/ 0 w 33" name="T2"/>
                  <a:gd fmla="*/ 0 h 33" name="T3"/>
                  <a:gd fmla="*/ 0 w 33" name="T4"/>
                  <a:gd fmla="*/ 2147483646 h 33" name="T5"/>
                  <a:gd fmla="*/ 0 w 33" name="T6"/>
                  <a:gd fmla="*/ 2147483646 h 33" name="T7"/>
                  <a:gd fmla="*/ 2147483646 w 33" name="T8"/>
                  <a:gd fmla="*/ 2147483646 h 33" name="T9"/>
                  <a:gd fmla="*/ 2147483646 w 33" name="T10"/>
                  <a:gd fmla="*/ 2147483646 h 33" name="T11"/>
                  <a:gd fmla="*/ 2147483646 w 33" name="T12"/>
                  <a:gd fmla="*/ 2147483646 h 33" name="T13"/>
                  <a:gd fmla="*/ 2147483646 w 33" name="T14"/>
                  <a:gd fmla="*/ 2147483646 h 33" name="T15"/>
                  <a:gd fmla="*/ 2147483646 w 33" name="T16"/>
                  <a:gd fmla="*/ 0 h 33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33" name="T27"/>
                  <a:gd fmla="*/ 0 h 33" name="T28"/>
                  <a:gd fmla="*/ 33 w 33" name="T29"/>
                  <a:gd fmla="*/ 33 h 33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33" w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50332" name="Group 156"/>
          <p:cNvGrpSpPr/>
          <p:nvPr/>
        </p:nvGrpSpPr>
        <p:grpSpPr>
          <a:xfrm>
            <a:off x="3751263" y="4433888"/>
            <a:ext cx="969962" cy="814387"/>
            <a:chExt cx="970215" cy="815215"/>
          </a:xfrm>
        </p:grpSpPr>
        <p:sp>
          <p:nvSpPr>
            <p:cNvPr id="50250" name="Freeform 5"/>
            <p:cNvSpPr>
              <a:spLocks noChangeArrowheads="1"/>
            </p:cNvSpPr>
            <p:nvPr/>
          </p:nvSpPr>
          <p:spPr bwMode="auto">
            <a:xfrm rot="5400000">
              <a:off x="77500" y="-77500"/>
              <a:ext cx="815215" cy="970215"/>
            </a:xfrm>
            <a:custGeom>
              <a:gdLst>
                <a:gd fmla="*/ 2147483646 w 596" name="T0"/>
                <a:gd fmla="*/ 2147483646 h 709" name="T1"/>
                <a:gd fmla="*/ 2147483646 w 596" name="T2"/>
                <a:gd fmla="*/ 2147483646 h 709" name="T3"/>
                <a:gd fmla="*/ 2147483646 w 596" name="T4"/>
                <a:gd fmla="*/ 2147483646 h 709" name="T5"/>
                <a:gd fmla="*/ 0 w 596" name="T6"/>
                <a:gd fmla="*/ 2147483646 h 709" name="T7"/>
                <a:gd fmla="*/ 2147483646 w 596" name="T8"/>
                <a:gd fmla="*/ 2147483646 h 709" name="T9"/>
                <a:gd fmla="*/ 2147483646 w 596" name="T10"/>
                <a:gd fmla="*/ 0 h 709" name="T11"/>
                <a:gd fmla="*/ 2147483646 w 596" name="T12"/>
                <a:gd fmla="*/ 2147483646 h 70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96" name="T21"/>
                <a:gd fmla="*/ 0 h 709" name="T22"/>
                <a:gd fmla="*/ 596 w 596" name="T23"/>
                <a:gd fmla="*/ 709 h 70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09" w="596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grpSp>
          <p:nvGrpSpPr>
            <p:cNvPr id="50251" name="Group 158"/>
            <p:cNvGrpSpPr/>
            <p:nvPr/>
          </p:nvGrpSpPr>
          <p:grpSpPr>
            <a:xfrm>
              <a:off x="141240" y="183891"/>
              <a:ext cx="546661" cy="403784"/>
              <a:chExt cx="439257" cy="324452"/>
            </a:xfrm>
          </p:grpSpPr>
          <p:sp>
            <p:nvSpPr>
              <p:cNvPr id="50252" name="Freeform 92"/>
              <p:cNvSpPr>
                <a:spLocks noChangeArrowheads="1"/>
              </p:cNvSpPr>
              <p:nvPr/>
            </p:nvSpPr>
            <p:spPr bwMode="auto">
              <a:xfrm>
                <a:off x="157233" y="224621"/>
                <a:ext cx="127286" cy="99831"/>
              </a:xfrm>
              <a:custGeom>
                <a:gdLst>
                  <a:gd fmla="*/ 2147483646 w 38" name="T0"/>
                  <a:gd fmla="*/ 2147483646 h 30" name="T1"/>
                  <a:gd fmla="*/ 2147483646 w 38" name="T2"/>
                  <a:gd fmla="*/ 2147483646 h 30" name="T3"/>
                  <a:gd fmla="*/ 2147483646 w 38" name="T4"/>
                  <a:gd fmla="*/ 2147483646 h 30" name="T5"/>
                  <a:gd fmla="*/ 2147483646 w 38" name="T6"/>
                  <a:gd fmla="*/ 2147483646 h 30" name="T7"/>
                  <a:gd fmla="*/ 2147483646 w 38" name="T8"/>
                  <a:gd fmla="*/ 2147483646 h 30" name="T9"/>
                  <a:gd fmla="*/ 2147483646 w 38" name="T10"/>
                  <a:gd fmla="*/ 2147483646 h 3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38" name="T18"/>
                  <a:gd fmla="*/ 0 h 30" name="T19"/>
                  <a:gd fmla="*/ 38 w 38" name="T20"/>
                  <a:gd fmla="*/ 30 h 30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30" w="38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53" name="Freeform 93"/>
              <p:cNvSpPr>
                <a:spLocks noChangeArrowheads="1"/>
              </p:cNvSpPr>
              <p:nvPr/>
            </p:nvSpPr>
            <p:spPr bwMode="auto">
              <a:xfrm>
                <a:off x="74873" y="112311"/>
                <a:ext cx="292007" cy="129781"/>
              </a:xfrm>
              <a:custGeom>
                <a:gdLst>
                  <a:gd fmla="*/ 2147483646 w 88" name="T0"/>
                  <a:gd fmla="*/ 2147483646 h 39" name="T1"/>
                  <a:gd fmla="*/ 0 w 88" name="T2"/>
                  <a:gd fmla="*/ 2147483646 h 39" name="T3"/>
                  <a:gd fmla="*/ 0 w 88" name="T4"/>
                  <a:gd fmla="*/ 2147483646 h 39" name="T5"/>
                  <a:gd fmla="*/ 2147483646 w 88" name="T6"/>
                  <a:gd fmla="*/ 2147483646 h 39" name="T7"/>
                  <a:gd fmla="*/ 2147483646 w 88" name="T8"/>
                  <a:gd fmla="*/ 2147483646 h 39" name="T9"/>
                  <a:gd fmla="*/ 2147483646 w 88" name="T10"/>
                  <a:gd fmla="*/ 2147483646 h 39" name="T11"/>
                  <a:gd fmla="*/ 2147483646 w 88" name="T12"/>
                  <a:gd fmla="*/ 2147483646 h 39" name="T13"/>
                  <a:gd fmla="*/ 2147483646 w 88" name="T14"/>
                  <a:gd fmla="*/ 2147483646 h 39" name="T15"/>
                  <a:gd fmla="*/ 2147483646 w 88" name="T16"/>
                  <a:gd fmla="*/ 2147483646 h 39" name="T17"/>
                  <a:gd fmla="*/ 2147483646 w 88" name="T18"/>
                  <a:gd fmla="*/ 2147483646 h 39" name="T19"/>
                  <a:gd fmla="*/ 2147483646 w 88" name="T20"/>
                  <a:gd fmla="*/ 2147483646 h 39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88" name="T33"/>
                  <a:gd fmla="*/ 0 h 39" name="T34"/>
                  <a:gd fmla="*/ 88 w 88" name="T35"/>
                  <a:gd fmla="*/ 39 h 39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39" w="88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  <p:sp>
            <p:nvSpPr>
              <p:cNvPr id="50254" name="Freeform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9257" cy="169713"/>
              </a:xfrm>
              <a:custGeom>
                <a:gdLst>
                  <a:gd fmla="*/ 2147483646 w 132" name="T0"/>
                  <a:gd fmla="*/ 2147483646 h 51" name="T1"/>
                  <a:gd fmla="*/ 2147483646 w 132" name="T2"/>
                  <a:gd fmla="*/ 2147483646 h 51" name="T3"/>
                  <a:gd fmla="*/ 2147483646 w 132" name="T4"/>
                  <a:gd fmla="*/ 2147483646 h 51" name="T5"/>
                  <a:gd fmla="*/ 2147483646 w 132" name="T6"/>
                  <a:gd fmla="*/ 2147483646 h 51" name="T7"/>
                  <a:gd fmla="*/ 2147483646 w 132" name="T8"/>
                  <a:gd fmla="*/ 2147483646 h 51" name="T9"/>
                  <a:gd fmla="*/ 2147483646 w 132" name="T10"/>
                  <a:gd fmla="*/ 2147483646 h 51" name="T11"/>
                  <a:gd fmla="*/ 2147483646 w 132" name="T12"/>
                  <a:gd fmla="*/ 2147483646 h 51" name="T13"/>
                  <a:gd fmla="*/ 2147483646 w 132" name="T14"/>
                  <a:gd fmla="*/ 2147483646 h 51" name="T15"/>
                  <a:gd fmla="*/ 2147483646 w 132" name="T16"/>
                  <a:gd fmla="*/ 2147483646 h 51" name="T17"/>
                  <a:gd fmla="*/ 2147483646 w 132" name="T18"/>
                  <a:gd fmla="*/ 2147483646 h 51" name="T19"/>
                  <a:gd fmla="*/ 2147483646 w 132" name="T20"/>
                  <a:gd fmla="*/ 2147483646 h 51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132" name="T33"/>
                  <a:gd fmla="*/ 0 h 51" name="T34"/>
                  <a:gd fmla="*/ 132 w 132" name="T35"/>
                  <a:gd fmla="*/ 51 h 51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51" w="132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endParaRPr altLang="en-US" lang="zh-CN"/>
              </a:p>
            </p:txBody>
          </p:sp>
        </p:grpSp>
      </p:grpSp>
      <p:grpSp>
        <p:nvGrpSpPr>
          <p:cNvPr id="50338" name="Group 162"/>
          <p:cNvGrpSpPr/>
          <p:nvPr/>
        </p:nvGrpSpPr>
        <p:grpSpPr>
          <a:xfrm>
            <a:off x="3998913" y="3616325"/>
            <a:ext cx="858837" cy="720725"/>
            <a:chExt cx="894867" cy="751904"/>
          </a:xfrm>
        </p:grpSpPr>
        <p:sp>
          <p:nvSpPr>
            <p:cNvPr id="50248" name="Freeform 7"/>
            <p:cNvSpPr>
              <a:spLocks noChangeArrowheads="1"/>
            </p:cNvSpPr>
            <p:nvPr/>
          </p:nvSpPr>
          <p:spPr bwMode="auto">
            <a:xfrm rot="7869690">
              <a:off x="71482" y="-71483"/>
              <a:ext cx="751904" cy="894867"/>
            </a:xfrm>
            <a:custGeom>
              <a:gdLst>
                <a:gd fmla="*/ 2147483646 w 596" name="T0"/>
                <a:gd fmla="*/ 2147483646 h 709" name="T1"/>
                <a:gd fmla="*/ 2147483646 w 596" name="T2"/>
                <a:gd fmla="*/ 2147483646 h 709" name="T3"/>
                <a:gd fmla="*/ 2147483646 w 596" name="T4"/>
                <a:gd fmla="*/ 2147483646 h 709" name="T5"/>
                <a:gd fmla="*/ 0 w 596" name="T6"/>
                <a:gd fmla="*/ 2147483646 h 709" name="T7"/>
                <a:gd fmla="*/ 2147483646 w 596" name="T8"/>
                <a:gd fmla="*/ 2147483646 h 709" name="T9"/>
                <a:gd fmla="*/ 2147483646 w 596" name="T10"/>
                <a:gd fmla="*/ 0 h 709" name="T11"/>
                <a:gd fmla="*/ 2147483646 w 596" name="T12"/>
                <a:gd fmla="*/ 2147483646 h 70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96" name="T21"/>
                <a:gd fmla="*/ 0 h 709" name="T22"/>
                <a:gd fmla="*/ 596 w 596" name="T23"/>
                <a:gd fmla="*/ 709 h 70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09" w="596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20" name="Freeform 145"/>
            <p:cNvSpPr>
              <a:spLocks noChangeArrowheads="1"/>
            </p:cNvSpPr>
            <p:nvPr/>
          </p:nvSpPr>
          <p:spPr bwMode="auto">
            <a:xfrm>
              <a:off x="202147" y="146087"/>
              <a:ext cx="434745" cy="341585"/>
            </a:xfrm>
            <a:custGeom>
              <a:gdLst>
                <a:gd fmla="*/ 2147483646 w 147" name="T0"/>
                <a:gd fmla="*/ 2147483646 h 116" name="T1"/>
                <a:gd fmla="*/ 2147483646 w 147" name="T2"/>
                <a:gd fmla="*/ 2147483646 h 116" name="T3"/>
                <a:gd fmla="*/ 2147483646 w 147" name="T4"/>
                <a:gd fmla="*/ 2147483646 h 116" name="T5"/>
                <a:gd fmla="*/ 2147483646 w 147" name="T6"/>
                <a:gd fmla="*/ 2147483646 h 116" name="T7"/>
                <a:gd fmla="*/ 2147483646 w 147" name="T8"/>
                <a:gd fmla="*/ 2147483646 h 116" name="T9"/>
                <a:gd fmla="*/ 2147483646 w 147" name="T10"/>
                <a:gd fmla="*/ 2147483646 h 116" name="T11"/>
                <a:gd fmla="*/ 2147483646 w 147" name="T12"/>
                <a:gd fmla="*/ 2147483646 h 116" name="T13"/>
                <a:gd fmla="*/ 2147483646 w 147" name="T14"/>
                <a:gd fmla="*/ 2147483646 h 116" name="T15"/>
                <a:gd fmla="*/ 2147483646 w 147" name="T16"/>
                <a:gd fmla="*/ 0 h 116" name="T17"/>
                <a:gd fmla="*/ 2147483646 w 147" name="T18"/>
                <a:gd fmla="*/ 0 h 116" name="T19"/>
                <a:gd fmla="*/ 2147483646 w 147" name="T20"/>
                <a:gd fmla="*/ 2147483646 h 116" name="T21"/>
                <a:gd fmla="*/ 2147483646 w 147" name="T22"/>
                <a:gd fmla="*/ 2147483646 h 116" name="T23"/>
                <a:gd fmla="*/ 2147483646 w 147" name="T24"/>
                <a:gd fmla="*/ 2147483646 h 116" name="T25"/>
                <a:gd fmla="*/ 2147483646 w 147" name="T26"/>
                <a:gd fmla="*/ 2147483646 h 116" name="T27"/>
                <a:gd fmla="*/ 2147483646 w 147" name="T28"/>
                <a:gd fmla="*/ 2147483646 h 116" name="T29"/>
                <a:gd fmla="*/ 2147483646 w 147" name="T30"/>
                <a:gd fmla="*/ 2147483646 h 116" name="T31"/>
                <a:gd fmla="*/ 2147483646 w 147" name="T32"/>
                <a:gd fmla="*/ 2147483646 h 116" name="T33"/>
                <a:gd fmla="*/ 2147483646 w 147" name="T34"/>
                <a:gd fmla="*/ 2147483646 h 116" name="T35"/>
                <a:gd fmla="*/ 2147483646 w 147" name="T36"/>
                <a:gd fmla="*/ 2147483646 h 116" name="T37"/>
                <a:gd fmla="*/ 2147483646 w 147" name="T38"/>
                <a:gd fmla="*/ 2147483646 h 116" name="T39"/>
                <a:gd fmla="*/ 2147483646 w 147" name="T40"/>
                <a:gd fmla="*/ 2147483646 h 116" name="T41"/>
                <a:gd fmla="*/ 2147483646 w 147" name="T42"/>
                <a:gd fmla="*/ 2147483646 h 116" name="T43"/>
                <a:gd fmla="*/ 2147483646 w 147" name="T44"/>
                <a:gd fmla="*/ 2147483646 h 116" name="T45"/>
                <a:gd fmla="*/ 2147483646 w 147" name="T46"/>
                <a:gd fmla="*/ 2147483646 h 116" name="T47"/>
                <a:gd fmla="*/ 2147483646 w 147" name="T48"/>
                <a:gd fmla="*/ 2147483646 h 116" name="T49"/>
                <a:gd fmla="*/ 2147483646 w 147" name="T50"/>
                <a:gd fmla="*/ 2147483646 h 116" name="T51"/>
                <a:gd fmla="*/ 2147483646 w 147" name="T52"/>
                <a:gd fmla="*/ 2147483646 h 116" name="T53"/>
                <a:gd fmla="*/ 2147483646 w 147" name="T54"/>
                <a:gd fmla="*/ 2147483646 h 116" name="T55"/>
                <a:gd fmla="*/ 2147483646 w 147" name="T56"/>
                <a:gd fmla="*/ 2147483646 h 116" name="T57"/>
                <a:gd fmla="*/ 2147483646 w 147" name="T58"/>
                <a:gd fmla="*/ 2147483646 h 116" name="T59"/>
                <a:gd fmla="*/ 2147483646 w 147" name="T60"/>
                <a:gd fmla="*/ 2147483646 h 116" name="T61"/>
                <a:gd fmla="*/ 2147483646 w 147" name="T62"/>
                <a:gd fmla="*/ 2147483646 h 116" name="T63"/>
                <a:gd fmla="*/ 2147483646 w 147" name="T64"/>
                <a:gd fmla="*/ 2147483646 h 116" name="T65"/>
                <a:gd fmla="*/ 2147483646 w 147" name="T66"/>
                <a:gd fmla="*/ 2147483646 h 116" name="T67"/>
                <a:gd fmla="*/ 2147483646 w 147" name="T68"/>
                <a:gd fmla="*/ 2147483646 h 116" name="T69"/>
                <a:gd fmla="*/ 2147483646 w 147" name="T70"/>
                <a:gd fmla="*/ 2147483646 h 116" name="T71"/>
                <a:gd fmla="*/ 2147483646 w 147" name="T72"/>
                <a:gd fmla="*/ 2147483646 h 116" name="T73"/>
                <a:gd fmla="*/ 2147483646 w 147" name="T74"/>
                <a:gd fmla="*/ 2147483646 h 116" name="T75"/>
                <a:gd fmla="*/ 2147483646 w 147" name="T76"/>
                <a:gd fmla="*/ 2147483646 h 116" name="T77"/>
                <a:gd fmla="*/ 2147483646 w 147" name="T78"/>
                <a:gd fmla="*/ 2147483646 h 116" name="T79"/>
                <a:gd fmla="*/ 2147483646 w 147" name="T80"/>
                <a:gd fmla="*/ 2147483646 h 116" name="T81"/>
                <a:gd fmla="*/ 2147483646 w 147" name="T82"/>
                <a:gd fmla="*/ 2147483646 h 116" name="T83"/>
                <a:gd fmla="*/ 2147483646 w 147" name="T84"/>
                <a:gd fmla="*/ 2147483646 h 116" name="T85"/>
                <a:gd fmla="*/ 2147483646 w 147" name="T86"/>
                <a:gd fmla="*/ 2147483646 h 116" name="T87"/>
                <a:gd fmla="*/ 2147483646 w 147" name="T88"/>
                <a:gd fmla="*/ 2147483646 h 116" name="T89"/>
                <a:gd fmla="*/ 2147483646 w 147" name="T90"/>
                <a:gd fmla="*/ 2147483646 h 116" name="T91"/>
                <a:gd fmla="*/ 2147483646 w 147" name="T92"/>
                <a:gd fmla="*/ 2147483646 h 116" name="T93"/>
                <a:gd fmla="*/ 2147483646 w 147" name="T94"/>
                <a:gd fmla="*/ 2147483646 h 116" name="T95"/>
                <a:gd fmla="*/ 2147483646 w 147" name="T96"/>
                <a:gd fmla="*/ 2147483646 h 11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147" name="T147"/>
                <a:gd fmla="*/ 0 h 116" name="T148"/>
                <a:gd fmla="*/ 147 w 147" name="T149"/>
                <a:gd fmla="*/ 116 h 116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115" w="147">
                  <a:moveTo>
                    <a:pt x="145" y="47"/>
                  </a:moveTo>
                  <a:cubicBezTo>
                    <a:pt x="143" y="46"/>
                    <a:pt x="118" y="30"/>
                    <a:pt x="118" y="30"/>
                  </a:cubicBezTo>
                  <a:cubicBezTo>
                    <a:pt x="118" y="30"/>
                    <a:pt x="114" y="28"/>
                    <a:pt x="114" y="31"/>
                  </a:cubicBezTo>
                  <a:cubicBezTo>
                    <a:pt x="114" y="33"/>
                    <a:pt x="114" y="38"/>
                    <a:pt x="114" y="38"/>
                  </a:cubicBezTo>
                  <a:cubicBezTo>
                    <a:pt x="114" y="38"/>
                    <a:pt x="112" y="38"/>
                    <a:pt x="110" y="38"/>
                  </a:cubicBezTo>
                  <a:cubicBezTo>
                    <a:pt x="102" y="38"/>
                    <a:pt x="89" y="38"/>
                    <a:pt x="81" y="3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3" y="10"/>
                    <a:pt x="84" y="8"/>
                    <a:pt x="84" y="6"/>
                  </a:cubicBezTo>
                  <a:cubicBezTo>
                    <a:pt x="84" y="3"/>
                    <a:pt x="82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0"/>
                    <a:pt x="65" y="3"/>
                    <a:pt x="65" y="6"/>
                  </a:cubicBezTo>
                  <a:cubicBezTo>
                    <a:pt x="65" y="8"/>
                    <a:pt x="66" y="10"/>
                    <a:pt x="68" y="11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0" y="17"/>
                    <a:pt x="45" y="17"/>
                    <a:pt x="37" y="17"/>
                  </a:cubicBezTo>
                  <a:cubicBezTo>
                    <a:pt x="34" y="17"/>
                    <a:pt x="32" y="17"/>
                    <a:pt x="32" y="17"/>
                  </a:cubicBezTo>
                  <a:cubicBezTo>
                    <a:pt x="32" y="17"/>
                    <a:pt x="32" y="12"/>
                    <a:pt x="32" y="9"/>
                  </a:cubicBezTo>
                  <a:cubicBezTo>
                    <a:pt x="32" y="7"/>
                    <a:pt x="28" y="9"/>
                    <a:pt x="28" y="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0" y="28"/>
                    <a:pt x="1" y="29"/>
                  </a:cubicBezTo>
                  <a:cubicBezTo>
                    <a:pt x="4" y="31"/>
                    <a:pt x="29" y="47"/>
                    <a:pt x="29" y="47"/>
                  </a:cubicBezTo>
                  <a:cubicBezTo>
                    <a:pt x="29" y="47"/>
                    <a:pt x="32" y="49"/>
                    <a:pt x="32" y="46"/>
                  </a:cubicBezTo>
                  <a:cubicBezTo>
                    <a:pt x="32" y="43"/>
                    <a:pt x="32" y="39"/>
                    <a:pt x="32" y="39"/>
                  </a:cubicBezTo>
                  <a:cubicBezTo>
                    <a:pt x="32" y="39"/>
                    <a:pt x="34" y="39"/>
                    <a:pt x="37" y="39"/>
                  </a:cubicBezTo>
                  <a:cubicBezTo>
                    <a:pt x="45" y="39"/>
                    <a:pt x="60" y="39"/>
                    <a:pt x="68" y="3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8" y="110"/>
                    <a:pt x="68" y="114"/>
                    <a:pt x="68" y="115"/>
                  </a:cubicBezTo>
                  <a:cubicBezTo>
                    <a:pt x="66" y="111"/>
                    <a:pt x="63" y="111"/>
                    <a:pt x="63" y="111"/>
                  </a:cubicBezTo>
                  <a:cubicBezTo>
                    <a:pt x="65" y="113"/>
                    <a:pt x="65" y="116"/>
                    <a:pt x="65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3"/>
                    <a:pt x="88" y="111"/>
                  </a:cubicBezTo>
                  <a:cubicBezTo>
                    <a:pt x="88" y="111"/>
                    <a:pt x="85" y="111"/>
                    <a:pt x="83" y="115"/>
                  </a:cubicBezTo>
                  <a:cubicBezTo>
                    <a:pt x="83" y="114"/>
                    <a:pt x="84" y="110"/>
                    <a:pt x="87" y="108"/>
                  </a:cubicBezTo>
                  <a:cubicBezTo>
                    <a:pt x="87" y="108"/>
                    <a:pt x="84" y="107"/>
                    <a:pt x="81" y="111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9" y="59"/>
                    <a:pt x="102" y="59"/>
                    <a:pt x="110" y="59"/>
                  </a:cubicBezTo>
                  <a:cubicBezTo>
                    <a:pt x="113" y="59"/>
                    <a:pt x="115" y="59"/>
                    <a:pt x="115" y="59"/>
                  </a:cubicBezTo>
                  <a:cubicBezTo>
                    <a:pt x="115" y="59"/>
                    <a:pt x="115" y="65"/>
                    <a:pt x="115" y="68"/>
                  </a:cubicBezTo>
                  <a:cubicBezTo>
                    <a:pt x="115" y="70"/>
                    <a:pt x="118" y="68"/>
                    <a:pt x="118" y="68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5" y="50"/>
                    <a:pt x="147" y="49"/>
                    <a:pt x="14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sp>
        <p:nvSpPr>
          <p:cNvPr id="50341" name="矩形 47"/>
          <p:cNvSpPr>
            <a:spLocks noChangeArrowheads="1"/>
          </p:cNvSpPr>
          <p:nvPr/>
        </p:nvSpPr>
        <p:spPr bwMode="auto">
          <a:xfrm>
            <a:off x="1357313" y="5794375"/>
            <a:ext cx="9477375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50342" name="矩形 3"/>
          <p:cNvSpPr>
            <a:spLocks noChangeArrowheads="1"/>
          </p:cNvSpPr>
          <p:nvPr/>
        </p:nvSpPr>
        <p:spPr bwMode="auto">
          <a:xfrm>
            <a:off x="4784725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公司愿景</a:t>
            </a:r>
          </a:p>
        </p:txBody>
      </p:sp>
      <p:sp>
        <p:nvSpPr>
          <p:cNvPr id="50343" name="文本框 37"/>
          <p:cNvSpPr>
            <a:spLocks noChangeArrowheads="1"/>
          </p:cNvSpPr>
          <p:nvPr/>
        </p:nvSpPr>
        <p:spPr bwMode="auto">
          <a:xfrm>
            <a:off x="672147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Company Vision</a:t>
            </a:r>
          </a:p>
        </p:txBody>
      </p:sp>
      <p:grpSp>
        <p:nvGrpSpPr>
          <p:cNvPr id="50344" name="Group 168"/>
          <p:cNvGrpSpPr/>
          <p:nvPr/>
        </p:nvGrpSpPr>
        <p:grpSpPr>
          <a:xfrm>
            <a:off x="4240213" y="619125"/>
            <a:ext cx="263525" cy="393700"/>
            <a:chExt cx="213756" cy="427512"/>
          </a:xfrm>
        </p:grpSpPr>
        <p:sp>
          <p:nvSpPr>
            <p:cNvPr id="50246" name="直接连接符 1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247" name="直接连接符 1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0347" name="Group 171"/>
          <p:cNvGrpSpPr/>
          <p:nvPr/>
        </p:nvGrpSpPr>
        <p:grpSpPr>
          <a:xfrm>
            <a:off x="5413375" y="3316288"/>
            <a:ext cx="1403350" cy="1401762"/>
            <a:chExt cx="1407" cy="1407"/>
          </a:xfrm>
        </p:grpSpPr>
        <p:sp>
          <p:nvSpPr>
            <p:cNvPr id="50212" name="Oval 551"/>
            <p:cNvSpPr>
              <a:spLocks noChangeArrowheads="1"/>
            </p:cNvSpPr>
            <p:nvPr/>
          </p:nvSpPr>
          <p:spPr bwMode="auto">
            <a:xfrm>
              <a:off x="0" y="0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DCDCD"/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50213" name="Group 173"/>
            <p:cNvGrpSpPr/>
            <p:nvPr/>
          </p:nvGrpSpPr>
          <p:grpSpPr>
            <a:xfrm>
              <a:off x="180" y="182"/>
              <a:ext cx="1056" cy="1055"/>
              <a:chExt cx="2219" cy="2219"/>
            </a:xfrm>
          </p:grpSpPr>
          <p:sp>
            <p:nvSpPr>
              <p:cNvPr id="21" name="Oval 553"/>
              <p:cNvSpPr>
                <a:spLocks noChangeArrowheads="1"/>
              </p:cNvSpPr>
              <p:nvPr/>
            </p:nvSpPr>
            <p:spPr bwMode="auto">
              <a:xfrm>
                <a:off x="3" y="77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5F4F4"/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b0604020202020204" pitchFamily="34" typeface="Arial"/>
                </a:endParaRPr>
              </a:p>
            </p:txBody>
          </p:sp>
          <p:grpSp>
            <p:nvGrpSpPr>
              <p:cNvPr id="50215" name="Group 175"/>
              <p:cNvGrpSpPr>
                <a:grpSpLocks noChangeAspect="1"/>
              </p:cNvGrpSpPr>
              <p:nvPr/>
            </p:nvGrpSpPr>
            <p:grpSpPr>
              <a:xfrm>
                <a:off x="0" y="0"/>
                <a:ext cx="2219" cy="2219"/>
                <a:chExt cx="2219" cy="2219"/>
              </a:xfrm>
            </p:grpSpPr>
            <p:grpSp>
              <p:nvGrpSpPr>
                <p:cNvPr id="50216" name="Group 176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2219" cy="2219"/>
                  <a:chExt cx="2219" cy="2219"/>
                </a:xfrm>
              </p:grpSpPr>
              <p:grpSp>
                <p:nvGrpSpPr>
                  <p:cNvPr id="50232" name="Group 177"/>
                  <p:cNvGrpSpPr>
                    <a:grpSpLocks noChangeAspect="1"/>
                  </p:cNvGrpSpPr>
                  <p:nvPr/>
                </p:nvGrpSpPr>
                <p:grpSpPr>
                  <a:xfrm>
                    <a:off x="0" y="1"/>
                    <a:ext cx="2219" cy="2202"/>
                    <a:chExt cx="1429" cy="1429"/>
                  </a:xfrm>
                </p:grpSpPr>
                <p:grpSp>
                  <p:nvGrpSpPr>
                    <p:cNvPr id="50240" name="Group 17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86" y="0"/>
                      <a:ext cx="56" cy="1429"/>
                      <a:chExt cx="56" cy="1429"/>
                    </a:xfrm>
                  </p:grpSpPr>
                  <p:sp>
                    <p:nvSpPr>
                      <p:cNvPr id="50244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  <p:sp>
                    <p:nvSpPr>
                      <p:cNvPr id="50245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</p:grpSp>
                <p:grpSp>
                  <p:nvGrpSpPr>
                    <p:cNvPr id="50241" name="Group 181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687" y="-1"/>
                      <a:ext cx="56" cy="1429"/>
                      <a:chExt cx="56" cy="1429"/>
                    </a:xfrm>
                  </p:grpSpPr>
                  <p:sp>
                    <p:nvSpPr>
                      <p:cNvPr id="22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  <p:sp>
                    <p:nvSpPr>
                      <p:cNvPr id="50243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50233" name="Group 184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2" y="9"/>
                    <a:ext cx="2219" cy="2202"/>
                    <a:chExt cx="1429" cy="1429"/>
                  </a:xfrm>
                </p:grpSpPr>
                <p:grpSp>
                  <p:nvGrpSpPr>
                    <p:cNvPr id="23" name="Group 18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86" y="0"/>
                      <a:ext cx="56" cy="1429"/>
                      <a:chExt cx="56" cy="1429"/>
                    </a:xfrm>
                  </p:grpSpPr>
                  <p:sp>
                    <p:nvSpPr>
                      <p:cNvPr id="50238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  <p:sp>
                    <p:nvSpPr>
                      <p:cNvPr id="50239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</p:grpSp>
                <p:grpSp>
                  <p:nvGrpSpPr>
                    <p:cNvPr id="50235" name="Group 188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687" y="-1"/>
                      <a:ext cx="56" cy="1429"/>
                      <a:chExt cx="56" cy="1429"/>
                    </a:xfrm>
                  </p:grpSpPr>
                  <p:sp>
                    <p:nvSpPr>
                      <p:cNvPr id="50236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  <p:sp>
                    <p:nvSpPr>
                      <p:cNvPr id="50237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0217" name="Group 191"/>
                <p:cNvGrpSpPr>
                  <a:grpSpLocks noChangeAspect="1"/>
                </p:cNvGrpSpPr>
                <p:nvPr/>
              </p:nvGrpSpPr>
              <p:grpSpPr>
                <a:xfrm rot="1320000">
                  <a:off x="316" y="357"/>
                  <a:ext cx="1555" cy="1554"/>
                  <a:chExt cx="2219" cy="2219"/>
                </a:xfrm>
              </p:grpSpPr>
              <p:grpSp>
                <p:nvGrpSpPr>
                  <p:cNvPr id="50218" name="Group 192"/>
                  <p:cNvGrpSpPr>
                    <a:grpSpLocks noChangeAspect="1"/>
                  </p:cNvGrpSpPr>
                  <p:nvPr/>
                </p:nvGrpSpPr>
                <p:grpSpPr>
                  <a:xfrm>
                    <a:off x="0" y="1"/>
                    <a:ext cx="2219" cy="2202"/>
                    <a:chExt cx="1429" cy="1429"/>
                  </a:xfrm>
                </p:grpSpPr>
                <p:grpSp>
                  <p:nvGrpSpPr>
                    <p:cNvPr id="24" name="Group 19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86" y="0"/>
                      <a:ext cx="56" cy="1429"/>
                      <a:chExt cx="56" cy="1429"/>
                    </a:xfrm>
                  </p:grpSpPr>
                  <p:sp>
                    <p:nvSpPr>
                      <p:cNvPr id="50230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  <p:sp>
                    <p:nvSpPr>
                      <p:cNvPr id="50231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</p:grpSp>
                <p:grpSp>
                  <p:nvGrpSpPr>
                    <p:cNvPr id="50227" name="Group 196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687" y="-1"/>
                      <a:ext cx="56" cy="1429"/>
                      <a:chExt cx="56" cy="1429"/>
                    </a:xfrm>
                  </p:grpSpPr>
                  <p:sp>
                    <p:nvSpPr>
                      <p:cNvPr id="50228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  <p:sp>
                    <p:nvSpPr>
                      <p:cNvPr id="25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50219" name="Group 199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2" y="9"/>
                    <a:ext cx="2219" cy="2202"/>
                    <a:chExt cx="1429" cy="1429"/>
                  </a:xfrm>
                </p:grpSpPr>
                <p:grpSp>
                  <p:nvGrpSpPr>
                    <p:cNvPr id="26" name="Group 20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86" y="0"/>
                      <a:ext cx="56" cy="1429"/>
                      <a:chExt cx="56" cy="1429"/>
                    </a:xfrm>
                  </p:grpSpPr>
                  <p:sp>
                    <p:nvSpPr>
                      <p:cNvPr id="50224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  <p:sp>
                    <p:nvSpPr>
                      <p:cNvPr id="50225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</p:grpSp>
                <p:grpSp>
                  <p:nvGrpSpPr>
                    <p:cNvPr id="50221" name="Group 203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687" y="-1"/>
                      <a:ext cx="56" cy="1429"/>
                      <a:chExt cx="56" cy="1429"/>
                    </a:xfrm>
                  </p:grpSpPr>
                  <p:sp>
                    <p:nvSpPr>
                      <p:cNvPr id="50222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  <p:sp>
                    <p:nvSpPr>
                      <p:cNvPr id="27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charset="0" panose="020b0604020202020204" pitchFamily="34" typeface="Arial"/>
                          <a:buChar char="•"/>
                          <a:defRPr sz="28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1pPr>
                        <a:lvl2pPr indent="-285750" marL="7429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4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2pPr>
                        <a:lvl3pPr indent="-228600" marL="1143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 sz="2000"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3pPr>
                        <a:lvl4pPr indent="-228600" marL="1600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4pPr>
                        <a:lvl5pPr indent="-228600" marL="20574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5pPr>
                        <a:lvl6pPr eaLnBrk="0" fontAlgn="base" hangingPunct="0" indent="-228600" marL="2514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6pPr>
                        <a:lvl7pPr eaLnBrk="0" fontAlgn="base" hangingPunct="0" indent="-228600" marL="29718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7pPr>
                        <a:lvl8pPr eaLnBrk="0" fontAlgn="base" hangingPunct="0" indent="-228600" marL="34290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8pPr>
                        <a:lvl9pPr eaLnBrk="0" fontAlgn="base" hangingPunct="0" indent="-228600" marL="38862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charset="0" panose="020b0604020202020204" pitchFamily="34" typeface="Arial"/>
                          <a:buChar char="•"/>
                          <a:defRPr>
                            <a:solidFill>
                              <a:schemeClr val="tx1"/>
                            </a:solidFill>
                            <a:latin charset="-122" panose="02000000000000000000" pitchFamily="2" typeface="方正兰亭黑_GBK"/>
                            <a:ea charset="-122" panose="02000000000000000000" pitchFamily="2" typeface="方正兰亭黑_GBK"/>
                            <a:sym charset="0" panose="020f0502020204030204" pitchFamily="34" typeface="Calibri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charset="0" panose="020b0604020202020204" pitchFamily="34" typeface="Arial"/>
                          <a:buNone/>
                        </a:pPr>
                        <a:endParaRPr altLang="zh-CN" lang="zh-CN" sz="1800">
                          <a:latin charset="0" panose="020b0604020202020204" pitchFamily="34" typeface="Arial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5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6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32"/>
                                        <p:tgtEl>
                                          <p:spTgt spid="5034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250" fill="hold" id="34"/>
                                        <p:tgtEl>
                                          <p:spTgt spid="5034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2000" id="36"/>
                                        <p:tgtEl>
                                          <p:spTgt spid="5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850" fill="hold" id="56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50" fill="hold" id="57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60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1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64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5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950" fill="hold" id="68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50" fill="hold" id="69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" presetSubtype="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2" presetSubtype="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84"/>
                                        <p:tgtEl>
                                          <p:spTgt spid="5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5"/>
                                        <p:tgtEl>
                                          <p:spTgt spid="5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2" presetSubtype="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5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5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5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7"/>
                                        <p:tgtEl>
                                          <p:spTgt spid="5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50" fill="hold" id="100"/>
                                        <p:tgtEl>
                                          <p:spTgt spid="5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50" fill="hold" id="101"/>
                                        <p:tgtEl>
                                          <p:spTgt spid="5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850" fill="hold" id="108"/>
                                        <p:tgtEl>
                                          <p:spTgt spid="5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50" fill="hold" id="109"/>
                                        <p:tgtEl>
                                          <p:spTgt spid="5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50" fill="hold" id="112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50" fill="hold" id="113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6"/>
                                        <p:tgtEl>
                                          <p:spTgt spid="5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7"/>
                                        <p:tgtEl>
                                          <p:spTgt spid="5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2" presetSubtype="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5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5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24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25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8"/>
                                        <p:tgtEl>
                                          <p:spTgt spid="50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9"/>
                                        <p:tgtEl>
                                          <p:spTgt spid="50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5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5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35" nodeType="afterEffect" presetClass="entr" presetID="16" presetSubtype="37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37"/>
                                        <p:tgtEl>
                                          <p:spTgt spid="5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181"/>
      <p:bldP grpId="0" spid="50341"/>
      <p:bldP grpId="0" spid="50342"/>
      <p:bldP grpId="0" spid="50343"/>
    </p:bldLst>
  </p:timing>
</p:sld>
</file>

<file path=ppt/slides/slide4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5FF5E2A1-A8B8-49B1-9FB9-FF698E490D14}" type="slidenum">
              <a:rPr altLang="en-US" lang="zh-CN"/>
              <a:pPr>
                <a:defRPr/>
              </a:pPr>
              <a:t>48</a:t>
            </a:fld>
          </a:p>
        </p:txBody>
      </p:sp>
      <p:sp>
        <p:nvSpPr>
          <p:cNvPr id="51202" name="Freeform 228"/>
          <p:cNvSpPr>
            <a:spLocks noChangeArrowheads="1" noEditPoints="1"/>
          </p:cNvSpPr>
          <p:nvPr/>
        </p:nvSpPr>
        <p:spPr bwMode="auto">
          <a:xfrm>
            <a:off x="5529263" y="1441450"/>
            <a:ext cx="1071562" cy="1419225"/>
          </a:xfrm>
          <a:custGeom>
            <a:gdLst>
              <a:gd fmla="*/ 2147483646 w 52" name="T0"/>
              <a:gd fmla="*/ 2147483646 h 69" name="T1"/>
              <a:gd fmla="*/ 2147483646 w 52" name="T2"/>
              <a:gd fmla="*/ 2147483646 h 69" name="T3"/>
              <a:gd fmla="*/ 2147483646 w 52" name="T4"/>
              <a:gd fmla="*/ 2147483646 h 69" name="T5"/>
              <a:gd fmla="*/ 2147483646 w 52" name="T6"/>
              <a:gd fmla="*/ 2147483646 h 69" name="T7"/>
              <a:gd fmla="*/ 2147483646 w 52" name="T8"/>
              <a:gd fmla="*/ 2147483646 h 69" name="T9"/>
              <a:gd fmla="*/ 2147483646 w 52" name="T10"/>
              <a:gd fmla="*/ 2147483646 h 69" name="T11"/>
              <a:gd fmla="*/ 2147483646 w 52" name="T12"/>
              <a:gd fmla="*/ 2147483646 h 69" name="T13"/>
              <a:gd fmla="*/ 2147483646 w 52" name="T14"/>
              <a:gd fmla="*/ 2147483646 h 69" name="T15"/>
              <a:gd fmla="*/ 2147483646 w 52" name="T16"/>
              <a:gd fmla="*/ 2147483646 h 69" name="T17"/>
              <a:gd fmla="*/ 2147483646 w 52" name="T18"/>
              <a:gd fmla="*/ 2147483646 h 69" name="T19"/>
              <a:gd fmla="*/ 2147483646 w 52" name="T20"/>
              <a:gd fmla="*/ 2147483646 h 69" name="T21"/>
              <a:gd fmla="*/ 0 w 52" name="T22"/>
              <a:gd fmla="*/ 2147483646 h 69" name="T23"/>
              <a:gd fmla="*/ 2147483646 w 52" name="T24"/>
              <a:gd fmla="*/ 2147483646 h 69" name="T25"/>
              <a:gd fmla="*/ 2147483646 w 52" name="T26"/>
              <a:gd fmla="*/ 2147483646 h 69" name="T27"/>
              <a:gd fmla="*/ 2147483646 w 52" name="T28"/>
              <a:gd fmla="*/ 2147483646 h 69" name="T29"/>
              <a:gd fmla="*/ 2147483646 w 52" name="T30"/>
              <a:gd fmla="*/ 2147483646 h 69" name="T31"/>
              <a:gd fmla="*/ 2147483646 w 52" name="T32"/>
              <a:gd fmla="*/ 2147483646 h 69" name="T33"/>
              <a:gd fmla="*/ 2147483646 w 52" name="T34"/>
              <a:gd fmla="*/ 2147483646 h 69" name="T35"/>
              <a:gd fmla="*/ 2147483646 w 52" name="T36"/>
              <a:gd fmla="*/ 2147483646 h 69" name="T37"/>
              <a:gd fmla="*/ 2147483646 w 52" name="T38"/>
              <a:gd fmla="*/ 2147483646 h 69" name="T39"/>
              <a:gd fmla="*/ 2147483646 w 52" name="T40"/>
              <a:gd fmla="*/ 2147483646 h 69" name="T41"/>
              <a:gd fmla="*/ 2147483646 w 52" name="T42"/>
              <a:gd fmla="*/ 2147483646 h 69" name="T43"/>
              <a:gd fmla="*/ 2147483646 w 52" name="T44"/>
              <a:gd fmla="*/ 2147483646 h 69" name="T45"/>
              <a:gd fmla="*/ 2147483646 w 52" name="T46"/>
              <a:gd fmla="*/ 2147483646 h 69" name="T47"/>
              <a:gd fmla="*/ 2147483646 w 52" name="T48"/>
              <a:gd fmla="*/ 2147483646 h 69" name="T49"/>
              <a:gd fmla="*/ 2147483646 w 52" name="T50"/>
              <a:gd fmla="*/ 2147483646 h 69" name="T51"/>
              <a:gd fmla="*/ 2147483646 w 52" name="T52"/>
              <a:gd fmla="*/ 2147483646 h 69" name="T53"/>
              <a:gd fmla="*/ 2147483646 w 52" name="T54"/>
              <a:gd fmla="*/ 2147483646 h 69" name="T55"/>
              <a:gd fmla="*/ 2147483646 w 52" name="T56"/>
              <a:gd fmla="*/ 2147483646 h 69" name="T57"/>
              <a:gd fmla="*/ 2147483646 w 52" name="T58"/>
              <a:gd fmla="*/ 2147483646 h 69" name="T59"/>
              <a:gd fmla="*/ 2147483646 w 52" name="T60"/>
              <a:gd fmla="*/ 2147483646 h 69" name="T61"/>
              <a:gd fmla="*/ 2147483646 w 52" name="T62"/>
              <a:gd fmla="*/ 2147483646 h 69" name="T63"/>
              <a:gd fmla="*/ 2147483646 w 52" name="T64"/>
              <a:gd fmla="*/ 0 h 69" name="T65"/>
              <a:gd fmla="*/ 2147483646 w 52" name="T66"/>
              <a:gd fmla="*/ 2147483646 h 69" name="T67"/>
              <a:gd fmla="*/ 2147483646 w 52" name="T68"/>
              <a:gd fmla="*/ 2147483646 h 69" name="T69"/>
              <a:gd fmla="*/ 2147483646 w 52" name="T70"/>
              <a:gd fmla="*/ 2147483646 h 69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52" name="T108"/>
              <a:gd fmla="*/ 0 h 69" name="T109"/>
              <a:gd fmla="*/ 52 w 52" name="T110"/>
              <a:gd fmla="*/ 69 h 69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69" w="52">
                <a:moveTo>
                  <a:pt x="38" y="53"/>
                </a:moveTo>
                <a:cubicBezTo>
                  <a:pt x="37" y="51"/>
                  <a:pt x="34" y="50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0" y="52"/>
                  <a:pt x="28" y="51"/>
                  <a:pt x="27" y="4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7"/>
                  <a:pt x="14" y="24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8" y="22"/>
                  <a:pt x="19" y="19"/>
                  <a:pt x="18" y="1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4"/>
                  <a:pt x="8" y="4"/>
                  <a:pt x="7" y="6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6"/>
                  <a:pt x="0" y="19"/>
                  <a:pt x="0" y="21"/>
                </a:cubicBezTo>
                <a:cubicBezTo>
                  <a:pt x="0" y="21"/>
                  <a:pt x="1" y="28"/>
                  <a:pt x="11" y="45"/>
                </a:cubicBezTo>
                <a:cubicBezTo>
                  <a:pt x="20" y="61"/>
                  <a:pt x="26" y="66"/>
                  <a:pt x="26" y="66"/>
                </a:cubicBezTo>
                <a:cubicBezTo>
                  <a:pt x="27" y="68"/>
                  <a:pt x="30" y="69"/>
                  <a:pt x="3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4" y="68"/>
                  <a:pt x="45" y="66"/>
                  <a:pt x="44" y="64"/>
                </a:cubicBezTo>
                <a:lnTo>
                  <a:pt x="38" y="53"/>
                </a:lnTo>
                <a:close/>
                <a:moveTo>
                  <a:pt x="52" y="62"/>
                </a:moveTo>
                <a:cubicBezTo>
                  <a:pt x="44" y="49"/>
                  <a:pt x="44" y="49"/>
                  <a:pt x="44" y="49"/>
                </a:cubicBezTo>
                <a:cubicBezTo>
                  <a:pt x="44" y="48"/>
                  <a:pt x="43" y="47"/>
                  <a:pt x="4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9" y="50"/>
                  <a:pt x="39" y="51"/>
                </a:cubicBezTo>
                <a:cubicBezTo>
                  <a:pt x="47" y="64"/>
                  <a:pt x="47" y="64"/>
                  <a:pt x="47" y="64"/>
                </a:cubicBezTo>
                <a:cubicBezTo>
                  <a:pt x="48" y="65"/>
                  <a:pt x="49" y="65"/>
                  <a:pt x="50" y="65"/>
                </a:cubicBezTo>
                <a:cubicBezTo>
                  <a:pt x="51" y="64"/>
                  <a:pt x="51" y="64"/>
                  <a:pt x="51" y="64"/>
                </a:cubicBezTo>
                <a:cubicBezTo>
                  <a:pt x="52" y="64"/>
                  <a:pt x="52" y="62"/>
                  <a:pt x="52" y="62"/>
                </a:cubicBezTo>
                <a:close/>
                <a:moveTo>
                  <a:pt x="20" y="17"/>
                </a:moveTo>
                <a:cubicBezTo>
                  <a:pt x="21" y="18"/>
                  <a:pt x="22" y="18"/>
                  <a:pt x="23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5"/>
                  <a:pt x="25" y="14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6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2" y="3"/>
                  <a:pt x="13" y="4"/>
                </a:cubicBezTo>
                <a:lnTo>
                  <a:pt x="2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20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5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A5A5A5"/>
                </a:solidFill>
                <a:latin charset="0" panose="020b0604020202020204" pitchFamily="34" typeface="Arial"/>
                <a:ea charset="-127" panose="020b0600000101010101" pitchFamily="34" typeface="Dotum"/>
                <a:sym charset="0" panose="020b0604020202020204" pitchFamily="34" typeface="Arial"/>
              </a:rPr>
              <a:t>PART  05</a:t>
            </a:r>
          </a:p>
        </p:txBody>
      </p:sp>
      <p:sp>
        <p:nvSpPr>
          <p:cNvPr id="51204" name="文本框 8"/>
          <p:cNvSpPr>
            <a:spLocks noChangeArrowheads="1"/>
          </p:cNvSpPr>
          <p:nvPr/>
        </p:nvSpPr>
        <p:spPr bwMode="auto">
          <a:xfrm>
            <a:off x="4189413" y="3359150"/>
            <a:ext cx="3813175" cy="91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5400">
                <a:solidFill>
                  <a:schemeClr val="bg1"/>
                </a:solidFill>
                <a:sym charset="-122" panose="02000000000000000000" pitchFamily="2" typeface="方正兰亭黑_GBK"/>
              </a:rPr>
              <a:t>联系我们</a:t>
            </a:r>
          </a:p>
        </p:txBody>
      </p:sp>
      <p:sp>
        <p:nvSpPr>
          <p:cNvPr id="51205" name="矩形 51"/>
          <p:cNvSpPr>
            <a:spLocks noChangeArrowheads="1"/>
          </p:cNvSpPr>
          <p:nvPr/>
        </p:nvSpPr>
        <p:spPr bwMode="auto">
          <a:xfrm>
            <a:off x="4416425" y="4398963"/>
            <a:ext cx="3382963" cy="51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7F7F7F"/>
                </a:solidFill>
                <a:latin charset="0" pitchFamily="2" typeface="AvantGarde LT Book"/>
                <a:sym charset="0" panose="020b0604020202020204" pitchFamily="34" typeface="Arial"/>
              </a:rPr>
              <a:t>Contact Us</a:t>
            </a:r>
          </a:p>
        </p:txBody>
      </p:sp>
      <p:sp>
        <p:nvSpPr>
          <p:cNvPr id="51206" name="直接连接符 23"/>
          <p:cNvSpPr>
            <a:spLocks noChangeShapeType="1"/>
          </p:cNvSpPr>
          <p:nvPr/>
        </p:nvSpPr>
        <p:spPr bwMode="auto">
          <a:xfrm>
            <a:off x="4786313" y="4362450"/>
            <a:ext cx="2620962" cy="0"/>
          </a:xfrm>
          <a:prstGeom prst="line">
            <a:avLst/>
          </a:prstGeom>
          <a:noFill/>
          <a:ln w="19050">
            <a:solidFill>
              <a:srgbClr val="D8D8D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dur="500" id="9" tmFilter="0, 0; .2, .5; .8, .5; 1, 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51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8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2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1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6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202"/>
      <p:bldP grpId="1" spid="51202"/>
      <p:bldP grpId="0" spid="51203"/>
      <p:bldP grpId="0" spid="51204"/>
      <p:bldP grpId="0" spid="51205"/>
      <p:bldP grpId="0" spid="51206"/>
    </p:bldLst>
  </p:timing>
</p:sld>
</file>

<file path=ppt/slides/slide4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09F80CA0-58AD-4A33-8ADA-DE02B704C882}" type="slidenum">
              <a:rPr altLang="en-US" lang="zh-CN"/>
              <a:pPr>
                <a:defRPr/>
              </a:pPr>
              <a:t>49</a:t>
            </a:fld>
          </a:p>
        </p:txBody>
      </p:sp>
      <p:sp>
        <p:nvSpPr>
          <p:cNvPr id="5222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2228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4586288" y="3951288"/>
            <a:ext cx="7605712" cy="1022350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2229" name="Text Box 24"/>
          <p:cNvSpPr>
            <a:spLocks noChangeArrowheads="1"/>
          </p:cNvSpPr>
          <p:nvPr/>
        </p:nvSpPr>
        <p:spPr bwMode="auto">
          <a:xfrm>
            <a:off x="4518025" y="2311400"/>
            <a:ext cx="6121400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F2F2F2"/>
                </a:solidFill>
                <a:sym charset="-122" panose="02000000000000000000" pitchFamily="2" typeface="方正兰亭黑_GBK"/>
              </a:rPr>
              <a:t>地址：在此录入上述图表的描述说明，在此录入上述图表的描述说明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F2F2F2"/>
                </a:solidFill>
                <a:sym charset="-122" panose="02000000000000000000" pitchFamily="2" typeface="方正兰亭黑_GBK"/>
              </a:rPr>
              <a:t>ADD:HOUSE# 01, SUITE A, ROAD# 123, SHANGHAI, CHINA, 200000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F2F2F2"/>
                </a:solidFill>
                <a:sym charset="-122" panose="02000000000000000000" pitchFamily="2" typeface="方正兰亭黑_GBK"/>
              </a:rPr>
              <a:t>PHONE: +123 456 7890 FAX: +123 456 7890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F2F2F2"/>
                </a:solidFill>
                <a:sym charset="-122" panose="02000000000000000000" pitchFamily="2" typeface="方正兰亭黑_GBK"/>
              </a:rPr>
              <a:t>EMAIL: EMAILID@DOMAIN.COM </a:t>
            </a:r>
          </a:p>
        </p:txBody>
      </p:sp>
      <p:sp>
        <p:nvSpPr>
          <p:cNvPr id="52230" name="矩形 26"/>
          <p:cNvSpPr>
            <a:spLocks noChangeArrowheads="1"/>
          </p:cNvSpPr>
          <p:nvPr/>
        </p:nvSpPr>
        <p:spPr bwMode="auto">
          <a:xfrm>
            <a:off x="4854575" y="4233863"/>
            <a:ext cx="1552575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52231" name="矩形 47"/>
          <p:cNvSpPr>
            <a:spLocks noChangeArrowheads="1"/>
          </p:cNvSpPr>
          <p:nvPr/>
        </p:nvSpPr>
        <p:spPr bwMode="auto">
          <a:xfrm>
            <a:off x="6843714" y="4041775"/>
            <a:ext cx="3959225" cy="7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52232" name="矩形 3"/>
          <p:cNvSpPr>
            <a:spLocks noChangeArrowheads="1"/>
          </p:cNvSpPr>
          <p:nvPr/>
        </p:nvSpPr>
        <p:spPr bwMode="auto">
          <a:xfrm>
            <a:off x="4814888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F2F2F2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联系我们</a:t>
            </a:r>
          </a:p>
        </p:txBody>
      </p:sp>
      <p:sp>
        <p:nvSpPr>
          <p:cNvPr id="52233" name="文本框 37"/>
          <p:cNvSpPr>
            <a:spLocks noChangeArrowheads="1"/>
          </p:cNvSpPr>
          <p:nvPr/>
        </p:nvSpPr>
        <p:spPr bwMode="auto">
          <a:xfrm>
            <a:off x="67024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2F2F2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Contact Us</a:t>
            </a:r>
          </a:p>
        </p:txBody>
      </p:sp>
      <p:grpSp>
        <p:nvGrpSpPr>
          <p:cNvPr id="52234" name="Group 10"/>
          <p:cNvGrpSpPr/>
          <p:nvPr/>
        </p:nvGrpSpPr>
        <p:grpSpPr>
          <a:xfrm>
            <a:off x="4268788" y="619125"/>
            <a:ext cx="263525" cy="393700"/>
            <a:chExt cx="213756" cy="427512"/>
          </a:xfrm>
        </p:grpSpPr>
        <p:sp>
          <p:nvSpPr>
            <p:cNvPr id="3" name="直接连接符 2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2F2F2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239" name="直接连接符 3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2F2F2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pic>
        <p:nvPicPr>
          <p:cNvPr descr="C:/Users/lenovo/Pictures/0.jpg0" id="52237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65275" y="2335213"/>
            <a:ext cx="270668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Line 13"/>
          <p:cNvSpPr>
            <a:spLocks noChangeShapeType="1"/>
          </p:cNvSpPr>
          <p:nvPr/>
        </p:nvSpPr>
        <p:spPr bwMode="auto">
          <a:xfrm>
            <a:off x="6453188" y="4114800"/>
            <a:ext cx="1587" cy="695325"/>
          </a:xfrm>
          <a:prstGeom prst="line">
            <a:avLst/>
          </a:prstGeom>
          <a:noFill/>
          <a:ln w="6350">
            <a:solidFill>
              <a:srgbClr val="F2F2F2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1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5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5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5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grpId="0" id="3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4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5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9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3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2229"/>
      <p:bldP grpId="0" spid="52230"/>
      <p:bldP grpId="0" spid="52231"/>
      <p:bldP grpId="0" spid="52232"/>
      <p:bldP grpId="0" spid="52233"/>
      <p:bldP grpId="0" spid="5223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51C58710-270B-46D3-9138-479B3AFC6923}" type="slidenum">
              <a:rPr altLang="en-US" lang="zh-CN"/>
              <a:pPr>
                <a:defRPr/>
              </a:pPr>
              <a:t>5</a:t>
            </a:fld>
          </a:p>
        </p:txBody>
      </p:sp>
      <p:sp>
        <p:nvSpPr>
          <p:cNvPr id="717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7172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906963" y="2230438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详细描述</a:t>
            </a:r>
          </a:p>
        </p:txBody>
      </p:sp>
      <p:sp>
        <p:nvSpPr>
          <p:cNvPr id="7173" name="矩形 3"/>
          <p:cNvSpPr>
            <a:spLocks noChangeArrowheads="1"/>
          </p:cNvSpPr>
          <p:nvPr/>
        </p:nvSpPr>
        <p:spPr bwMode="auto">
          <a:xfrm>
            <a:off x="4816475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公司概述</a:t>
            </a:r>
          </a:p>
        </p:txBody>
      </p:sp>
      <p:grpSp>
        <p:nvGrpSpPr>
          <p:cNvPr id="7174" name="Group 6"/>
          <p:cNvGrpSpPr/>
          <p:nvPr/>
        </p:nvGrpSpPr>
        <p:grpSpPr>
          <a:xfrm>
            <a:off x="4259263" y="619125"/>
            <a:ext cx="263525" cy="393700"/>
            <a:chExt cx="213756" cy="427512"/>
          </a:xfrm>
        </p:grpSpPr>
        <p:sp>
          <p:nvSpPr>
            <p:cNvPr id="3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0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7177" name="矩形 47"/>
          <p:cNvSpPr>
            <a:spLocks noChangeArrowheads="1"/>
          </p:cNvSpPr>
          <p:nvPr/>
        </p:nvSpPr>
        <p:spPr bwMode="auto">
          <a:xfrm>
            <a:off x="1336675" y="1330325"/>
            <a:ext cx="9578975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有家（中国）行业有限公司是一家专注于某某产品及服务的综合性公司，在行业内拥有领先地位。在此录入上述图表的综合描述说明，在此录入上述图表的综合描述说明。在此录入上述图表的综合描述说明。</a:t>
            </a:r>
          </a:p>
        </p:txBody>
      </p:sp>
      <p:sp>
        <p:nvSpPr>
          <p:cNvPr id="7178" name="Rectangle 42"/>
          <p:cNvSpPr>
            <a:spLocks noChangeArrowheads="1"/>
          </p:cNvSpPr>
          <p:nvPr/>
        </p:nvSpPr>
        <p:spPr bwMode="auto">
          <a:xfrm>
            <a:off x="1416050" y="2252663"/>
            <a:ext cx="3136900" cy="3589337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7179" name="矩形 47"/>
          <p:cNvSpPr>
            <a:spLocks noChangeArrowheads="1"/>
          </p:cNvSpPr>
          <p:nvPr/>
        </p:nvSpPr>
        <p:spPr bwMode="auto">
          <a:xfrm>
            <a:off x="4919662" y="2752725"/>
            <a:ext cx="2071687" cy="32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右键点击图片选择设置图片格式可直接替换图片。您可以点击文字框输入您的描述说明，或者通过复制粘贴，在此录入您的描述说明。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7180" name="Group 12"/>
          <p:cNvGrpSpPr/>
          <p:nvPr/>
        </p:nvGrpSpPr>
        <p:grpSpPr>
          <a:xfrm>
            <a:off x="7423150" y="4968875"/>
            <a:ext cx="793750" cy="796925"/>
            <a:chExt cx="792885" cy="797434"/>
          </a:xfrm>
        </p:grpSpPr>
        <p:sp>
          <p:nvSpPr>
            <p:cNvPr id="7193" name="Oval 10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88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grpSp>
          <p:nvGrpSpPr>
            <p:cNvPr id="7194" name="Group 14"/>
            <p:cNvGrpSpPr/>
            <p:nvPr/>
          </p:nvGrpSpPr>
          <p:grpSpPr>
            <a:xfrm>
              <a:off x="219119" y="227439"/>
              <a:ext cx="354646" cy="342557"/>
              <a:chExt cx="439257" cy="424283"/>
            </a:xfrm>
          </p:grpSpPr>
          <p:sp>
            <p:nvSpPr>
              <p:cNvPr id="7195" name="Rectangle 18"/>
              <p:cNvSpPr>
                <a:spLocks noChangeArrowheads="1"/>
              </p:cNvSpPr>
              <p:nvPr/>
            </p:nvSpPr>
            <p:spPr bwMode="auto">
              <a:xfrm>
                <a:off x="157234" y="169713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7196" name="Rectangle 19"/>
              <p:cNvSpPr>
                <a:spLocks noChangeArrowheads="1"/>
              </p:cNvSpPr>
              <p:nvPr/>
            </p:nvSpPr>
            <p:spPr bwMode="auto">
              <a:xfrm>
                <a:off x="23210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4" name="Rectangle 20"/>
              <p:cNvSpPr>
                <a:spLocks noChangeArrowheads="1"/>
              </p:cNvSpPr>
              <p:nvPr/>
            </p:nvSpPr>
            <p:spPr bwMode="auto">
              <a:xfrm>
                <a:off x="30947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7198" name="Rectangle 21"/>
              <p:cNvSpPr>
                <a:spLocks noChangeArrowheads="1"/>
              </p:cNvSpPr>
              <p:nvPr/>
            </p:nvSpPr>
            <p:spPr bwMode="auto">
              <a:xfrm>
                <a:off x="157234" y="237099"/>
                <a:ext cx="47421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7199" name="Rectangle 22"/>
              <p:cNvSpPr>
                <a:spLocks noChangeArrowheads="1"/>
              </p:cNvSpPr>
              <p:nvPr/>
            </p:nvSpPr>
            <p:spPr bwMode="auto">
              <a:xfrm>
                <a:off x="23210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5" name="Rectangle 23"/>
              <p:cNvSpPr>
                <a:spLocks noChangeArrowheads="1"/>
              </p:cNvSpPr>
              <p:nvPr/>
            </p:nvSpPr>
            <p:spPr bwMode="auto">
              <a:xfrm>
                <a:off x="30947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6" name="Rectangle 24"/>
              <p:cNvSpPr>
                <a:spLocks noChangeArrowheads="1"/>
              </p:cNvSpPr>
              <p:nvPr/>
            </p:nvSpPr>
            <p:spPr bwMode="auto">
              <a:xfrm>
                <a:off x="157234" y="309477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7" name="Rectangle 25"/>
              <p:cNvSpPr>
                <a:spLocks noChangeArrowheads="1"/>
              </p:cNvSpPr>
              <p:nvPr/>
            </p:nvSpPr>
            <p:spPr bwMode="auto">
              <a:xfrm>
                <a:off x="79865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8" name="Rectangle 26"/>
              <p:cNvSpPr>
                <a:spLocks noChangeArrowheads="1"/>
              </p:cNvSpPr>
              <p:nvPr/>
            </p:nvSpPr>
            <p:spPr bwMode="auto">
              <a:xfrm>
                <a:off x="79865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9" name="Rectangle 27"/>
              <p:cNvSpPr>
                <a:spLocks noChangeArrowheads="1"/>
              </p:cNvSpPr>
              <p:nvPr/>
            </p:nvSpPr>
            <p:spPr bwMode="auto">
              <a:xfrm>
                <a:off x="23210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10" name="Rectangle 28"/>
              <p:cNvSpPr>
                <a:spLocks noChangeArrowheads="1"/>
              </p:cNvSpPr>
              <p:nvPr/>
            </p:nvSpPr>
            <p:spPr bwMode="auto">
              <a:xfrm>
                <a:off x="30947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11" name="Freeform 29"/>
              <p:cNvSpPr>
                <a:spLocks noChangeArrowheads="1" noEditPoints="1"/>
              </p:cNvSpPr>
              <p:nvPr/>
            </p:nvSpPr>
            <p:spPr bwMode="auto">
              <a:xfrm>
                <a:off x="0" y="29950"/>
                <a:ext cx="439257" cy="394333"/>
              </a:xfrm>
              <a:custGeom>
                <a:gdLst>
                  <a:gd fmla="*/ 2147483646 w 176" name="T0"/>
                  <a:gd fmla="*/ 0 h 158" name="T1"/>
                  <a:gd fmla="*/ 2147483646 w 176" name="T2"/>
                  <a:gd fmla="*/ 0 h 158" name="T3"/>
                  <a:gd fmla="*/ 2147483646 w 176" name="T4"/>
                  <a:gd fmla="*/ 2147483646 h 158" name="T5"/>
                  <a:gd fmla="*/ 2147483646 w 176" name="T6"/>
                  <a:gd fmla="*/ 2147483646 h 158" name="T7"/>
                  <a:gd fmla="*/ 2147483646 w 176" name="T8"/>
                  <a:gd fmla="*/ 0 h 158" name="T9"/>
                  <a:gd fmla="*/ 2147483646 w 176" name="T10"/>
                  <a:gd fmla="*/ 0 h 158" name="T11"/>
                  <a:gd fmla="*/ 2147483646 w 176" name="T12"/>
                  <a:gd fmla="*/ 2147483646 h 158" name="T13"/>
                  <a:gd fmla="*/ 2147483646 w 176" name="T14"/>
                  <a:gd fmla="*/ 2147483646 h 158" name="T15"/>
                  <a:gd fmla="*/ 2147483646 w 176" name="T16"/>
                  <a:gd fmla="*/ 0 h 158" name="T17"/>
                  <a:gd fmla="*/ 0 w 176" name="T18"/>
                  <a:gd fmla="*/ 0 h 158" name="T19"/>
                  <a:gd fmla="*/ 0 w 176" name="T20"/>
                  <a:gd fmla="*/ 2147483646 h 158" name="T21"/>
                  <a:gd fmla="*/ 2147483646 w 176" name="T22"/>
                  <a:gd fmla="*/ 2147483646 h 158" name="T23"/>
                  <a:gd fmla="*/ 2147483646 w 176" name="T24"/>
                  <a:gd fmla="*/ 2147483646 h 158" name="T25"/>
                  <a:gd fmla="*/ 2147483646 w 176" name="T26"/>
                  <a:gd fmla="*/ 2147483646 h 158" name="T27"/>
                  <a:gd fmla="*/ 2147483646 w 176" name="T28"/>
                  <a:gd fmla="*/ 0 h 158" name="T29"/>
                  <a:gd fmla="*/ 2147483646 w 176" name="T30"/>
                  <a:gd fmla="*/ 2147483646 h 158" name="T31"/>
                  <a:gd fmla="*/ 2147483646 w 176" name="T32"/>
                  <a:gd fmla="*/ 2147483646 h 158" name="T33"/>
                  <a:gd fmla="*/ 2147483646 w 176" name="T34"/>
                  <a:gd fmla="*/ 2147483646 h 158" name="T35"/>
                  <a:gd fmla="*/ 2147483646 w 176" name="T36"/>
                  <a:gd fmla="*/ 2147483646 h 158" name="T37"/>
                  <a:gd fmla="*/ 2147483646 w 176" name="T38"/>
                  <a:gd fmla="*/ 2147483646 h 158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w 176" name="T60"/>
                  <a:gd fmla="*/ 0 h 158" name="T61"/>
                  <a:gd fmla="*/ 176 w 176" name="T62"/>
                  <a:gd fmla="*/ 158 h 158" name="T63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T63" l="T60" r="T62" t="T61"/>
                <a:pathLst>
                  <a:path h="158" w="176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207" name="Rectangle 30"/>
              <p:cNvSpPr>
                <a:spLocks noChangeArrowheads="1"/>
              </p:cNvSpPr>
              <p:nvPr/>
            </p:nvSpPr>
            <p:spPr bwMode="auto">
              <a:xfrm>
                <a:off x="82360" y="0"/>
                <a:ext cx="37438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7208" name="Rectangle 31"/>
              <p:cNvSpPr>
                <a:spLocks noChangeArrowheads="1"/>
              </p:cNvSpPr>
              <p:nvPr/>
            </p:nvSpPr>
            <p:spPr bwMode="auto">
              <a:xfrm>
                <a:off x="329443" y="0"/>
                <a:ext cx="34941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latin charset="0" panose="020f0502020204030204" pitchFamily="34" typeface="Calibri"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7197" name="Group 29"/>
          <p:cNvGrpSpPr/>
          <p:nvPr/>
        </p:nvGrpSpPr>
        <p:grpSpPr>
          <a:xfrm>
            <a:off x="7423150" y="2371725"/>
            <a:ext cx="793750" cy="798513"/>
            <a:chExt cx="792885" cy="797434"/>
          </a:xfrm>
        </p:grpSpPr>
        <p:sp>
          <p:nvSpPr>
            <p:cNvPr id="7191" name="Oval 6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88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7192" name="Freeform 35"/>
            <p:cNvSpPr>
              <a:spLocks noChangeArrowheads="1" noEditPoints="1"/>
            </p:cNvSpPr>
            <p:nvPr/>
          </p:nvSpPr>
          <p:spPr bwMode="auto">
            <a:xfrm>
              <a:off x="185871" y="256657"/>
              <a:ext cx="421143" cy="284121"/>
            </a:xfrm>
            <a:custGeom>
              <a:gdLst>
                <a:gd fmla="*/ 2147483646 w 157" name="T0"/>
                <a:gd fmla="*/ 2147483646 h 106" name="T1"/>
                <a:gd fmla="*/ 2147483646 w 157" name="T2"/>
                <a:gd fmla="*/ 2147483646 h 106" name="T3"/>
                <a:gd fmla="*/ 2147483646 w 157" name="T4"/>
                <a:gd fmla="*/ 0 h 106" name="T5"/>
                <a:gd fmla="*/ 2147483646 w 157" name="T6"/>
                <a:gd fmla="*/ 2147483646 h 106" name="T7"/>
                <a:gd fmla="*/ 2147483646 w 157" name="T8"/>
                <a:gd fmla="*/ 2147483646 h 106" name="T9"/>
                <a:gd fmla="*/ 2147483646 w 157" name="T10"/>
                <a:gd fmla="*/ 2147483646 h 106" name="T11"/>
                <a:gd fmla="*/ 2147483646 w 157" name="T12"/>
                <a:gd fmla="*/ 2147483646 h 106" name="T13"/>
                <a:gd fmla="*/ 0 w 157" name="T14"/>
                <a:gd fmla="*/ 2147483646 h 106" name="T15"/>
                <a:gd fmla="*/ 2147483646 w 157" name="T16"/>
                <a:gd fmla="*/ 2147483646 h 106" name="T17"/>
                <a:gd fmla="*/ 2147483646 w 157" name="T18"/>
                <a:gd fmla="*/ 2147483646 h 106" name="T19"/>
                <a:gd fmla="*/ 2147483646 w 157" name="T20"/>
                <a:gd fmla="*/ 2147483646 h 106" name="T21"/>
                <a:gd fmla="*/ 2147483646 w 157" name="T22"/>
                <a:gd fmla="*/ 2147483646 h 106" name="T23"/>
                <a:gd fmla="*/ 2147483646 w 157" name="T24"/>
                <a:gd fmla="*/ 2147483646 h 106" name="T25"/>
                <a:gd fmla="*/ 2147483646 w 157" name="T26"/>
                <a:gd fmla="*/ 2147483646 h 106" name="T27"/>
                <a:gd fmla="*/ 2147483646 w 157" name="T28"/>
                <a:gd fmla="*/ 2147483646 h 106" name="T29"/>
                <a:gd fmla="*/ 2147483646 w 157" name="T30"/>
                <a:gd fmla="*/ 2147483646 h 106" name="T31"/>
                <a:gd fmla="*/ 2147483646 w 157" name="T32"/>
                <a:gd fmla="*/ 2147483646 h 106" name="T33"/>
                <a:gd fmla="*/ 2147483646 w 157" name="T34"/>
                <a:gd fmla="*/ 2147483646 h 106" name="T35"/>
                <a:gd fmla="*/ 2147483646 w 157" name="T36"/>
                <a:gd fmla="*/ 2147483646 h 106" name="T37"/>
                <a:gd fmla="*/ 2147483646 w 157" name="T38"/>
                <a:gd fmla="*/ 2147483646 h 106" name="T39"/>
                <a:gd fmla="*/ 2147483646 w 157" name="T40"/>
                <a:gd fmla="*/ 2147483646 h 106" name="T41"/>
                <a:gd fmla="*/ 2147483646 w 157" name="T42"/>
                <a:gd fmla="*/ 2147483646 h 106" name="T43"/>
                <a:gd fmla="*/ 2147483646 w 157" name="T44"/>
                <a:gd fmla="*/ 2147483646 h 106" name="T45"/>
                <a:gd fmla="*/ 2147483646 w 157" name="T46"/>
                <a:gd fmla="*/ 2147483646 h 106" name="T47"/>
                <a:gd fmla="*/ 2147483646 w 157" name="T48"/>
                <a:gd fmla="*/ 2147483646 h 106" name="T49"/>
                <a:gd fmla="*/ 2147483646 w 157" name="T50"/>
                <a:gd fmla="*/ 2147483646 h 106" name="T51"/>
                <a:gd fmla="*/ 2147483646 w 157" name="T52"/>
                <a:gd fmla="*/ 2147483646 h 106" name="T53"/>
                <a:gd fmla="*/ 2147483646 w 157" name="T54"/>
                <a:gd fmla="*/ 2147483646 h 106" name="T55"/>
                <a:gd fmla="*/ 2147483646 w 157" name="T56"/>
                <a:gd fmla="*/ 2147483646 h 106" name="T57"/>
                <a:gd fmla="*/ 2147483646 w 157" name="T58"/>
                <a:gd fmla="*/ 2147483646 h 106" name="T59"/>
                <a:gd fmla="*/ 2147483646 w 157" name="T60"/>
                <a:gd fmla="*/ 2147483646 h 106" name="T61"/>
                <a:gd fmla="*/ 2147483646 w 157" name="T62"/>
                <a:gd fmla="*/ 2147483646 h 106" name="T63"/>
                <a:gd fmla="*/ 2147483646 w 157" name="T64"/>
                <a:gd fmla="*/ 2147483646 h 106" name="T65"/>
                <a:gd fmla="*/ 2147483646 w 157" name="T66"/>
                <a:gd fmla="*/ 2147483646 h 106" name="T67"/>
                <a:gd fmla="*/ 2147483646 w 157" name="T68"/>
                <a:gd fmla="*/ 2147483646 h 106" name="T69"/>
                <a:gd fmla="*/ 2147483646 w 157" name="T70"/>
                <a:gd fmla="*/ 2147483646 h 106" name="T71"/>
                <a:gd fmla="*/ 2147483646 w 157" name="T72"/>
                <a:gd fmla="*/ 2147483646 h 106" name="T73"/>
                <a:gd fmla="*/ 2147483646 w 157" name="T74"/>
                <a:gd fmla="*/ 2147483646 h 10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157" name="T114"/>
                <a:gd fmla="*/ 0 h 106" name="T115"/>
                <a:gd fmla="*/ 157 w 157" name="T116"/>
                <a:gd fmla="*/ 106 h 106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05" w="157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7200" name="矩形 67"/>
          <p:cNvSpPr>
            <a:spLocks noChangeArrowheads="1"/>
          </p:cNvSpPr>
          <p:nvPr/>
        </p:nvSpPr>
        <p:spPr bwMode="auto">
          <a:xfrm>
            <a:off x="8278814" y="2371725"/>
            <a:ext cx="237331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旗下分支机构</a:t>
            </a:r>
          </a:p>
        </p:txBody>
      </p:sp>
      <p:sp>
        <p:nvSpPr>
          <p:cNvPr id="7201" name="矩形 47"/>
          <p:cNvSpPr>
            <a:spLocks noChangeArrowheads="1"/>
          </p:cNvSpPr>
          <p:nvPr/>
        </p:nvSpPr>
        <p:spPr bwMode="auto">
          <a:xfrm>
            <a:off x="8278814" y="2740025"/>
            <a:ext cx="2513012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在此录入图表的描述说明，在此录入图表的描述说明。</a:t>
            </a:r>
          </a:p>
        </p:txBody>
      </p:sp>
      <p:sp>
        <p:nvSpPr>
          <p:cNvPr id="7202" name="矩形 69"/>
          <p:cNvSpPr>
            <a:spLocks noChangeArrowheads="1"/>
          </p:cNvSpPr>
          <p:nvPr/>
        </p:nvSpPr>
        <p:spPr bwMode="auto">
          <a:xfrm>
            <a:off x="8278814" y="3667125"/>
            <a:ext cx="237331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拥有员工数量</a:t>
            </a:r>
          </a:p>
        </p:txBody>
      </p:sp>
      <p:sp>
        <p:nvSpPr>
          <p:cNvPr id="7203" name="矩形 47"/>
          <p:cNvSpPr>
            <a:spLocks noChangeArrowheads="1"/>
          </p:cNvSpPr>
          <p:nvPr/>
        </p:nvSpPr>
        <p:spPr bwMode="auto">
          <a:xfrm>
            <a:off x="8278814" y="4037012"/>
            <a:ext cx="2513012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在此录入图表的描述说明，在此录入图表的描述说明。</a:t>
            </a:r>
          </a:p>
        </p:txBody>
      </p:sp>
      <p:sp>
        <p:nvSpPr>
          <p:cNvPr id="7204" name="矩形 71"/>
          <p:cNvSpPr>
            <a:spLocks noChangeArrowheads="1"/>
          </p:cNvSpPr>
          <p:nvPr/>
        </p:nvSpPr>
        <p:spPr bwMode="auto">
          <a:xfrm>
            <a:off x="8278814" y="4962525"/>
            <a:ext cx="2373312" cy="3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00000000000000000" pitchFamily="2" typeface="方正兰亭黑_GBK"/>
              </a:rPr>
              <a:t>产品总销售额</a:t>
            </a:r>
          </a:p>
        </p:txBody>
      </p:sp>
      <p:sp>
        <p:nvSpPr>
          <p:cNvPr id="7205" name="矩形 47"/>
          <p:cNvSpPr>
            <a:spLocks noChangeArrowheads="1"/>
          </p:cNvSpPr>
          <p:nvPr/>
        </p:nvSpPr>
        <p:spPr bwMode="auto">
          <a:xfrm>
            <a:off x="8278814" y="5318125"/>
            <a:ext cx="2513012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在此录入图表的描述说明，在此录入图表的描述说明。</a:t>
            </a:r>
          </a:p>
        </p:txBody>
      </p:sp>
      <p:grpSp>
        <p:nvGrpSpPr>
          <p:cNvPr id="7206" name="Group 38"/>
          <p:cNvGrpSpPr/>
          <p:nvPr/>
        </p:nvGrpSpPr>
        <p:grpSpPr>
          <a:xfrm>
            <a:off x="7423150" y="3670300"/>
            <a:ext cx="793750" cy="796925"/>
            <a:chExt cx="792885" cy="797434"/>
          </a:xfrm>
        </p:grpSpPr>
        <p:sp>
          <p:nvSpPr>
            <p:cNvPr id="7189" name="Oval 8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88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7190" name="任意多边形 75"/>
            <p:cNvSpPr>
              <a:spLocks noChangeArrowheads="1"/>
            </p:cNvSpPr>
            <p:nvPr/>
          </p:nvSpPr>
          <p:spPr bwMode="auto">
            <a:xfrm>
              <a:off x="125808" y="205049"/>
              <a:ext cx="541268" cy="387337"/>
            </a:xfrm>
            <a:custGeom>
              <a:gdLst>
                <a:gd fmla="*/ 266708 w 613253" name="T0"/>
                <a:gd fmla="*/ 167530 h 438850" name="T1"/>
                <a:gd fmla="*/ 272240 w 613253" name="T2"/>
                <a:gd fmla="*/ 186436 h 438850" name="T3"/>
                <a:gd fmla="*/ 241829 w 613253" name="T4"/>
                <a:gd fmla="*/ 254148 h 438850" name="T5"/>
                <a:gd fmla="*/ 241401 w 613253" name="T6"/>
                <a:gd fmla="*/ 254148 h 438850" name="T7"/>
                <a:gd fmla="*/ 241701 w 613253" name="T8"/>
                <a:gd fmla="*/ 254433 h 438850" name="T9"/>
                <a:gd fmla="*/ 241401 w 613253" name="T10"/>
                <a:gd fmla="*/ 255100 h 438850" name="T11"/>
                <a:gd fmla="*/ 242404 w 613253" name="T12"/>
                <a:gd fmla="*/ 255100 h 438850" name="T13"/>
                <a:gd fmla="*/ 276456 w 613253" name="T14"/>
                <a:gd fmla="*/ 287463 h 438850" name="T15"/>
                <a:gd fmla="*/ 310508 w 613253" name="T16"/>
                <a:gd fmla="*/ 255100 h 438850" name="T17"/>
                <a:gd fmla="*/ 311510 w 613253" name="T18"/>
                <a:gd fmla="*/ 255100 h 438850" name="T19"/>
                <a:gd fmla="*/ 311211 w 613253" name="T20"/>
                <a:gd fmla="*/ 254432 h 438850" name="T21"/>
                <a:gd fmla="*/ 311510 w 613253" name="T22"/>
                <a:gd fmla="*/ 254148 h 438850" name="T23"/>
                <a:gd fmla="*/ 311083 w 613253" name="T24"/>
                <a:gd fmla="*/ 254148 h 438850" name="T25"/>
                <a:gd fmla="*/ 280672 w 613253" name="T26"/>
                <a:gd fmla="*/ 186435 h 438850" name="T27"/>
                <a:gd fmla="*/ 286204 w 613253" name="T28"/>
                <a:gd fmla="*/ 167530 h 438850" name="T29"/>
                <a:gd fmla="*/ 108227 w 613253" name="T30"/>
                <a:gd fmla="*/ 148719 h 438850" name="T31"/>
                <a:gd fmla="*/ 112711 w 613253" name="T32"/>
                <a:gd fmla="*/ 164039 h 438850" name="T33"/>
                <a:gd fmla="*/ 88070 w 613253" name="T34"/>
                <a:gd fmla="*/ 218903 h 438850" name="T35"/>
                <a:gd fmla="*/ 87722 w 613253" name="T36"/>
                <a:gd fmla="*/ 218903 h 438850" name="T37"/>
                <a:gd fmla="*/ 87965 w 613253" name="T38"/>
                <a:gd fmla="*/ 219135 h 438850" name="T39"/>
                <a:gd fmla="*/ 87723 w 613253" name="T40"/>
                <a:gd fmla="*/ 219675 h 438850" name="T41"/>
                <a:gd fmla="*/ 88535 w 613253" name="T42"/>
                <a:gd fmla="*/ 219675 h 438850" name="T43"/>
                <a:gd fmla="*/ 116127 w 613253" name="T44"/>
                <a:gd fmla="*/ 245898 h 438850" name="T45"/>
                <a:gd fmla="*/ 143718 w 613253" name="T46"/>
                <a:gd fmla="*/ 219675 h 438850" name="T47"/>
                <a:gd fmla="*/ 144531 w 613253" name="T48"/>
                <a:gd fmla="*/ 219675 h 438850" name="T49"/>
                <a:gd fmla="*/ 144288 w 613253" name="T50"/>
                <a:gd fmla="*/ 219135 h 438850" name="T51"/>
                <a:gd fmla="*/ 144530 w 613253" name="T52"/>
                <a:gd fmla="*/ 218903 h 438850" name="T53"/>
                <a:gd fmla="*/ 144184 w 613253" name="T54"/>
                <a:gd fmla="*/ 218903 h 438850" name="T55"/>
                <a:gd fmla="*/ 119543 w 613253" name="T56"/>
                <a:gd fmla="*/ 164037 h 438850" name="T57"/>
                <a:gd fmla="*/ 124025 w 613253" name="T58"/>
                <a:gd fmla="*/ 148719 h 438850" name="T59"/>
                <a:gd fmla="*/ 276830 w 613253" name="T60"/>
                <a:gd fmla="*/ 0 h 438850" name="T61"/>
                <a:gd fmla="*/ 354626 w 613253" name="T62"/>
                <a:gd fmla="*/ 79005 h 438850" name="T63"/>
                <a:gd fmla="*/ 312448 w 613253" name="T64"/>
                <a:gd fmla="*/ 148148 h 438850" name="T65"/>
                <a:gd fmla="*/ 312448 w 613253" name="T66"/>
                <a:gd fmla="*/ 158860 h 438850" name="T67"/>
                <a:gd fmla="*/ 421656 w 613253" name="T68"/>
                <a:gd fmla="*/ 269184 h 438850" name="T69"/>
                <a:gd fmla="*/ 274019 w 613253" name="T70"/>
                <a:gd fmla="*/ 301742 h 438850" name="T71"/>
                <a:gd fmla="*/ 133138 w 613253" name="T72"/>
                <a:gd fmla="*/ 272072 h 438850" name="T73"/>
                <a:gd fmla="*/ 139770 w 613253" name="T74"/>
                <a:gd fmla="*/ 254708 h 438850" name="T75"/>
                <a:gd fmla="*/ 114152 w 613253" name="T76"/>
                <a:gd fmla="*/ 257467 h 438850" name="T77"/>
                <a:gd fmla="*/ 0 w 613253" name="T78"/>
                <a:gd fmla="*/ 233427 h 438850" name="T79"/>
                <a:gd fmla="*/ 86053 w 613253" name="T80"/>
                <a:gd fmla="*/ 142683 h 438850" name="T81"/>
                <a:gd fmla="*/ 86053 w 613253" name="T82"/>
                <a:gd fmla="*/ 131976 h 438850" name="T83"/>
                <a:gd fmla="*/ 53395 w 613253" name="T84"/>
                <a:gd fmla="*/ 76990 h 438850" name="T85"/>
                <a:gd fmla="*/ 116430 w 613253" name="T86"/>
                <a:gd fmla="*/ 12974 h 438850" name="T87"/>
                <a:gd fmla="*/ 179466 w 613253" name="T88"/>
                <a:gd fmla="*/ 76990 h 438850" name="T89"/>
                <a:gd fmla="*/ 145291 w 613253" name="T90"/>
                <a:gd fmla="*/ 133015 h 438850" name="T91"/>
                <a:gd fmla="*/ 145291 w 613253" name="T92"/>
                <a:gd fmla="*/ 141694 h 438850" name="T93"/>
                <a:gd fmla="*/ 201344 w 613253" name="T94"/>
                <a:gd fmla="*/ 173639 h 438850" name="T95"/>
                <a:gd fmla="*/ 202867 w 613253" name="T96"/>
                <a:gd fmla="*/ 175652 h 438850" name="T97"/>
                <a:gd fmla="*/ 239339 w 613253" name="T98"/>
                <a:gd fmla="*/ 160082 h 438850" name="T99"/>
                <a:gd fmla="*/ 239339 w 613253" name="T100"/>
                <a:gd fmla="*/ 146867 h 438850" name="T101"/>
                <a:gd fmla="*/ 199034 w 613253" name="T102"/>
                <a:gd fmla="*/ 79005 h 438850" name="T103"/>
                <a:gd fmla="*/ 276830 w 613253" name="T104"/>
                <a:gd fmla="*/ 0 h 438850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613253" name="T159"/>
                <a:gd fmla="*/ 0 h 438850" name="T160"/>
                <a:gd fmla="*/ 613253 w 613253" name="T161"/>
                <a:gd fmla="*/ 438850 h 438850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438850" w="613253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lnTo>
                    <a:pt x="387898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lnTo>
                    <a:pt x="157406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7209" name="文本框 37"/>
          <p:cNvSpPr>
            <a:spLocks noChangeArrowheads="1"/>
          </p:cNvSpPr>
          <p:nvPr/>
        </p:nvSpPr>
        <p:spPr bwMode="auto">
          <a:xfrm>
            <a:off x="66897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Company Introduction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7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7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6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50" nodeType="after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52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55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fill="hold" grpId="0" id="57" nodeType="after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59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2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grpId="0" id="64" nodeType="after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6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69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173"/>
      <p:bldP grpId="0" spid="7177"/>
      <p:bldP grpId="0" spid="7178"/>
      <p:bldP grpId="0" spid="7179"/>
      <p:bldP grpId="0" spid="7200"/>
      <p:bldP grpId="0" spid="7201"/>
      <p:bldP grpId="0" spid="7202"/>
      <p:bldP grpId="0" spid="7203"/>
      <p:bldP grpId="0" spid="7204"/>
      <p:bldP grpId="0" spid="7205"/>
      <p:bldP grpId="0" spid="7209"/>
    </p:bldLst>
  </p:timing>
</p:sld>
</file>

<file path=ppt/slides/slide5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D4FDB63B-93B5-496A-9B56-85C34203C0F2}" type="slidenum">
              <a:rPr altLang="en-US" lang="zh-CN"/>
              <a:pPr>
                <a:defRPr/>
              </a:pPr>
              <a:t>50</a:t>
            </a:fld>
          </a:p>
        </p:txBody>
      </p:sp>
      <p:sp>
        <p:nvSpPr>
          <p:cNvPr id="5325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3252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4230688" y="2181225"/>
            <a:ext cx="5640387" cy="863600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3253" name="Rectangle 28"/>
          <p:cNvSpPr>
            <a:spLocks noChangeArrowheads="1"/>
          </p:cNvSpPr>
          <p:nvPr/>
        </p:nvSpPr>
        <p:spPr bwMode="auto">
          <a:xfrm>
            <a:off x="4230688" y="3175000"/>
            <a:ext cx="5622925" cy="873125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3254" name="Rectangle 33"/>
          <p:cNvSpPr>
            <a:spLocks noChangeArrowheads="1"/>
          </p:cNvSpPr>
          <p:nvPr/>
        </p:nvSpPr>
        <p:spPr bwMode="auto">
          <a:xfrm>
            <a:off x="4230688" y="4186238"/>
            <a:ext cx="5622925" cy="862012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3255" name="矩形 3"/>
          <p:cNvSpPr>
            <a:spLocks noChangeArrowheads="1"/>
          </p:cNvSpPr>
          <p:nvPr/>
        </p:nvSpPr>
        <p:spPr bwMode="auto">
          <a:xfrm>
            <a:off x="4814888" y="596900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F2F2F2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关注我们</a:t>
            </a:r>
          </a:p>
        </p:txBody>
      </p:sp>
      <p:sp>
        <p:nvSpPr>
          <p:cNvPr id="53256" name="文本框 37"/>
          <p:cNvSpPr>
            <a:spLocks noChangeArrowheads="1"/>
          </p:cNvSpPr>
          <p:nvPr/>
        </p:nvSpPr>
        <p:spPr bwMode="auto">
          <a:xfrm>
            <a:off x="6702424" y="844550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2F2F2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Concern Us</a:t>
            </a:r>
          </a:p>
        </p:txBody>
      </p:sp>
      <p:grpSp>
        <p:nvGrpSpPr>
          <p:cNvPr id="53257" name="Group 9"/>
          <p:cNvGrpSpPr/>
          <p:nvPr/>
        </p:nvGrpSpPr>
        <p:grpSpPr>
          <a:xfrm>
            <a:off x="4268788" y="619125"/>
            <a:ext cx="263525" cy="393700"/>
            <a:chExt cx="213756" cy="427512"/>
          </a:xfrm>
        </p:grpSpPr>
        <p:sp>
          <p:nvSpPr>
            <p:cNvPr id="53267" name="直接连接符 2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2F2F2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268" name="直接连接符 3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2F2F2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pic>
        <p:nvPicPr>
          <p:cNvPr descr="E:\lizzy\PPT-by lizzy\icon\mzl.amvyqtlq.png" id="5326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20975" y="423545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Text Box 12"/>
          <p:cNvSpPr>
            <a:spLocks noChangeArrowheads="1"/>
          </p:cNvSpPr>
          <p:nvPr/>
        </p:nvSpPr>
        <p:spPr bwMode="auto">
          <a:xfrm>
            <a:off x="4411662" y="3352482"/>
            <a:ext cx="49799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</a:rPr>
              <a:t>官方公众账号：即派优职</a:t>
            </a:r>
          </a:p>
        </p:txBody>
      </p:sp>
      <p:sp>
        <p:nvSpPr>
          <p:cNvPr id="53262" name="Text Box 19"/>
          <p:cNvSpPr>
            <a:spLocks noChangeArrowheads="1"/>
          </p:cNvSpPr>
          <p:nvPr/>
        </p:nvSpPr>
        <p:spPr bwMode="auto">
          <a:xfrm>
            <a:off x="4411662" y="4392296"/>
            <a:ext cx="44989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http://our.weibo.com/</a:t>
            </a:r>
          </a:p>
        </p:txBody>
      </p:sp>
      <p:sp>
        <p:nvSpPr>
          <p:cNvPr id="53263" name="Text Box 20"/>
          <p:cNvSpPr>
            <a:spLocks noChangeArrowheads="1"/>
          </p:cNvSpPr>
          <p:nvPr/>
        </p:nvSpPr>
        <p:spPr bwMode="auto">
          <a:xfrm>
            <a:off x="4411662" y="2388871"/>
            <a:ext cx="49196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www.geetemp.com</a:t>
            </a:r>
          </a:p>
        </p:txBody>
      </p:sp>
      <p:pic>
        <p:nvPicPr>
          <p:cNvPr id="53264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20975" y="3205163"/>
            <a:ext cx="8143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5" name="Group 17"/>
          <p:cNvGrpSpPr/>
          <p:nvPr/>
        </p:nvGrpSpPr>
        <p:grpSpPr>
          <a:xfrm>
            <a:off x="2720975" y="2181225"/>
            <a:ext cx="812800" cy="808038"/>
            <a:chExt cx="812800" cy="807030"/>
          </a:xfrm>
        </p:grpSpPr>
        <p:sp>
          <p:nvSpPr>
            <p:cNvPr id="3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812800" cy="807029"/>
            </a:xfrm>
            <a:prstGeom prst="roundRect">
              <a:avLst>
                <a:gd fmla="val 10208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  <p:pic>
          <p:nvPicPr>
            <p:cNvPr descr="15_Twitter-iCon.png" id="53266" name="Picture 39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"/>
              <a:ext cx="812800" cy="80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5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9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3253"/>
      <p:bldP grpId="0" spid="53254"/>
      <p:bldP grpId="0" spid="53255"/>
      <p:bldP grpId="0" spid="53256"/>
      <p:bldP grpId="0" spid="53261"/>
      <p:bldP grpId="0" spid="53262"/>
      <p:bldP grpId="0" spid="53263"/>
    </p:bldLst>
  </p:timing>
</p:sld>
</file>

<file path=ppt/slides/slide5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800E0BEA-E86B-4741-ACDE-45DBFD4FF525}" type="slidenum">
              <a:rPr altLang="en-US" lang="zh-CN"/>
              <a:pPr>
                <a:defRPr/>
              </a:pPr>
              <a:t>51</a:t>
            </a:fld>
          </a:p>
        </p:txBody>
      </p:sp>
      <p:sp>
        <p:nvSpPr>
          <p:cNvPr id="54274" name="TextBox 37"/>
          <p:cNvSpPr>
            <a:spLocks noChangeArrowheads="1"/>
          </p:cNvSpPr>
          <p:nvPr/>
        </p:nvSpPr>
        <p:spPr bwMode="auto">
          <a:xfrm>
            <a:off x="3182938" y="2057400"/>
            <a:ext cx="5848350" cy="131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9" lIns="91435" rIns="91435" t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80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谢谢欣赏</a:t>
            </a:r>
          </a:p>
        </p:txBody>
      </p:sp>
      <p:sp>
        <p:nvSpPr>
          <p:cNvPr id="54275" name="文本框 29"/>
          <p:cNvSpPr>
            <a:spLocks noChangeArrowheads="1"/>
          </p:cNvSpPr>
          <p:nvPr/>
        </p:nvSpPr>
        <p:spPr bwMode="auto">
          <a:xfrm>
            <a:off x="5216525" y="1454150"/>
            <a:ext cx="181641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THE END</a:t>
            </a:r>
          </a:p>
        </p:txBody>
      </p:sp>
      <p:sp>
        <p:nvSpPr>
          <p:cNvPr id="54276" name="椭圆 3"/>
          <p:cNvSpPr>
            <a:spLocks noChangeArrowheads="1"/>
          </p:cNvSpPr>
          <p:nvPr/>
        </p:nvSpPr>
        <p:spPr bwMode="auto">
          <a:xfrm>
            <a:off x="5292725" y="4227513"/>
            <a:ext cx="1606550" cy="1608137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latin charset="-122" pitchFamily="2" typeface="宋体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54277" name="文本框 4"/>
          <p:cNvSpPr>
            <a:spLocks noChangeArrowheads="1"/>
          </p:cNvSpPr>
          <p:nvPr/>
        </p:nvSpPr>
        <p:spPr bwMode="auto">
          <a:xfrm>
            <a:off x="5596474" y="4738688"/>
            <a:ext cx="99905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F2F2F2"/>
                </a:solidFill>
                <a:latin charset="0" panose="020b0806030902050204" pitchFamily="34" typeface="Impact"/>
                <a:ea charset="-122" panose="02010600030101010101" pitchFamily="2" typeface="宋体"/>
                <a:sym charset="0" panose="020b0806030902050204" pitchFamily="34" typeface="Impact"/>
              </a:rPr>
              <a:t>LOGO</a:t>
            </a:r>
          </a:p>
        </p:txBody>
      </p:sp>
      <p:sp>
        <p:nvSpPr>
          <p:cNvPr id="54278" name="TextBox 38"/>
          <p:cNvSpPr>
            <a:spLocks noChangeArrowheads="1"/>
          </p:cNvSpPr>
          <p:nvPr/>
        </p:nvSpPr>
        <p:spPr bwMode="auto">
          <a:xfrm>
            <a:off x="2978150" y="3336925"/>
            <a:ext cx="6235700" cy="36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9" lIns="91436" rIns="91436" t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sym charset="-122" panose="02000000000000000000" pitchFamily="2" typeface="方正兰亭黑_GBK"/>
              </a:rPr>
              <a:t>某家企业有限公司2020企业宣传/产品简介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id="13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750" id="14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1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31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274"/>
      <p:bldP grpId="0" spid="54275"/>
      <p:bldP grpId="0" spid="54276"/>
      <p:bldP grpId="0" spid="54277"/>
      <p:bldP grpId="0" spid="54278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      </a:t>
            </a:r>
          </a:p>
        </p:txBody>
      </p:sp>
    </p:spTree>
    <p:extLst>
      <p:ext uri="{BB962C8B-B14F-4D97-AF65-F5344CB8AC3E}">
        <p14:creationId xmlns:p14="http://schemas.microsoft.com/office/powerpoint/2010/main" val="369915255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AE6B8686-5B74-462E-AFB2-AF1225EEB0E8}" type="slidenum">
              <a:rPr altLang="en-US" lang="zh-CN"/>
              <a:pPr>
                <a:defRPr/>
              </a:pPr>
              <a:t>6</a:t>
            </a:fld>
          </a:p>
        </p:txBody>
      </p:sp>
      <p:sp>
        <p:nvSpPr>
          <p:cNvPr id="819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8196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16475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公司概述</a:t>
            </a:r>
          </a:p>
        </p:txBody>
      </p:sp>
      <p:grpSp>
        <p:nvGrpSpPr>
          <p:cNvPr id="8197" name="Group 5"/>
          <p:cNvGrpSpPr/>
          <p:nvPr/>
        </p:nvGrpSpPr>
        <p:grpSpPr>
          <a:xfrm>
            <a:off x="4259263" y="619125"/>
            <a:ext cx="263525" cy="393700"/>
            <a:chExt cx="213756" cy="427512"/>
          </a:xfrm>
        </p:grpSpPr>
        <p:sp>
          <p:nvSpPr>
            <p:cNvPr id="3" name="直接连接符 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13" name="直接连接符 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8200" name="文本框 37"/>
          <p:cNvSpPr>
            <a:spLocks noChangeArrowheads="1"/>
          </p:cNvSpPr>
          <p:nvPr/>
        </p:nvSpPr>
        <p:spPr bwMode="auto">
          <a:xfrm>
            <a:off x="66897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Company Introduction</a:t>
            </a:r>
          </a:p>
        </p:txBody>
      </p:sp>
      <p:sp>
        <p:nvSpPr>
          <p:cNvPr id="8201" name="Freeform 239"/>
          <p:cNvSpPr>
            <a:spLocks noChangeArrowheads="1" noEditPoints="1"/>
          </p:cNvSpPr>
          <p:nvPr/>
        </p:nvSpPr>
        <p:spPr bwMode="auto">
          <a:xfrm>
            <a:off x="1633538" y="2743200"/>
            <a:ext cx="2317750" cy="2317750"/>
          </a:xfrm>
          <a:custGeom>
            <a:gdLst>
              <a:gd fmla="*/ 2147483646 w 2116" name="T0"/>
              <a:gd fmla="*/ 2147483646 h 2116" name="T1"/>
              <a:gd fmla="*/ 2147483646 w 2116" name="T2"/>
              <a:gd fmla="*/ 2147483646 h 2116" name="T3"/>
              <a:gd fmla="*/ 2147483646 w 2116" name="T4"/>
              <a:gd fmla="*/ 2147483646 h 2116" name="T5"/>
              <a:gd fmla="*/ 2147483646 w 2116" name="T6"/>
              <a:gd fmla="*/ 2147483646 h 2116" name="T7"/>
              <a:gd fmla="*/ 2147483646 w 2116" name="T8"/>
              <a:gd fmla="*/ 2147483646 h 2116" name="T9"/>
              <a:gd fmla="*/ 2147483646 w 2116" name="T10"/>
              <a:gd fmla="*/ 2147483646 h 2116" name="T11"/>
              <a:gd fmla="*/ 2147483646 w 2116" name="T12"/>
              <a:gd fmla="*/ 2147483646 h 2116" name="T13"/>
              <a:gd fmla="*/ 2147483646 w 2116" name="T14"/>
              <a:gd fmla="*/ 2147483646 h 2116" name="T15"/>
              <a:gd fmla="*/ 2147483646 w 2116" name="T16"/>
              <a:gd fmla="*/ 0 h 2116" name="T17"/>
              <a:gd fmla="*/ 2147483646 w 2116" name="T18"/>
              <a:gd fmla="*/ 2147483646 h 2116" name="T19"/>
              <a:gd fmla="*/ 2147483646 w 2116" name="T20"/>
              <a:gd fmla="*/ 2147483646 h 2116" name="T21"/>
              <a:gd fmla="*/ 2147483646 w 2116" name="T22"/>
              <a:gd fmla="*/ 2147483646 h 2116" name="T23"/>
              <a:gd fmla="*/ 2147483646 w 2116" name="T24"/>
              <a:gd fmla="*/ 2147483646 h 2116" name="T25"/>
              <a:gd fmla="*/ 2147483646 w 2116" name="T26"/>
              <a:gd fmla="*/ 2147483646 h 2116" name="T27"/>
              <a:gd fmla="*/ 2147483646 w 2116" name="T28"/>
              <a:gd fmla="*/ 2147483646 h 2116" name="T29"/>
              <a:gd fmla="*/ 2147483646 w 2116" name="T30"/>
              <a:gd fmla="*/ 2147483646 h 2116" name="T31"/>
              <a:gd fmla="*/ 0 w 2116" name="T32"/>
              <a:gd fmla="*/ 2147483646 h 2116" name="T33"/>
              <a:gd fmla="*/ 2147483646 w 2116" name="T34"/>
              <a:gd fmla="*/ 2147483646 h 2116" name="T35"/>
              <a:gd fmla="*/ 2147483646 w 2116" name="T36"/>
              <a:gd fmla="*/ 2147483646 h 2116" name="T37"/>
              <a:gd fmla="*/ 2147483646 w 2116" name="T38"/>
              <a:gd fmla="*/ 2147483646 h 2116" name="T39"/>
              <a:gd fmla="*/ 2147483646 w 2116" name="T40"/>
              <a:gd fmla="*/ 2147483646 h 2116" name="T41"/>
              <a:gd fmla="*/ 2147483646 w 2116" name="T42"/>
              <a:gd fmla="*/ 2147483646 h 2116" name="T43"/>
              <a:gd fmla="*/ 2147483646 w 2116" name="T44"/>
              <a:gd fmla="*/ 2147483646 h 2116" name="T45"/>
              <a:gd fmla="*/ 2147483646 w 2116" name="T46"/>
              <a:gd fmla="*/ 2147483646 h 2116" name="T47"/>
              <a:gd fmla="*/ 2147483646 w 2116" name="T48"/>
              <a:gd fmla="*/ 2147483646 h 2116" name="T49"/>
              <a:gd fmla="*/ 2147483646 w 2116" name="T50"/>
              <a:gd fmla="*/ 2147483646 h 2116" name="T51"/>
              <a:gd fmla="*/ 2147483646 w 2116" name="T52"/>
              <a:gd fmla="*/ 2147483646 h 2116" name="T53"/>
              <a:gd fmla="*/ 2147483646 w 2116" name="T54"/>
              <a:gd fmla="*/ 2147483646 h 2116" name="T55"/>
              <a:gd fmla="*/ 2147483646 w 2116" name="T56"/>
              <a:gd fmla="*/ 2147483646 h 2116" name="T57"/>
              <a:gd fmla="*/ 2147483646 w 2116" name="T58"/>
              <a:gd fmla="*/ 2147483646 h 2116" name="T59"/>
              <a:gd fmla="*/ 2147483646 w 2116" name="T60"/>
              <a:gd fmla="*/ 2147483646 h 2116" name="T61"/>
              <a:gd fmla="*/ 2147483646 w 2116" name="T62"/>
              <a:gd fmla="*/ 2147483646 h 2116" name="T63"/>
              <a:gd fmla="*/ 2147483646 w 2116" name="T64"/>
              <a:gd fmla="*/ 2147483646 h 2116" name="T65"/>
              <a:gd fmla="*/ 2147483646 w 2116" name="T66"/>
              <a:gd fmla="*/ 2147483646 h 2116" name="T67"/>
              <a:gd fmla="*/ 2147483646 w 2116" name="T68"/>
              <a:gd fmla="*/ 2147483646 h 211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2116" name="T105"/>
              <a:gd fmla="*/ 0 h 2116" name="T106"/>
              <a:gd fmla="*/ 2116 w 2116" name="T107"/>
              <a:gd fmla="*/ 2116 h 2116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2116" w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8202" name="Freeform 240"/>
          <p:cNvSpPr>
            <a:spLocks noChangeArrowheads="1" noEditPoints="1"/>
          </p:cNvSpPr>
          <p:nvPr/>
        </p:nvSpPr>
        <p:spPr bwMode="auto">
          <a:xfrm>
            <a:off x="-136525" y="1809750"/>
            <a:ext cx="2012950" cy="2014538"/>
          </a:xfrm>
          <a:custGeom>
            <a:gdLst>
              <a:gd fmla="*/ 2147483646 w 1840" name="T0"/>
              <a:gd fmla="*/ 2147483646 h 1840" name="T1"/>
              <a:gd fmla="*/ 2147483646 w 1840" name="T2"/>
              <a:gd fmla="*/ 2147483646 h 1840" name="T3"/>
              <a:gd fmla="*/ 2147483646 w 1840" name="T4"/>
              <a:gd fmla="*/ 2147483646 h 1840" name="T5"/>
              <a:gd fmla="*/ 2147483646 w 1840" name="T6"/>
              <a:gd fmla="*/ 2147483646 h 1840" name="T7"/>
              <a:gd fmla="*/ 2147483646 w 1840" name="T8"/>
              <a:gd fmla="*/ 2147483646 h 1840" name="T9"/>
              <a:gd fmla="*/ 2147483646 w 1840" name="T10"/>
              <a:gd fmla="*/ 2147483646 h 1840" name="T11"/>
              <a:gd fmla="*/ 2147483646 w 1840" name="T12"/>
              <a:gd fmla="*/ 2147483646 h 1840" name="T13"/>
              <a:gd fmla="*/ 2147483646 w 1840" name="T14"/>
              <a:gd fmla="*/ 2147483646 h 1840" name="T15"/>
              <a:gd fmla="*/ 2147483646 w 1840" name="T16"/>
              <a:gd fmla="*/ 0 h 1840" name="T17"/>
              <a:gd fmla="*/ 2147483646 w 1840" name="T18"/>
              <a:gd fmla="*/ 2147483646 h 1840" name="T19"/>
              <a:gd fmla="*/ 2147483646 w 1840" name="T20"/>
              <a:gd fmla="*/ 2147483646 h 1840" name="T21"/>
              <a:gd fmla="*/ 2147483646 w 1840" name="T22"/>
              <a:gd fmla="*/ 2147483646 h 1840" name="T23"/>
              <a:gd fmla="*/ 2147483646 w 1840" name="T24"/>
              <a:gd fmla="*/ 2147483646 h 1840" name="T25"/>
              <a:gd fmla="*/ 2147483646 w 1840" name="T26"/>
              <a:gd fmla="*/ 2147483646 h 1840" name="T27"/>
              <a:gd fmla="*/ 2147483646 w 1840" name="T28"/>
              <a:gd fmla="*/ 2147483646 h 1840" name="T29"/>
              <a:gd fmla="*/ 2147483646 w 1840" name="T30"/>
              <a:gd fmla="*/ 2147483646 h 1840" name="T31"/>
              <a:gd fmla="*/ 0 w 1840" name="T32"/>
              <a:gd fmla="*/ 2147483646 h 1840" name="T33"/>
              <a:gd fmla="*/ 2147483646 w 1840" name="T34"/>
              <a:gd fmla="*/ 2147483646 h 1840" name="T35"/>
              <a:gd fmla="*/ 2147483646 w 1840" name="T36"/>
              <a:gd fmla="*/ 2147483646 h 1840" name="T37"/>
              <a:gd fmla="*/ 2147483646 w 1840" name="T38"/>
              <a:gd fmla="*/ 2147483646 h 1840" name="T39"/>
              <a:gd fmla="*/ 2147483646 w 1840" name="T40"/>
              <a:gd fmla="*/ 2147483646 h 1840" name="T41"/>
              <a:gd fmla="*/ 2147483646 w 1840" name="T42"/>
              <a:gd fmla="*/ 2147483646 h 1840" name="T43"/>
              <a:gd fmla="*/ 2147483646 w 1840" name="T44"/>
              <a:gd fmla="*/ 2147483646 h 1840" name="T45"/>
              <a:gd fmla="*/ 2147483646 w 1840" name="T46"/>
              <a:gd fmla="*/ 2147483646 h 1840" name="T47"/>
              <a:gd fmla="*/ 2147483646 w 1840" name="T48"/>
              <a:gd fmla="*/ 2147483646 h 1840" name="T49"/>
              <a:gd fmla="*/ 2147483646 w 1840" name="T50"/>
              <a:gd fmla="*/ 2147483646 h 1840" name="T51"/>
              <a:gd fmla="*/ 2147483646 w 1840" name="T52"/>
              <a:gd fmla="*/ 2147483646 h 1840" name="T53"/>
              <a:gd fmla="*/ 2147483646 w 1840" name="T54"/>
              <a:gd fmla="*/ 2147483646 h 1840" name="T55"/>
              <a:gd fmla="*/ 2147483646 w 1840" name="T56"/>
              <a:gd fmla="*/ 2147483646 h 1840" name="T57"/>
              <a:gd fmla="*/ 2147483646 w 1840" name="T58"/>
              <a:gd fmla="*/ 2147483646 h 1840" name="T59"/>
              <a:gd fmla="*/ 2147483646 w 1840" name="T60"/>
              <a:gd fmla="*/ 2147483646 h 1840" name="T61"/>
              <a:gd fmla="*/ 2147483646 w 1840" name="T62"/>
              <a:gd fmla="*/ 2147483646 h 1840" name="T63"/>
              <a:gd fmla="*/ 2147483646 w 1840" name="T64"/>
              <a:gd fmla="*/ 2147483646 h 1840" name="T65"/>
              <a:gd fmla="*/ 2147483646 w 1840" name="T66"/>
              <a:gd fmla="*/ 2147483646 h 1840" name="T67"/>
              <a:gd fmla="*/ 2147483646 w 1840" name="T68"/>
              <a:gd fmla="*/ 2147483646 h 184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1840" name="T105"/>
              <a:gd fmla="*/ 0 h 1840" name="T106"/>
              <a:gd fmla="*/ 1840 w 1840" name="T107"/>
              <a:gd fmla="*/ 1840 h 184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840" w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8203" name="Freeform 241"/>
          <p:cNvSpPr>
            <a:spLocks noChangeArrowheads="1" noEditPoints="1"/>
          </p:cNvSpPr>
          <p:nvPr/>
        </p:nvSpPr>
        <p:spPr bwMode="auto">
          <a:xfrm>
            <a:off x="1825625" y="1231900"/>
            <a:ext cx="1460500" cy="1462088"/>
          </a:xfrm>
          <a:custGeom>
            <a:gdLst>
              <a:gd fmla="*/ 2147483646 w 1335" name="T0"/>
              <a:gd fmla="*/ 2147483646 h 1335" name="T1"/>
              <a:gd fmla="*/ 2147483646 w 1335" name="T2"/>
              <a:gd fmla="*/ 2147483646 h 1335" name="T3"/>
              <a:gd fmla="*/ 2147483646 w 1335" name="T4"/>
              <a:gd fmla="*/ 2147483646 h 1335" name="T5"/>
              <a:gd fmla="*/ 2147483646 w 1335" name="T6"/>
              <a:gd fmla="*/ 2147483646 h 1335" name="T7"/>
              <a:gd fmla="*/ 2147483646 w 1335" name="T8"/>
              <a:gd fmla="*/ 2147483646 h 1335" name="T9"/>
              <a:gd fmla="*/ 2147483646 w 1335" name="T10"/>
              <a:gd fmla="*/ 2147483646 h 1335" name="T11"/>
              <a:gd fmla="*/ 2147483646 w 1335" name="T12"/>
              <a:gd fmla="*/ 2147483646 h 1335" name="T13"/>
              <a:gd fmla="*/ 2147483646 w 1335" name="T14"/>
              <a:gd fmla="*/ 2147483646 h 1335" name="T15"/>
              <a:gd fmla="*/ 2147483646 w 1335" name="T16"/>
              <a:gd fmla="*/ 0 h 1335" name="T17"/>
              <a:gd fmla="*/ 2147483646 w 1335" name="T18"/>
              <a:gd fmla="*/ 2147483646 h 1335" name="T19"/>
              <a:gd fmla="*/ 2147483646 w 1335" name="T20"/>
              <a:gd fmla="*/ 2147483646 h 1335" name="T21"/>
              <a:gd fmla="*/ 2147483646 w 1335" name="T22"/>
              <a:gd fmla="*/ 2147483646 h 1335" name="T23"/>
              <a:gd fmla="*/ 2147483646 w 1335" name="T24"/>
              <a:gd fmla="*/ 2147483646 h 1335" name="T25"/>
              <a:gd fmla="*/ 2147483646 w 1335" name="T26"/>
              <a:gd fmla="*/ 2147483646 h 1335" name="T27"/>
              <a:gd fmla="*/ 2147483646 w 1335" name="T28"/>
              <a:gd fmla="*/ 2147483646 h 1335" name="T29"/>
              <a:gd fmla="*/ 2147483646 w 1335" name="T30"/>
              <a:gd fmla="*/ 2147483646 h 1335" name="T31"/>
              <a:gd fmla="*/ 0 w 1335" name="T32"/>
              <a:gd fmla="*/ 2147483646 h 1335" name="T33"/>
              <a:gd fmla="*/ 2147483646 w 1335" name="T34"/>
              <a:gd fmla="*/ 2147483646 h 1335" name="T35"/>
              <a:gd fmla="*/ 2147483646 w 1335" name="T36"/>
              <a:gd fmla="*/ 2147483646 h 1335" name="T37"/>
              <a:gd fmla="*/ 2147483646 w 1335" name="T38"/>
              <a:gd fmla="*/ 2147483646 h 1335" name="T39"/>
              <a:gd fmla="*/ 2147483646 w 1335" name="T40"/>
              <a:gd fmla="*/ 2147483646 h 1335" name="T41"/>
              <a:gd fmla="*/ 2147483646 w 1335" name="T42"/>
              <a:gd fmla="*/ 2147483646 h 1335" name="T43"/>
              <a:gd fmla="*/ 2147483646 w 1335" name="T44"/>
              <a:gd fmla="*/ 2147483646 h 1335" name="T45"/>
              <a:gd fmla="*/ 2147483646 w 1335" name="T46"/>
              <a:gd fmla="*/ 2147483646 h 1335" name="T47"/>
              <a:gd fmla="*/ 2147483646 w 1335" name="T48"/>
              <a:gd fmla="*/ 2147483646 h 1335" name="T49"/>
              <a:gd fmla="*/ 2147483646 w 1335" name="T50"/>
              <a:gd fmla="*/ 2147483646 h 1335" name="T51"/>
              <a:gd fmla="*/ 2147483646 w 1335" name="T52"/>
              <a:gd fmla="*/ 2147483646 h 1335" name="T53"/>
              <a:gd fmla="*/ 2147483646 w 1335" name="T54"/>
              <a:gd fmla="*/ 2147483646 h 1335" name="T55"/>
              <a:gd fmla="*/ 2147483646 w 1335" name="T56"/>
              <a:gd fmla="*/ 2147483646 h 1335" name="T57"/>
              <a:gd fmla="*/ 2147483646 w 1335" name="T58"/>
              <a:gd fmla="*/ 2147483646 h 1335" name="T59"/>
              <a:gd fmla="*/ 2147483646 w 1335" name="T60"/>
              <a:gd fmla="*/ 2147483646 h 1335" name="T61"/>
              <a:gd fmla="*/ 2147483646 w 1335" name="T62"/>
              <a:gd fmla="*/ 2147483646 h 1335" name="T63"/>
              <a:gd fmla="*/ 2147483646 w 1335" name="T64"/>
              <a:gd fmla="*/ 2147483646 h 1335" name="T65"/>
              <a:gd fmla="*/ 2147483646 w 1335" name="T66"/>
              <a:gd fmla="*/ 2147483646 h 1335" name="T67"/>
              <a:gd fmla="*/ 2147483646 w 1335" name="T68"/>
              <a:gd fmla="*/ 2147483646 h 1335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1335" name="T105"/>
              <a:gd fmla="*/ 0 h 1335" name="T106"/>
              <a:gd fmla="*/ 1335 w 1335" name="T107"/>
              <a:gd fmla="*/ 1335 h 1335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335" w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8204" name="Freeform 242"/>
          <p:cNvSpPr>
            <a:spLocks noChangeArrowheads="1" noEditPoints="1"/>
          </p:cNvSpPr>
          <p:nvPr/>
        </p:nvSpPr>
        <p:spPr bwMode="auto">
          <a:xfrm>
            <a:off x="1312863" y="4819650"/>
            <a:ext cx="1243012" cy="1241425"/>
          </a:xfrm>
          <a:custGeom>
            <a:gdLst>
              <a:gd fmla="*/ 2147483646 w 1135" name="T0"/>
              <a:gd fmla="*/ 2147483646 h 1134" name="T1"/>
              <a:gd fmla="*/ 2147483646 w 1135" name="T2"/>
              <a:gd fmla="*/ 2147483646 h 1134" name="T3"/>
              <a:gd fmla="*/ 2147483646 w 1135" name="T4"/>
              <a:gd fmla="*/ 2147483646 h 1134" name="T5"/>
              <a:gd fmla="*/ 2147483646 w 1135" name="T6"/>
              <a:gd fmla="*/ 2147483646 h 1134" name="T7"/>
              <a:gd fmla="*/ 2147483646 w 1135" name="T8"/>
              <a:gd fmla="*/ 2147483646 h 1134" name="T9"/>
              <a:gd fmla="*/ 2147483646 w 1135" name="T10"/>
              <a:gd fmla="*/ 2147483646 h 1134" name="T11"/>
              <a:gd fmla="*/ 2147483646 w 1135" name="T12"/>
              <a:gd fmla="*/ 2147483646 h 1134" name="T13"/>
              <a:gd fmla="*/ 2147483646 w 1135" name="T14"/>
              <a:gd fmla="*/ 2147483646 h 1134" name="T15"/>
              <a:gd fmla="*/ 2147483646 w 1135" name="T16"/>
              <a:gd fmla="*/ 2147483646 h 1134" name="T17"/>
              <a:gd fmla="*/ 2147483646 w 1135" name="T18"/>
              <a:gd fmla="*/ 0 h 1134" name="T19"/>
              <a:gd fmla="*/ 2147483646 w 1135" name="T20"/>
              <a:gd fmla="*/ 2147483646 h 1134" name="T21"/>
              <a:gd fmla="*/ 2147483646 w 1135" name="T22"/>
              <a:gd fmla="*/ 2147483646 h 1134" name="T23"/>
              <a:gd fmla="*/ 2147483646 w 1135" name="T24"/>
              <a:gd fmla="*/ 2147483646 h 1134" name="T25"/>
              <a:gd fmla="*/ 2147483646 w 1135" name="T26"/>
              <a:gd fmla="*/ 2147483646 h 1134" name="T27"/>
              <a:gd fmla="*/ 2147483646 w 1135" name="T28"/>
              <a:gd fmla="*/ 2147483646 h 1134" name="T29"/>
              <a:gd fmla="*/ 2147483646 w 1135" name="T30"/>
              <a:gd fmla="*/ 2147483646 h 1134" name="T31"/>
              <a:gd fmla="*/ 2147483646 w 1135" name="T32"/>
              <a:gd fmla="*/ 2147483646 h 1134" name="T33"/>
              <a:gd fmla="*/ 0 w 1135" name="T34"/>
              <a:gd fmla="*/ 2147483646 h 1134" name="T35"/>
              <a:gd fmla="*/ 2147483646 w 1135" name="T36"/>
              <a:gd fmla="*/ 2147483646 h 1134" name="T37"/>
              <a:gd fmla="*/ 2147483646 w 1135" name="T38"/>
              <a:gd fmla="*/ 2147483646 h 1134" name="T39"/>
              <a:gd fmla="*/ 2147483646 w 1135" name="T40"/>
              <a:gd fmla="*/ 2147483646 h 1134" name="T41"/>
              <a:gd fmla="*/ 2147483646 w 1135" name="T42"/>
              <a:gd fmla="*/ 2147483646 h 1134" name="T43"/>
              <a:gd fmla="*/ 2147483646 w 1135" name="T44"/>
              <a:gd fmla="*/ 2147483646 h 1134" name="T45"/>
              <a:gd fmla="*/ 2147483646 w 1135" name="T46"/>
              <a:gd fmla="*/ 2147483646 h 1134" name="T47"/>
              <a:gd fmla="*/ 2147483646 w 1135" name="T48"/>
              <a:gd fmla="*/ 2147483646 h 1134" name="T49"/>
              <a:gd fmla="*/ 2147483646 w 1135" name="T50"/>
              <a:gd fmla="*/ 2147483646 h 1134" name="T51"/>
              <a:gd fmla="*/ 2147483646 w 1135" name="T52"/>
              <a:gd fmla="*/ 2147483646 h 1134" name="T53"/>
              <a:gd fmla="*/ 2147483646 w 1135" name="T54"/>
              <a:gd fmla="*/ 2147483646 h 1134" name="T55"/>
              <a:gd fmla="*/ 2147483646 w 1135" name="T56"/>
              <a:gd fmla="*/ 2147483646 h 1134" name="T57"/>
              <a:gd fmla="*/ 2147483646 w 1135" name="T58"/>
              <a:gd fmla="*/ 2147483646 h 1134" name="T59"/>
              <a:gd fmla="*/ 2147483646 w 1135" name="T60"/>
              <a:gd fmla="*/ 2147483646 h 1134" name="T61"/>
              <a:gd fmla="*/ 2147483646 w 1135" name="T62"/>
              <a:gd fmla="*/ 2147483646 h 1134" name="T63"/>
              <a:gd fmla="*/ 2147483646 w 1135" name="T64"/>
              <a:gd fmla="*/ 2147483646 h 1134" name="T65"/>
              <a:gd fmla="*/ 2147483646 w 1135" name="T66"/>
              <a:gd fmla="*/ 2147483646 h 1134" name="T67"/>
              <a:gd fmla="*/ 2147483646 w 1135" name="T68"/>
              <a:gd fmla="*/ 2147483646 h 1134" name="T69"/>
              <a:gd fmla="*/ 2147483646 w 1135" name="T70"/>
              <a:gd fmla="*/ 2147483646 h 1134" name="T71"/>
              <a:gd fmla="*/ 2147483646 w 1135" name="T72"/>
              <a:gd fmla="*/ 2147483646 h 1134" name="T73"/>
              <a:gd fmla="*/ 2147483646 w 1135" name="T74"/>
              <a:gd fmla="*/ 2147483646 h 1134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1135" name="T114"/>
              <a:gd fmla="*/ 0 h 1134" name="T115"/>
              <a:gd fmla="*/ 1135 w 1135" name="T116"/>
              <a:gd fmla="*/ 1134 h 1134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1134" w="1135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grpSp>
        <p:nvGrpSpPr>
          <p:cNvPr id="8205" name="Group 13"/>
          <p:cNvGrpSpPr/>
          <p:nvPr/>
        </p:nvGrpSpPr>
        <p:grpSpPr>
          <a:xfrm>
            <a:off x="227013" y="4481513"/>
            <a:ext cx="1281112" cy="2552700"/>
            <a:chExt cx="960900" cy="1913939"/>
          </a:xfrm>
        </p:grpSpPr>
        <p:sp>
          <p:nvSpPr>
            <p:cNvPr id="4" name="Freeform 254"/>
            <p:cNvSpPr>
              <a:spLocks noChangeArrowheads="1"/>
            </p:cNvSpPr>
            <p:nvPr/>
          </p:nvSpPr>
          <p:spPr bwMode="auto">
            <a:xfrm>
              <a:off x="99379" y="0"/>
              <a:ext cx="478886" cy="229617"/>
            </a:xfrm>
            <a:custGeom>
              <a:gdLst>
                <a:gd fmla="*/ 2147483646 w 651" name="T0"/>
                <a:gd fmla="*/ 2147483646 h 313" name="T1"/>
                <a:gd fmla="*/ 2147483646 w 651" name="T2"/>
                <a:gd fmla="*/ 2147483646 h 313" name="T3"/>
                <a:gd fmla="*/ 2147483646 w 651" name="T4"/>
                <a:gd fmla="*/ 0 h 313" name="T5"/>
                <a:gd fmla="*/ 2147483646 w 651" name="T6"/>
                <a:gd fmla="*/ 2147483646 h 313" name="T7"/>
                <a:gd fmla="*/ 0 w 651" name="T8"/>
                <a:gd fmla="*/ 2147483646 h 313" name="T9"/>
                <a:gd fmla="*/ 2147483646 w 651" name="T10"/>
                <a:gd fmla="*/ 2147483646 h 313" name="T11"/>
                <a:gd fmla="*/ 2147483646 w 651" name="T12"/>
                <a:gd fmla="*/ 2147483646 h 313" name="T13"/>
                <a:gd fmla="*/ 2147483646 w 651" name="T14"/>
                <a:gd fmla="*/ 2147483646 h 313" name="T15"/>
                <a:gd fmla="*/ 2147483646 w 651" name="T16"/>
                <a:gd fmla="*/ 2147483646 h 31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51" name="T27"/>
                <a:gd fmla="*/ 0 h 313" name="T28"/>
                <a:gd fmla="*/ 651 w 651" name="T29"/>
                <a:gd fmla="*/ 313 h 31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13" w="651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5" name="Freeform 255"/>
            <p:cNvSpPr>
              <a:spLocks noChangeArrowheads="1"/>
            </p:cNvSpPr>
            <p:nvPr/>
          </p:nvSpPr>
          <p:spPr bwMode="auto">
            <a:xfrm>
              <a:off x="0" y="71987"/>
              <a:ext cx="960900" cy="1841952"/>
            </a:xfrm>
            <a:custGeom>
              <a:gdLst>
                <a:gd fmla="*/ 2147483646 w 1488" name="T0"/>
                <a:gd fmla="*/ 2147483646 h 2854" name="T1"/>
                <a:gd fmla="*/ 2147483646 w 1488" name="T2"/>
                <a:gd fmla="*/ 2147483646 h 2854" name="T3"/>
                <a:gd fmla="*/ 2147483646 w 1488" name="T4"/>
                <a:gd fmla="*/ 2147483646 h 2854" name="T5"/>
                <a:gd fmla="*/ 2147483646 w 1488" name="T6"/>
                <a:gd fmla="*/ 2147483646 h 2854" name="T7"/>
                <a:gd fmla="*/ 2147483646 w 1488" name="T8"/>
                <a:gd fmla="*/ 2147483646 h 2854" name="T9"/>
                <a:gd fmla="*/ 2147483646 w 1488" name="T10"/>
                <a:gd fmla="*/ 2147483646 h 2854" name="T11"/>
                <a:gd fmla="*/ 2147483646 w 1488" name="T12"/>
                <a:gd fmla="*/ 2147483646 h 2854" name="T13"/>
                <a:gd fmla="*/ 2147483646 w 1488" name="T14"/>
                <a:gd fmla="*/ 2147483646 h 2854" name="T15"/>
                <a:gd fmla="*/ 2147483646 w 1488" name="T16"/>
                <a:gd fmla="*/ 2147483646 h 2854" name="T17"/>
                <a:gd fmla="*/ 2147483646 w 1488" name="T18"/>
                <a:gd fmla="*/ 2147483646 h 2854" name="T19"/>
                <a:gd fmla="*/ 2147483646 w 1488" name="T20"/>
                <a:gd fmla="*/ 2147483646 h 2854" name="T21"/>
                <a:gd fmla="*/ 2147483646 w 1488" name="T22"/>
                <a:gd fmla="*/ 2147483646 h 2854" name="T23"/>
                <a:gd fmla="*/ 2147483646 w 1488" name="T24"/>
                <a:gd fmla="*/ 2147483646 h 2854" name="T25"/>
                <a:gd fmla="*/ 2147483646 w 1488" name="T26"/>
                <a:gd fmla="*/ 2147483646 h 2854" name="T27"/>
                <a:gd fmla="*/ 2147483646 w 1488" name="T28"/>
                <a:gd fmla="*/ 2147483646 h 2854" name="T29"/>
                <a:gd fmla="*/ 2147483646 w 1488" name="T30"/>
                <a:gd fmla="*/ 2147483646 h 2854" name="T31"/>
                <a:gd fmla="*/ 2147483646 w 1488" name="T32"/>
                <a:gd fmla="*/ 2147483646 h 2854" name="T33"/>
                <a:gd fmla="*/ 2147483646 w 1488" name="T34"/>
                <a:gd fmla="*/ 2147483646 h 2854" name="T35"/>
                <a:gd fmla="*/ 2147483646 w 1488" name="T36"/>
                <a:gd fmla="*/ 2147483646 h 2854" name="T37"/>
                <a:gd fmla="*/ 2147483646 w 1488" name="T38"/>
                <a:gd fmla="*/ 2147483646 h 2854" name="T39"/>
                <a:gd fmla="*/ 2147483646 w 1488" name="T40"/>
                <a:gd fmla="*/ 2147483646 h 2854" name="T41"/>
                <a:gd fmla="*/ 2147483646 w 1488" name="T42"/>
                <a:gd fmla="*/ 2147483646 h 2854" name="T43"/>
                <a:gd fmla="*/ 2147483646 w 1488" name="T44"/>
                <a:gd fmla="*/ 2147483646 h 2854" name="T45"/>
                <a:gd fmla="*/ 2147483646 w 1488" name="T46"/>
                <a:gd fmla="*/ 2147483646 h 2854" name="T47"/>
                <a:gd fmla="*/ 2147483646 w 1488" name="T48"/>
                <a:gd fmla="*/ 2147483646 h 2854" name="T49"/>
                <a:gd fmla="*/ 2147483646 w 1488" name="T50"/>
                <a:gd fmla="*/ 2147483646 h 2854" name="T51"/>
                <a:gd fmla="*/ 2147483646 w 1488" name="T52"/>
                <a:gd fmla="*/ 2147483646 h 2854" name="T53"/>
                <a:gd fmla="*/ 2147483646 w 1488" name="T54"/>
                <a:gd fmla="*/ 2147483646 h 2854" name="T55"/>
                <a:gd fmla="*/ 2147483646 w 1488" name="T56"/>
                <a:gd fmla="*/ 2147483646 h 2854" name="T57"/>
                <a:gd fmla="*/ 0 w 1488" name="T58"/>
                <a:gd fmla="*/ 2147483646 h 2854" name="T59"/>
                <a:gd fmla="*/ 0 w 1488" name="T60"/>
                <a:gd fmla="*/ 2147483646 h 2854" name="T61"/>
                <a:gd fmla="*/ 0 w 1488" name="T62"/>
                <a:gd fmla="*/ 2147483646 h 2854" name="T63"/>
                <a:gd fmla="*/ 0 w 1488" name="T64"/>
                <a:gd fmla="*/ 2147483646 h 2854" name="T65"/>
                <a:gd fmla="*/ 2147483646 w 1488" name="T66"/>
                <a:gd fmla="*/ 2147483646 h 2854" name="T67"/>
                <a:gd fmla="*/ 2147483646 w 1488" name="T68"/>
                <a:gd fmla="*/ 2147483646 h 2854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488" name="T105"/>
                <a:gd fmla="*/ 0 h 2854" name="T106"/>
                <a:gd fmla="*/ 1488 w 1488" name="T107"/>
                <a:gd fmla="*/ 2854 h 2854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2854" w="1488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6" name="Freeform 256"/>
            <p:cNvSpPr>
              <a:spLocks noChangeArrowheads="1"/>
            </p:cNvSpPr>
            <p:nvPr/>
          </p:nvSpPr>
          <p:spPr bwMode="auto">
            <a:xfrm>
              <a:off x="124449" y="273027"/>
              <a:ext cx="394073" cy="213068"/>
            </a:xfrm>
            <a:custGeom>
              <a:gdLst>
                <a:gd fmla="*/ 399864768 w 535" name="T0"/>
                <a:gd fmla="*/ 0 h 290" name="T1"/>
                <a:gd fmla="*/ 0 w 535" name="T2"/>
                <a:gd fmla="*/ 2147483646 h 290" name="T3"/>
                <a:gd fmla="*/ 2147483646 w 535" name="T4"/>
                <a:gd fmla="*/ 2147483646 h 290" name="T5"/>
                <a:gd fmla="*/ 2147483646 w 535" name="T6"/>
                <a:gd fmla="*/ 2147483646 h 290" name="T7"/>
                <a:gd fmla="*/ 2147483646 w 535" name="T8"/>
                <a:gd fmla="*/ 0 h 290" name="T9"/>
                <a:gd fmla="*/ 399864768 w 535" name="T10"/>
                <a:gd fmla="*/ 0 h 29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535" name="T18"/>
                <a:gd fmla="*/ 0 h 290" name="T19"/>
                <a:gd fmla="*/ 535 w 535" name="T20"/>
                <a:gd fmla="*/ 290 h 29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90" w="535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  <p:sp>
        <p:nvSpPr>
          <p:cNvPr id="8209" name="文本框 15"/>
          <p:cNvSpPr>
            <a:spLocks noChangeArrowheads="1"/>
          </p:cNvSpPr>
          <p:nvPr/>
        </p:nvSpPr>
        <p:spPr bwMode="auto">
          <a:xfrm>
            <a:off x="4522788" y="3121026"/>
            <a:ext cx="5212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600">
                <a:solidFill>
                  <a:srgbClr val="F2F2F2"/>
                </a:solidFill>
                <a:sym charset="-122" panose="02000000000000000000" pitchFamily="2" typeface="方正兰亭黑_GBK"/>
              </a:rPr>
              <a:t>共取得86,881,958营业额</a:t>
            </a:r>
          </a:p>
        </p:txBody>
      </p:sp>
      <p:sp>
        <p:nvSpPr>
          <p:cNvPr id="8210" name="文本框 16"/>
          <p:cNvSpPr>
            <a:spLocks noChangeArrowheads="1"/>
          </p:cNvSpPr>
          <p:nvPr/>
        </p:nvSpPr>
        <p:spPr bwMode="auto">
          <a:xfrm>
            <a:off x="4800600" y="3270250"/>
            <a:ext cx="47548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600">
                <a:solidFill>
                  <a:srgbClr val="F2F2F2"/>
                </a:solidFill>
                <a:sym charset="-122" panose="02000000000000000000" pitchFamily="2" typeface="方正兰亭黑_GBK"/>
              </a:rPr>
              <a:t>盈利达到21,881,958元</a:t>
            </a:r>
          </a:p>
        </p:txBody>
      </p:sp>
      <p:sp>
        <p:nvSpPr>
          <p:cNvPr id="8211" name="文本框 17"/>
          <p:cNvSpPr>
            <a:spLocks noChangeArrowheads="1"/>
          </p:cNvSpPr>
          <p:nvPr/>
        </p:nvSpPr>
        <p:spPr bwMode="auto">
          <a:xfrm>
            <a:off x="4486275" y="2971801"/>
            <a:ext cx="58978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600">
                <a:solidFill>
                  <a:srgbClr val="F2F2F2"/>
                </a:solidFill>
                <a:sym charset="-122" panose="02000000000000000000" pitchFamily="2" typeface="方正兰亭黑_GBK"/>
              </a:rPr>
              <a:t>同类产品市场占有率高达68%</a:t>
            </a:r>
          </a:p>
        </p:txBody>
      </p:sp>
      <p:sp>
        <p:nvSpPr>
          <p:cNvPr id="8212" name="文本框 18"/>
          <p:cNvSpPr>
            <a:spLocks noChangeArrowheads="1"/>
          </p:cNvSpPr>
          <p:nvPr/>
        </p:nvSpPr>
        <p:spPr bwMode="auto">
          <a:xfrm>
            <a:off x="5411628" y="2581275"/>
            <a:ext cx="475488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6000">
                <a:solidFill>
                  <a:srgbClr val="F2F2F2"/>
                </a:solidFill>
                <a:latin charset="0" panose="020b0806030902050204" pitchFamily="34" typeface="Impact"/>
                <a:sym charset="0" panose="020b0806030902050204" pitchFamily="34" typeface="Impact"/>
              </a:rPr>
              <a:t>我们是行业的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6000">
                <a:solidFill>
                  <a:srgbClr val="F2F2F2"/>
                </a:solidFill>
                <a:latin charset="0" panose="020b0806030902050204" pitchFamily="34" typeface="Impact"/>
                <a:sym charset="0" panose="020b0806030902050204" pitchFamily="34" typeface="Impact"/>
              </a:rPr>
              <a:t>领跑者</a:t>
            </a: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8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3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9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4000" fill="hold" id="4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41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-21599940">
                                      <p:cBhvr>
                                        <p:cTn dur="4000" fill="hold" id="42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43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-21599940">
                                      <p:cBhvr>
                                        <p:cTn dur="4000" fill="hold" id="44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45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4000" fill="hold" id="46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0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9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grpId="1" id="52" nodeType="withEffect" presetClass="emph" presetID="34" presetSubtype="0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 rAng="0">
                                      <p:cBhvr>
                                        <p:cTn accel="50000" autoRev="1" decel="50000" dur="375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dur="188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940">
                                      <p:cBhvr>
                                        <p:cTn dur="188" fill="hold" id="55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940">
                                      <p:cBhvr>
                                        <p:cTn dur="188" fill="hold" id="56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88" fill="hold" id="57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58" nodeType="withEffect" presetClass="exit" presetID="2" presetSubtype="2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dur="750" id="59"/>
                                        <p:tgtEl>
                                          <p:spTgt spid="8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id="60"/>
                                        <p:tgtEl>
                                          <p:spTgt spid="8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0" presetSubtype="0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64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grpId="1" id="67" nodeType="withEffect" presetClass="emph" presetID="34" presetSubtype="0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06 -2.96296E-06 L 3.54167E-06 -0.07222" pathEditMode="relative" ptsTypes="AA" rAng="0">
                                      <p:cBhvr>
                                        <p:cTn accel="50000" autoRev="1" decel="50000" dur="375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1000"/>
                                    </p:animMotion>
                                    <p:animRot by="1500000">
                                      <p:cBhvr>
                                        <p:cTn dur="188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940">
                                      <p:cBhvr>
                                        <p:cTn dur="188" fill="hold" id="70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940">
                                      <p:cBhvr>
                                        <p:cTn dur="188" fill="hold" id="71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88" fill="hold" id="72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73" nodeType="withEffect" presetClass="exit" presetID="2" presetSubtype="8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dur="1250" id="74"/>
                                        <p:tgtEl>
                                          <p:spTgt spid="8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id="75"/>
                                        <p:tgtEl>
                                          <p:spTgt spid="8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0" presetSubtype="0">
                                  <p:stCondLst>
                                    <p:cond delay="8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79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grpId="1" id="82" nodeType="withEffect" presetClass="emph" presetID="34" presetSubtype="0">
                                  <p:stCondLst>
                                    <p:cond delay="9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06 -4.44444E-06 L 2.29167E-06 -0.07222" pathEditMode="relative" ptsTypes="AA" rAng="0">
                                      <p:cBhvr>
                                        <p:cTn accel="50000" autoRev="1" decel="50000" dur="375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1000"/>
                                    </p:animMotion>
                                    <p:animRot by="1500000">
                                      <p:cBhvr>
                                        <p:cTn dur="188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940">
                                      <p:cBhvr>
                                        <p:cTn dur="188" fill="hold" id="85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940">
                                      <p:cBhvr>
                                        <p:cTn dur="188" fill="hold" id="86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88" fill="hold" id="87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88" nodeType="withEffect" presetClass="exit" presetID="2" presetSubtype="2">
                                  <p:stCondLst>
                                    <p:cond delay="1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dur="1250" id="89"/>
                                        <p:tgtEl>
                                          <p:spTgt spid="8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id="90"/>
                                        <p:tgtEl>
                                          <p:spTgt spid="8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93" nodeType="afterEffect" presetClass="entr" presetID="23" presetSubtype="528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99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dur="1250" fill="hold" id="100"/>
                                        <p:tgtEl>
                                          <p:spTgt spid="82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8200"/>
      <p:bldP grpId="0" spid="8201"/>
      <p:bldP grpId="1" spid="8201"/>
      <p:bldP grpId="0" spid="8202"/>
      <p:bldP grpId="1" spid="8202"/>
      <p:bldP grpId="0" spid="8203"/>
      <p:bldP grpId="1" spid="8203"/>
      <p:bldP grpId="0" spid="8204"/>
      <p:bldP grpId="1" spid="8204"/>
      <p:bldP grpId="0" spid="8209"/>
      <p:bldP build="allAtOnce" grpId="1" spid="8209"/>
      <p:bldP build="allAtOnce" grpId="2" spid="8209"/>
      <p:bldP grpId="0" spid="8210"/>
      <p:bldP build="allAtOnce" grpId="1" spid="8210"/>
      <p:bldP build="allAtOnce" grpId="2" spid="8210"/>
      <p:bldP grpId="0" spid="8211"/>
      <p:bldP build="allAtOnce" grpId="1" spid="8211"/>
      <p:bldP build="allAtOnce" grpId="2" spid="8211"/>
      <p:bldP grpId="0" spid="8212"/>
      <p:bldP grpId="1" spid="82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7581F985-AC44-4445-B536-8813AEA03C9D}" type="slidenum">
              <a:rPr altLang="en-US" lang="zh-CN"/>
              <a:pPr>
                <a:defRPr/>
              </a:pPr>
              <a:t>7</a:t>
            </a:fld>
          </a:p>
        </p:txBody>
      </p:sp>
      <p:sp>
        <p:nvSpPr>
          <p:cNvPr id="921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9220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21238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地理位置</a:t>
            </a:r>
          </a:p>
        </p:txBody>
      </p:sp>
      <p:grpSp>
        <p:nvGrpSpPr>
          <p:cNvPr id="9221" name="Group 5"/>
          <p:cNvGrpSpPr/>
          <p:nvPr/>
        </p:nvGrpSpPr>
        <p:grpSpPr>
          <a:xfrm>
            <a:off x="4262438" y="619125"/>
            <a:ext cx="263525" cy="393700"/>
            <a:chExt cx="213756" cy="427512"/>
          </a:xfrm>
        </p:grpSpPr>
        <p:sp>
          <p:nvSpPr>
            <p:cNvPr id="9233" name="直接连接符 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34" name="直接连接符 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9224" name="文本框 37"/>
          <p:cNvSpPr>
            <a:spLocks noChangeArrowheads="1"/>
          </p:cNvSpPr>
          <p:nvPr/>
        </p:nvSpPr>
        <p:spPr bwMode="auto">
          <a:xfrm>
            <a:off x="669924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The Position</a:t>
            </a:r>
          </a:p>
        </p:txBody>
      </p:sp>
      <p:pic>
        <p:nvPicPr>
          <p:cNvPr id="9225" name="图片 2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670050"/>
            <a:ext cx="651668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矩形 22"/>
          <p:cNvSpPr>
            <a:spLocks noChangeArrowheads="1"/>
          </p:cNvSpPr>
          <p:nvPr/>
        </p:nvSpPr>
        <p:spPr bwMode="auto">
          <a:xfrm>
            <a:off x="6516688" y="1670050"/>
            <a:ext cx="5675312" cy="301625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latin charset="0" panose="020f0502020204030204" pitchFamily="34" typeface="Calibri"/>
              <a:ea charset="-122" panose="02010600030101010101" pitchFamily="2" typeface="宋体"/>
              <a:sym charset="-122" pitchFamily="2" typeface="宋体"/>
            </a:endParaRPr>
          </a:p>
        </p:txBody>
      </p:sp>
      <p:sp>
        <p:nvSpPr>
          <p:cNvPr id="9227" name="矩形 19"/>
          <p:cNvSpPr>
            <a:spLocks noChangeArrowheads="1"/>
          </p:cNvSpPr>
          <p:nvPr/>
        </p:nvSpPr>
        <p:spPr bwMode="auto">
          <a:xfrm>
            <a:off x="6984999" y="2117725"/>
            <a:ext cx="4533900" cy="21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右键点击图片选择设置图片格式可直接替换图片。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您可以点击文字框输入您的描述说明，或者通过复制粘贴，在此录入上述图表的综合描述说明。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 。</a:t>
            </a:r>
          </a:p>
        </p:txBody>
      </p:sp>
      <p:sp>
        <p:nvSpPr>
          <p:cNvPr id="9228" name="矩形 47"/>
          <p:cNvSpPr>
            <a:spLocks noChangeArrowheads="1"/>
          </p:cNvSpPr>
          <p:nvPr/>
        </p:nvSpPr>
        <p:spPr bwMode="auto">
          <a:xfrm>
            <a:off x="1416050" y="5005388"/>
            <a:ext cx="9515475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在此录入上述图表的综合描述说明，在此录入上述图表的综合描述说明。在此录入上述图表的综合描述说明。</a:t>
            </a:r>
          </a:p>
        </p:txBody>
      </p:sp>
      <p:grpSp>
        <p:nvGrpSpPr>
          <p:cNvPr id="9229" name="Group 13"/>
          <p:cNvGrpSpPr/>
          <p:nvPr/>
        </p:nvGrpSpPr>
        <p:grpSpPr>
          <a:xfrm>
            <a:off x="2598738" y="2322513"/>
            <a:ext cx="280987" cy="442912"/>
            <a:chExt cx="474034" cy="743490"/>
          </a:xfrm>
        </p:grpSpPr>
        <p:grpSp>
          <p:nvGrpSpPr>
            <p:cNvPr id="3" name="Group 14"/>
            <p:cNvGrpSpPr/>
            <p:nvPr/>
          </p:nvGrpSpPr>
          <p:grpSpPr>
            <a:xfrm>
              <a:off x="0" y="0"/>
              <a:ext cx="474034" cy="743490"/>
              <a:chExt cx="474034" cy="743490"/>
            </a:xfrm>
          </p:grpSpPr>
          <p:sp>
            <p:nvSpPr>
              <p:cNvPr id="9231" name="同心圆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gdLst>
                  <a:gd fmla="*/ 114153949 w 21600" name="T0"/>
                  <a:gd fmla="*/ 0 h 21600" name="T1"/>
                  <a:gd fmla="*/ 33432192 w 21600" name="T2"/>
                  <a:gd fmla="*/ 33432192 h 21600" name="T3"/>
                  <a:gd fmla="*/ 0 w 21600" name="T4"/>
                  <a:gd fmla="*/ 114153949 h 21600" name="T5"/>
                  <a:gd fmla="*/ 33432192 w 21600" name="T6"/>
                  <a:gd fmla="*/ 194875729 h 21600" name="T7"/>
                  <a:gd fmla="*/ 114153949 w 21600" name="T8"/>
                  <a:gd fmla="*/ 228307920 h 21600" name="T9"/>
                  <a:gd fmla="*/ 194875729 w 21600" name="T10"/>
                  <a:gd fmla="*/ 194875729 h 21600" name="T11"/>
                  <a:gd fmla="*/ 228307920 w 21600" name="T12"/>
                  <a:gd fmla="*/ 114153949 h 21600" name="T13"/>
                  <a:gd fmla="*/ 194875729 w 21600" name="T14"/>
                  <a:gd fmla="*/ 3343219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3163 w 21600" name="T24"/>
                  <a:gd fmla="*/ 3163 h 21600" name="T25"/>
                  <a:gd fmla="*/ 18437 w 21600" name="T26"/>
                  <a:gd fmla="*/ 18437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9232" name="等腰三角形 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-122" panose="02000000000000000000" pitchFamily="2" typeface="方正兰亭黑_GBK"/>
                    <a:ea charset="-122" panose="02000000000000000000" pitchFamily="2" typeface="方正兰亭黑_GBK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  <a:latin charset="-122" pitchFamily="2" typeface="宋体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</p:grpSp>
        <p:sp>
          <p:nvSpPr>
            <p:cNvPr id="9230" name="椭圆 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-122" pitchFamily="2" typeface="宋体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9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22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6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31" tmFilter="0, 0; .2, .5; .8, .5; 1, 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2"/>
                                        <p:tgtEl>
                                          <p:spTgt spid="9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6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224"/>
      <p:bldP grpId="0" spid="9226"/>
      <p:bldP grpId="0" spid="9227"/>
      <p:bldP grpId="0" spid="922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86F754C0-5284-415D-9A03-B82F23884619}" type="slidenum">
              <a:rPr altLang="en-US" lang="zh-CN"/>
              <a:pPr>
                <a:defRPr/>
              </a:pPr>
              <a:t>8</a:t>
            </a:fld>
          </a:p>
        </p:txBody>
      </p:sp>
      <p:sp>
        <p:nvSpPr>
          <p:cNvPr id="1024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0244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303338" y="1585913"/>
            <a:ext cx="5281612" cy="4646612"/>
            <a:chExt cx="5407191" cy="4756567"/>
          </a:xfrm>
        </p:grpSpPr>
        <p:sp>
          <p:nvSpPr>
            <p:cNvPr id="10275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gdLst>
                <a:gd fmla="*/ 2147483646 w 177" name="T0"/>
                <a:gd fmla="*/ 2147483646 h 161" name="T1"/>
                <a:gd fmla="*/ 2147483646 w 177" name="T2"/>
                <a:gd fmla="*/ 2147483646 h 161" name="T3"/>
                <a:gd fmla="*/ 2147483646 w 177" name="T4"/>
                <a:gd fmla="*/ 2147483646 h 161" name="T5"/>
                <a:gd fmla="*/ 2147483646 w 177" name="T6"/>
                <a:gd fmla="*/ 2147483646 h 161" name="T7"/>
                <a:gd fmla="*/ 2147483646 w 177" name="T8"/>
                <a:gd fmla="*/ 0 h 161" name="T9"/>
                <a:gd fmla="*/ 2147483646 w 177" name="T10"/>
                <a:gd fmla="*/ 2147483646 h 161" name="T11"/>
                <a:gd fmla="*/ 2147483646 w 177" name="T12"/>
                <a:gd fmla="*/ 0 h 161" name="T13"/>
                <a:gd fmla="*/ 2147483646 w 177" name="T14"/>
                <a:gd fmla="*/ 2147483646 h 161" name="T15"/>
                <a:gd fmla="*/ 2147483646 w 177" name="T16"/>
                <a:gd fmla="*/ 2147483646 h 161" name="T17"/>
                <a:gd fmla="*/ 2147483646 w 177" name="T18"/>
                <a:gd fmla="*/ 2147483646 h 161" name="T19"/>
                <a:gd fmla="*/ 2147483646 w 177" name="T20"/>
                <a:gd fmla="*/ 2147483646 h 161" name="T21"/>
                <a:gd fmla="*/ 2147483646 w 177" name="T22"/>
                <a:gd fmla="*/ 2147483646 h 161" name="T23"/>
                <a:gd fmla="*/ 2147483646 w 177" name="T24"/>
                <a:gd fmla="*/ 2147483646 h 161" name="T25"/>
                <a:gd fmla="*/ 2147483646 w 177" name="T26"/>
                <a:gd fmla="*/ 2147483646 h 161" name="T27"/>
                <a:gd fmla="*/ 2147483646 w 177" name="T28"/>
                <a:gd fmla="*/ 2147483646 h 161" name="T29"/>
                <a:gd fmla="*/ 2147483646 w 177" name="T30"/>
                <a:gd fmla="*/ 2147483646 h 161" name="T31"/>
                <a:gd fmla="*/ 2147483646 w 177" name="T32"/>
                <a:gd fmla="*/ 2147483646 h 161" name="T33"/>
                <a:gd fmla="*/ 2147483646 w 177" name="T34"/>
                <a:gd fmla="*/ 2147483646 h 161" name="T35"/>
                <a:gd fmla="*/ 0 w 177" name="T36"/>
                <a:gd fmla="*/ 2147483646 h 161" name="T37"/>
                <a:gd fmla="*/ 0 w 177" name="T38"/>
                <a:gd fmla="*/ 2147483646 h 161" name="T39"/>
                <a:gd fmla="*/ 2147483646 w 177" name="T40"/>
                <a:gd fmla="*/ 2147483646 h 161" name="T41"/>
                <a:gd fmla="*/ 2147483646 w 177" name="T42"/>
                <a:gd fmla="*/ 2147483646 h 161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77" name="T66"/>
                <a:gd fmla="*/ 0 h 161" name="T67"/>
                <a:gd fmla="*/ 177 w 177" name="T68"/>
                <a:gd fmla="*/ 161 h 161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61" w="177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76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gdLst>
                <a:gd fmla="*/ 2147483646 w 705" name="T0"/>
                <a:gd fmla="*/ 2147483646 h 697" name="T1"/>
                <a:gd fmla="*/ 2147483646 w 705" name="T2"/>
                <a:gd fmla="*/ 2147483646 h 697" name="T3"/>
                <a:gd fmla="*/ 2147483646 w 705" name="T4"/>
                <a:gd fmla="*/ 2147483646 h 697" name="T5"/>
                <a:gd fmla="*/ 2147483646 w 705" name="T6"/>
                <a:gd fmla="*/ 2147483646 h 697" name="T7"/>
                <a:gd fmla="*/ 2147483646 w 705" name="T8"/>
                <a:gd fmla="*/ 2147483646 h 697" name="T9"/>
                <a:gd fmla="*/ 2147483646 w 705" name="T10"/>
                <a:gd fmla="*/ 2147483646 h 697" name="T11"/>
                <a:gd fmla="*/ 2147483646 w 705" name="T12"/>
                <a:gd fmla="*/ 2147483646 h 697" name="T13"/>
                <a:gd fmla="*/ 2147483646 w 705" name="T14"/>
                <a:gd fmla="*/ 2147483646 h 697" name="T15"/>
                <a:gd fmla="*/ 2147483646 w 705" name="T16"/>
                <a:gd fmla="*/ 2147483646 h 697" name="T17"/>
                <a:gd fmla="*/ 2147483646 w 705" name="T18"/>
                <a:gd fmla="*/ 2147483646 h 697" name="T19"/>
                <a:gd fmla="*/ 2147483646 w 705" name="T20"/>
                <a:gd fmla="*/ 2147483646 h 697" name="T21"/>
                <a:gd fmla="*/ 2147483646 w 705" name="T22"/>
                <a:gd fmla="*/ 2147483646 h 697" name="T23"/>
                <a:gd fmla="*/ 2147483646 w 705" name="T24"/>
                <a:gd fmla="*/ 2147483646 h 697" name="T25"/>
                <a:gd fmla="*/ 2147483646 w 705" name="T26"/>
                <a:gd fmla="*/ 2147483646 h 697" name="T27"/>
                <a:gd fmla="*/ 2147483646 w 705" name="T28"/>
                <a:gd fmla="*/ 2147483646 h 697" name="T29"/>
                <a:gd fmla="*/ 2147483646 w 705" name="T30"/>
                <a:gd fmla="*/ 2147483646 h 697" name="T31"/>
                <a:gd fmla="*/ 2147483646 w 705" name="T32"/>
                <a:gd fmla="*/ 2147483646 h 697" name="T33"/>
                <a:gd fmla="*/ 2147483646 w 705" name="T34"/>
                <a:gd fmla="*/ 2147483646 h 697" name="T35"/>
                <a:gd fmla="*/ 2147483646 w 705" name="T36"/>
                <a:gd fmla="*/ 2147483646 h 697" name="T37"/>
                <a:gd fmla="*/ 2147483646 w 705" name="T38"/>
                <a:gd fmla="*/ 2147483646 h 697" name="T39"/>
                <a:gd fmla="*/ 2147483646 w 705" name="T40"/>
                <a:gd fmla="*/ 2147483646 h 697" name="T41"/>
                <a:gd fmla="*/ 2147483646 w 705" name="T42"/>
                <a:gd fmla="*/ 2147483646 h 697" name="T43"/>
                <a:gd fmla="*/ 2147483646 w 705" name="T44"/>
                <a:gd fmla="*/ 2147483646 h 697" name="T45"/>
                <a:gd fmla="*/ 2147483646 w 705" name="T46"/>
                <a:gd fmla="*/ 2147483646 h 697" name="T47"/>
                <a:gd fmla="*/ 2147483646 w 705" name="T48"/>
                <a:gd fmla="*/ 2147483646 h 697" name="T49"/>
                <a:gd fmla="*/ 2147483646 w 705" name="T50"/>
                <a:gd fmla="*/ 2147483646 h 697" name="T51"/>
                <a:gd fmla="*/ 2147483646 w 705" name="T52"/>
                <a:gd fmla="*/ 2147483646 h 697" name="T53"/>
                <a:gd fmla="*/ 2147483646 w 705" name="T54"/>
                <a:gd fmla="*/ 2147483646 h 697" name="T55"/>
                <a:gd fmla="*/ 2147483646 w 705" name="T56"/>
                <a:gd fmla="*/ 2147483646 h 697" name="T57"/>
                <a:gd fmla="*/ 2147483646 w 705" name="T58"/>
                <a:gd fmla="*/ 2147483646 h 697" name="T59"/>
                <a:gd fmla="*/ 2147483646 w 705" name="T60"/>
                <a:gd fmla="*/ 2147483646 h 697" name="T61"/>
                <a:gd fmla="*/ 2147483646 w 705" name="T62"/>
                <a:gd fmla="*/ 2147483646 h 697" name="T63"/>
                <a:gd fmla="*/ 2147483646 w 705" name="T64"/>
                <a:gd fmla="*/ 2147483646 h 697" name="T65"/>
                <a:gd fmla="*/ 2147483646 w 705" name="T66"/>
                <a:gd fmla="*/ 2147483646 h 697" name="T67"/>
                <a:gd fmla="*/ 2147483646 w 705" name="T68"/>
                <a:gd fmla="*/ 2147483646 h 697" name="T69"/>
                <a:gd fmla="*/ 2147483646 w 705" name="T70"/>
                <a:gd fmla="*/ 2147483646 h 697" name="T71"/>
                <a:gd fmla="*/ 2147483646 w 705" name="T72"/>
                <a:gd fmla="*/ 2147483646 h 697" name="T73"/>
                <a:gd fmla="*/ 2147483646 w 705" name="T74"/>
                <a:gd fmla="*/ 2147483646 h 69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705" name="T114"/>
                <a:gd fmla="*/ 0 h 697" name="T115"/>
                <a:gd fmla="*/ 705 w 705" name="T116"/>
                <a:gd fmla="*/ 697 h 697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697" w="705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gdLst>
                <a:gd fmla="*/ 2147483646 w 529" name="T0"/>
                <a:gd fmla="*/ 2147483646 h 401" name="T1"/>
                <a:gd fmla="*/ 2147483646 w 529" name="T2"/>
                <a:gd fmla="*/ 2147483646 h 401" name="T3"/>
                <a:gd fmla="*/ 2147483646 w 529" name="T4"/>
                <a:gd fmla="*/ 2147483646 h 401" name="T5"/>
                <a:gd fmla="*/ 2147483646 w 529" name="T6"/>
                <a:gd fmla="*/ 2147483646 h 401" name="T7"/>
                <a:gd fmla="*/ 2147483646 w 529" name="T8"/>
                <a:gd fmla="*/ 2147483646 h 401" name="T9"/>
                <a:gd fmla="*/ 2147483646 w 529" name="T10"/>
                <a:gd fmla="*/ 2147483646 h 401" name="T11"/>
                <a:gd fmla="*/ 2147483646 w 529" name="T12"/>
                <a:gd fmla="*/ 2147483646 h 401" name="T13"/>
                <a:gd fmla="*/ 2147483646 w 529" name="T14"/>
                <a:gd fmla="*/ 2147483646 h 401" name="T15"/>
                <a:gd fmla="*/ 2147483646 w 529" name="T16"/>
                <a:gd fmla="*/ 2147483646 h 401" name="T17"/>
                <a:gd fmla="*/ 2147483646 w 529" name="T18"/>
                <a:gd fmla="*/ 2147483646 h 401" name="T19"/>
                <a:gd fmla="*/ 2147483646 w 529" name="T20"/>
                <a:gd fmla="*/ 2147483646 h 401" name="T21"/>
                <a:gd fmla="*/ 2147483646 w 529" name="T22"/>
                <a:gd fmla="*/ 2147483646 h 401" name="T23"/>
                <a:gd fmla="*/ 2147483646 w 529" name="T24"/>
                <a:gd fmla="*/ 2147483646 h 401" name="T25"/>
                <a:gd fmla="*/ 2147483646 w 529" name="T26"/>
                <a:gd fmla="*/ 2147483646 h 401" name="T27"/>
                <a:gd fmla="*/ 2147483646 w 529" name="T28"/>
                <a:gd fmla="*/ 2147483646 h 401" name="T29"/>
                <a:gd fmla="*/ 2147483646 w 529" name="T30"/>
                <a:gd fmla="*/ 2147483646 h 401" name="T31"/>
                <a:gd fmla="*/ 2147483646 w 529" name="T32"/>
                <a:gd fmla="*/ 2147483646 h 401" name="T33"/>
                <a:gd fmla="*/ 2147483646 w 529" name="T34"/>
                <a:gd fmla="*/ 2147483646 h 401" name="T35"/>
                <a:gd fmla="*/ 2147483646 w 529" name="T36"/>
                <a:gd fmla="*/ 0 h 401" name="T37"/>
                <a:gd fmla="*/ 2147483646 w 529" name="T38"/>
                <a:gd fmla="*/ 2147483646 h 401" name="T39"/>
                <a:gd fmla="*/ 2147483646 w 529" name="T40"/>
                <a:gd fmla="*/ 2147483646 h 401" name="T41"/>
                <a:gd fmla="*/ 2147483646 w 529" name="T42"/>
                <a:gd fmla="*/ 2147483646 h 401" name="T43"/>
                <a:gd fmla="*/ 2147483646 w 529" name="T44"/>
                <a:gd fmla="*/ 2147483646 h 401" name="T45"/>
                <a:gd fmla="*/ 2147483646 w 529" name="T46"/>
                <a:gd fmla="*/ 2147483646 h 401" name="T47"/>
                <a:gd fmla="*/ 0 w 529" name="T48"/>
                <a:gd fmla="*/ 2147483646 h 401" name="T49"/>
                <a:gd fmla="*/ 2147483646 w 529" name="T50"/>
                <a:gd fmla="*/ 2147483646 h 401" name="T51"/>
                <a:gd fmla="*/ 2147483646 w 529" name="T52"/>
                <a:gd fmla="*/ 2147483646 h 401" name="T53"/>
                <a:gd fmla="*/ 2147483646 w 529" name="T54"/>
                <a:gd fmla="*/ 2147483646 h 401" name="T55"/>
                <a:gd fmla="*/ 2147483646 w 529" name="T56"/>
                <a:gd fmla="*/ 2147483646 h 401" name="T57"/>
                <a:gd fmla="*/ 2147483646 w 529" name="T58"/>
                <a:gd fmla="*/ 2147483646 h 401" name="T59"/>
                <a:gd fmla="*/ 2147483646 w 529" name="T60"/>
                <a:gd fmla="*/ 2147483646 h 401" name="T61"/>
                <a:gd fmla="*/ 2147483646 w 529" name="T62"/>
                <a:gd fmla="*/ 2147483646 h 401" name="T63"/>
                <a:gd fmla="*/ 2147483646 w 529" name="T64"/>
                <a:gd fmla="*/ 2147483646 h 401" name="T65"/>
                <a:gd fmla="*/ 2147483646 w 529" name="T66"/>
                <a:gd fmla="*/ 2147483646 h 401" name="T67"/>
                <a:gd fmla="*/ 2147483646 w 529" name="T68"/>
                <a:gd fmla="*/ 2147483646 h 401" name="T69"/>
                <a:gd fmla="*/ 2147483646 w 529" name="T70"/>
                <a:gd fmla="*/ 2147483646 h 401" name="T71"/>
                <a:gd fmla="*/ 2147483646 w 529" name="T72"/>
                <a:gd fmla="*/ 2147483646 h 401" name="T73"/>
                <a:gd fmla="*/ 2147483646 w 529" name="T74"/>
                <a:gd fmla="*/ 2147483646 h 401" name="T75"/>
                <a:gd fmla="*/ 2147483646 w 529" name="T76"/>
                <a:gd fmla="*/ 2147483646 h 401" name="T77"/>
                <a:gd fmla="*/ 2147483646 w 529" name="T78"/>
                <a:gd fmla="*/ 2147483646 h 401" name="T79"/>
                <a:gd fmla="*/ 2147483646 w 529" name="T80"/>
                <a:gd fmla="*/ 2147483646 h 401" name="T81"/>
                <a:gd fmla="*/ 2147483646 w 529" name="T82"/>
                <a:gd fmla="*/ 2147483646 h 401" name="T83"/>
                <a:gd fmla="*/ 2147483646 w 529" name="T84"/>
                <a:gd fmla="*/ 2147483646 h 401" name="T85"/>
                <a:gd fmla="*/ 2147483646 w 529" name="T86"/>
                <a:gd fmla="*/ 2147483646 h 401" name="T87"/>
                <a:gd fmla="*/ 2147483646 w 529" name="T88"/>
                <a:gd fmla="*/ 2147483646 h 401" name="T89"/>
                <a:gd fmla="*/ 2147483646 w 529" name="T90"/>
                <a:gd fmla="*/ 2147483646 h 401" name="T91"/>
                <a:gd fmla="*/ 2147483646 w 529" name="T92"/>
                <a:gd fmla="*/ 2147483646 h 401" name="T93"/>
                <a:gd fmla="*/ 2147483646 w 529" name="T94"/>
                <a:gd fmla="*/ 2147483646 h 401" name="T95"/>
                <a:gd fmla="*/ 2147483646 w 529" name="T96"/>
                <a:gd fmla="*/ 2147483646 h 401" name="T97"/>
                <a:gd fmla="*/ 2147483646 w 529" name="T98"/>
                <a:gd fmla="*/ 2147483646 h 401" name="T99"/>
                <a:gd fmla="*/ 2147483646 w 529" name="T100"/>
                <a:gd fmla="*/ 2147483646 h 401" name="T101"/>
                <a:gd fmla="*/ 2147483646 w 529" name="T102"/>
                <a:gd fmla="*/ 2147483646 h 401" name="T103"/>
                <a:gd fmla="*/ 2147483646 w 529" name="T104"/>
                <a:gd fmla="*/ 2147483646 h 401" name="T105"/>
                <a:gd fmla="*/ 2147483646 w 529" name="T106"/>
                <a:gd fmla="*/ 2147483646 h 401" name="T107"/>
                <a:gd fmla="*/ 2147483646 w 529" name="T108"/>
                <a:gd fmla="*/ 2147483646 h 401" name="T109"/>
                <a:gd fmla="*/ 2147483646 w 529" name="T110"/>
                <a:gd fmla="*/ 2147483646 h 401" name="T111"/>
                <a:gd fmla="*/ 2147483646 w 529" name="T112"/>
                <a:gd fmla="*/ 2147483646 h 401" name="T113"/>
                <a:gd fmla="*/ 2147483646 w 529" name="T114"/>
                <a:gd fmla="*/ 2147483646 h 401" name="T115"/>
                <a:gd fmla="*/ 2147483646 w 529" name="T116"/>
                <a:gd fmla="*/ 2147483646 h 401" name="T117"/>
                <a:gd fmla="*/ 2147483646 w 529" name="T118"/>
                <a:gd fmla="*/ 2147483646 h 401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529" name="T180"/>
                <a:gd fmla="*/ 0 h 401" name="T181"/>
                <a:gd fmla="*/ 529 w 529" name="T182"/>
                <a:gd fmla="*/ 401 h 401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401" w="529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gdLst>
                <a:gd fmla="*/ 2147483646 w 377" name="T0"/>
                <a:gd fmla="*/ 2147483646 h 393" name="T1"/>
                <a:gd fmla="*/ 2147483646 w 377" name="T2"/>
                <a:gd fmla="*/ 2147483646 h 393" name="T3"/>
                <a:gd fmla="*/ 2147483646 w 377" name="T4"/>
                <a:gd fmla="*/ 2147483646 h 393" name="T5"/>
                <a:gd fmla="*/ 2147483646 w 377" name="T6"/>
                <a:gd fmla="*/ 2147483646 h 393" name="T7"/>
                <a:gd fmla="*/ 2147483646 w 377" name="T8"/>
                <a:gd fmla="*/ 2147483646 h 393" name="T9"/>
                <a:gd fmla="*/ 2147483646 w 377" name="T10"/>
                <a:gd fmla="*/ 2147483646 h 393" name="T11"/>
                <a:gd fmla="*/ 2147483646 w 377" name="T12"/>
                <a:gd fmla="*/ 0 h 393" name="T13"/>
                <a:gd fmla="*/ 2147483646 w 377" name="T14"/>
                <a:gd fmla="*/ 0 h 393" name="T15"/>
                <a:gd fmla="*/ 2147483646 w 377" name="T16"/>
                <a:gd fmla="*/ 2147483646 h 393" name="T17"/>
                <a:gd fmla="*/ 2147483646 w 377" name="T18"/>
                <a:gd fmla="*/ 2147483646 h 393" name="T19"/>
                <a:gd fmla="*/ 2147483646 w 377" name="T20"/>
                <a:gd fmla="*/ 2147483646 h 393" name="T21"/>
                <a:gd fmla="*/ 2147483646 w 377" name="T22"/>
                <a:gd fmla="*/ 2147483646 h 393" name="T23"/>
                <a:gd fmla="*/ 2147483646 w 377" name="T24"/>
                <a:gd fmla="*/ 2147483646 h 393" name="T25"/>
                <a:gd fmla="*/ 2147483646 w 377" name="T26"/>
                <a:gd fmla="*/ 2147483646 h 393" name="T27"/>
                <a:gd fmla="*/ 2147483646 w 377" name="T28"/>
                <a:gd fmla="*/ 2147483646 h 393" name="T29"/>
                <a:gd fmla="*/ 2147483646 w 377" name="T30"/>
                <a:gd fmla="*/ 2147483646 h 393" name="T31"/>
                <a:gd fmla="*/ 2147483646 w 377" name="T32"/>
                <a:gd fmla="*/ 2147483646 h 393" name="T33"/>
                <a:gd fmla="*/ 2147483646 w 377" name="T34"/>
                <a:gd fmla="*/ 2147483646 h 393" name="T35"/>
                <a:gd fmla="*/ 2147483646 w 377" name="T36"/>
                <a:gd fmla="*/ 2147483646 h 393" name="T37"/>
                <a:gd fmla="*/ 0 w 377" name="T38"/>
                <a:gd fmla="*/ 2147483646 h 393" name="T39"/>
                <a:gd fmla="*/ 2147483646 w 377" name="T40"/>
                <a:gd fmla="*/ 2147483646 h 393" name="T41"/>
                <a:gd fmla="*/ 2147483646 w 377" name="T42"/>
                <a:gd fmla="*/ 2147483646 h 393" name="T43"/>
                <a:gd fmla="*/ 2147483646 w 377" name="T44"/>
                <a:gd fmla="*/ 2147483646 h 393" name="T45"/>
                <a:gd fmla="*/ 2147483646 w 377" name="T46"/>
                <a:gd fmla="*/ 2147483646 h 393" name="T47"/>
                <a:gd fmla="*/ 2147483646 w 377" name="T48"/>
                <a:gd fmla="*/ 2147483646 h 393" name="T49"/>
                <a:gd fmla="*/ 2147483646 w 377" name="T50"/>
                <a:gd fmla="*/ 2147483646 h 393" name="T51"/>
                <a:gd fmla="*/ 2147483646 w 377" name="T52"/>
                <a:gd fmla="*/ 2147483646 h 393" name="T53"/>
                <a:gd fmla="*/ 2147483646 w 377" name="T54"/>
                <a:gd fmla="*/ 2147483646 h 393" name="T55"/>
                <a:gd fmla="*/ 2147483646 w 377" name="T56"/>
                <a:gd fmla="*/ 2147483646 h 393" name="T57"/>
                <a:gd fmla="*/ 2147483646 w 377" name="T58"/>
                <a:gd fmla="*/ 2147483646 h 393" name="T59"/>
                <a:gd fmla="*/ 2147483646 w 377" name="T60"/>
                <a:gd fmla="*/ 2147483646 h 393" name="T61"/>
                <a:gd fmla="*/ 2147483646 w 377" name="T62"/>
                <a:gd fmla="*/ 2147483646 h 393" name="T63"/>
                <a:gd fmla="*/ 2147483646 w 377" name="T64"/>
                <a:gd fmla="*/ 2147483646 h 393" name="T65"/>
                <a:gd fmla="*/ 2147483646 w 377" name="T66"/>
                <a:gd fmla="*/ 2147483646 h 393" name="T67"/>
                <a:gd fmla="*/ 2147483646 w 377" name="T68"/>
                <a:gd fmla="*/ 2147483646 h 393" name="T69"/>
                <a:gd fmla="*/ 2147483646 w 377" name="T70"/>
                <a:gd fmla="*/ 2147483646 h 393" name="T71"/>
                <a:gd fmla="*/ 2147483646 w 377" name="T72"/>
                <a:gd fmla="*/ 2147483646 h 393" name="T73"/>
                <a:gd fmla="*/ 2147483646 w 377" name="T74"/>
                <a:gd fmla="*/ 2147483646 h 393" name="T75"/>
                <a:gd fmla="*/ 2147483646 w 377" name="T76"/>
                <a:gd fmla="*/ 2147483646 h 393" name="T77"/>
                <a:gd fmla="*/ 2147483646 w 377" name="T78"/>
                <a:gd fmla="*/ 2147483646 h 393" name="T79"/>
                <a:gd fmla="*/ 2147483646 w 377" name="T80"/>
                <a:gd fmla="*/ 2147483646 h 393" name="T81"/>
                <a:gd fmla="*/ 2147483646 w 377" name="T82"/>
                <a:gd fmla="*/ 2147483646 h 393" name="T83"/>
                <a:gd fmla="*/ 2147483646 w 377" name="T84"/>
                <a:gd fmla="*/ 2147483646 h 393" name="T85"/>
                <a:gd fmla="*/ 2147483646 w 377" name="T86"/>
                <a:gd fmla="*/ 2147483646 h 393" name="T87"/>
                <a:gd fmla="*/ 2147483646 w 377" name="T88"/>
                <a:gd fmla="*/ 2147483646 h 393" name="T89"/>
                <a:gd fmla="*/ 2147483646 w 377" name="T90"/>
                <a:gd fmla="*/ 2147483646 h 393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377" name="T138"/>
                <a:gd fmla="*/ 0 h 393" name="T139"/>
                <a:gd fmla="*/ 377 w 377" name="T140"/>
                <a:gd fmla="*/ 393 h 393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93" w="377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gdLst>
                <a:gd fmla="*/ 2147483646 w 353" name="T0"/>
                <a:gd fmla="*/ 2147483646 h 537" name="T1"/>
                <a:gd fmla="*/ 2147483646 w 353" name="T2"/>
                <a:gd fmla="*/ 2147483646 h 537" name="T3"/>
                <a:gd fmla="*/ 2147483646 w 353" name="T4"/>
                <a:gd fmla="*/ 2147483646 h 537" name="T5"/>
                <a:gd fmla="*/ 2147483646 w 353" name="T6"/>
                <a:gd fmla="*/ 0 h 537" name="T7"/>
                <a:gd fmla="*/ 2147483646 w 353" name="T8"/>
                <a:gd fmla="*/ 2147483646 h 537" name="T9"/>
                <a:gd fmla="*/ 2147483646 w 353" name="T10"/>
                <a:gd fmla="*/ 2147483646 h 537" name="T11"/>
                <a:gd fmla="*/ 2147483646 w 353" name="T12"/>
                <a:gd fmla="*/ 2147483646 h 537" name="T13"/>
                <a:gd fmla="*/ 2147483646 w 353" name="T14"/>
                <a:gd fmla="*/ 2147483646 h 537" name="T15"/>
                <a:gd fmla="*/ 2147483646 w 353" name="T16"/>
                <a:gd fmla="*/ 2147483646 h 537" name="T17"/>
                <a:gd fmla="*/ 2147483646 w 353" name="T18"/>
                <a:gd fmla="*/ 2147483646 h 537" name="T19"/>
                <a:gd fmla="*/ 2147483646 w 353" name="T20"/>
                <a:gd fmla="*/ 2147483646 h 537" name="T21"/>
                <a:gd fmla="*/ 2147483646 w 353" name="T22"/>
                <a:gd fmla="*/ 2147483646 h 537" name="T23"/>
                <a:gd fmla="*/ 2147483646 w 353" name="T24"/>
                <a:gd fmla="*/ 2147483646 h 537" name="T25"/>
                <a:gd fmla="*/ 2147483646 w 353" name="T26"/>
                <a:gd fmla="*/ 2147483646 h 537" name="T27"/>
                <a:gd fmla="*/ 2147483646 w 353" name="T28"/>
                <a:gd fmla="*/ 2147483646 h 537" name="T29"/>
                <a:gd fmla="*/ 2147483646 w 353" name="T30"/>
                <a:gd fmla="*/ 2147483646 h 537" name="T31"/>
                <a:gd fmla="*/ 2147483646 w 353" name="T32"/>
                <a:gd fmla="*/ 2147483646 h 537" name="T33"/>
                <a:gd fmla="*/ 2147483646 w 353" name="T34"/>
                <a:gd fmla="*/ 2147483646 h 537" name="T35"/>
                <a:gd fmla="*/ 2147483646 w 353" name="T36"/>
                <a:gd fmla="*/ 2147483646 h 537" name="T37"/>
                <a:gd fmla="*/ 2147483646 w 353" name="T38"/>
                <a:gd fmla="*/ 2147483646 h 537" name="T39"/>
                <a:gd fmla="*/ 2147483646 w 353" name="T40"/>
                <a:gd fmla="*/ 2147483646 h 537" name="T41"/>
                <a:gd fmla="*/ 2147483646 w 353" name="T42"/>
                <a:gd fmla="*/ 2147483646 h 537" name="T43"/>
                <a:gd fmla="*/ 2147483646 w 353" name="T44"/>
                <a:gd fmla="*/ 2147483646 h 537" name="T45"/>
                <a:gd fmla="*/ 2147483646 w 353" name="T46"/>
                <a:gd fmla="*/ 2147483646 h 537" name="T47"/>
                <a:gd fmla="*/ 2147483646 w 353" name="T48"/>
                <a:gd fmla="*/ 2147483646 h 537" name="T49"/>
                <a:gd fmla="*/ 2147483646 w 353" name="T50"/>
                <a:gd fmla="*/ 2147483646 h 537" name="T51"/>
                <a:gd fmla="*/ 2147483646 w 353" name="T52"/>
                <a:gd fmla="*/ 2147483646 h 537" name="T53"/>
                <a:gd fmla="*/ 2147483646 w 353" name="T54"/>
                <a:gd fmla="*/ 2147483646 h 537" name="T55"/>
                <a:gd fmla="*/ 2147483646 w 353" name="T56"/>
                <a:gd fmla="*/ 2147483646 h 537" name="T57"/>
                <a:gd fmla="*/ 2147483646 w 353" name="T58"/>
                <a:gd fmla="*/ 2147483646 h 537" name="T59"/>
                <a:gd fmla="*/ 2147483646 w 353" name="T60"/>
                <a:gd fmla="*/ 2147483646 h 537" name="T61"/>
                <a:gd fmla="*/ 2147483646 w 353" name="T62"/>
                <a:gd fmla="*/ 2147483646 h 537" name="T63"/>
                <a:gd fmla="*/ 2147483646 w 353" name="T64"/>
                <a:gd fmla="*/ 2147483646 h 537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53" name="T99"/>
                <a:gd fmla="*/ 0 h 537" name="T100"/>
                <a:gd fmla="*/ 353 w 353" name="T101"/>
                <a:gd fmla="*/ 537 h 537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537" w="353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80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gdLst>
                <a:gd fmla="*/ 2147483646 w 113" name="T0"/>
                <a:gd fmla="*/ 2147483646 h 129" name="T1"/>
                <a:gd fmla="*/ 2147483646 w 113" name="T2"/>
                <a:gd fmla="*/ 2147483646 h 129" name="T3"/>
                <a:gd fmla="*/ 2147483646 w 113" name="T4"/>
                <a:gd fmla="*/ 2147483646 h 129" name="T5"/>
                <a:gd fmla="*/ 2147483646 w 113" name="T6"/>
                <a:gd fmla="*/ 2147483646 h 129" name="T7"/>
                <a:gd fmla="*/ 2147483646 w 113" name="T8"/>
                <a:gd fmla="*/ 0 h 129" name="T9"/>
                <a:gd fmla="*/ 2147483646 w 113" name="T10"/>
                <a:gd fmla="*/ 0 h 129" name="T11"/>
                <a:gd fmla="*/ 2147483646 w 113" name="T12"/>
                <a:gd fmla="*/ 2147483646 h 129" name="T13"/>
                <a:gd fmla="*/ 2147483646 w 113" name="T14"/>
                <a:gd fmla="*/ 2147483646 h 129" name="T15"/>
                <a:gd fmla="*/ 0 w 113" name="T16"/>
                <a:gd fmla="*/ 2147483646 h 129" name="T17"/>
                <a:gd fmla="*/ 0 w 113" name="T18"/>
                <a:gd fmla="*/ 2147483646 h 129" name="T19"/>
                <a:gd fmla="*/ 2147483646 w 113" name="T20"/>
                <a:gd fmla="*/ 2147483646 h 129" name="T21"/>
                <a:gd fmla="*/ 2147483646 w 113" name="T22"/>
                <a:gd fmla="*/ 2147483646 h 129" name="T23"/>
                <a:gd fmla="*/ 2147483646 w 113" name="T24"/>
                <a:gd fmla="*/ 2147483646 h 129" name="T25"/>
                <a:gd fmla="*/ 2147483646 w 113" name="T26"/>
                <a:gd fmla="*/ 2147483646 h 129" name="T27"/>
                <a:gd fmla="*/ 2147483646 w 113" name="T28"/>
                <a:gd fmla="*/ 2147483646 h 129" name="T29"/>
                <a:gd fmla="*/ 2147483646 w 113" name="T30"/>
                <a:gd fmla="*/ 2147483646 h 129" name="T31"/>
                <a:gd fmla="*/ 2147483646 w 113" name="T32"/>
                <a:gd fmla="*/ 2147483646 h 12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13" name="T51"/>
                <a:gd fmla="*/ 0 h 129" name="T52"/>
                <a:gd fmla="*/ 113 w 113" name="T53"/>
                <a:gd fmla="*/ 129 h 129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29" w="113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81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gdLst>
                <a:gd fmla="*/ 2147483646 w 89" name="T0"/>
                <a:gd fmla="*/ 2147483646 h 121" name="T1"/>
                <a:gd fmla="*/ 2147483646 w 89" name="T2"/>
                <a:gd fmla="*/ 2147483646 h 121" name="T3"/>
                <a:gd fmla="*/ 2147483646 w 89" name="T4"/>
                <a:gd fmla="*/ 2147483646 h 121" name="T5"/>
                <a:gd fmla="*/ 2147483646 w 89" name="T6"/>
                <a:gd fmla="*/ 2147483646 h 121" name="T7"/>
                <a:gd fmla="*/ 2147483646 w 89" name="T8"/>
                <a:gd fmla="*/ 0 h 121" name="T9"/>
                <a:gd fmla="*/ 2147483646 w 89" name="T10"/>
                <a:gd fmla="*/ 2147483646 h 121" name="T11"/>
                <a:gd fmla="*/ 2147483646 w 89" name="T12"/>
                <a:gd fmla="*/ 2147483646 h 121" name="T13"/>
                <a:gd fmla="*/ 2147483646 w 89" name="T14"/>
                <a:gd fmla="*/ 2147483646 h 121" name="T15"/>
                <a:gd fmla="*/ 0 w 89" name="T16"/>
                <a:gd fmla="*/ 2147483646 h 121" name="T17"/>
                <a:gd fmla="*/ 2147483646 w 89" name="T18"/>
                <a:gd fmla="*/ 2147483646 h 121" name="T19"/>
                <a:gd fmla="*/ 2147483646 w 89" name="T20"/>
                <a:gd fmla="*/ 2147483646 h 121" name="T21"/>
                <a:gd fmla="*/ 2147483646 w 89" name="T22"/>
                <a:gd fmla="*/ 2147483646 h 121" name="T23"/>
                <a:gd fmla="*/ 2147483646 w 89" name="T24"/>
                <a:gd fmla="*/ 2147483646 h 121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89" name="T39"/>
                <a:gd fmla="*/ 0 h 121" name="T40"/>
                <a:gd fmla="*/ 89 w 89" name="T41"/>
                <a:gd fmla="*/ 121 h 121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20" w="89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gdLst>
                <a:gd fmla="*/ 2147483646 w 33" name="T0"/>
                <a:gd fmla="*/ 2147483646 h 41" name="T1"/>
                <a:gd fmla="*/ 2147483646 w 33" name="T2"/>
                <a:gd fmla="*/ 2147483646 h 41" name="T3"/>
                <a:gd fmla="*/ 2147483646 w 33" name="T4"/>
                <a:gd fmla="*/ 2147483646 h 41" name="T5"/>
                <a:gd fmla="*/ 0 w 33" name="T6"/>
                <a:gd fmla="*/ 0 h 41" name="T7"/>
                <a:gd fmla="*/ 2147483646 w 33" name="T8"/>
                <a:gd fmla="*/ 2147483646 h 41" name="T9"/>
                <a:gd fmla="*/ 2147483646 w 33" name="T10"/>
                <a:gd fmla="*/ 2147483646 h 4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3" name="T18"/>
                <a:gd fmla="*/ 0 h 41" name="T19"/>
                <a:gd fmla="*/ 33 w 33" name="T20"/>
                <a:gd fmla="*/ 41 h 4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1" w="33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83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gdLst>
                <a:gd fmla="*/ 2147483646 w 433" name="T0"/>
                <a:gd fmla="*/ 2147483646 h 289" name="T1"/>
                <a:gd fmla="*/ 2147483646 w 433" name="T2"/>
                <a:gd fmla="*/ 2147483646 h 289" name="T3"/>
                <a:gd fmla="*/ 2147483646 w 433" name="T4"/>
                <a:gd fmla="*/ 2147483646 h 289" name="T5"/>
                <a:gd fmla="*/ 2147483646 w 433" name="T6"/>
                <a:gd fmla="*/ 2147483646 h 289" name="T7"/>
                <a:gd fmla="*/ 2147483646 w 433" name="T8"/>
                <a:gd fmla="*/ 2147483646 h 289" name="T9"/>
                <a:gd fmla="*/ 2147483646 w 433" name="T10"/>
                <a:gd fmla="*/ 2147483646 h 289" name="T11"/>
                <a:gd fmla="*/ 2147483646 w 433" name="T12"/>
                <a:gd fmla="*/ 2147483646 h 289" name="T13"/>
                <a:gd fmla="*/ 2147483646 w 433" name="T14"/>
                <a:gd fmla="*/ 2147483646 h 289" name="T15"/>
                <a:gd fmla="*/ 2147483646 w 433" name="T16"/>
                <a:gd fmla="*/ 2147483646 h 289" name="T17"/>
                <a:gd fmla="*/ 2147483646 w 433" name="T18"/>
                <a:gd fmla="*/ 2147483646 h 289" name="T19"/>
                <a:gd fmla="*/ 0 w 433" name="T20"/>
                <a:gd fmla="*/ 2147483646 h 289" name="T21"/>
                <a:gd fmla="*/ 2147483646 w 433" name="T22"/>
                <a:gd fmla="*/ 2147483646 h 289" name="T23"/>
                <a:gd fmla="*/ 2147483646 w 433" name="T24"/>
                <a:gd fmla="*/ 2147483646 h 289" name="T25"/>
                <a:gd fmla="*/ 2147483646 w 433" name="T26"/>
                <a:gd fmla="*/ 2147483646 h 289" name="T27"/>
                <a:gd fmla="*/ 2147483646 w 433" name="T28"/>
                <a:gd fmla="*/ 2147483646 h 289" name="T29"/>
                <a:gd fmla="*/ 2147483646 w 433" name="T30"/>
                <a:gd fmla="*/ 2147483646 h 289" name="T31"/>
                <a:gd fmla="*/ 2147483646 w 433" name="T32"/>
                <a:gd fmla="*/ 2147483646 h 289" name="T33"/>
                <a:gd fmla="*/ 2147483646 w 433" name="T34"/>
                <a:gd fmla="*/ 2147483646 h 289" name="T35"/>
                <a:gd fmla="*/ 2147483646 w 433" name="T36"/>
                <a:gd fmla="*/ 2147483646 h 289" name="T37"/>
                <a:gd fmla="*/ 2147483646 w 433" name="T38"/>
                <a:gd fmla="*/ 2147483646 h 289" name="T39"/>
                <a:gd fmla="*/ 2147483646 w 433" name="T40"/>
                <a:gd fmla="*/ 2147483646 h 289" name="T41"/>
                <a:gd fmla="*/ 2147483646 w 433" name="T42"/>
                <a:gd fmla="*/ 2147483646 h 289" name="T43"/>
                <a:gd fmla="*/ 2147483646 w 433" name="T44"/>
                <a:gd fmla="*/ 2147483646 h 289" name="T45"/>
                <a:gd fmla="*/ 2147483646 w 433" name="T46"/>
                <a:gd fmla="*/ 2147483646 h 289" name="T47"/>
                <a:gd fmla="*/ 2147483646 w 433" name="T48"/>
                <a:gd fmla="*/ 2147483646 h 289" name="T49"/>
                <a:gd fmla="*/ 2147483646 w 433" name="T50"/>
                <a:gd fmla="*/ 2147483646 h 289" name="T51"/>
                <a:gd fmla="*/ 2147483646 w 433" name="T52"/>
                <a:gd fmla="*/ 2147483646 h 289" name="T53"/>
                <a:gd fmla="*/ 2147483646 w 433" name="T54"/>
                <a:gd fmla="*/ 2147483646 h 289" name="T55"/>
                <a:gd fmla="*/ 2147483646 w 433" name="T56"/>
                <a:gd fmla="*/ 2147483646 h 289" name="T57"/>
                <a:gd fmla="*/ 2147483646 w 433" name="T58"/>
                <a:gd fmla="*/ 2147483646 h 289" name="T59"/>
                <a:gd fmla="*/ 2147483646 w 433" name="T60"/>
                <a:gd fmla="*/ 2147483646 h 289" name="T61"/>
                <a:gd fmla="*/ 2147483646 w 433" name="T62"/>
                <a:gd fmla="*/ 2147483646 h 289" name="T63"/>
                <a:gd fmla="*/ 2147483646 w 433" name="T64"/>
                <a:gd fmla="*/ 2147483646 h 289" name="T65"/>
                <a:gd fmla="*/ 2147483646 w 433" name="T66"/>
                <a:gd fmla="*/ 2147483646 h 289" name="T67"/>
                <a:gd fmla="*/ 2147483646 w 433" name="T68"/>
                <a:gd fmla="*/ 2147483646 h 289" name="T69"/>
                <a:gd fmla="*/ 2147483646 w 433" name="T70"/>
                <a:gd fmla="*/ 2147483646 h 289" name="T71"/>
                <a:gd fmla="*/ 2147483646 w 433" name="T72"/>
                <a:gd fmla="*/ 2147483646 h 289" name="T73"/>
                <a:gd fmla="*/ 2147483646 w 433" name="T74"/>
                <a:gd fmla="*/ 2147483646 h 289" name="T75"/>
                <a:gd fmla="*/ 2147483646 w 433" name="T76"/>
                <a:gd fmla="*/ 2147483646 h 289" name="T77"/>
                <a:gd fmla="*/ 2147483646 w 433" name="T78"/>
                <a:gd fmla="*/ 0 h 289" name="T79"/>
                <a:gd fmla="*/ 2147483646 w 433" name="T80"/>
                <a:gd fmla="*/ 2147483646 h 289" name="T81"/>
                <a:gd fmla="*/ 2147483646 w 433" name="T82"/>
                <a:gd fmla="*/ 2147483646 h 289" name="T83"/>
                <a:gd fmla="*/ 2147483646 w 433" name="T84"/>
                <a:gd fmla="*/ 2147483646 h 289" name="T85"/>
                <a:gd fmla="*/ 2147483646 w 433" name="T86"/>
                <a:gd fmla="*/ 2147483646 h 289" name="T87"/>
                <a:gd fmla="*/ 2147483646 w 433" name="T88"/>
                <a:gd fmla="*/ 2147483646 h 289" name="T89"/>
                <a:gd fmla="*/ 2147483646 w 433" name="T90"/>
                <a:gd fmla="*/ 2147483646 h 289" name="T91"/>
                <a:gd fmla="*/ 2147483646 w 433" name="T92"/>
                <a:gd fmla="*/ 0 h 289" name="T93"/>
                <a:gd fmla="*/ 2147483646 w 433" name="T94"/>
                <a:gd fmla="*/ 0 h 289" name="T95"/>
                <a:gd fmla="*/ 2147483646 w 433" name="T96"/>
                <a:gd fmla="*/ 0 h 289" name="T97"/>
                <a:gd fmla="*/ 2147483646 w 433" name="T98"/>
                <a:gd fmla="*/ 2147483646 h 289" name="T99"/>
                <a:gd fmla="*/ 2147483646 w 433" name="T100"/>
                <a:gd fmla="*/ 2147483646 h 289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433" name="T153"/>
                <a:gd fmla="*/ 0 h 289" name="T154"/>
                <a:gd fmla="*/ 433 w 433" name="T155"/>
                <a:gd fmla="*/ 289 h 289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289" w="432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84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gdLst>
                <a:gd fmla="*/ 2147483646 w 361" name="T0"/>
                <a:gd fmla="*/ 0 h 321" name="T1"/>
                <a:gd fmla="*/ 2147483646 w 361" name="T2"/>
                <a:gd fmla="*/ 0 h 321" name="T3"/>
                <a:gd fmla="*/ 2147483646 w 361" name="T4"/>
                <a:gd fmla="*/ 2147483646 h 321" name="T5"/>
                <a:gd fmla="*/ 2147483646 w 361" name="T6"/>
                <a:gd fmla="*/ 2147483646 h 321" name="T7"/>
                <a:gd fmla="*/ 2147483646 w 361" name="T8"/>
                <a:gd fmla="*/ 2147483646 h 321" name="T9"/>
                <a:gd fmla="*/ 2147483646 w 361" name="T10"/>
                <a:gd fmla="*/ 2147483646 h 321" name="T11"/>
                <a:gd fmla="*/ 2147483646 w 361" name="T12"/>
                <a:gd fmla="*/ 2147483646 h 321" name="T13"/>
                <a:gd fmla="*/ 2147483646 w 361" name="T14"/>
                <a:gd fmla="*/ 2147483646 h 321" name="T15"/>
                <a:gd fmla="*/ 2147483646 w 361" name="T16"/>
                <a:gd fmla="*/ 2147483646 h 321" name="T17"/>
                <a:gd fmla="*/ 2147483646 w 361" name="T18"/>
                <a:gd fmla="*/ 2147483646 h 321" name="T19"/>
                <a:gd fmla="*/ 2147483646 w 361" name="T20"/>
                <a:gd fmla="*/ 2147483646 h 321" name="T21"/>
                <a:gd fmla="*/ 0 w 361" name="T22"/>
                <a:gd fmla="*/ 2147483646 h 321" name="T23"/>
                <a:gd fmla="*/ 2147483646 w 361" name="T24"/>
                <a:gd fmla="*/ 2147483646 h 321" name="T25"/>
                <a:gd fmla="*/ 2147483646 w 361" name="T26"/>
                <a:gd fmla="*/ 2147483646 h 321" name="T27"/>
                <a:gd fmla="*/ 2147483646 w 361" name="T28"/>
                <a:gd fmla="*/ 2147483646 h 321" name="T29"/>
                <a:gd fmla="*/ 2147483646 w 361" name="T30"/>
                <a:gd fmla="*/ 2147483646 h 321" name="T31"/>
                <a:gd fmla="*/ 2147483646 w 361" name="T32"/>
                <a:gd fmla="*/ 2147483646 h 321" name="T33"/>
                <a:gd fmla="*/ 2147483646 w 361" name="T34"/>
                <a:gd fmla="*/ 2147483646 h 321" name="T35"/>
                <a:gd fmla="*/ 2147483646 w 361" name="T36"/>
                <a:gd fmla="*/ 2147483646 h 321" name="T37"/>
                <a:gd fmla="*/ 2147483646 w 361" name="T38"/>
                <a:gd fmla="*/ 2147483646 h 321" name="T39"/>
                <a:gd fmla="*/ 2147483646 w 361" name="T40"/>
                <a:gd fmla="*/ 2147483646 h 321" name="T41"/>
                <a:gd fmla="*/ 2147483646 w 361" name="T42"/>
                <a:gd fmla="*/ 2147483646 h 321" name="T43"/>
                <a:gd fmla="*/ 2147483646 w 361" name="T44"/>
                <a:gd fmla="*/ 2147483646 h 321" name="T45"/>
                <a:gd fmla="*/ 2147483646 w 361" name="T46"/>
                <a:gd fmla="*/ 2147483646 h 321" name="T47"/>
                <a:gd fmla="*/ 2147483646 w 361" name="T48"/>
                <a:gd fmla="*/ 2147483646 h 321" name="T49"/>
                <a:gd fmla="*/ 2147483646 w 361" name="T50"/>
                <a:gd fmla="*/ 2147483646 h 321" name="T51"/>
                <a:gd fmla="*/ 2147483646 w 361" name="T52"/>
                <a:gd fmla="*/ 2147483646 h 321" name="T53"/>
                <a:gd fmla="*/ 2147483646 w 361" name="T54"/>
                <a:gd fmla="*/ 2147483646 h 321" name="T55"/>
                <a:gd fmla="*/ 2147483646 w 361" name="T56"/>
                <a:gd fmla="*/ 2147483646 h 321" name="T57"/>
                <a:gd fmla="*/ 2147483646 w 361" name="T58"/>
                <a:gd fmla="*/ 2147483646 h 321" name="T59"/>
                <a:gd fmla="*/ 2147483646 w 361" name="T60"/>
                <a:gd fmla="*/ 2147483646 h 321" name="T61"/>
                <a:gd fmla="*/ 2147483646 w 361" name="T62"/>
                <a:gd fmla="*/ 2147483646 h 321" name="T63"/>
                <a:gd fmla="*/ 2147483646 w 361" name="T64"/>
                <a:gd fmla="*/ 2147483646 h 321" name="T65"/>
                <a:gd fmla="*/ 2147483646 w 361" name="T66"/>
                <a:gd fmla="*/ 2147483646 h 321" name="T67"/>
                <a:gd fmla="*/ 2147483646 w 361" name="T68"/>
                <a:gd fmla="*/ 2147483646 h 321" name="T69"/>
                <a:gd fmla="*/ 2147483646 w 361" name="T70"/>
                <a:gd fmla="*/ 2147483646 h 321" name="T71"/>
                <a:gd fmla="*/ 2147483646 w 361" name="T72"/>
                <a:gd fmla="*/ 2147483646 h 321" name="T73"/>
                <a:gd fmla="*/ 2147483646 w 361" name="T74"/>
                <a:gd fmla="*/ 2147483646 h 321" name="T75"/>
                <a:gd fmla="*/ 2147483646 w 361" name="T76"/>
                <a:gd fmla="*/ 2147483646 h 321" name="T77"/>
                <a:gd fmla="*/ 2147483646 w 361" name="T78"/>
                <a:gd fmla="*/ 2147483646 h 321" name="T79"/>
                <a:gd fmla="*/ 2147483646 w 361" name="T80"/>
                <a:gd fmla="*/ 2147483646 h 321" name="T81"/>
                <a:gd fmla="*/ 2147483646 w 361" name="T82"/>
                <a:gd fmla="*/ 2147483646 h 321" name="T83"/>
                <a:gd fmla="*/ 2147483646 w 361" name="T84"/>
                <a:gd fmla="*/ 2147483646 h 321" name="T85"/>
                <a:gd fmla="*/ 2147483646 w 361" name="T86"/>
                <a:gd fmla="*/ 2147483646 h 321" name="T87"/>
                <a:gd fmla="*/ 2147483646 w 361" name="T88"/>
                <a:gd fmla="*/ 2147483646 h 321" name="T89"/>
                <a:gd fmla="*/ 2147483646 w 361" name="T90"/>
                <a:gd fmla="*/ 2147483646 h 321" name="T91"/>
                <a:gd fmla="*/ 2147483646 w 361" name="T92"/>
                <a:gd fmla="*/ 2147483646 h 321" name="T93"/>
                <a:gd fmla="*/ 2147483646 w 361" name="T94"/>
                <a:gd fmla="*/ 2147483646 h 321" name="T95"/>
                <a:gd fmla="*/ 2147483646 w 361" name="T96"/>
                <a:gd fmla="*/ 2147483646 h 321" name="T97"/>
                <a:gd fmla="*/ 2147483646 w 361" name="T98"/>
                <a:gd fmla="*/ 0 h 321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361" name="T150"/>
                <a:gd fmla="*/ 0 h 321" name="T151"/>
                <a:gd fmla="*/ 361 w 361" name="T152"/>
                <a:gd fmla="*/ 321 h 321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21" w="36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gdLst>
                <a:gd fmla="*/ 2147483646 w 65" name="T0"/>
                <a:gd fmla="*/ 0 h 57" name="T1"/>
                <a:gd fmla="*/ 0 w 65" name="T2"/>
                <a:gd fmla="*/ 2147483646 h 57" name="T3"/>
                <a:gd fmla="*/ 2147483646 w 65" name="T4"/>
                <a:gd fmla="*/ 2147483646 h 57" name="T5"/>
                <a:gd fmla="*/ 2147483646 w 65" name="T6"/>
                <a:gd fmla="*/ 2147483646 h 57" name="T7"/>
                <a:gd fmla="*/ 2147483646 w 65" name="T8"/>
                <a:gd fmla="*/ 2147483646 h 57" name="T9"/>
                <a:gd fmla="*/ 2147483646 w 65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65" name="T18"/>
                <a:gd fmla="*/ 0 h 57" name="T19"/>
                <a:gd fmla="*/ 65 w 65" name="T20"/>
                <a:gd fmla="*/ 57 h 5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57" w="65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86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gdLst>
                <a:gd fmla="*/ 2147483646 w 241" name="T0"/>
                <a:gd fmla="*/ 2147483646 h 297" name="T1"/>
                <a:gd fmla="*/ 2147483646 w 241" name="T2"/>
                <a:gd fmla="*/ 0 h 297" name="T3"/>
                <a:gd fmla="*/ 2147483646 w 241" name="T4"/>
                <a:gd fmla="*/ 2147483646 h 297" name="T5"/>
                <a:gd fmla="*/ 2147483646 w 241" name="T6"/>
                <a:gd fmla="*/ 2147483646 h 297" name="T7"/>
                <a:gd fmla="*/ 2147483646 w 241" name="T8"/>
                <a:gd fmla="*/ 2147483646 h 297" name="T9"/>
                <a:gd fmla="*/ 2147483646 w 241" name="T10"/>
                <a:gd fmla="*/ 2147483646 h 297" name="T11"/>
                <a:gd fmla="*/ 2147483646 w 241" name="T12"/>
                <a:gd fmla="*/ 2147483646 h 297" name="T13"/>
                <a:gd fmla="*/ 2147483646 w 241" name="T14"/>
                <a:gd fmla="*/ 2147483646 h 297" name="T15"/>
                <a:gd fmla="*/ 2147483646 w 241" name="T16"/>
                <a:gd fmla="*/ 2147483646 h 297" name="T17"/>
                <a:gd fmla="*/ 2147483646 w 241" name="T18"/>
                <a:gd fmla="*/ 2147483646 h 297" name="T19"/>
                <a:gd fmla="*/ 2147483646 w 241" name="T20"/>
                <a:gd fmla="*/ 2147483646 h 297" name="T21"/>
                <a:gd fmla="*/ 2147483646 w 241" name="T22"/>
                <a:gd fmla="*/ 2147483646 h 297" name="T23"/>
                <a:gd fmla="*/ 2147483646 w 241" name="T24"/>
                <a:gd fmla="*/ 2147483646 h 297" name="T25"/>
                <a:gd fmla="*/ 2147483646 w 241" name="T26"/>
                <a:gd fmla="*/ 2147483646 h 297" name="T27"/>
                <a:gd fmla="*/ 2147483646 w 241" name="T28"/>
                <a:gd fmla="*/ 2147483646 h 297" name="T29"/>
                <a:gd fmla="*/ 2147483646 w 241" name="T30"/>
                <a:gd fmla="*/ 2147483646 h 297" name="T31"/>
                <a:gd fmla="*/ 0 w 241" name="T32"/>
                <a:gd fmla="*/ 2147483646 h 297" name="T33"/>
                <a:gd fmla="*/ 0 w 241" name="T34"/>
                <a:gd fmla="*/ 2147483646 h 297" name="T35"/>
                <a:gd fmla="*/ 2147483646 w 241" name="T36"/>
                <a:gd fmla="*/ 2147483646 h 297" name="T37"/>
                <a:gd fmla="*/ 2147483646 w 241" name="T38"/>
                <a:gd fmla="*/ 2147483646 h 297" name="T39"/>
                <a:gd fmla="*/ 2147483646 w 241" name="T40"/>
                <a:gd fmla="*/ 2147483646 h 297" name="T41"/>
                <a:gd fmla="*/ 2147483646 w 241" name="T42"/>
                <a:gd fmla="*/ 2147483646 h 297" name="T43"/>
                <a:gd fmla="*/ 2147483646 w 241" name="T44"/>
                <a:gd fmla="*/ 2147483646 h 297" name="T45"/>
                <a:gd fmla="*/ 2147483646 w 241" name="T46"/>
                <a:gd fmla="*/ 2147483646 h 297" name="T47"/>
                <a:gd fmla="*/ 2147483646 w 241" name="T48"/>
                <a:gd fmla="*/ 2147483646 h 297" name="T49"/>
                <a:gd fmla="*/ 2147483646 w 241" name="T50"/>
                <a:gd fmla="*/ 2147483646 h 297" name="T51"/>
                <a:gd fmla="*/ 2147483646 w 241" name="T52"/>
                <a:gd fmla="*/ 2147483646 h 297" name="T53"/>
                <a:gd fmla="*/ 2147483646 w 241" name="T54"/>
                <a:gd fmla="*/ 2147483646 h 297" name="T55"/>
                <a:gd fmla="*/ 2147483646 w 241" name="T56"/>
                <a:gd fmla="*/ 2147483646 h 297" name="T57"/>
                <a:gd fmla="*/ 2147483646 w 241" name="T58"/>
                <a:gd fmla="*/ 2147483646 h 297" name="T59"/>
                <a:gd fmla="*/ 2147483646 w 241" name="T60"/>
                <a:gd fmla="*/ 2147483646 h 297" name="T61"/>
                <a:gd fmla="*/ 2147483646 w 241" name="T62"/>
                <a:gd fmla="*/ 2147483646 h 297" name="T63"/>
                <a:gd fmla="*/ 2147483646 w 241" name="T64"/>
                <a:gd fmla="*/ 2147483646 h 297" name="T65"/>
                <a:gd fmla="*/ 2147483646 w 241" name="T66"/>
                <a:gd fmla="*/ 2147483646 h 297" name="T67"/>
                <a:gd fmla="*/ 2147483646 w 241" name="T68"/>
                <a:gd fmla="*/ 2147483646 h 297" name="T69"/>
                <a:gd fmla="*/ 2147483646 w 241" name="T70"/>
                <a:gd fmla="*/ 2147483646 h 297" name="T71"/>
                <a:gd fmla="*/ 2147483646 w 241" name="T72"/>
                <a:gd fmla="*/ 2147483646 h 297" name="T73"/>
                <a:gd fmla="*/ 2147483646 w 241" name="T74"/>
                <a:gd fmla="*/ 2147483646 h 297" name="T75"/>
                <a:gd fmla="*/ 2147483646 w 241" name="T76"/>
                <a:gd fmla="*/ 2147483646 h 297" name="T77"/>
                <a:gd fmla="*/ 2147483646 w 241" name="T78"/>
                <a:gd fmla="*/ 2147483646 h 297" name="T79"/>
                <a:gd fmla="*/ 2147483646 w 241" name="T80"/>
                <a:gd fmla="*/ 2147483646 h 297" name="T81"/>
                <a:gd fmla="*/ 2147483646 w 241" name="T82"/>
                <a:gd fmla="*/ 2147483646 h 297" name="T83"/>
                <a:gd fmla="*/ 2147483646 w 241" name="T84"/>
                <a:gd fmla="*/ 2147483646 h 297" name="T85"/>
                <a:gd fmla="*/ 2147483646 w 241" name="T86"/>
                <a:gd fmla="*/ 2147483646 h 297" name="T87"/>
                <a:gd fmla="*/ 2147483646 w 241" name="T88"/>
                <a:gd fmla="*/ 2147483646 h 297" name="T89"/>
                <a:gd fmla="*/ 2147483646 w 241" name="T90"/>
                <a:gd fmla="*/ 2147483646 h 297" name="T91"/>
                <a:gd fmla="*/ 2147483646 w 241" name="T92"/>
                <a:gd fmla="*/ 2147483646 h 297" name="T93"/>
                <a:gd fmla="*/ 2147483646 w 241" name="T94"/>
                <a:gd fmla="*/ 2147483646 h 297" name="T95"/>
                <a:gd fmla="*/ 2147483646 w 241" name="T96"/>
                <a:gd fmla="*/ 2147483646 h 297" name="T97"/>
                <a:gd fmla="*/ 2147483646 w 241" name="T98"/>
                <a:gd fmla="*/ 2147483646 h 297" name="T99"/>
                <a:gd fmla="*/ 2147483646 w 241" name="T100"/>
                <a:gd fmla="*/ 2147483646 h 297" name="T101"/>
                <a:gd fmla="*/ 2147483646 w 241" name="T102"/>
                <a:gd fmla="*/ 2147483646 h 297" name="T103"/>
                <a:gd fmla="*/ 2147483646 w 241" name="T104"/>
                <a:gd fmla="*/ 2147483646 h 297" name="T105"/>
                <a:gd fmla="*/ 2147483646 w 241" name="T106"/>
                <a:gd fmla="*/ 2147483646 h 297" name="T107"/>
                <a:gd fmla="*/ 2147483646 w 241" name="T108"/>
                <a:gd fmla="*/ 2147483646 h 297" name="T109"/>
                <a:gd fmla="*/ 2147483646 w 241" name="T110"/>
                <a:gd fmla="*/ 2147483646 h 297" name="T111"/>
                <a:gd fmla="*/ 2147483646 w 241" name="T112"/>
                <a:gd fmla="*/ 2147483646 h 297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41" name="T171"/>
                <a:gd fmla="*/ 0 h 297" name="T172"/>
                <a:gd fmla="*/ 241 w 241" name="T173"/>
                <a:gd fmla="*/ 297 h 297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97" w="241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87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gdLst>
                <a:gd fmla="*/ 2147483646 w 273" name="T0"/>
                <a:gd fmla="*/ 2147483646 h 369" name="T1"/>
                <a:gd fmla="*/ 2147483646 w 273" name="T2"/>
                <a:gd fmla="*/ 2147483646 h 369" name="T3"/>
                <a:gd fmla="*/ 2147483646 w 273" name="T4"/>
                <a:gd fmla="*/ 2147483646 h 369" name="T5"/>
                <a:gd fmla="*/ 2147483646 w 273" name="T6"/>
                <a:gd fmla="*/ 2147483646 h 369" name="T7"/>
                <a:gd fmla="*/ 2147483646 w 273" name="T8"/>
                <a:gd fmla="*/ 2147483646 h 369" name="T9"/>
                <a:gd fmla="*/ 2147483646 w 273" name="T10"/>
                <a:gd fmla="*/ 2147483646 h 369" name="T11"/>
                <a:gd fmla="*/ 2147483646 w 273" name="T12"/>
                <a:gd fmla="*/ 2147483646 h 369" name="T13"/>
                <a:gd fmla="*/ 2147483646 w 273" name="T14"/>
                <a:gd fmla="*/ 2147483646 h 369" name="T15"/>
                <a:gd fmla="*/ 2147483646 w 273" name="T16"/>
                <a:gd fmla="*/ 2147483646 h 369" name="T17"/>
                <a:gd fmla="*/ 2147483646 w 273" name="T18"/>
                <a:gd fmla="*/ 2147483646 h 369" name="T19"/>
                <a:gd fmla="*/ 2147483646 w 273" name="T20"/>
                <a:gd fmla="*/ 2147483646 h 369" name="T21"/>
                <a:gd fmla="*/ 2147483646 w 273" name="T22"/>
                <a:gd fmla="*/ 2147483646 h 369" name="T23"/>
                <a:gd fmla="*/ 2147483646 w 273" name="T24"/>
                <a:gd fmla="*/ 0 h 369" name="T25"/>
                <a:gd fmla="*/ 2147483646 w 273" name="T26"/>
                <a:gd fmla="*/ 0 h 369" name="T27"/>
                <a:gd fmla="*/ 2147483646 w 273" name="T28"/>
                <a:gd fmla="*/ 2147483646 h 369" name="T29"/>
                <a:gd fmla="*/ 2147483646 w 273" name="T30"/>
                <a:gd fmla="*/ 2147483646 h 369" name="T31"/>
                <a:gd fmla="*/ 2147483646 w 273" name="T32"/>
                <a:gd fmla="*/ 2147483646 h 369" name="T33"/>
                <a:gd fmla="*/ 2147483646 w 273" name="T34"/>
                <a:gd fmla="*/ 2147483646 h 369" name="T35"/>
                <a:gd fmla="*/ 2147483646 w 273" name="T36"/>
                <a:gd fmla="*/ 2147483646 h 369" name="T37"/>
                <a:gd fmla="*/ 2147483646 w 273" name="T38"/>
                <a:gd fmla="*/ 2147483646 h 369" name="T39"/>
                <a:gd fmla="*/ 2147483646 w 273" name="T40"/>
                <a:gd fmla="*/ 2147483646 h 369" name="T41"/>
                <a:gd fmla="*/ 2147483646 w 273" name="T42"/>
                <a:gd fmla="*/ 2147483646 h 369" name="T43"/>
                <a:gd fmla="*/ 2147483646 w 273" name="T44"/>
                <a:gd fmla="*/ 2147483646 h 369" name="T45"/>
                <a:gd fmla="*/ 2147483646 w 273" name="T46"/>
                <a:gd fmla="*/ 2147483646 h 369" name="T47"/>
                <a:gd fmla="*/ 2147483646 w 273" name="T48"/>
                <a:gd fmla="*/ 2147483646 h 369" name="T49"/>
                <a:gd fmla="*/ 2147483646 w 273" name="T50"/>
                <a:gd fmla="*/ 2147483646 h 369" name="T51"/>
                <a:gd fmla="*/ 2147483646 w 273" name="T52"/>
                <a:gd fmla="*/ 2147483646 h 369" name="T53"/>
                <a:gd fmla="*/ 2147483646 w 273" name="T54"/>
                <a:gd fmla="*/ 2147483646 h 369" name="T55"/>
                <a:gd fmla="*/ 0 w 273" name="T56"/>
                <a:gd fmla="*/ 2147483646 h 369" name="T57"/>
                <a:gd fmla="*/ 2147483646 w 273" name="T58"/>
                <a:gd fmla="*/ 2147483646 h 369" name="T59"/>
                <a:gd fmla="*/ 2147483646 w 273" name="T60"/>
                <a:gd fmla="*/ 2147483646 h 369" name="T61"/>
                <a:gd fmla="*/ 2147483646 w 273" name="T62"/>
                <a:gd fmla="*/ 2147483646 h 369" name="T63"/>
                <a:gd fmla="*/ 2147483646 w 273" name="T64"/>
                <a:gd fmla="*/ 2147483646 h 369" name="T65"/>
                <a:gd fmla="*/ 2147483646 w 273" name="T66"/>
                <a:gd fmla="*/ 2147483646 h 369" name="T67"/>
                <a:gd fmla="*/ 2147483646 w 273" name="T68"/>
                <a:gd fmla="*/ 2147483646 h 369" name="T69"/>
                <a:gd fmla="*/ 2147483646 w 273" name="T70"/>
                <a:gd fmla="*/ 2147483646 h 369" name="T71"/>
                <a:gd fmla="*/ 2147483646 w 273" name="T72"/>
                <a:gd fmla="*/ 2147483646 h 369" name="T73"/>
                <a:gd fmla="*/ 2147483646 w 273" name="T74"/>
                <a:gd fmla="*/ 2147483646 h 369" name="T75"/>
                <a:gd fmla="*/ 2147483646 w 273" name="T76"/>
                <a:gd fmla="*/ 2147483646 h 369" name="T77"/>
                <a:gd fmla="*/ 2147483646 w 273" name="T78"/>
                <a:gd fmla="*/ 2147483646 h 369" name="T79"/>
                <a:gd fmla="*/ 2147483646 w 273" name="T80"/>
                <a:gd fmla="*/ 2147483646 h 369" name="T81"/>
                <a:gd fmla="*/ 2147483646 w 273" name="T82"/>
                <a:gd fmla="*/ 2147483646 h 369" name="T83"/>
                <a:gd fmla="*/ 2147483646 w 273" name="T84"/>
                <a:gd fmla="*/ 2147483646 h 369" name="T85"/>
                <a:gd fmla="*/ 2147483646 w 273" name="T86"/>
                <a:gd fmla="*/ 2147483646 h 369" name="T87"/>
                <a:gd fmla="*/ 2147483646 w 273" name="T88"/>
                <a:gd fmla="*/ 2147483646 h 369" name="T89"/>
                <a:gd fmla="*/ 2147483646 w 273" name="T90"/>
                <a:gd fmla="*/ 2147483646 h 369" name="T91"/>
                <a:gd fmla="*/ 2147483646 w 273" name="T92"/>
                <a:gd fmla="*/ 2147483646 h 369" name="T93"/>
                <a:gd fmla="*/ 2147483646 w 273" name="T94"/>
                <a:gd fmla="*/ 2147483646 h 369" name="T95"/>
                <a:gd fmla="*/ 2147483646 w 273" name="T96"/>
                <a:gd fmla="*/ 2147483646 h 369" name="T97"/>
                <a:gd fmla="*/ 2147483646 w 273" name="T98"/>
                <a:gd fmla="*/ 2147483646 h 36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273" name="T150"/>
                <a:gd fmla="*/ 0 h 369" name="T151"/>
                <a:gd fmla="*/ 273 w 273" name="T152"/>
                <a:gd fmla="*/ 369 h 369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69" w="273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gdLst>
                <a:gd fmla="*/ 2147483646 w 505" name="T0"/>
                <a:gd fmla="*/ 2147483646 h 385" name="T1"/>
                <a:gd fmla="*/ 2147483646 w 505" name="T2"/>
                <a:gd fmla="*/ 2147483646 h 385" name="T3"/>
                <a:gd fmla="*/ 2147483646 w 505" name="T4"/>
                <a:gd fmla="*/ 2147483646 h 385" name="T5"/>
                <a:gd fmla="*/ 2147483646 w 505" name="T6"/>
                <a:gd fmla="*/ 2147483646 h 385" name="T7"/>
                <a:gd fmla="*/ 2147483646 w 505" name="T8"/>
                <a:gd fmla="*/ 2147483646 h 385" name="T9"/>
                <a:gd fmla="*/ 2147483646 w 505" name="T10"/>
                <a:gd fmla="*/ 0 h 385" name="T11"/>
                <a:gd fmla="*/ 2147483646 w 505" name="T12"/>
                <a:gd fmla="*/ 0 h 385" name="T13"/>
                <a:gd fmla="*/ 2147483646 w 505" name="T14"/>
                <a:gd fmla="*/ 2147483646 h 385" name="T15"/>
                <a:gd fmla="*/ 2147483646 w 505" name="T16"/>
                <a:gd fmla="*/ 2147483646 h 385" name="T17"/>
                <a:gd fmla="*/ 2147483646 w 505" name="T18"/>
                <a:gd fmla="*/ 2147483646 h 385" name="T19"/>
                <a:gd fmla="*/ 2147483646 w 505" name="T20"/>
                <a:gd fmla="*/ 2147483646 h 385" name="T21"/>
                <a:gd fmla="*/ 2147483646 w 505" name="T22"/>
                <a:gd fmla="*/ 2147483646 h 385" name="T23"/>
                <a:gd fmla="*/ 2147483646 w 505" name="T24"/>
                <a:gd fmla="*/ 2147483646 h 385" name="T25"/>
                <a:gd fmla="*/ 2147483646 w 505" name="T26"/>
                <a:gd fmla="*/ 2147483646 h 385" name="T27"/>
                <a:gd fmla="*/ 2147483646 w 505" name="T28"/>
                <a:gd fmla="*/ 2147483646 h 385" name="T29"/>
                <a:gd fmla="*/ 2147483646 w 505" name="T30"/>
                <a:gd fmla="*/ 2147483646 h 385" name="T31"/>
                <a:gd fmla="*/ 0 w 505" name="T32"/>
                <a:gd fmla="*/ 2147483646 h 385" name="T33"/>
                <a:gd fmla="*/ 2147483646 w 505" name="T34"/>
                <a:gd fmla="*/ 2147483646 h 385" name="T35"/>
                <a:gd fmla="*/ 2147483646 w 505" name="T36"/>
                <a:gd fmla="*/ 2147483646 h 385" name="T37"/>
                <a:gd fmla="*/ 2147483646 w 505" name="T38"/>
                <a:gd fmla="*/ 2147483646 h 385" name="T39"/>
                <a:gd fmla="*/ 2147483646 w 505" name="T40"/>
                <a:gd fmla="*/ 2147483646 h 385" name="T41"/>
                <a:gd fmla="*/ 2147483646 w 505" name="T42"/>
                <a:gd fmla="*/ 2147483646 h 385" name="T43"/>
                <a:gd fmla="*/ 2147483646 w 505" name="T44"/>
                <a:gd fmla="*/ 2147483646 h 385" name="T45"/>
                <a:gd fmla="*/ 2147483646 w 505" name="T46"/>
                <a:gd fmla="*/ 2147483646 h 385" name="T47"/>
                <a:gd fmla="*/ 2147483646 w 505" name="T48"/>
                <a:gd fmla="*/ 2147483646 h 385" name="T49"/>
                <a:gd fmla="*/ 2147483646 w 505" name="T50"/>
                <a:gd fmla="*/ 2147483646 h 385" name="T51"/>
                <a:gd fmla="*/ 2147483646 w 505" name="T52"/>
                <a:gd fmla="*/ 2147483646 h 385" name="T53"/>
                <a:gd fmla="*/ 2147483646 w 505" name="T54"/>
                <a:gd fmla="*/ 2147483646 h 385" name="T55"/>
                <a:gd fmla="*/ 2147483646 w 505" name="T56"/>
                <a:gd fmla="*/ 2147483646 h 385" name="T57"/>
                <a:gd fmla="*/ 2147483646 w 505" name="T58"/>
                <a:gd fmla="*/ 2147483646 h 385" name="T59"/>
                <a:gd fmla="*/ 2147483646 w 505" name="T60"/>
                <a:gd fmla="*/ 2147483646 h 385" name="T61"/>
                <a:gd fmla="*/ 2147483646 w 505" name="T62"/>
                <a:gd fmla="*/ 2147483646 h 385" name="T63"/>
                <a:gd fmla="*/ 2147483646 w 505" name="T64"/>
                <a:gd fmla="*/ 2147483646 h 385" name="T65"/>
                <a:gd fmla="*/ 2147483646 w 505" name="T66"/>
                <a:gd fmla="*/ 2147483646 h 385" name="T67"/>
                <a:gd fmla="*/ 2147483646 w 505" name="T68"/>
                <a:gd fmla="*/ 2147483646 h 385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05" name="T105"/>
                <a:gd fmla="*/ 0 h 385" name="T106"/>
                <a:gd fmla="*/ 505 w 505" name="T107"/>
                <a:gd fmla="*/ 385 h 385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385" w="50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89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gdLst>
                <a:gd fmla="*/ 2147483646 w 497" name="T0"/>
                <a:gd fmla="*/ 2147483646 h 385" name="T1"/>
                <a:gd fmla="*/ 2147483646 w 497" name="T2"/>
                <a:gd fmla="*/ 2147483646 h 385" name="T3"/>
                <a:gd fmla="*/ 2147483646 w 497" name="T4"/>
                <a:gd fmla="*/ 2147483646 h 385" name="T5"/>
                <a:gd fmla="*/ 2147483646 w 497" name="T6"/>
                <a:gd fmla="*/ 2147483646 h 385" name="T7"/>
                <a:gd fmla="*/ 2147483646 w 497" name="T8"/>
                <a:gd fmla="*/ 2147483646 h 385" name="T9"/>
                <a:gd fmla="*/ 2147483646 w 497" name="T10"/>
                <a:gd fmla="*/ 2147483646 h 385" name="T11"/>
                <a:gd fmla="*/ 2147483646 w 497" name="T12"/>
                <a:gd fmla="*/ 2147483646 h 385" name="T13"/>
                <a:gd fmla="*/ 2147483646 w 497" name="T14"/>
                <a:gd fmla="*/ 2147483646 h 385" name="T15"/>
                <a:gd fmla="*/ 2147483646 w 497" name="T16"/>
                <a:gd fmla="*/ 2147483646 h 385" name="T17"/>
                <a:gd fmla="*/ 2147483646 w 497" name="T18"/>
                <a:gd fmla="*/ 2147483646 h 385" name="T19"/>
                <a:gd fmla="*/ 2147483646 w 497" name="T20"/>
                <a:gd fmla="*/ 2147483646 h 385" name="T21"/>
                <a:gd fmla="*/ 2147483646 w 497" name="T22"/>
                <a:gd fmla="*/ 2147483646 h 385" name="T23"/>
                <a:gd fmla="*/ 2147483646 w 497" name="T24"/>
                <a:gd fmla="*/ 2147483646 h 385" name="T25"/>
                <a:gd fmla="*/ 2147483646 w 497" name="T26"/>
                <a:gd fmla="*/ 2147483646 h 385" name="T27"/>
                <a:gd fmla="*/ 2147483646 w 497" name="T28"/>
                <a:gd fmla="*/ 2147483646 h 385" name="T29"/>
                <a:gd fmla="*/ 2147483646 w 497" name="T30"/>
                <a:gd fmla="*/ 2147483646 h 385" name="T31"/>
                <a:gd fmla="*/ 2147483646 w 497" name="T32"/>
                <a:gd fmla="*/ 2147483646 h 385" name="T33"/>
                <a:gd fmla="*/ 2147483646 w 497" name="T34"/>
                <a:gd fmla="*/ 2147483646 h 385" name="T35"/>
                <a:gd fmla="*/ 2147483646 w 497" name="T36"/>
                <a:gd fmla="*/ 2147483646 h 385" name="T37"/>
                <a:gd fmla="*/ 2147483646 w 497" name="T38"/>
                <a:gd fmla="*/ 2147483646 h 385" name="T39"/>
                <a:gd fmla="*/ 2147483646 w 497" name="T40"/>
                <a:gd fmla="*/ 2147483646 h 385" name="T41"/>
                <a:gd fmla="*/ 2147483646 w 497" name="T42"/>
                <a:gd fmla="*/ 2147483646 h 385" name="T43"/>
                <a:gd fmla="*/ 2147483646 w 497" name="T44"/>
                <a:gd fmla="*/ 2147483646 h 385" name="T45"/>
                <a:gd fmla="*/ 0 w 497" name="T46"/>
                <a:gd fmla="*/ 2147483646 h 385" name="T47"/>
                <a:gd fmla="*/ 2147483646 w 497" name="T48"/>
                <a:gd fmla="*/ 2147483646 h 385" name="T49"/>
                <a:gd fmla="*/ 2147483646 w 497" name="T50"/>
                <a:gd fmla="*/ 2147483646 h 385" name="T51"/>
                <a:gd fmla="*/ 2147483646 w 497" name="T52"/>
                <a:gd fmla="*/ 2147483646 h 385" name="T53"/>
                <a:gd fmla="*/ 2147483646 w 497" name="T54"/>
                <a:gd fmla="*/ 2147483646 h 385" name="T55"/>
                <a:gd fmla="*/ 2147483646 w 497" name="T56"/>
                <a:gd fmla="*/ 2147483646 h 385" name="T57"/>
                <a:gd fmla="*/ 2147483646 w 497" name="T58"/>
                <a:gd fmla="*/ 2147483646 h 385" name="T59"/>
                <a:gd fmla="*/ 2147483646 w 497" name="T60"/>
                <a:gd fmla="*/ 2147483646 h 385" name="T61"/>
                <a:gd fmla="*/ 2147483646 w 497" name="T62"/>
                <a:gd fmla="*/ 2147483646 h 385" name="T63"/>
                <a:gd fmla="*/ 2147483646 w 497" name="T64"/>
                <a:gd fmla="*/ 2147483646 h 385" name="T65"/>
                <a:gd fmla="*/ 2147483646 w 497" name="T66"/>
                <a:gd fmla="*/ 2147483646 h 385" name="T67"/>
                <a:gd fmla="*/ 2147483646 w 497" name="T68"/>
                <a:gd fmla="*/ 2147483646 h 385" name="T69"/>
                <a:gd fmla="*/ 2147483646 w 497" name="T70"/>
                <a:gd fmla="*/ 2147483646 h 385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497" name="T108"/>
                <a:gd fmla="*/ 0 h 385" name="T109"/>
                <a:gd fmla="*/ 497 w 497" name="T110"/>
                <a:gd fmla="*/ 385 h 385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5" w="497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90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gdLst>
                <a:gd fmla="*/ 2147483646 w 369" name="T0"/>
                <a:gd fmla="*/ 2147483646 h 353" name="T1"/>
                <a:gd fmla="*/ 2147483646 w 369" name="T2"/>
                <a:gd fmla="*/ 2147483646 h 353" name="T3"/>
                <a:gd fmla="*/ 2147483646 w 369" name="T4"/>
                <a:gd fmla="*/ 2147483646 h 353" name="T5"/>
                <a:gd fmla="*/ 2147483646 w 369" name="T6"/>
                <a:gd fmla="*/ 2147483646 h 353" name="T7"/>
                <a:gd fmla="*/ 2147483646 w 369" name="T8"/>
                <a:gd fmla="*/ 2147483646 h 353" name="T9"/>
                <a:gd fmla="*/ 2147483646 w 369" name="T10"/>
                <a:gd fmla="*/ 2147483646 h 353" name="T11"/>
                <a:gd fmla="*/ 2147483646 w 369" name="T12"/>
                <a:gd fmla="*/ 2147483646 h 353" name="T13"/>
                <a:gd fmla="*/ 2147483646 w 369" name="T14"/>
                <a:gd fmla="*/ 2147483646 h 353" name="T15"/>
                <a:gd fmla="*/ 2147483646 w 369" name="T16"/>
                <a:gd fmla="*/ 2147483646 h 353" name="T17"/>
                <a:gd fmla="*/ 2147483646 w 369" name="T18"/>
                <a:gd fmla="*/ 2147483646 h 353" name="T19"/>
                <a:gd fmla="*/ 2147483646 w 369" name="T20"/>
                <a:gd fmla="*/ 2147483646 h 353" name="T21"/>
                <a:gd fmla="*/ 2147483646 w 369" name="T22"/>
                <a:gd fmla="*/ 2147483646 h 353" name="T23"/>
                <a:gd fmla="*/ 2147483646 w 369" name="T24"/>
                <a:gd fmla="*/ 2147483646 h 353" name="T25"/>
                <a:gd fmla="*/ 2147483646 w 369" name="T26"/>
                <a:gd fmla="*/ 0 h 353" name="T27"/>
                <a:gd fmla="*/ 2147483646 w 369" name="T28"/>
                <a:gd fmla="*/ 2147483646 h 353" name="T29"/>
                <a:gd fmla="*/ 2147483646 w 369" name="T30"/>
                <a:gd fmla="*/ 2147483646 h 353" name="T31"/>
                <a:gd fmla="*/ 2147483646 w 369" name="T32"/>
                <a:gd fmla="*/ 2147483646 h 353" name="T33"/>
                <a:gd fmla="*/ 2147483646 w 369" name="T34"/>
                <a:gd fmla="*/ 2147483646 h 353" name="T35"/>
                <a:gd fmla="*/ 2147483646 w 369" name="T36"/>
                <a:gd fmla="*/ 2147483646 h 353" name="T37"/>
                <a:gd fmla="*/ 2147483646 w 369" name="T38"/>
                <a:gd fmla="*/ 2147483646 h 353" name="T39"/>
                <a:gd fmla="*/ 2147483646 w 369" name="T40"/>
                <a:gd fmla="*/ 2147483646 h 353" name="T41"/>
                <a:gd fmla="*/ 2147483646 w 369" name="T42"/>
                <a:gd fmla="*/ 2147483646 h 353" name="T43"/>
                <a:gd fmla="*/ 2147483646 w 369" name="T44"/>
                <a:gd fmla="*/ 2147483646 h 353" name="T45"/>
                <a:gd fmla="*/ 2147483646 w 369" name="T46"/>
                <a:gd fmla="*/ 2147483646 h 353" name="T47"/>
                <a:gd fmla="*/ 2147483646 w 369" name="T48"/>
                <a:gd fmla="*/ 2147483646 h 353" name="T49"/>
                <a:gd fmla="*/ 2147483646 w 369" name="T50"/>
                <a:gd fmla="*/ 2147483646 h 353" name="T51"/>
                <a:gd fmla="*/ 2147483646 w 369" name="T52"/>
                <a:gd fmla="*/ 2147483646 h 353" name="T53"/>
                <a:gd fmla="*/ 2147483646 w 369" name="T54"/>
                <a:gd fmla="*/ 2147483646 h 353" name="T55"/>
                <a:gd fmla="*/ 2147483646 w 369" name="T56"/>
                <a:gd fmla="*/ 2147483646 h 353" name="T57"/>
                <a:gd fmla="*/ 2147483646 w 369" name="T58"/>
                <a:gd fmla="*/ 2147483646 h 353" name="T59"/>
                <a:gd fmla="*/ 2147483646 w 369" name="T60"/>
                <a:gd fmla="*/ 2147483646 h 353" name="T61"/>
                <a:gd fmla="*/ 2147483646 w 369" name="T62"/>
                <a:gd fmla="*/ 2147483646 h 353" name="T63"/>
                <a:gd fmla="*/ 2147483646 w 369" name="T64"/>
                <a:gd fmla="*/ 2147483646 h 353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69" name="T99"/>
                <a:gd fmla="*/ 0 h 353" name="T100"/>
                <a:gd fmla="*/ 369 w 369" name="T101"/>
                <a:gd fmla="*/ 353 h 353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353" w="369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gdLst>
                <a:gd fmla="*/ 2147483646 w 569" name="T0"/>
                <a:gd fmla="*/ 2147483646 h 617" name="T1"/>
                <a:gd fmla="*/ 2147483646 w 569" name="T2"/>
                <a:gd fmla="*/ 2147483646 h 617" name="T3"/>
                <a:gd fmla="*/ 2147483646 w 569" name="T4"/>
                <a:gd fmla="*/ 2147483646 h 617" name="T5"/>
                <a:gd fmla="*/ 2147483646 w 569" name="T6"/>
                <a:gd fmla="*/ 2147483646 h 617" name="T7"/>
                <a:gd fmla="*/ 2147483646 w 569" name="T8"/>
                <a:gd fmla="*/ 2147483646 h 617" name="T9"/>
                <a:gd fmla="*/ 2147483646 w 569" name="T10"/>
                <a:gd fmla="*/ 2147483646 h 617" name="T11"/>
                <a:gd fmla="*/ 2147483646 w 569" name="T12"/>
                <a:gd fmla="*/ 2147483646 h 617" name="T13"/>
                <a:gd fmla="*/ 2147483646 w 569" name="T14"/>
                <a:gd fmla="*/ 2147483646 h 617" name="T15"/>
                <a:gd fmla="*/ 2147483646 w 569" name="T16"/>
                <a:gd fmla="*/ 2147483646 h 617" name="T17"/>
                <a:gd fmla="*/ 2147483646 w 569" name="T18"/>
                <a:gd fmla="*/ 2147483646 h 617" name="T19"/>
                <a:gd fmla="*/ 2147483646 w 569" name="T20"/>
                <a:gd fmla="*/ 2147483646 h 617" name="T21"/>
                <a:gd fmla="*/ 2147483646 w 569" name="T22"/>
                <a:gd fmla="*/ 2147483646 h 617" name="T23"/>
                <a:gd fmla="*/ 2147483646 w 569" name="T24"/>
                <a:gd fmla="*/ 2147483646 h 617" name="T25"/>
                <a:gd fmla="*/ 2147483646 w 569" name="T26"/>
                <a:gd fmla="*/ 2147483646 h 617" name="T27"/>
                <a:gd fmla="*/ 2147483646 w 569" name="T28"/>
                <a:gd fmla="*/ 2147483646 h 617" name="T29"/>
                <a:gd fmla="*/ 2147483646 w 569" name="T30"/>
                <a:gd fmla="*/ 2147483646 h 617" name="T31"/>
                <a:gd fmla="*/ 2147483646 w 569" name="T32"/>
                <a:gd fmla="*/ 2147483646 h 617" name="T33"/>
                <a:gd fmla="*/ 2147483646 w 569" name="T34"/>
                <a:gd fmla="*/ 2147483646 h 617" name="T35"/>
                <a:gd fmla="*/ 2147483646 w 569" name="T36"/>
                <a:gd fmla="*/ 2147483646 h 617" name="T37"/>
                <a:gd fmla="*/ 2147483646 w 569" name="T38"/>
                <a:gd fmla="*/ 2147483646 h 617" name="T39"/>
                <a:gd fmla="*/ 2147483646 w 569" name="T40"/>
                <a:gd fmla="*/ 2147483646 h 617" name="T41"/>
                <a:gd fmla="*/ 2147483646 w 569" name="T42"/>
                <a:gd fmla="*/ 2147483646 h 617" name="T43"/>
                <a:gd fmla="*/ 2147483646 w 569" name="T44"/>
                <a:gd fmla="*/ 2147483646 h 617" name="T45"/>
                <a:gd fmla="*/ 2147483646 w 569" name="T46"/>
                <a:gd fmla="*/ 2147483646 h 617" name="T47"/>
                <a:gd fmla="*/ 2147483646 w 569" name="T48"/>
                <a:gd fmla="*/ 2147483646 h 617" name="T49"/>
                <a:gd fmla="*/ 2147483646 w 569" name="T50"/>
                <a:gd fmla="*/ 0 h 617" name="T51"/>
                <a:gd fmla="*/ 2147483646 w 569" name="T52"/>
                <a:gd fmla="*/ 0 h 617" name="T53"/>
                <a:gd fmla="*/ 2147483646 w 569" name="T54"/>
                <a:gd fmla="*/ 2147483646 h 617" name="T55"/>
                <a:gd fmla="*/ 2147483646 w 569" name="T56"/>
                <a:gd fmla="*/ 2147483646 h 617" name="T57"/>
                <a:gd fmla="*/ 2147483646 w 569" name="T58"/>
                <a:gd fmla="*/ 2147483646 h 617" name="T59"/>
                <a:gd fmla="*/ 2147483646 w 569" name="T60"/>
                <a:gd fmla="*/ 2147483646 h 617" name="T61"/>
                <a:gd fmla="*/ 2147483646 w 569" name="T62"/>
                <a:gd fmla="*/ 2147483646 h 617" name="T63"/>
                <a:gd fmla="*/ 2147483646 w 569" name="T64"/>
                <a:gd fmla="*/ 2147483646 h 617" name="T65"/>
                <a:gd fmla="*/ 2147483646 w 569" name="T66"/>
                <a:gd fmla="*/ 2147483646 h 617" name="T67"/>
                <a:gd fmla="*/ 0 w 569" name="T68"/>
                <a:gd fmla="*/ 2147483646 h 617" name="T69"/>
                <a:gd fmla="*/ 2147483646 w 569" name="T70"/>
                <a:gd fmla="*/ 2147483646 h 617" name="T71"/>
                <a:gd fmla="*/ 2147483646 w 569" name="T72"/>
                <a:gd fmla="*/ 2147483646 h 617" name="T73"/>
                <a:gd fmla="*/ 2147483646 w 569" name="T74"/>
                <a:gd fmla="*/ 2147483646 h 617" name="T75"/>
                <a:gd fmla="*/ 2147483646 w 569" name="T76"/>
                <a:gd fmla="*/ 2147483646 h 617" name="T77"/>
                <a:gd fmla="*/ 2147483646 w 569" name="T78"/>
                <a:gd fmla="*/ 2147483646 h 617" name="T79"/>
                <a:gd fmla="*/ 2147483646 w 569" name="T80"/>
                <a:gd fmla="*/ 2147483646 h 617" name="T81"/>
                <a:gd fmla="*/ 2147483646 w 569" name="T82"/>
                <a:gd fmla="*/ 2147483646 h 617" name="T83"/>
                <a:gd fmla="*/ 2147483646 w 569" name="T84"/>
                <a:gd fmla="*/ 2147483646 h 617" name="T85"/>
                <a:gd fmla="*/ 2147483646 w 569" name="T86"/>
                <a:gd fmla="*/ 2147483646 h 617" name="T87"/>
                <a:gd fmla="*/ 2147483646 w 569" name="T88"/>
                <a:gd fmla="*/ 2147483646 h 617" name="T89"/>
                <a:gd fmla="*/ 2147483646 w 569" name="T90"/>
                <a:gd fmla="*/ 2147483646 h 617" name="T91"/>
                <a:gd fmla="*/ 2147483646 w 569" name="T92"/>
                <a:gd fmla="*/ 2147483646 h 617" name="T93"/>
                <a:gd fmla="*/ 2147483646 w 569" name="T94"/>
                <a:gd fmla="*/ 2147483646 h 617" name="T95"/>
                <a:gd fmla="*/ 2147483646 w 569" name="T96"/>
                <a:gd fmla="*/ 2147483646 h 617" name="T97"/>
                <a:gd fmla="*/ 2147483646 w 569" name="T98"/>
                <a:gd fmla="*/ 2147483646 h 617" name="T99"/>
                <a:gd fmla="*/ 2147483646 w 569" name="T100"/>
                <a:gd fmla="*/ 2147483646 h 617" name="T101"/>
                <a:gd fmla="*/ 2147483646 w 569" name="T102"/>
                <a:gd fmla="*/ 2147483646 h 617" name="T103"/>
                <a:gd fmla="*/ 2147483646 w 569" name="T104"/>
                <a:gd fmla="*/ 2147483646 h 617" name="T105"/>
                <a:gd fmla="*/ 2147483646 w 569" name="T106"/>
                <a:gd fmla="*/ 2147483646 h 617" name="T107"/>
                <a:gd fmla="*/ 2147483646 w 569" name="T108"/>
                <a:gd fmla="*/ 2147483646 h 617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569" name="T165"/>
                <a:gd fmla="*/ 0 h 617" name="T166"/>
                <a:gd fmla="*/ 569 w 569" name="T167"/>
                <a:gd fmla="*/ 617 h 617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17" w="569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gdLst>
                <a:gd fmla="*/ 2147483646 w 1209" name="T0"/>
                <a:gd fmla="*/ 2147483646 h 785" name="T1"/>
                <a:gd fmla="*/ 2147483646 w 1209" name="T2"/>
                <a:gd fmla="*/ 2147483646 h 785" name="T3"/>
                <a:gd fmla="*/ 2147483646 w 1209" name="T4"/>
                <a:gd fmla="*/ 2147483646 h 785" name="T5"/>
                <a:gd fmla="*/ 2147483646 w 1209" name="T6"/>
                <a:gd fmla="*/ 2147483646 h 785" name="T7"/>
                <a:gd fmla="*/ 2147483646 w 1209" name="T8"/>
                <a:gd fmla="*/ 2147483646 h 785" name="T9"/>
                <a:gd fmla="*/ 2147483646 w 1209" name="T10"/>
                <a:gd fmla="*/ 2147483646 h 785" name="T11"/>
                <a:gd fmla="*/ 2147483646 w 1209" name="T12"/>
                <a:gd fmla="*/ 2147483646 h 785" name="T13"/>
                <a:gd fmla="*/ 2147483646 w 1209" name="T14"/>
                <a:gd fmla="*/ 2147483646 h 785" name="T15"/>
                <a:gd fmla="*/ 2147483646 w 1209" name="T16"/>
                <a:gd fmla="*/ 2147483646 h 785" name="T17"/>
                <a:gd fmla="*/ 2147483646 w 1209" name="T18"/>
                <a:gd fmla="*/ 2147483646 h 785" name="T19"/>
                <a:gd fmla="*/ 2147483646 w 1209" name="T20"/>
                <a:gd fmla="*/ 2147483646 h 785" name="T21"/>
                <a:gd fmla="*/ 2147483646 w 1209" name="T22"/>
                <a:gd fmla="*/ 2147483646 h 785" name="T23"/>
                <a:gd fmla="*/ 2147483646 w 1209" name="T24"/>
                <a:gd fmla="*/ 2147483646 h 785" name="T25"/>
                <a:gd fmla="*/ 2147483646 w 1209" name="T26"/>
                <a:gd fmla="*/ 2147483646 h 785" name="T27"/>
                <a:gd fmla="*/ 2147483646 w 1209" name="T28"/>
                <a:gd fmla="*/ 2147483646 h 785" name="T29"/>
                <a:gd fmla="*/ 2147483646 w 1209" name="T30"/>
                <a:gd fmla="*/ 2147483646 h 785" name="T31"/>
                <a:gd fmla="*/ 2147483646 w 1209" name="T32"/>
                <a:gd fmla="*/ 2147483646 h 785" name="T33"/>
                <a:gd fmla="*/ 2147483646 w 1209" name="T34"/>
                <a:gd fmla="*/ 2147483646 h 785" name="T35"/>
                <a:gd fmla="*/ 2147483646 w 1209" name="T36"/>
                <a:gd fmla="*/ 2147483646 h 785" name="T37"/>
                <a:gd fmla="*/ 2147483646 w 1209" name="T38"/>
                <a:gd fmla="*/ 2147483646 h 785" name="T39"/>
                <a:gd fmla="*/ 2147483646 w 1209" name="T40"/>
                <a:gd fmla="*/ 2147483646 h 785" name="T41"/>
                <a:gd fmla="*/ 2147483646 w 1209" name="T42"/>
                <a:gd fmla="*/ 2147483646 h 785" name="T43"/>
                <a:gd fmla="*/ 2147483646 w 1209" name="T44"/>
                <a:gd fmla="*/ 2147483646 h 785" name="T45"/>
                <a:gd fmla="*/ 2147483646 w 1209" name="T46"/>
                <a:gd fmla="*/ 2147483646 h 785" name="T47"/>
                <a:gd fmla="*/ 2147483646 w 1209" name="T48"/>
                <a:gd fmla="*/ 2147483646 h 785" name="T49"/>
                <a:gd fmla="*/ 2147483646 w 1209" name="T50"/>
                <a:gd fmla="*/ 2147483646 h 785" name="T51"/>
                <a:gd fmla="*/ 2147483646 w 1209" name="T52"/>
                <a:gd fmla="*/ 2147483646 h 785" name="T53"/>
                <a:gd fmla="*/ 2147483646 w 1209" name="T54"/>
                <a:gd fmla="*/ 2147483646 h 785" name="T55"/>
                <a:gd fmla="*/ 2147483646 w 1209" name="T56"/>
                <a:gd fmla="*/ 2147483646 h 785" name="T57"/>
                <a:gd fmla="*/ 0 w 1209" name="T58"/>
                <a:gd fmla="*/ 2147483646 h 785" name="T59"/>
                <a:gd fmla="*/ 2147483646 w 1209" name="T60"/>
                <a:gd fmla="*/ 2147483646 h 785" name="T61"/>
                <a:gd fmla="*/ 2147483646 w 1209" name="T62"/>
                <a:gd fmla="*/ 2147483646 h 785" name="T63"/>
                <a:gd fmla="*/ 2147483646 w 1209" name="T64"/>
                <a:gd fmla="*/ 2147483646 h 785" name="T65"/>
                <a:gd fmla="*/ 2147483646 w 1209" name="T66"/>
                <a:gd fmla="*/ 2147483646 h 785" name="T67"/>
                <a:gd fmla="*/ 2147483646 w 1209" name="T68"/>
                <a:gd fmla="*/ 2147483646 h 785" name="T69"/>
                <a:gd fmla="*/ 2147483646 w 1209" name="T70"/>
                <a:gd fmla="*/ 2147483646 h 785" name="T71"/>
                <a:gd fmla="*/ 2147483646 w 1209" name="T72"/>
                <a:gd fmla="*/ 2147483646 h 785" name="T73"/>
                <a:gd fmla="*/ 2147483646 w 1209" name="T74"/>
                <a:gd fmla="*/ 2147483646 h 785" name="T75"/>
                <a:gd fmla="*/ 2147483646 w 1209" name="T76"/>
                <a:gd fmla="*/ 2147483646 h 785" name="T77"/>
                <a:gd fmla="*/ 2147483646 w 1209" name="T78"/>
                <a:gd fmla="*/ 2147483646 h 785" name="T79"/>
                <a:gd fmla="*/ 2147483646 w 1209" name="T80"/>
                <a:gd fmla="*/ 2147483646 h 785" name="T81"/>
                <a:gd fmla="*/ 2147483646 w 1209" name="T82"/>
                <a:gd fmla="*/ 2147483646 h 785" name="T83"/>
                <a:gd fmla="*/ 2147483646 w 1209" name="T84"/>
                <a:gd fmla="*/ 2147483646 h 785" name="T85"/>
                <a:gd fmla="*/ 2147483646 w 1209" name="T86"/>
                <a:gd fmla="*/ 2147483646 h 785" name="T87"/>
                <a:gd fmla="*/ 2147483646 w 1209" name="T88"/>
                <a:gd fmla="*/ 2147483646 h 785" name="T89"/>
                <a:gd fmla="*/ 2147483646 w 1209" name="T90"/>
                <a:gd fmla="*/ 2147483646 h 785" name="T91"/>
                <a:gd fmla="*/ 2147483646 w 1209" name="T92"/>
                <a:gd fmla="*/ 2147483646 h 785" name="T93"/>
                <a:gd fmla="*/ 2147483646 w 1209" name="T94"/>
                <a:gd fmla="*/ 2147483646 h 785" name="T95"/>
                <a:gd fmla="*/ 2147483646 w 1209" name="T96"/>
                <a:gd fmla="*/ 2147483646 h 785" name="T97"/>
                <a:gd fmla="*/ 2147483646 w 1209" name="T98"/>
                <a:gd fmla="*/ 2147483646 h 785" name="T99"/>
                <a:gd fmla="*/ 2147483646 w 1209" name="T100"/>
                <a:gd fmla="*/ 2147483646 h 785" name="T101"/>
                <a:gd fmla="*/ 2147483646 w 1209" name="T102"/>
                <a:gd fmla="*/ 2147483646 h 785" name="T103"/>
                <a:gd fmla="*/ 2147483646 w 1209" name="T104"/>
                <a:gd fmla="*/ 2147483646 h 785" name="T105"/>
                <a:gd fmla="*/ 2147483646 w 1209" name="T106"/>
                <a:gd fmla="*/ 2147483646 h 785" name="T107"/>
                <a:gd fmla="*/ 2147483646 w 1209" name="T108"/>
                <a:gd fmla="*/ 2147483646 h 785" name="T109"/>
                <a:gd fmla="*/ 2147483646 w 1209" name="T110"/>
                <a:gd fmla="*/ 2147483646 h 785" name="T111"/>
                <a:gd fmla="*/ 2147483646 w 1209" name="T112"/>
                <a:gd fmla="*/ 2147483646 h 785" name="T113"/>
                <a:gd fmla="*/ 2147483646 w 1209" name="T114"/>
                <a:gd fmla="*/ 2147483646 h 785" name="T115"/>
                <a:gd fmla="*/ 2147483646 w 1209" name="T116"/>
                <a:gd fmla="*/ 2147483646 h 785" name="T117"/>
                <a:gd fmla="*/ 2147483646 w 1209" name="T118"/>
                <a:gd fmla="*/ 2147483646 h 785" name="T119"/>
                <a:gd fmla="*/ 2147483646 w 1209" name="T120"/>
                <a:gd fmla="*/ 2147483646 h 785" name="T121"/>
                <a:gd fmla="*/ 2147483646 w 1209" name="T122"/>
                <a:gd fmla="*/ 2147483646 h 78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209" name="T186"/>
                <a:gd fmla="*/ 0 h 785" name="T187"/>
                <a:gd fmla="*/ 1209 w 1209" name="T188"/>
                <a:gd fmla="*/ 785 h 785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785" w="1209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gdLst>
                <a:gd fmla="*/ 2147483646 w 761" name="T0"/>
                <a:gd fmla="*/ 2147483646 h 633" name="T1"/>
                <a:gd fmla="*/ 2147483646 w 761" name="T2"/>
                <a:gd fmla="*/ 2147483646 h 633" name="T3"/>
                <a:gd fmla="*/ 2147483646 w 761" name="T4"/>
                <a:gd fmla="*/ 2147483646 h 633" name="T5"/>
                <a:gd fmla="*/ 2147483646 w 761" name="T6"/>
                <a:gd fmla="*/ 2147483646 h 633" name="T7"/>
                <a:gd fmla="*/ 2147483646 w 761" name="T8"/>
                <a:gd fmla="*/ 2147483646 h 633" name="T9"/>
                <a:gd fmla="*/ 2147483646 w 761" name="T10"/>
                <a:gd fmla="*/ 2147483646 h 633" name="T11"/>
                <a:gd fmla="*/ 2147483646 w 761" name="T12"/>
                <a:gd fmla="*/ 2147483646 h 633" name="T13"/>
                <a:gd fmla="*/ 2147483646 w 761" name="T14"/>
                <a:gd fmla="*/ 2147483646 h 633" name="T15"/>
                <a:gd fmla="*/ 2147483646 w 761" name="T16"/>
                <a:gd fmla="*/ 2147483646 h 633" name="T17"/>
                <a:gd fmla="*/ 2147483646 w 761" name="T18"/>
                <a:gd fmla="*/ 2147483646 h 633" name="T19"/>
                <a:gd fmla="*/ 2147483646 w 761" name="T20"/>
                <a:gd fmla="*/ 2147483646 h 633" name="T21"/>
                <a:gd fmla="*/ 2147483646 w 761" name="T22"/>
                <a:gd fmla="*/ 2147483646 h 633" name="T23"/>
                <a:gd fmla="*/ 2147483646 w 761" name="T24"/>
                <a:gd fmla="*/ 2147483646 h 633" name="T25"/>
                <a:gd fmla="*/ 2147483646 w 761" name="T26"/>
                <a:gd fmla="*/ 2147483646 h 633" name="T27"/>
                <a:gd fmla="*/ 2147483646 w 761" name="T28"/>
                <a:gd fmla="*/ 2147483646 h 633" name="T29"/>
                <a:gd fmla="*/ 2147483646 w 761" name="T30"/>
                <a:gd fmla="*/ 2147483646 h 633" name="T31"/>
                <a:gd fmla="*/ 2147483646 w 761" name="T32"/>
                <a:gd fmla="*/ 2147483646 h 633" name="T33"/>
                <a:gd fmla="*/ 2147483646 w 761" name="T34"/>
                <a:gd fmla="*/ 2147483646 h 633" name="T35"/>
                <a:gd fmla="*/ 2147483646 w 761" name="T36"/>
                <a:gd fmla="*/ 2147483646 h 633" name="T37"/>
                <a:gd fmla="*/ 2147483646 w 761" name="T38"/>
                <a:gd fmla="*/ 2147483646 h 633" name="T39"/>
                <a:gd fmla="*/ 2147483646 w 761" name="T40"/>
                <a:gd fmla="*/ 2147483646 h 633" name="T41"/>
                <a:gd fmla="*/ 2147483646 w 761" name="T42"/>
                <a:gd fmla="*/ 2147483646 h 633" name="T43"/>
                <a:gd fmla="*/ 2147483646 w 761" name="T44"/>
                <a:gd fmla="*/ 2147483646 h 633" name="T45"/>
                <a:gd fmla="*/ 2147483646 w 761" name="T46"/>
                <a:gd fmla="*/ 2147483646 h 633" name="T47"/>
                <a:gd fmla="*/ 2147483646 w 761" name="T48"/>
                <a:gd fmla="*/ 2147483646 h 633" name="T49"/>
                <a:gd fmla="*/ 2147483646 w 761" name="T50"/>
                <a:gd fmla="*/ 2147483646 h 633" name="T51"/>
                <a:gd fmla="*/ 2147483646 w 761" name="T52"/>
                <a:gd fmla="*/ 2147483646 h 633" name="T53"/>
                <a:gd fmla="*/ 0 w 761" name="T54"/>
                <a:gd fmla="*/ 2147483646 h 633" name="T55"/>
                <a:gd fmla="*/ 2147483646 w 761" name="T56"/>
                <a:gd fmla="*/ 2147483646 h 633" name="T57"/>
                <a:gd fmla="*/ 2147483646 w 761" name="T58"/>
                <a:gd fmla="*/ 2147483646 h 633" name="T59"/>
                <a:gd fmla="*/ 2147483646 w 761" name="T60"/>
                <a:gd fmla="*/ 0 h 633" name="T61"/>
                <a:gd fmla="*/ 2147483646 w 761" name="T62"/>
                <a:gd fmla="*/ 2147483646 h 633" name="T63"/>
                <a:gd fmla="*/ 2147483646 w 761" name="T64"/>
                <a:gd fmla="*/ 2147483646 h 633" name="T65"/>
                <a:gd fmla="*/ 2147483646 w 761" name="T66"/>
                <a:gd fmla="*/ 2147483646 h 633" name="T67"/>
                <a:gd fmla="*/ 2147483646 w 761" name="T68"/>
                <a:gd fmla="*/ 2147483646 h 633" name="T69"/>
                <a:gd fmla="*/ 2147483646 w 761" name="T70"/>
                <a:gd fmla="*/ 2147483646 h 633" name="T71"/>
                <a:gd fmla="*/ 2147483646 w 761" name="T72"/>
                <a:gd fmla="*/ 2147483646 h 633" name="T73"/>
                <a:gd fmla="*/ 2147483646 w 761" name="T74"/>
                <a:gd fmla="*/ 2147483646 h 633" name="T75"/>
                <a:gd fmla="*/ 2147483646 w 761" name="T76"/>
                <a:gd fmla="*/ 2147483646 h 633" name="T77"/>
                <a:gd fmla="*/ 2147483646 w 761" name="T78"/>
                <a:gd fmla="*/ 2147483646 h 633" name="T79"/>
                <a:gd fmla="*/ 2147483646 w 761" name="T80"/>
                <a:gd fmla="*/ 2147483646 h 633" name="T81"/>
                <a:gd fmla="*/ 2147483646 w 761" name="T82"/>
                <a:gd fmla="*/ 2147483646 h 633" name="T83"/>
                <a:gd fmla="*/ 2147483646 w 761" name="T84"/>
                <a:gd fmla="*/ 2147483646 h 633" name="T85"/>
                <a:gd fmla="*/ 2147483646 w 761" name="T86"/>
                <a:gd fmla="*/ 2147483646 h 633" name="T87"/>
                <a:gd fmla="*/ 2147483646 w 761" name="T88"/>
                <a:gd fmla="*/ 2147483646 h 633" name="T89"/>
                <a:gd fmla="*/ 2147483646 w 761" name="T90"/>
                <a:gd fmla="*/ 2147483646 h 633" name="T91"/>
                <a:gd fmla="*/ 2147483646 w 761" name="T92"/>
                <a:gd fmla="*/ 2147483646 h 633" name="T93"/>
                <a:gd fmla="*/ 2147483646 w 761" name="T94"/>
                <a:gd fmla="*/ 2147483646 h 633" name="T95"/>
                <a:gd fmla="*/ 2147483646 w 761" name="T96"/>
                <a:gd fmla="*/ 2147483646 h 633" name="T97"/>
                <a:gd fmla="*/ 2147483646 w 761" name="T98"/>
                <a:gd fmla="*/ 2147483646 h 633" name="T99"/>
                <a:gd fmla="*/ 2147483646 w 761" name="T100"/>
                <a:gd fmla="*/ 2147483646 h 633" name="T101"/>
                <a:gd fmla="*/ 2147483646 w 761" name="T102"/>
                <a:gd fmla="*/ 2147483646 h 633" name="T103"/>
                <a:gd fmla="*/ 2147483646 w 761" name="T104"/>
                <a:gd fmla="*/ 2147483646 h 633" name="T105"/>
                <a:gd fmla="*/ 2147483646 w 761" name="T106"/>
                <a:gd fmla="*/ 2147483646 h 633" name="T107"/>
                <a:gd fmla="*/ 2147483646 w 761" name="T108"/>
                <a:gd fmla="*/ 2147483646 h 6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761" name="T165"/>
                <a:gd fmla="*/ 0 h 633" name="T166"/>
                <a:gd fmla="*/ 761 w 761" name="T167"/>
                <a:gd fmla="*/ 633 h 6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33" w="761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94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gdLst>
                <a:gd fmla="*/ 2147483646 w 785" name="T0"/>
                <a:gd fmla="*/ 2147483646 h 617" name="T1"/>
                <a:gd fmla="*/ 2147483646 w 785" name="T2"/>
                <a:gd fmla="*/ 2147483646 h 617" name="T3"/>
                <a:gd fmla="*/ 2147483646 w 785" name="T4"/>
                <a:gd fmla="*/ 2147483646 h 617" name="T5"/>
                <a:gd fmla="*/ 2147483646 w 785" name="T6"/>
                <a:gd fmla="*/ 2147483646 h 617" name="T7"/>
                <a:gd fmla="*/ 2147483646 w 785" name="T8"/>
                <a:gd fmla="*/ 2147483646 h 617" name="T9"/>
                <a:gd fmla="*/ 2147483646 w 785" name="T10"/>
                <a:gd fmla="*/ 2147483646 h 617" name="T11"/>
                <a:gd fmla="*/ 2147483646 w 785" name="T12"/>
                <a:gd fmla="*/ 2147483646 h 617" name="T13"/>
                <a:gd fmla="*/ 2147483646 w 785" name="T14"/>
                <a:gd fmla="*/ 2147483646 h 617" name="T15"/>
                <a:gd fmla="*/ 2147483646 w 785" name="T16"/>
                <a:gd fmla="*/ 2147483646 h 617" name="T17"/>
                <a:gd fmla="*/ 2147483646 w 785" name="T18"/>
                <a:gd fmla="*/ 2147483646 h 617" name="T19"/>
                <a:gd fmla="*/ 2147483646 w 785" name="T20"/>
                <a:gd fmla="*/ 2147483646 h 617" name="T21"/>
                <a:gd fmla="*/ 2147483646 w 785" name="T22"/>
                <a:gd fmla="*/ 2147483646 h 617" name="T23"/>
                <a:gd fmla="*/ 2147483646 w 785" name="T24"/>
                <a:gd fmla="*/ 2147483646 h 617" name="T25"/>
                <a:gd fmla="*/ 2147483646 w 785" name="T26"/>
                <a:gd fmla="*/ 2147483646 h 617" name="T27"/>
                <a:gd fmla="*/ 2147483646 w 785" name="T28"/>
                <a:gd fmla="*/ 2147483646 h 617" name="T29"/>
                <a:gd fmla="*/ 2147483646 w 785" name="T30"/>
                <a:gd fmla="*/ 2147483646 h 617" name="T31"/>
                <a:gd fmla="*/ 2147483646 w 785" name="T32"/>
                <a:gd fmla="*/ 2147483646 h 617" name="T33"/>
                <a:gd fmla="*/ 2147483646 w 785" name="T34"/>
                <a:gd fmla="*/ 2147483646 h 617" name="T35"/>
                <a:gd fmla="*/ 2147483646 w 785" name="T36"/>
                <a:gd fmla="*/ 2147483646 h 617" name="T37"/>
                <a:gd fmla="*/ 2147483646 w 785" name="T38"/>
                <a:gd fmla="*/ 2147483646 h 617" name="T39"/>
                <a:gd fmla="*/ 0 w 785" name="T40"/>
                <a:gd fmla="*/ 2147483646 h 617" name="T41"/>
                <a:gd fmla="*/ 2147483646 w 785" name="T42"/>
                <a:gd fmla="*/ 2147483646 h 617" name="T43"/>
                <a:gd fmla="*/ 2147483646 w 785" name="T44"/>
                <a:gd fmla="*/ 2147483646 h 617" name="T45"/>
                <a:gd fmla="*/ 2147483646 w 785" name="T46"/>
                <a:gd fmla="*/ 2147483646 h 617" name="T47"/>
                <a:gd fmla="*/ 2147483646 w 785" name="T48"/>
                <a:gd fmla="*/ 2147483646 h 617" name="T49"/>
                <a:gd fmla="*/ 2147483646 w 785" name="T50"/>
                <a:gd fmla="*/ 2147483646 h 617" name="T51"/>
                <a:gd fmla="*/ 2147483646 w 785" name="T52"/>
                <a:gd fmla="*/ 2147483646 h 617" name="T53"/>
                <a:gd fmla="*/ 2147483646 w 785" name="T54"/>
                <a:gd fmla="*/ 2147483646 h 617" name="T55"/>
                <a:gd fmla="*/ 2147483646 w 785" name="T56"/>
                <a:gd fmla="*/ 2147483646 h 617" name="T57"/>
                <a:gd fmla="*/ 2147483646 w 785" name="T58"/>
                <a:gd fmla="*/ 2147483646 h 617" name="T59"/>
                <a:gd fmla="*/ 2147483646 w 785" name="T60"/>
                <a:gd fmla="*/ 0 h 617" name="T61"/>
                <a:gd fmla="*/ 2147483646 w 785" name="T62"/>
                <a:gd fmla="*/ 2147483646 h 617" name="T63"/>
                <a:gd fmla="*/ 2147483646 w 785" name="T64"/>
                <a:gd fmla="*/ 2147483646 h 617" name="T65"/>
                <a:gd fmla="*/ 2147483646 w 785" name="T66"/>
                <a:gd fmla="*/ 2147483646 h 617" name="T67"/>
                <a:gd fmla="*/ 2147483646 w 785" name="T68"/>
                <a:gd fmla="*/ 2147483646 h 617" name="T69"/>
                <a:gd fmla="*/ 2147483646 w 785" name="T70"/>
                <a:gd fmla="*/ 2147483646 h 617" name="T71"/>
                <a:gd fmla="*/ 2147483646 w 785" name="T72"/>
                <a:gd fmla="*/ 2147483646 h 617" name="T73"/>
                <a:gd fmla="*/ 2147483646 w 785" name="T74"/>
                <a:gd fmla="*/ 2147483646 h 617" name="T75"/>
                <a:gd fmla="*/ 2147483646 w 785" name="T76"/>
                <a:gd fmla="*/ 2147483646 h 617" name="T77"/>
                <a:gd fmla="*/ 2147483646 w 785" name="T78"/>
                <a:gd fmla="*/ 2147483646 h 617" name="T79"/>
                <a:gd fmla="*/ 2147483646 w 785" name="T80"/>
                <a:gd fmla="*/ 2147483646 h 617" name="T81"/>
                <a:gd fmla="*/ 2147483646 w 785" name="T82"/>
                <a:gd fmla="*/ 2147483646 h 617" name="T83"/>
                <a:gd fmla="*/ 2147483646 w 785" name="T84"/>
                <a:gd fmla="*/ 2147483646 h 617" name="T85"/>
                <a:gd fmla="*/ 2147483646 w 785" name="T86"/>
                <a:gd fmla="*/ 2147483646 h 617" name="T87"/>
                <a:gd fmla="*/ 2147483646 w 785" name="T88"/>
                <a:gd fmla="*/ 2147483646 h 617" name="T89"/>
                <a:gd fmla="*/ 2147483646 w 785" name="T90"/>
                <a:gd fmla="*/ 2147483646 h 617" name="T91"/>
                <a:gd fmla="*/ 2147483646 w 785" name="T92"/>
                <a:gd fmla="*/ 2147483646 h 617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85" name="T141"/>
                <a:gd fmla="*/ 0 h 617" name="T142"/>
                <a:gd fmla="*/ 785 w 785" name="T143"/>
                <a:gd fmla="*/ 617 h 617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617" w="785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95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gdLst>
                <a:gd fmla="*/ 2147483646 w 305" name="T0"/>
                <a:gd fmla="*/ 2147483646 h 425" name="T1"/>
                <a:gd fmla="*/ 2147483646 w 305" name="T2"/>
                <a:gd fmla="*/ 2147483646 h 425" name="T3"/>
                <a:gd fmla="*/ 2147483646 w 305" name="T4"/>
                <a:gd fmla="*/ 2147483646 h 425" name="T5"/>
                <a:gd fmla="*/ 2147483646 w 305" name="T6"/>
                <a:gd fmla="*/ 2147483646 h 425" name="T7"/>
                <a:gd fmla="*/ 2147483646 w 305" name="T8"/>
                <a:gd fmla="*/ 2147483646 h 425" name="T9"/>
                <a:gd fmla="*/ 2147483646 w 305" name="T10"/>
                <a:gd fmla="*/ 2147483646 h 425" name="T11"/>
                <a:gd fmla="*/ 2147483646 w 305" name="T12"/>
                <a:gd fmla="*/ 2147483646 h 425" name="T13"/>
                <a:gd fmla="*/ 2147483646 w 305" name="T14"/>
                <a:gd fmla="*/ 2147483646 h 425" name="T15"/>
                <a:gd fmla="*/ 2147483646 w 305" name="T16"/>
                <a:gd fmla="*/ 2147483646 h 425" name="T17"/>
                <a:gd fmla="*/ 2147483646 w 305" name="T18"/>
                <a:gd fmla="*/ 2147483646 h 425" name="T19"/>
                <a:gd fmla="*/ 2147483646 w 305" name="T20"/>
                <a:gd fmla="*/ 2147483646 h 425" name="T21"/>
                <a:gd fmla="*/ 2147483646 w 305" name="T22"/>
                <a:gd fmla="*/ 2147483646 h 425" name="T23"/>
                <a:gd fmla="*/ 2147483646 w 305" name="T24"/>
                <a:gd fmla="*/ 2147483646 h 425" name="T25"/>
                <a:gd fmla="*/ 2147483646 w 305" name="T26"/>
                <a:gd fmla="*/ 2147483646 h 425" name="T27"/>
                <a:gd fmla="*/ 2147483646 w 305" name="T28"/>
                <a:gd fmla="*/ 2147483646 h 425" name="T29"/>
                <a:gd fmla="*/ 2147483646 w 305" name="T30"/>
                <a:gd fmla="*/ 2147483646 h 425" name="T31"/>
                <a:gd fmla="*/ 2147483646 w 305" name="T32"/>
                <a:gd fmla="*/ 2147483646 h 425" name="T33"/>
                <a:gd fmla="*/ 2147483646 w 305" name="T34"/>
                <a:gd fmla="*/ 2147483646 h 425" name="T35"/>
                <a:gd fmla="*/ 2147483646 w 305" name="T36"/>
                <a:gd fmla="*/ 2147483646 h 425" name="T37"/>
                <a:gd fmla="*/ 2147483646 w 305" name="T38"/>
                <a:gd fmla="*/ 2147483646 h 425" name="T39"/>
                <a:gd fmla="*/ 2147483646 w 305" name="T40"/>
                <a:gd fmla="*/ 2147483646 h 425" name="T41"/>
                <a:gd fmla="*/ 2147483646 w 305" name="T42"/>
                <a:gd fmla="*/ 2147483646 h 425" name="T43"/>
                <a:gd fmla="*/ 2147483646 w 305" name="T44"/>
                <a:gd fmla="*/ 2147483646 h 425" name="T45"/>
                <a:gd fmla="*/ 2147483646 w 305" name="T46"/>
                <a:gd fmla="*/ 2147483646 h 425" name="T47"/>
                <a:gd fmla="*/ 2147483646 w 305" name="T48"/>
                <a:gd fmla="*/ 2147483646 h 425" name="T49"/>
                <a:gd fmla="*/ 2147483646 w 305" name="T50"/>
                <a:gd fmla="*/ 2147483646 h 425" name="T51"/>
                <a:gd fmla="*/ 2147483646 w 305" name="T52"/>
                <a:gd fmla="*/ 2147483646 h 425" name="T53"/>
                <a:gd fmla="*/ 2147483646 w 305" name="T54"/>
                <a:gd fmla="*/ 2147483646 h 425" name="T55"/>
                <a:gd fmla="*/ 2147483646 w 305" name="T56"/>
                <a:gd fmla="*/ 2147483646 h 425" name="T57"/>
                <a:gd fmla="*/ 2147483646 w 305" name="T58"/>
                <a:gd fmla="*/ 2147483646 h 425" name="T59"/>
                <a:gd fmla="*/ 2147483646 w 305" name="T60"/>
                <a:gd fmla="*/ 2147483646 h 425" name="T61"/>
                <a:gd fmla="*/ 2147483646 w 305" name="T62"/>
                <a:gd fmla="*/ 2147483646 h 425" name="T63"/>
                <a:gd fmla="*/ 2147483646 w 305" name="T64"/>
                <a:gd fmla="*/ 2147483646 h 425" name="T65"/>
                <a:gd fmla="*/ 2147483646 w 305" name="T66"/>
                <a:gd fmla="*/ 2147483646 h 425" name="T67"/>
                <a:gd fmla="*/ 2147483646 w 305" name="T68"/>
                <a:gd fmla="*/ 2147483646 h 425" name="T69"/>
                <a:gd fmla="*/ 2147483646 w 305" name="T70"/>
                <a:gd fmla="*/ 2147483646 h 425" name="T71"/>
                <a:gd fmla="*/ 0 w 305" name="T72"/>
                <a:gd fmla="*/ 2147483646 h 425" name="T73"/>
                <a:gd fmla="*/ 2147483646 w 305" name="T74"/>
                <a:gd fmla="*/ 2147483646 h 425" name="T75"/>
                <a:gd fmla="*/ 2147483646 w 305" name="T76"/>
                <a:gd fmla="*/ 2147483646 h 425" name="T77"/>
                <a:gd fmla="*/ 2147483646 w 305" name="T78"/>
                <a:gd fmla="*/ 2147483646 h 425" name="T79"/>
                <a:gd fmla="*/ 2147483646 w 305" name="T80"/>
                <a:gd fmla="*/ 2147483646 h 425" name="T81"/>
                <a:gd fmla="*/ 2147483646 w 305" name="T82"/>
                <a:gd fmla="*/ 2147483646 h 425" name="T83"/>
                <a:gd fmla="*/ 2147483646 w 305" name="T84"/>
                <a:gd fmla="*/ 2147483646 h 425" name="T85"/>
                <a:gd fmla="*/ 2147483646 w 305" name="T86"/>
                <a:gd fmla="*/ 2147483646 h 425" name="T87"/>
                <a:gd fmla="*/ 2147483646 w 305" name="T88"/>
                <a:gd fmla="*/ 2147483646 h 425" name="T89"/>
                <a:gd fmla="*/ 2147483646 w 305" name="T90"/>
                <a:gd fmla="*/ 2147483646 h 425" name="T91"/>
                <a:gd fmla="*/ 2147483646 w 305" name="T92"/>
                <a:gd fmla="*/ 2147483646 h 425" name="T93"/>
                <a:gd fmla="*/ 2147483646 w 305" name="T94"/>
                <a:gd fmla="*/ 2147483646 h 425" name="T95"/>
                <a:gd fmla="*/ 2147483646 w 305" name="T96"/>
                <a:gd fmla="*/ 0 h 425" name="T97"/>
                <a:gd fmla="*/ 2147483646 w 305" name="T98"/>
                <a:gd fmla="*/ 2147483646 h 425" name="T99"/>
                <a:gd fmla="*/ 2147483646 w 305" name="T100"/>
                <a:gd fmla="*/ 2147483646 h 425" name="T101"/>
                <a:gd fmla="*/ 2147483646 w 305" name="T102"/>
                <a:gd fmla="*/ 2147483646 h 425" name="T103"/>
                <a:gd fmla="*/ 2147483646 w 305" name="T104"/>
                <a:gd fmla="*/ 2147483646 h 425" name="T105"/>
                <a:gd fmla="*/ 2147483646 w 305" name="T106"/>
                <a:gd fmla="*/ 2147483646 h 425" name="T107"/>
                <a:gd fmla="*/ 2147483646 w 305" name="T108"/>
                <a:gd fmla="*/ 0 h 425" name="T109"/>
                <a:gd fmla="*/ 2147483646 w 305" name="T110"/>
                <a:gd fmla="*/ 2147483646 h 425" name="T111"/>
                <a:gd fmla="*/ 2147483646 w 305" name="T112"/>
                <a:gd fmla="*/ 2147483646 h 425" name="T113"/>
                <a:gd fmla="*/ 2147483646 w 305" name="T114"/>
                <a:gd fmla="*/ 2147483646 h 425" name="T115"/>
                <a:gd fmla="*/ 2147483646 w 305" name="T116"/>
                <a:gd fmla="*/ 2147483646 h 425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305" name="T177"/>
                <a:gd fmla="*/ 0 h 425" name="T178"/>
                <a:gd fmla="*/ 305 w 305" name="T179"/>
                <a:gd fmla="*/ 425 h 425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425" w="30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gdLst>
                <a:gd fmla="*/ 2147483646 w 353" name="T0"/>
                <a:gd fmla="*/ 2147483646 h 417" name="T1"/>
                <a:gd fmla="*/ 2147483646 w 353" name="T2"/>
                <a:gd fmla="*/ 2147483646 h 417" name="T3"/>
                <a:gd fmla="*/ 2147483646 w 353" name="T4"/>
                <a:gd fmla="*/ 2147483646 h 417" name="T5"/>
                <a:gd fmla="*/ 2147483646 w 353" name="T6"/>
                <a:gd fmla="*/ 2147483646 h 417" name="T7"/>
                <a:gd fmla="*/ 2147483646 w 353" name="T8"/>
                <a:gd fmla="*/ 2147483646 h 417" name="T9"/>
                <a:gd fmla="*/ 2147483646 w 353" name="T10"/>
                <a:gd fmla="*/ 2147483646 h 417" name="T11"/>
                <a:gd fmla="*/ 2147483646 w 353" name="T12"/>
                <a:gd fmla="*/ 2147483646 h 417" name="T13"/>
                <a:gd fmla="*/ 2147483646 w 353" name="T14"/>
                <a:gd fmla="*/ 2147483646 h 417" name="T15"/>
                <a:gd fmla="*/ 2147483646 w 353" name="T16"/>
                <a:gd fmla="*/ 2147483646 h 417" name="T17"/>
                <a:gd fmla="*/ 2147483646 w 353" name="T18"/>
                <a:gd fmla="*/ 2147483646 h 417" name="T19"/>
                <a:gd fmla="*/ 2147483646 w 353" name="T20"/>
                <a:gd fmla="*/ 2147483646 h 417" name="T21"/>
                <a:gd fmla="*/ 2147483646 w 353" name="T22"/>
                <a:gd fmla="*/ 2147483646 h 417" name="T23"/>
                <a:gd fmla="*/ 2147483646 w 353" name="T24"/>
                <a:gd fmla="*/ 2147483646 h 417" name="T25"/>
                <a:gd fmla="*/ 2147483646 w 353" name="T26"/>
                <a:gd fmla="*/ 2147483646 h 417" name="T27"/>
                <a:gd fmla="*/ 2147483646 w 353" name="T28"/>
                <a:gd fmla="*/ 2147483646 h 417" name="T29"/>
                <a:gd fmla="*/ 2147483646 w 353" name="T30"/>
                <a:gd fmla="*/ 2147483646 h 417" name="T31"/>
                <a:gd fmla="*/ 2147483646 w 353" name="T32"/>
                <a:gd fmla="*/ 2147483646 h 417" name="T33"/>
                <a:gd fmla="*/ 2147483646 w 353" name="T34"/>
                <a:gd fmla="*/ 2147483646 h 417" name="T35"/>
                <a:gd fmla="*/ 2147483646 w 353" name="T36"/>
                <a:gd fmla="*/ 2147483646 h 417" name="T37"/>
                <a:gd fmla="*/ 2147483646 w 353" name="T38"/>
                <a:gd fmla="*/ 2147483646 h 417" name="T39"/>
                <a:gd fmla="*/ 2147483646 w 353" name="T40"/>
                <a:gd fmla="*/ 2147483646 h 417" name="T41"/>
                <a:gd fmla="*/ 2147483646 w 353" name="T42"/>
                <a:gd fmla="*/ 2147483646 h 417" name="T43"/>
                <a:gd fmla="*/ 2147483646 w 353" name="T44"/>
                <a:gd fmla="*/ 2147483646 h 417" name="T45"/>
                <a:gd fmla="*/ 2147483646 w 353" name="T46"/>
                <a:gd fmla="*/ 2147483646 h 417" name="T47"/>
                <a:gd fmla="*/ 0 w 353" name="T48"/>
                <a:gd fmla="*/ 2147483646 h 417" name="T49"/>
                <a:gd fmla="*/ 2147483646 w 353" name="T50"/>
                <a:gd fmla="*/ 2147483646 h 417" name="T51"/>
                <a:gd fmla="*/ 2147483646 w 353" name="T52"/>
                <a:gd fmla="*/ 2147483646 h 417" name="T53"/>
                <a:gd fmla="*/ 2147483646 w 353" name="T54"/>
                <a:gd fmla="*/ 2147483646 h 417" name="T55"/>
                <a:gd fmla="*/ 2147483646 w 353" name="T56"/>
                <a:gd fmla="*/ 2147483646 h 417" name="T57"/>
                <a:gd fmla="*/ 2147483646 w 353" name="T58"/>
                <a:gd fmla="*/ 2147483646 h 417" name="T59"/>
                <a:gd fmla="*/ 2147483646 w 353" name="T60"/>
                <a:gd fmla="*/ 0 h 417" name="T61"/>
                <a:gd fmla="*/ 2147483646 w 353" name="T62"/>
                <a:gd fmla="*/ 2147483646 h 417" name="T63"/>
                <a:gd fmla="*/ 2147483646 w 353" name="T64"/>
                <a:gd fmla="*/ 2147483646 h 417" name="T65"/>
                <a:gd fmla="*/ 2147483646 w 353" name="T66"/>
                <a:gd fmla="*/ 2147483646 h 417" name="T67"/>
                <a:gd fmla="*/ 2147483646 w 353" name="T68"/>
                <a:gd fmla="*/ 2147483646 h 417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353" name="T105"/>
                <a:gd fmla="*/ 0 h 417" name="T106"/>
                <a:gd fmla="*/ 353 w 353" name="T107"/>
                <a:gd fmla="*/ 417 h 417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417" w="353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gdLst>
                <a:gd fmla="*/ 2147483646 w 489" name="T0"/>
                <a:gd fmla="*/ 2147483646 h 321" name="T1"/>
                <a:gd fmla="*/ 2147483646 w 489" name="T2"/>
                <a:gd fmla="*/ 2147483646 h 321" name="T3"/>
                <a:gd fmla="*/ 2147483646 w 489" name="T4"/>
                <a:gd fmla="*/ 2147483646 h 321" name="T5"/>
                <a:gd fmla="*/ 2147483646 w 489" name="T6"/>
                <a:gd fmla="*/ 2147483646 h 321" name="T7"/>
                <a:gd fmla="*/ 2147483646 w 489" name="T8"/>
                <a:gd fmla="*/ 2147483646 h 321" name="T9"/>
                <a:gd fmla="*/ 2147483646 w 489" name="T10"/>
                <a:gd fmla="*/ 2147483646 h 321" name="T11"/>
                <a:gd fmla="*/ 2147483646 w 489" name="T12"/>
                <a:gd fmla="*/ 2147483646 h 321" name="T13"/>
                <a:gd fmla="*/ 2147483646 w 489" name="T14"/>
                <a:gd fmla="*/ 2147483646 h 321" name="T15"/>
                <a:gd fmla="*/ 2147483646 w 489" name="T16"/>
                <a:gd fmla="*/ 2147483646 h 321" name="T17"/>
                <a:gd fmla="*/ 2147483646 w 489" name="T18"/>
                <a:gd fmla="*/ 2147483646 h 321" name="T19"/>
                <a:gd fmla="*/ 2147483646 w 489" name="T20"/>
                <a:gd fmla="*/ 2147483646 h 321" name="T21"/>
                <a:gd fmla="*/ 2147483646 w 489" name="T22"/>
                <a:gd fmla="*/ 2147483646 h 321" name="T23"/>
                <a:gd fmla="*/ 2147483646 w 489" name="T24"/>
                <a:gd fmla="*/ 2147483646 h 321" name="T25"/>
                <a:gd fmla="*/ 2147483646 w 489" name="T26"/>
                <a:gd fmla="*/ 2147483646 h 321" name="T27"/>
                <a:gd fmla="*/ 2147483646 w 489" name="T28"/>
                <a:gd fmla="*/ 2147483646 h 321" name="T29"/>
                <a:gd fmla="*/ 2147483646 w 489" name="T30"/>
                <a:gd fmla="*/ 2147483646 h 321" name="T31"/>
                <a:gd fmla="*/ 2147483646 w 489" name="T32"/>
                <a:gd fmla="*/ 2147483646 h 321" name="T33"/>
                <a:gd fmla="*/ 2147483646 w 489" name="T34"/>
                <a:gd fmla="*/ 2147483646 h 321" name="T35"/>
                <a:gd fmla="*/ 2147483646 w 489" name="T36"/>
                <a:gd fmla="*/ 2147483646 h 321" name="T37"/>
                <a:gd fmla="*/ 2147483646 w 489" name="T38"/>
                <a:gd fmla="*/ 2147483646 h 321" name="T39"/>
                <a:gd fmla="*/ 0 w 489" name="T40"/>
                <a:gd fmla="*/ 2147483646 h 321" name="T41"/>
                <a:gd fmla="*/ 2147483646 w 489" name="T42"/>
                <a:gd fmla="*/ 2147483646 h 321" name="T43"/>
                <a:gd fmla="*/ 2147483646 w 489" name="T44"/>
                <a:gd fmla="*/ 2147483646 h 321" name="T45"/>
                <a:gd fmla="*/ 0 w 489" name="T46"/>
                <a:gd fmla="*/ 2147483646 h 321" name="T47"/>
                <a:gd fmla="*/ 0 w 489" name="T48"/>
                <a:gd fmla="*/ 2147483646 h 321" name="T49"/>
                <a:gd fmla="*/ 2147483646 w 489" name="T50"/>
                <a:gd fmla="*/ 2147483646 h 321" name="T51"/>
                <a:gd fmla="*/ 2147483646 w 489" name="T52"/>
                <a:gd fmla="*/ 2147483646 h 321" name="T53"/>
                <a:gd fmla="*/ 2147483646 w 489" name="T54"/>
                <a:gd fmla="*/ 2147483646 h 321" name="T55"/>
                <a:gd fmla="*/ 2147483646 w 489" name="T56"/>
                <a:gd fmla="*/ 2147483646 h 321" name="T57"/>
                <a:gd fmla="*/ 2147483646 w 489" name="T58"/>
                <a:gd fmla="*/ 2147483646 h 321" name="T59"/>
                <a:gd fmla="*/ 2147483646 w 489" name="T60"/>
                <a:gd fmla="*/ 2147483646 h 321" name="T61"/>
                <a:gd fmla="*/ 2147483646 w 489" name="T62"/>
                <a:gd fmla="*/ 2147483646 h 321" name="T63"/>
                <a:gd fmla="*/ 2147483646 w 489" name="T64"/>
                <a:gd fmla="*/ 2147483646 h 321" name="T65"/>
                <a:gd fmla="*/ 2147483646 w 489" name="T66"/>
                <a:gd fmla="*/ 2147483646 h 321" name="T67"/>
                <a:gd fmla="*/ 2147483646 w 489" name="T68"/>
                <a:gd fmla="*/ 2147483646 h 321" name="T69"/>
                <a:gd fmla="*/ 2147483646 w 489" name="T70"/>
                <a:gd fmla="*/ 2147483646 h 321" name="T71"/>
                <a:gd fmla="*/ 2147483646 w 489" name="T72"/>
                <a:gd fmla="*/ 2147483646 h 321" name="T73"/>
                <a:gd fmla="*/ 2147483646 w 489" name="T74"/>
                <a:gd fmla="*/ 0 h 321" name="T75"/>
                <a:gd fmla="*/ 2147483646 w 489" name="T76"/>
                <a:gd fmla="*/ 2147483646 h 321" name="T77"/>
                <a:gd fmla="*/ 2147483646 w 489" name="T78"/>
                <a:gd fmla="*/ 2147483646 h 321" name="T79"/>
                <a:gd fmla="*/ 2147483646 w 489" name="T80"/>
                <a:gd fmla="*/ 2147483646 h 321" name="T81"/>
                <a:gd fmla="*/ 2147483646 w 489" name="T82"/>
                <a:gd fmla="*/ 2147483646 h 321" name="T83"/>
                <a:gd fmla="*/ 2147483646 w 489" name="T84"/>
                <a:gd fmla="*/ 2147483646 h 321" name="T85"/>
                <a:gd fmla="*/ 2147483646 w 489" name="T86"/>
                <a:gd fmla="*/ 2147483646 h 321" name="T87"/>
                <a:gd fmla="*/ 2147483646 w 489" name="T88"/>
                <a:gd fmla="*/ 2147483646 h 321" name="T89"/>
                <a:gd fmla="*/ 2147483646 w 489" name="T90"/>
                <a:gd fmla="*/ 2147483646 h 321" name="T91"/>
                <a:gd fmla="*/ 2147483646 w 489" name="T92"/>
                <a:gd fmla="*/ 2147483646 h 321" name="T93"/>
                <a:gd fmla="*/ 2147483646 w 489" name="T94"/>
                <a:gd fmla="*/ 2147483646 h 321" name="T95"/>
                <a:gd fmla="*/ 2147483646 w 489" name="T96"/>
                <a:gd fmla="*/ 2147483646 h 321" name="T97"/>
                <a:gd fmla="*/ 2147483646 w 489" name="T98"/>
                <a:gd fmla="*/ 2147483646 h 321" name="T99"/>
                <a:gd fmla="*/ 2147483646 w 489" name="T100"/>
                <a:gd fmla="*/ 2147483646 h 321" name="T101"/>
                <a:gd fmla="*/ 2147483646 w 489" name="T102"/>
                <a:gd fmla="*/ 2147483646 h 321" name="T103"/>
                <a:gd fmla="*/ 2147483646 w 489" name="T104"/>
                <a:gd fmla="*/ 2147483646 h 32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489" name="T159"/>
                <a:gd fmla="*/ 0 h 321" name="T160"/>
                <a:gd fmla="*/ 489 w 489" name="T161"/>
                <a:gd fmla="*/ 321 h 32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321" w="489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gdLst>
                <a:gd fmla="*/ 2147483646 w 305" name="T0"/>
                <a:gd fmla="*/ 0 h 385" name="T1"/>
                <a:gd fmla="*/ 2147483646 w 305" name="T2"/>
                <a:gd fmla="*/ 2147483646 h 385" name="T3"/>
                <a:gd fmla="*/ 2147483646 w 305" name="T4"/>
                <a:gd fmla="*/ 2147483646 h 385" name="T5"/>
                <a:gd fmla="*/ 2147483646 w 305" name="T6"/>
                <a:gd fmla="*/ 2147483646 h 385" name="T7"/>
                <a:gd fmla="*/ 2147483646 w 305" name="T8"/>
                <a:gd fmla="*/ 2147483646 h 385" name="T9"/>
                <a:gd fmla="*/ 2147483646 w 305" name="T10"/>
                <a:gd fmla="*/ 2147483646 h 385" name="T11"/>
                <a:gd fmla="*/ 2147483646 w 305" name="T12"/>
                <a:gd fmla="*/ 2147483646 h 385" name="T13"/>
                <a:gd fmla="*/ 2147483646 w 305" name="T14"/>
                <a:gd fmla="*/ 2147483646 h 385" name="T15"/>
                <a:gd fmla="*/ 2147483646 w 305" name="T16"/>
                <a:gd fmla="*/ 2147483646 h 385" name="T17"/>
                <a:gd fmla="*/ 2147483646 w 305" name="T18"/>
                <a:gd fmla="*/ 2147483646 h 385" name="T19"/>
                <a:gd fmla="*/ 2147483646 w 305" name="T20"/>
                <a:gd fmla="*/ 2147483646 h 385" name="T21"/>
                <a:gd fmla="*/ 2147483646 w 305" name="T22"/>
                <a:gd fmla="*/ 2147483646 h 385" name="T23"/>
                <a:gd fmla="*/ 2147483646 w 305" name="T24"/>
                <a:gd fmla="*/ 2147483646 h 385" name="T25"/>
                <a:gd fmla="*/ 2147483646 w 305" name="T26"/>
                <a:gd fmla="*/ 2147483646 h 385" name="T27"/>
                <a:gd fmla="*/ 2147483646 w 305" name="T28"/>
                <a:gd fmla="*/ 2147483646 h 385" name="T29"/>
                <a:gd fmla="*/ 2147483646 w 305" name="T30"/>
                <a:gd fmla="*/ 2147483646 h 385" name="T31"/>
                <a:gd fmla="*/ 2147483646 w 305" name="T32"/>
                <a:gd fmla="*/ 2147483646 h 385" name="T33"/>
                <a:gd fmla="*/ 2147483646 w 305" name="T34"/>
                <a:gd fmla="*/ 2147483646 h 385" name="T35"/>
                <a:gd fmla="*/ 2147483646 w 305" name="T36"/>
                <a:gd fmla="*/ 2147483646 h 385" name="T37"/>
                <a:gd fmla="*/ 2147483646 w 305" name="T38"/>
                <a:gd fmla="*/ 2147483646 h 385" name="T39"/>
                <a:gd fmla="*/ 2147483646 w 305" name="T40"/>
                <a:gd fmla="*/ 2147483646 h 385" name="T41"/>
                <a:gd fmla="*/ 2147483646 w 305" name="T42"/>
                <a:gd fmla="*/ 2147483646 h 385" name="T43"/>
                <a:gd fmla="*/ 2147483646 w 305" name="T44"/>
                <a:gd fmla="*/ 2147483646 h 385" name="T45"/>
                <a:gd fmla="*/ 2147483646 w 305" name="T46"/>
                <a:gd fmla="*/ 2147483646 h 385" name="T47"/>
                <a:gd fmla="*/ 2147483646 w 305" name="T48"/>
                <a:gd fmla="*/ 2147483646 h 385" name="T49"/>
                <a:gd fmla="*/ 2147483646 w 305" name="T50"/>
                <a:gd fmla="*/ 2147483646 h 385" name="T51"/>
                <a:gd fmla="*/ 0 w 305" name="T52"/>
                <a:gd fmla="*/ 2147483646 h 385" name="T53"/>
                <a:gd fmla="*/ 2147483646 w 305" name="T54"/>
                <a:gd fmla="*/ 2147483646 h 385" name="T55"/>
                <a:gd fmla="*/ 2147483646 w 305" name="T56"/>
                <a:gd fmla="*/ 2147483646 h 385" name="T57"/>
                <a:gd fmla="*/ 2147483646 w 305" name="T58"/>
                <a:gd fmla="*/ 2147483646 h 385" name="T59"/>
                <a:gd fmla="*/ 2147483646 w 305" name="T60"/>
                <a:gd fmla="*/ 2147483646 h 385" name="T61"/>
                <a:gd fmla="*/ 2147483646 w 305" name="T62"/>
                <a:gd fmla="*/ 2147483646 h 385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305" name="T96"/>
                <a:gd fmla="*/ 0 h 385" name="T97"/>
                <a:gd fmla="*/ 305 w 305" name="T98"/>
                <a:gd fmla="*/ 385 h 385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385" w="30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99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gdLst>
                <a:gd fmla="*/ 2147483646 w 377" name="T0"/>
                <a:gd fmla="*/ 2147483646 h 361" name="T1"/>
                <a:gd fmla="*/ 2147483646 w 377" name="T2"/>
                <a:gd fmla="*/ 0 h 361" name="T3"/>
                <a:gd fmla="*/ 2147483646 w 377" name="T4"/>
                <a:gd fmla="*/ 2147483646 h 361" name="T5"/>
                <a:gd fmla="*/ 2147483646 w 377" name="T6"/>
                <a:gd fmla="*/ 2147483646 h 361" name="T7"/>
                <a:gd fmla="*/ 2147483646 w 377" name="T8"/>
                <a:gd fmla="*/ 2147483646 h 361" name="T9"/>
                <a:gd fmla="*/ 2147483646 w 377" name="T10"/>
                <a:gd fmla="*/ 2147483646 h 361" name="T11"/>
                <a:gd fmla="*/ 2147483646 w 377" name="T12"/>
                <a:gd fmla="*/ 2147483646 h 361" name="T13"/>
                <a:gd fmla="*/ 2147483646 w 377" name="T14"/>
                <a:gd fmla="*/ 2147483646 h 361" name="T15"/>
                <a:gd fmla="*/ 2147483646 w 377" name="T16"/>
                <a:gd fmla="*/ 2147483646 h 361" name="T17"/>
                <a:gd fmla="*/ 2147483646 w 377" name="T18"/>
                <a:gd fmla="*/ 2147483646 h 361" name="T19"/>
                <a:gd fmla="*/ 2147483646 w 377" name="T20"/>
                <a:gd fmla="*/ 2147483646 h 361" name="T21"/>
                <a:gd fmla="*/ 2147483646 w 377" name="T22"/>
                <a:gd fmla="*/ 2147483646 h 361" name="T23"/>
                <a:gd fmla="*/ 2147483646 w 377" name="T24"/>
                <a:gd fmla="*/ 2147483646 h 361" name="T25"/>
                <a:gd fmla="*/ 2147483646 w 377" name="T26"/>
                <a:gd fmla="*/ 2147483646 h 361" name="T27"/>
                <a:gd fmla="*/ 2147483646 w 377" name="T28"/>
                <a:gd fmla="*/ 2147483646 h 361" name="T29"/>
                <a:gd fmla="*/ 2147483646 w 377" name="T30"/>
                <a:gd fmla="*/ 2147483646 h 361" name="T31"/>
                <a:gd fmla="*/ 2147483646 w 377" name="T32"/>
                <a:gd fmla="*/ 2147483646 h 361" name="T33"/>
                <a:gd fmla="*/ 2147483646 w 377" name="T34"/>
                <a:gd fmla="*/ 2147483646 h 361" name="T35"/>
                <a:gd fmla="*/ 2147483646 w 377" name="T36"/>
                <a:gd fmla="*/ 2147483646 h 361" name="T37"/>
                <a:gd fmla="*/ 2147483646 w 377" name="T38"/>
                <a:gd fmla="*/ 2147483646 h 361" name="T39"/>
                <a:gd fmla="*/ 2147483646 w 377" name="T40"/>
                <a:gd fmla="*/ 2147483646 h 361" name="T41"/>
                <a:gd fmla="*/ 2147483646 w 377" name="T42"/>
                <a:gd fmla="*/ 2147483646 h 361" name="T43"/>
                <a:gd fmla="*/ 2147483646 w 377" name="T44"/>
                <a:gd fmla="*/ 2147483646 h 361" name="T45"/>
                <a:gd fmla="*/ 2147483646 w 377" name="T46"/>
                <a:gd fmla="*/ 2147483646 h 361" name="T47"/>
                <a:gd fmla="*/ 2147483646 w 377" name="T48"/>
                <a:gd fmla="*/ 2147483646 h 361" name="T49"/>
                <a:gd fmla="*/ 2147483646 w 377" name="T50"/>
                <a:gd fmla="*/ 2147483646 h 361" name="T51"/>
                <a:gd fmla="*/ 2147483646 w 377" name="T52"/>
                <a:gd fmla="*/ 2147483646 h 361" name="T53"/>
                <a:gd fmla="*/ 2147483646 w 377" name="T54"/>
                <a:gd fmla="*/ 2147483646 h 361" name="T55"/>
                <a:gd fmla="*/ 2147483646 w 377" name="T56"/>
                <a:gd fmla="*/ 2147483646 h 361" name="T57"/>
                <a:gd fmla="*/ 2147483646 w 377" name="T58"/>
                <a:gd fmla="*/ 2147483646 h 361" name="T59"/>
                <a:gd fmla="*/ 2147483646 w 377" name="T60"/>
                <a:gd fmla="*/ 2147483646 h 361" name="T61"/>
                <a:gd fmla="*/ 2147483646 w 377" name="T62"/>
                <a:gd fmla="*/ 2147483646 h 361" name="T63"/>
                <a:gd fmla="*/ 2147483646 w 377" name="T64"/>
                <a:gd fmla="*/ 2147483646 h 361" name="T65"/>
                <a:gd fmla="*/ 2147483646 w 377" name="T66"/>
                <a:gd fmla="*/ 2147483646 h 361" name="T67"/>
                <a:gd fmla="*/ 2147483646 w 377" name="T68"/>
                <a:gd fmla="*/ 2147483646 h 361" name="T69"/>
                <a:gd fmla="*/ 2147483646 w 377" name="T70"/>
                <a:gd fmla="*/ 2147483646 h 361" name="T71"/>
                <a:gd fmla="*/ 2147483646 w 377" name="T72"/>
                <a:gd fmla="*/ 2147483646 h 361" name="T73"/>
                <a:gd fmla="*/ 2147483646 w 377" name="T74"/>
                <a:gd fmla="*/ 2147483646 h 361" name="T75"/>
                <a:gd fmla="*/ 2147483646 w 377" name="T76"/>
                <a:gd fmla="*/ 2147483646 h 361" name="T77"/>
                <a:gd fmla="*/ 2147483646 w 377" name="T78"/>
                <a:gd fmla="*/ 2147483646 h 361" name="T79"/>
                <a:gd fmla="*/ 2147483646 w 377" name="T80"/>
                <a:gd fmla="*/ 2147483646 h 361" name="T81"/>
                <a:gd fmla="*/ 2147483646 w 377" name="T82"/>
                <a:gd fmla="*/ 2147483646 h 361" name="T83"/>
                <a:gd fmla="*/ 0 w 377" name="T84"/>
                <a:gd fmla="*/ 2147483646 h 361" name="T85"/>
                <a:gd fmla="*/ 2147483646 w 377" name="T86"/>
                <a:gd fmla="*/ 2147483646 h 361" name="T87"/>
                <a:gd fmla="*/ 2147483646 w 377" name="T88"/>
                <a:gd fmla="*/ 2147483646 h 361" name="T89"/>
                <a:gd fmla="*/ 2147483646 w 377" name="T90"/>
                <a:gd fmla="*/ 2147483646 h 361" name="T91"/>
                <a:gd fmla="*/ 2147483646 w 377" name="T92"/>
                <a:gd fmla="*/ 2147483646 h 361" name="T93"/>
                <a:gd fmla="*/ 2147483646 w 377" name="T94"/>
                <a:gd fmla="*/ 2147483646 h 361" name="T95"/>
                <a:gd fmla="*/ 2147483646 w 377" name="T96"/>
                <a:gd fmla="*/ 2147483646 h 361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377" name="T147"/>
                <a:gd fmla="*/ 0 h 361" name="T148"/>
                <a:gd fmla="*/ 377 w 377" name="T149"/>
                <a:gd fmla="*/ 361 h 361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361" w="377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300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gdLst>
                <a:gd fmla="*/ 2147483646 w 249" name="T0"/>
                <a:gd fmla="*/ 2147483646 h 457" name="T1"/>
                <a:gd fmla="*/ 2147483646 w 249" name="T2"/>
                <a:gd fmla="*/ 2147483646 h 457" name="T3"/>
                <a:gd fmla="*/ 2147483646 w 249" name="T4"/>
                <a:gd fmla="*/ 2147483646 h 457" name="T5"/>
                <a:gd fmla="*/ 2147483646 w 249" name="T6"/>
                <a:gd fmla="*/ 2147483646 h 457" name="T7"/>
                <a:gd fmla="*/ 2147483646 w 249" name="T8"/>
                <a:gd fmla="*/ 2147483646 h 457" name="T9"/>
                <a:gd fmla="*/ 2147483646 w 249" name="T10"/>
                <a:gd fmla="*/ 2147483646 h 457" name="T11"/>
                <a:gd fmla="*/ 2147483646 w 249" name="T12"/>
                <a:gd fmla="*/ 2147483646 h 457" name="T13"/>
                <a:gd fmla="*/ 0 w 249" name="T14"/>
                <a:gd fmla="*/ 2147483646 h 457" name="T15"/>
                <a:gd fmla="*/ 2147483646 w 249" name="T16"/>
                <a:gd fmla="*/ 2147483646 h 457" name="T17"/>
                <a:gd fmla="*/ 2147483646 w 249" name="T18"/>
                <a:gd fmla="*/ 2147483646 h 457" name="T19"/>
                <a:gd fmla="*/ 2147483646 w 249" name="T20"/>
                <a:gd fmla="*/ 2147483646 h 457" name="T21"/>
                <a:gd fmla="*/ 2147483646 w 249" name="T22"/>
                <a:gd fmla="*/ 2147483646 h 457" name="T23"/>
                <a:gd fmla="*/ 2147483646 w 249" name="T24"/>
                <a:gd fmla="*/ 2147483646 h 457" name="T25"/>
                <a:gd fmla="*/ 2147483646 w 249" name="T26"/>
                <a:gd fmla="*/ 2147483646 h 457" name="T27"/>
                <a:gd fmla="*/ 2147483646 w 249" name="T28"/>
                <a:gd fmla="*/ 2147483646 h 457" name="T29"/>
                <a:gd fmla="*/ 2147483646 w 249" name="T30"/>
                <a:gd fmla="*/ 2147483646 h 457" name="T31"/>
                <a:gd fmla="*/ 2147483646 w 249" name="T32"/>
                <a:gd fmla="*/ 2147483646 h 457" name="T33"/>
                <a:gd fmla="*/ 2147483646 w 249" name="T34"/>
                <a:gd fmla="*/ 2147483646 h 457" name="T35"/>
                <a:gd fmla="*/ 2147483646 w 249" name="T36"/>
                <a:gd fmla="*/ 2147483646 h 457" name="T37"/>
                <a:gd fmla="*/ 2147483646 w 249" name="T38"/>
                <a:gd fmla="*/ 2147483646 h 457" name="T39"/>
                <a:gd fmla="*/ 2147483646 w 249" name="T40"/>
                <a:gd fmla="*/ 2147483646 h 457" name="T41"/>
                <a:gd fmla="*/ 2147483646 w 249" name="T42"/>
                <a:gd fmla="*/ 0 h 457" name="T43"/>
                <a:gd fmla="*/ 2147483646 w 249" name="T44"/>
                <a:gd fmla="*/ 2147483646 h 457" name="T45"/>
                <a:gd fmla="*/ 2147483646 w 249" name="T46"/>
                <a:gd fmla="*/ 0 h 457" name="T47"/>
                <a:gd fmla="*/ 2147483646 w 249" name="T48"/>
                <a:gd fmla="*/ 2147483646 h 457" name="T49"/>
                <a:gd fmla="*/ 2147483646 w 249" name="T50"/>
                <a:gd fmla="*/ 2147483646 h 457" name="T51"/>
                <a:gd fmla="*/ 2147483646 w 249" name="T52"/>
                <a:gd fmla="*/ 2147483646 h 457" name="T53"/>
                <a:gd fmla="*/ 2147483646 w 249" name="T54"/>
                <a:gd fmla="*/ 2147483646 h 457" name="T55"/>
                <a:gd fmla="*/ 2147483646 w 249" name="T56"/>
                <a:gd fmla="*/ 2147483646 h 457" name="T57"/>
                <a:gd fmla="*/ 2147483646 w 249" name="T58"/>
                <a:gd fmla="*/ 2147483646 h 457" name="T59"/>
                <a:gd fmla="*/ 2147483646 w 249" name="T60"/>
                <a:gd fmla="*/ 2147483646 h 457" name="T61"/>
                <a:gd fmla="*/ 2147483646 w 249" name="T62"/>
                <a:gd fmla="*/ 2147483646 h 457" name="T63"/>
                <a:gd fmla="*/ 2147483646 w 249" name="T64"/>
                <a:gd fmla="*/ 2147483646 h 457" name="T65"/>
                <a:gd fmla="*/ 2147483646 w 249" name="T66"/>
                <a:gd fmla="*/ 2147483646 h 457" name="T67"/>
                <a:gd fmla="*/ 2147483646 w 249" name="T68"/>
                <a:gd fmla="*/ 2147483646 h 457" name="T69"/>
                <a:gd fmla="*/ 2147483646 w 249" name="T70"/>
                <a:gd fmla="*/ 2147483646 h 457" name="T71"/>
                <a:gd fmla="*/ 2147483646 w 249" name="T72"/>
                <a:gd fmla="*/ 2147483646 h 457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249" name="T111"/>
                <a:gd fmla="*/ 0 h 457" name="T112"/>
                <a:gd fmla="*/ 249 w 249" name="T113"/>
                <a:gd fmla="*/ 457 h 457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57" w="249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gdLst>
                <a:gd fmla="*/ 2147483646 w 321" name="T0"/>
                <a:gd fmla="*/ 2147483646 h 609" name="T1"/>
                <a:gd fmla="*/ 2147483646 w 321" name="T2"/>
                <a:gd fmla="*/ 2147483646 h 609" name="T3"/>
                <a:gd fmla="*/ 2147483646 w 321" name="T4"/>
                <a:gd fmla="*/ 2147483646 h 609" name="T5"/>
                <a:gd fmla="*/ 2147483646 w 321" name="T6"/>
                <a:gd fmla="*/ 2147483646 h 609" name="T7"/>
                <a:gd fmla="*/ 2147483646 w 321" name="T8"/>
                <a:gd fmla="*/ 2147483646 h 609" name="T9"/>
                <a:gd fmla="*/ 2147483646 w 321" name="T10"/>
                <a:gd fmla="*/ 2147483646 h 609" name="T11"/>
                <a:gd fmla="*/ 2147483646 w 321" name="T12"/>
                <a:gd fmla="*/ 2147483646 h 609" name="T13"/>
                <a:gd fmla="*/ 2147483646 w 321" name="T14"/>
                <a:gd fmla="*/ 2147483646 h 609" name="T15"/>
                <a:gd fmla="*/ 2147483646 w 321" name="T16"/>
                <a:gd fmla="*/ 2147483646 h 609" name="T17"/>
                <a:gd fmla="*/ 2147483646 w 321" name="T18"/>
                <a:gd fmla="*/ 2147483646 h 609" name="T19"/>
                <a:gd fmla="*/ 2147483646 w 321" name="T20"/>
                <a:gd fmla="*/ 2147483646 h 609" name="T21"/>
                <a:gd fmla="*/ 2147483646 w 321" name="T22"/>
                <a:gd fmla="*/ 2147483646 h 609" name="T23"/>
                <a:gd fmla="*/ 2147483646 w 321" name="T24"/>
                <a:gd fmla="*/ 2147483646 h 609" name="T25"/>
                <a:gd fmla="*/ 0 w 321" name="T26"/>
                <a:gd fmla="*/ 2147483646 h 609" name="T27"/>
                <a:gd fmla="*/ 2147483646 w 321" name="T28"/>
                <a:gd fmla="*/ 2147483646 h 609" name="T29"/>
                <a:gd fmla="*/ 2147483646 w 321" name="T30"/>
                <a:gd fmla="*/ 2147483646 h 609" name="T31"/>
                <a:gd fmla="*/ 0 w 321" name="T32"/>
                <a:gd fmla="*/ 2147483646 h 609" name="T33"/>
                <a:gd fmla="*/ 2147483646 w 321" name="T34"/>
                <a:gd fmla="*/ 2147483646 h 609" name="T35"/>
                <a:gd fmla="*/ 2147483646 w 321" name="T36"/>
                <a:gd fmla="*/ 2147483646 h 609" name="T37"/>
                <a:gd fmla="*/ 2147483646 w 321" name="T38"/>
                <a:gd fmla="*/ 2147483646 h 609" name="T39"/>
                <a:gd fmla="*/ 2147483646 w 321" name="T40"/>
                <a:gd fmla="*/ 2147483646 h 609" name="T41"/>
                <a:gd fmla="*/ 2147483646 w 321" name="T42"/>
                <a:gd fmla="*/ 2147483646 h 609" name="T43"/>
                <a:gd fmla="*/ 2147483646 w 321" name="T44"/>
                <a:gd fmla="*/ 2147483646 h 609" name="T45"/>
                <a:gd fmla="*/ 2147483646 w 321" name="T46"/>
                <a:gd fmla="*/ 2147483646 h 609" name="T47"/>
                <a:gd fmla="*/ 2147483646 w 321" name="T48"/>
                <a:gd fmla="*/ 2147483646 h 609" name="T49"/>
                <a:gd fmla="*/ 2147483646 w 321" name="T50"/>
                <a:gd fmla="*/ 2147483646 h 609" name="T51"/>
                <a:gd fmla="*/ 2147483646 w 321" name="T52"/>
                <a:gd fmla="*/ 2147483646 h 609" name="T53"/>
                <a:gd fmla="*/ 2147483646 w 321" name="T54"/>
                <a:gd fmla="*/ 2147483646 h 609" name="T55"/>
                <a:gd fmla="*/ 2147483646 w 321" name="T56"/>
                <a:gd fmla="*/ 2147483646 h 609" name="T57"/>
                <a:gd fmla="*/ 2147483646 w 321" name="T58"/>
                <a:gd fmla="*/ 2147483646 h 609" name="T59"/>
                <a:gd fmla="*/ 2147483646 w 321" name="T60"/>
                <a:gd fmla="*/ 2147483646 h 609" name="T61"/>
                <a:gd fmla="*/ 2147483646 w 321" name="T62"/>
                <a:gd fmla="*/ 2147483646 h 609" name="T63"/>
                <a:gd fmla="*/ 2147483646 w 321" name="T64"/>
                <a:gd fmla="*/ 2147483646 h 609" name="T65"/>
                <a:gd fmla="*/ 2147483646 w 321" name="T66"/>
                <a:gd fmla="*/ 2147483646 h 609" name="T67"/>
                <a:gd fmla="*/ 2147483646 w 321" name="T68"/>
                <a:gd fmla="*/ 2147483646 h 609" name="T69"/>
                <a:gd fmla="*/ 2147483646 w 321" name="T70"/>
                <a:gd fmla="*/ 2147483646 h 609" name="T71"/>
                <a:gd fmla="*/ 2147483646 w 321" name="T72"/>
                <a:gd fmla="*/ 2147483646 h 609" name="T73"/>
                <a:gd fmla="*/ 2147483646 w 321" name="T74"/>
                <a:gd fmla="*/ 2147483646 h 609" name="T75"/>
                <a:gd fmla="*/ 2147483646 w 321" name="T76"/>
                <a:gd fmla="*/ 2147483646 h 609" name="T77"/>
                <a:gd fmla="*/ 2147483646 w 321" name="T78"/>
                <a:gd fmla="*/ 2147483646 h 609" name="T79"/>
                <a:gd fmla="*/ 2147483646 w 321" name="T80"/>
                <a:gd fmla="*/ 2147483646 h 609" name="T81"/>
                <a:gd fmla="*/ 2147483646 w 321" name="T82"/>
                <a:gd fmla="*/ 2147483646 h 609" name="T83"/>
                <a:gd fmla="*/ 2147483646 w 321" name="T84"/>
                <a:gd fmla="*/ 0 h 609" name="T85"/>
                <a:gd fmla="*/ 2147483646 w 321" name="T86"/>
                <a:gd fmla="*/ 2147483646 h 609" name="T87"/>
                <a:gd fmla="*/ 2147483646 w 321" name="T88"/>
                <a:gd fmla="*/ 2147483646 h 609" name="T89"/>
                <a:gd fmla="*/ 2147483646 w 321" name="T90"/>
                <a:gd fmla="*/ 2147483646 h 609" name="T91"/>
                <a:gd fmla="*/ 2147483646 w 321" name="T92"/>
                <a:gd fmla="*/ 2147483646 h 609" name="T93"/>
                <a:gd fmla="*/ 2147483646 w 321" name="T94"/>
                <a:gd fmla="*/ 2147483646 h 609" name="T95"/>
                <a:gd fmla="*/ 2147483646 w 321" name="T96"/>
                <a:gd fmla="*/ 2147483646 h 609" name="T97"/>
                <a:gd fmla="*/ 2147483646 w 321" name="T98"/>
                <a:gd fmla="*/ 2147483646 h 609" name="T99"/>
                <a:gd fmla="*/ 2147483646 w 321" name="T100"/>
                <a:gd fmla="*/ 2147483646 h 609" name="T101"/>
                <a:gd fmla="*/ 2147483646 w 321" name="T102"/>
                <a:gd fmla="*/ 2147483646 h 609" name="T103"/>
                <a:gd fmla="*/ 2147483646 w 321" name="T104"/>
                <a:gd fmla="*/ 2147483646 h 609" name="T105"/>
                <a:gd fmla="*/ 2147483646 w 321" name="T106"/>
                <a:gd fmla="*/ 2147483646 h 609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321" name="T162"/>
                <a:gd fmla="*/ 0 h 609" name="T163"/>
                <a:gd fmla="*/ 321 w 321" name="T164"/>
                <a:gd fmla="*/ 609 h 609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609" w="321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gdLst>
                <a:gd fmla="*/ 2147483646 w 177" name="T0"/>
                <a:gd fmla="*/ 2147483646 h 313" name="T1"/>
                <a:gd fmla="*/ 2147483646 w 177" name="T2"/>
                <a:gd fmla="*/ 2147483646 h 313" name="T3"/>
                <a:gd fmla="*/ 2147483646 w 177" name="T4"/>
                <a:gd fmla="*/ 2147483646 h 313" name="T5"/>
                <a:gd fmla="*/ 2147483646 w 177" name="T6"/>
                <a:gd fmla="*/ 2147483646 h 313" name="T7"/>
                <a:gd fmla="*/ 2147483646 w 177" name="T8"/>
                <a:gd fmla="*/ 0 h 313" name="T9"/>
                <a:gd fmla="*/ 2147483646 w 177" name="T10"/>
                <a:gd fmla="*/ 2147483646 h 313" name="T11"/>
                <a:gd fmla="*/ 2147483646 w 177" name="T12"/>
                <a:gd fmla="*/ 2147483646 h 313" name="T13"/>
                <a:gd fmla="*/ 2147483646 w 177" name="T14"/>
                <a:gd fmla="*/ 2147483646 h 313" name="T15"/>
                <a:gd fmla="*/ 2147483646 w 177" name="T16"/>
                <a:gd fmla="*/ 2147483646 h 313" name="T17"/>
                <a:gd fmla="*/ 0 w 177" name="T18"/>
                <a:gd fmla="*/ 2147483646 h 313" name="T19"/>
                <a:gd fmla="*/ 2147483646 w 177" name="T20"/>
                <a:gd fmla="*/ 2147483646 h 313" name="T21"/>
                <a:gd fmla="*/ 2147483646 w 177" name="T22"/>
                <a:gd fmla="*/ 2147483646 h 313" name="T23"/>
                <a:gd fmla="*/ 2147483646 w 177" name="T24"/>
                <a:gd fmla="*/ 2147483646 h 313" name="T25"/>
                <a:gd fmla="*/ 2147483646 w 177" name="T26"/>
                <a:gd fmla="*/ 2147483646 h 313" name="T27"/>
                <a:gd fmla="*/ 2147483646 w 177" name="T28"/>
                <a:gd fmla="*/ 2147483646 h 313" name="T29"/>
                <a:gd fmla="*/ 2147483646 w 177" name="T30"/>
                <a:gd fmla="*/ 2147483646 h 313" name="T31"/>
                <a:gd fmla="*/ 2147483646 w 177" name="T32"/>
                <a:gd fmla="*/ 2147483646 h 313" name="T33"/>
                <a:gd fmla="*/ 2147483646 w 177" name="T34"/>
                <a:gd fmla="*/ 2147483646 h 313" name="T35"/>
                <a:gd fmla="*/ 2147483646 w 177" name="T36"/>
                <a:gd fmla="*/ 2147483646 h 313" name="T37"/>
                <a:gd fmla="*/ 2147483646 w 177" name="T38"/>
                <a:gd fmla="*/ 2147483646 h 313" name="T39"/>
                <a:gd fmla="*/ 2147483646 w 177" name="T40"/>
                <a:gd fmla="*/ 2147483646 h 313" name="T41"/>
                <a:gd fmla="*/ 2147483646 w 177" name="T42"/>
                <a:gd fmla="*/ 2147483646 h 313" name="T43"/>
                <a:gd fmla="*/ 2147483646 w 177" name="T44"/>
                <a:gd fmla="*/ 2147483646 h 313" name="T45"/>
                <a:gd fmla="*/ 2147483646 w 177" name="T46"/>
                <a:gd fmla="*/ 2147483646 h 313" name="T47"/>
                <a:gd fmla="*/ 2147483646 w 177" name="T48"/>
                <a:gd fmla="*/ 2147483646 h 313" name="T49"/>
                <a:gd fmla="*/ 2147483646 w 177" name="T50"/>
                <a:gd fmla="*/ 2147483646 h 313" name="T51"/>
                <a:gd fmla="*/ 2147483646 w 177" name="T52"/>
                <a:gd fmla="*/ 2147483646 h 313" name="T53"/>
                <a:gd fmla="*/ 2147483646 w 177" name="T54"/>
                <a:gd fmla="*/ 2147483646 h 313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77" name="T84"/>
                <a:gd fmla="*/ 0 h 313" name="T85"/>
                <a:gd fmla="*/ 177 w 177" name="T86"/>
                <a:gd fmla="*/ 313 h 313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313" w="177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gdLst>
                <a:gd fmla="*/ 2147483646 w 857" name="T0"/>
                <a:gd fmla="*/ 2147483646 h 841" name="T1"/>
                <a:gd fmla="*/ 2147483646 w 857" name="T2"/>
                <a:gd fmla="*/ 2147483646 h 841" name="T3"/>
                <a:gd fmla="*/ 2147483646 w 857" name="T4"/>
                <a:gd fmla="*/ 2147483646 h 841" name="T5"/>
                <a:gd fmla="*/ 2147483646 w 857" name="T6"/>
                <a:gd fmla="*/ 2147483646 h 841" name="T7"/>
                <a:gd fmla="*/ 2147483646 w 857" name="T8"/>
                <a:gd fmla="*/ 2147483646 h 841" name="T9"/>
                <a:gd fmla="*/ 2147483646 w 857" name="T10"/>
                <a:gd fmla="*/ 2147483646 h 841" name="T11"/>
                <a:gd fmla="*/ 2147483646 w 857" name="T12"/>
                <a:gd fmla="*/ 2147483646 h 841" name="T13"/>
                <a:gd fmla="*/ 2147483646 w 857" name="T14"/>
                <a:gd fmla="*/ 2147483646 h 841" name="T15"/>
                <a:gd fmla="*/ 2147483646 w 857" name="T16"/>
                <a:gd fmla="*/ 2147483646 h 841" name="T17"/>
                <a:gd fmla="*/ 2147483646 w 857" name="T18"/>
                <a:gd fmla="*/ 2147483646 h 841" name="T19"/>
                <a:gd fmla="*/ 2147483646 w 857" name="T20"/>
                <a:gd fmla="*/ 2147483646 h 841" name="T21"/>
                <a:gd fmla="*/ 2147483646 w 857" name="T22"/>
                <a:gd fmla="*/ 2147483646 h 841" name="T23"/>
                <a:gd fmla="*/ 2147483646 w 857" name="T24"/>
                <a:gd fmla="*/ 2147483646 h 841" name="T25"/>
                <a:gd fmla="*/ 2147483646 w 857" name="T26"/>
                <a:gd fmla="*/ 2147483646 h 841" name="T27"/>
                <a:gd fmla="*/ 2147483646 w 857" name="T28"/>
                <a:gd fmla="*/ 2147483646 h 841" name="T29"/>
                <a:gd fmla="*/ 2147483646 w 857" name="T30"/>
                <a:gd fmla="*/ 2147483646 h 841" name="T31"/>
                <a:gd fmla="*/ 2147483646 w 857" name="T32"/>
                <a:gd fmla="*/ 2147483646 h 841" name="T33"/>
                <a:gd fmla="*/ 2147483646 w 857" name="T34"/>
                <a:gd fmla="*/ 2147483646 h 841" name="T35"/>
                <a:gd fmla="*/ 2147483646 w 857" name="T36"/>
                <a:gd fmla="*/ 2147483646 h 841" name="T37"/>
                <a:gd fmla="*/ 2147483646 w 857" name="T38"/>
                <a:gd fmla="*/ 2147483646 h 841" name="T39"/>
                <a:gd fmla="*/ 2147483646 w 857" name="T40"/>
                <a:gd fmla="*/ 2147483646 h 841" name="T41"/>
                <a:gd fmla="*/ 2147483646 w 857" name="T42"/>
                <a:gd fmla="*/ 2147483646 h 841" name="T43"/>
                <a:gd fmla="*/ 2147483646 w 857" name="T44"/>
                <a:gd fmla="*/ 2147483646 h 841" name="T45"/>
                <a:gd fmla="*/ 2147483646 w 857" name="T46"/>
                <a:gd fmla="*/ 2147483646 h 841" name="T47"/>
                <a:gd fmla="*/ 2147483646 w 857" name="T48"/>
                <a:gd fmla="*/ 2147483646 h 841" name="T49"/>
                <a:gd fmla="*/ 2147483646 w 857" name="T50"/>
                <a:gd fmla="*/ 2147483646 h 841" name="T51"/>
                <a:gd fmla="*/ 2147483646 w 857" name="T52"/>
                <a:gd fmla="*/ 2147483646 h 841" name="T53"/>
                <a:gd fmla="*/ 2147483646 w 857" name="T54"/>
                <a:gd fmla="*/ 2147483646 h 841" name="T55"/>
                <a:gd fmla="*/ 2147483646 w 857" name="T56"/>
                <a:gd fmla="*/ 2147483646 h 841" name="T57"/>
                <a:gd fmla="*/ 2147483646 w 857" name="T58"/>
                <a:gd fmla="*/ 2147483646 h 841" name="T59"/>
                <a:gd fmla="*/ 2147483646 w 857" name="T60"/>
                <a:gd fmla="*/ 2147483646 h 841" name="T61"/>
                <a:gd fmla="*/ 2147483646 w 857" name="T62"/>
                <a:gd fmla="*/ 2147483646 h 841" name="T63"/>
                <a:gd fmla="*/ 2147483646 w 857" name="T64"/>
                <a:gd fmla="*/ 2147483646 h 841" name="T65"/>
                <a:gd fmla="*/ 2147483646 w 857" name="T66"/>
                <a:gd fmla="*/ 2147483646 h 841" name="T67"/>
                <a:gd fmla="*/ 2147483646 w 857" name="T68"/>
                <a:gd fmla="*/ 2147483646 h 841" name="T69"/>
                <a:gd fmla="*/ 2147483646 w 857" name="T70"/>
                <a:gd fmla="*/ 2147483646 h 841" name="T71"/>
                <a:gd fmla="*/ 2147483646 w 857" name="T72"/>
                <a:gd fmla="*/ 2147483646 h 841" name="T73"/>
                <a:gd fmla="*/ 2147483646 w 857" name="T74"/>
                <a:gd fmla="*/ 2147483646 h 841" name="T75"/>
                <a:gd fmla="*/ 2147483646 w 857" name="T76"/>
                <a:gd fmla="*/ 2147483646 h 841" name="T77"/>
                <a:gd fmla="*/ 2147483646 w 857" name="T78"/>
                <a:gd fmla="*/ 2147483646 h 841" name="T79"/>
                <a:gd fmla="*/ 2147483646 w 857" name="T80"/>
                <a:gd fmla="*/ 2147483646 h 841" name="T81"/>
                <a:gd fmla="*/ 2147483646 w 857" name="T82"/>
                <a:gd fmla="*/ 2147483646 h 841" name="T83"/>
                <a:gd fmla="*/ 2147483646 w 857" name="T84"/>
                <a:gd fmla="*/ 0 h 841" name="T85"/>
                <a:gd fmla="*/ 2147483646 w 857" name="T86"/>
                <a:gd fmla="*/ 2147483646 h 841" name="T87"/>
                <a:gd fmla="*/ 2147483646 w 857" name="T88"/>
                <a:gd fmla="*/ 2147483646 h 841" name="T89"/>
                <a:gd fmla="*/ 2147483646 w 857" name="T90"/>
                <a:gd fmla="*/ 2147483646 h 841" name="T91"/>
                <a:gd fmla="*/ 2147483646 w 857" name="T92"/>
                <a:gd fmla="*/ 2147483646 h 841" name="T93"/>
                <a:gd fmla="*/ 2147483646 w 857" name="T94"/>
                <a:gd fmla="*/ 2147483646 h 841" name="T95"/>
                <a:gd fmla="*/ 2147483646 w 857" name="T96"/>
                <a:gd fmla="*/ 2147483646 h 841" name="T97"/>
                <a:gd fmla="*/ 2147483646 w 857" name="T98"/>
                <a:gd fmla="*/ 2147483646 h 841" name="T99"/>
                <a:gd fmla="*/ 2147483646 w 857" name="T100"/>
                <a:gd fmla="*/ 2147483646 h 841" name="T101"/>
                <a:gd fmla="*/ 2147483646 w 857" name="T102"/>
                <a:gd fmla="*/ 2147483646 h 841" name="T103"/>
                <a:gd fmla="*/ 2147483646 w 857" name="T104"/>
                <a:gd fmla="*/ 2147483646 h 841" name="T105"/>
                <a:gd fmla="*/ 2147483646 w 857" name="T106"/>
                <a:gd fmla="*/ 2147483646 h 841" name="T107"/>
                <a:gd fmla="*/ 2147483646 w 857" name="T108"/>
                <a:gd fmla="*/ 2147483646 h 841" name="T109"/>
                <a:gd fmla="*/ 2147483646 w 857" name="T110"/>
                <a:gd fmla="*/ 2147483646 h 841" name="T111"/>
                <a:gd fmla="*/ 2147483646 w 857" name="T112"/>
                <a:gd fmla="*/ 2147483646 h 841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857" name="T171"/>
                <a:gd fmla="*/ 0 h 841" name="T172"/>
                <a:gd fmla="*/ 857 w 857" name="T173"/>
                <a:gd fmla="*/ 841 h 841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841" w="857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304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gdLst>
                <a:gd fmla="*/ 2147483646 w 1425" name="T0"/>
                <a:gd fmla="*/ 2147483646 h 1241" name="T1"/>
                <a:gd fmla="*/ 2147483646 w 1425" name="T2"/>
                <a:gd fmla="*/ 2147483646 h 1241" name="T3"/>
                <a:gd fmla="*/ 2147483646 w 1425" name="T4"/>
                <a:gd fmla="*/ 2147483646 h 1241" name="T5"/>
                <a:gd fmla="*/ 2147483646 w 1425" name="T6"/>
                <a:gd fmla="*/ 2147483646 h 1241" name="T7"/>
                <a:gd fmla="*/ 2147483646 w 1425" name="T8"/>
                <a:gd fmla="*/ 2147483646 h 1241" name="T9"/>
                <a:gd fmla="*/ 2147483646 w 1425" name="T10"/>
                <a:gd fmla="*/ 2147483646 h 1241" name="T11"/>
                <a:gd fmla="*/ 2147483646 w 1425" name="T12"/>
                <a:gd fmla="*/ 2147483646 h 1241" name="T13"/>
                <a:gd fmla="*/ 2147483646 w 1425" name="T14"/>
                <a:gd fmla="*/ 2147483646 h 1241" name="T15"/>
                <a:gd fmla="*/ 2147483646 w 1425" name="T16"/>
                <a:gd fmla="*/ 2147483646 h 1241" name="T17"/>
                <a:gd fmla="*/ 2147483646 w 1425" name="T18"/>
                <a:gd fmla="*/ 2147483646 h 1241" name="T19"/>
                <a:gd fmla="*/ 2147483646 w 1425" name="T20"/>
                <a:gd fmla="*/ 2147483646 h 1241" name="T21"/>
                <a:gd fmla="*/ 2147483646 w 1425" name="T22"/>
                <a:gd fmla="*/ 2147483646 h 1241" name="T23"/>
                <a:gd fmla="*/ 2147483646 w 1425" name="T24"/>
                <a:gd fmla="*/ 2147483646 h 1241" name="T25"/>
                <a:gd fmla="*/ 2147483646 w 1425" name="T26"/>
                <a:gd fmla="*/ 2147483646 h 1241" name="T27"/>
                <a:gd fmla="*/ 2147483646 w 1425" name="T28"/>
                <a:gd fmla="*/ 2147483646 h 1241" name="T29"/>
                <a:gd fmla="*/ 2147483646 w 1425" name="T30"/>
                <a:gd fmla="*/ 2147483646 h 1241" name="T31"/>
                <a:gd fmla="*/ 2147483646 w 1425" name="T32"/>
                <a:gd fmla="*/ 2147483646 h 1241" name="T33"/>
                <a:gd fmla="*/ 2147483646 w 1425" name="T34"/>
                <a:gd fmla="*/ 2147483646 h 1241" name="T35"/>
                <a:gd fmla="*/ 2147483646 w 1425" name="T36"/>
                <a:gd fmla="*/ 2147483646 h 1241" name="T37"/>
                <a:gd fmla="*/ 2147483646 w 1425" name="T38"/>
                <a:gd fmla="*/ 2147483646 h 1241" name="T39"/>
                <a:gd fmla="*/ 2147483646 w 1425" name="T40"/>
                <a:gd fmla="*/ 2147483646 h 1241" name="T41"/>
                <a:gd fmla="*/ 2147483646 w 1425" name="T42"/>
                <a:gd fmla="*/ 2147483646 h 1241" name="T43"/>
                <a:gd fmla="*/ 2147483646 w 1425" name="T44"/>
                <a:gd fmla="*/ 2147483646 h 1241" name="T45"/>
                <a:gd fmla="*/ 2147483646 w 1425" name="T46"/>
                <a:gd fmla="*/ 2147483646 h 1241" name="T47"/>
                <a:gd fmla="*/ 2147483646 w 1425" name="T48"/>
                <a:gd fmla="*/ 2147483646 h 1241" name="T49"/>
                <a:gd fmla="*/ 2147483646 w 1425" name="T50"/>
                <a:gd fmla="*/ 2147483646 h 1241" name="T51"/>
                <a:gd fmla="*/ 2147483646 w 1425" name="T52"/>
                <a:gd fmla="*/ 2147483646 h 1241" name="T53"/>
                <a:gd fmla="*/ 2147483646 w 1425" name="T54"/>
                <a:gd fmla="*/ 2147483646 h 1241" name="T55"/>
                <a:gd fmla="*/ 2147483646 w 1425" name="T56"/>
                <a:gd fmla="*/ 2147483646 h 1241" name="T57"/>
                <a:gd fmla="*/ 2147483646 w 1425" name="T58"/>
                <a:gd fmla="*/ 2147483646 h 1241" name="T59"/>
                <a:gd fmla="*/ 2147483646 w 1425" name="T60"/>
                <a:gd fmla="*/ 2147483646 h 1241" name="T61"/>
                <a:gd fmla="*/ 2147483646 w 1425" name="T62"/>
                <a:gd fmla="*/ 2147483646 h 1241" name="T63"/>
                <a:gd fmla="*/ 2147483646 w 1425" name="T64"/>
                <a:gd fmla="*/ 2147483646 h 1241" name="T65"/>
                <a:gd fmla="*/ 2147483646 w 1425" name="T66"/>
                <a:gd fmla="*/ 2147483646 h 1241" name="T67"/>
                <a:gd fmla="*/ 2147483646 w 1425" name="T68"/>
                <a:gd fmla="*/ 2147483646 h 1241" name="T69"/>
                <a:gd fmla="*/ 2147483646 w 1425" name="T70"/>
                <a:gd fmla="*/ 2147483646 h 1241" name="T71"/>
                <a:gd fmla="*/ 2147483646 w 1425" name="T72"/>
                <a:gd fmla="*/ 0 h 1241" name="T73"/>
                <a:gd fmla="*/ 2147483646 w 1425" name="T74"/>
                <a:gd fmla="*/ 2147483646 h 1241" name="T75"/>
                <a:gd fmla="*/ 2147483646 w 1425" name="T76"/>
                <a:gd fmla="*/ 2147483646 h 1241" name="T77"/>
                <a:gd fmla="*/ 2147483646 w 1425" name="T78"/>
                <a:gd fmla="*/ 2147483646 h 1241" name="T79"/>
                <a:gd fmla="*/ 2147483646 w 1425" name="T80"/>
                <a:gd fmla="*/ 2147483646 h 1241" name="T81"/>
                <a:gd fmla="*/ 2147483646 w 1425" name="T82"/>
                <a:gd fmla="*/ 2147483646 h 1241" name="T83"/>
                <a:gd fmla="*/ 2147483646 w 1425" name="T84"/>
                <a:gd fmla="*/ 2147483646 h 1241" name="T85"/>
                <a:gd fmla="*/ 2147483646 w 1425" name="T86"/>
                <a:gd fmla="*/ 2147483646 h 1241" name="T87"/>
                <a:gd fmla="*/ 2147483646 w 1425" name="T88"/>
                <a:gd fmla="*/ 2147483646 h 1241" name="T89"/>
                <a:gd fmla="*/ 2147483646 w 1425" name="T90"/>
                <a:gd fmla="*/ 2147483646 h 1241" name="T91"/>
                <a:gd fmla="*/ 2147483646 w 1425" name="T92"/>
                <a:gd fmla="*/ 2147483646 h 1241" name="T93"/>
                <a:gd fmla="*/ 2147483646 w 1425" name="T94"/>
                <a:gd fmla="*/ 2147483646 h 1241" name="T95"/>
                <a:gd fmla="*/ 2147483646 w 1425" name="T96"/>
                <a:gd fmla="*/ 2147483646 h 1241" name="T97"/>
                <a:gd fmla="*/ 2147483646 w 1425" name="T98"/>
                <a:gd fmla="*/ 2147483646 h 1241" name="T99"/>
                <a:gd fmla="*/ 2147483646 w 1425" name="T100"/>
                <a:gd fmla="*/ 2147483646 h 1241" name="T101"/>
                <a:gd fmla="*/ 2147483646 w 1425" name="T102"/>
                <a:gd fmla="*/ 2147483646 h 1241" name="T103"/>
                <a:gd fmla="*/ 2147483646 w 1425" name="T104"/>
                <a:gd fmla="*/ 2147483646 h 1241" name="T105"/>
                <a:gd fmla="*/ 2147483646 w 1425" name="T106"/>
                <a:gd fmla="*/ 2147483646 h 1241" name="T107"/>
                <a:gd fmla="*/ 2147483646 w 1425" name="T108"/>
                <a:gd fmla="*/ 2147483646 h 1241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425" name="T165"/>
                <a:gd fmla="*/ 0 h 1241" name="T166"/>
                <a:gd fmla="*/ 1425 w 1425" name="T167"/>
                <a:gd fmla="*/ 1241 h 1241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241" w="1425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305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gdLst>
                <a:gd fmla="*/ 2147483646 w 1273" name="T0"/>
                <a:gd fmla="*/ 2147483646 h 1033" name="T1"/>
                <a:gd fmla="*/ 2147483646 w 1273" name="T2"/>
                <a:gd fmla="*/ 2147483646 h 1033" name="T3"/>
                <a:gd fmla="*/ 2147483646 w 1273" name="T4"/>
                <a:gd fmla="*/ 2147483646 h 1033" name="T5"/>
                <a:gd fmla="*/ 2147483646 w 1273" name="T6"/>
                <a:gd fmla="*/ 2147483646 h 1033" name="T7"/>
                <a:gd fmla="*/ 2147483646 w 1273" name="T8"/>
                <a:gd fmla="*/ 2147483646 h 1033" name="T9"/>
                <a:gd fmla="*/ 2147483646 w 1273" name="T10"/>
                <a:gd fmla="*/ 2147483646 h 1033" name="T11"/>
                <a:gd fmla="*/ 2147483646 w 1273" name="T12"/>
                <a:gd fmla="*/ 2147483646 h 1033" name="T13"/>
                <a:gd fmla="*/ 2147483646 w 1273" name="T14"/>
                <a:gd fmla="*/ 2147483646 h 1033" name="T15"/>
                <a:gd fmla="*/ 2147483646 w 1273" name="T16"/>
                <a:gd fmla="*/ 2147483646 h 1033" name="T17"/>
                <a:gd fmla="*/ 2147483646 w 1273" name="T18"/>
                <a:gd fmla="*/ 2147483646 h 1033" name="T19"/>
                <a:gd fmla="*/ 2147483646 w 1273" name="T20"/>
                <a:gd fmla="*/ 2147483646 h 1033" name="T21"/>
                <a:gd fmla="*/ 2147483646 w 1273" name="T22"/>
                <a:gd fmla="*/ 2147483646 h 1033" name="T23"/>
                <a:gd fmla="*/ 2147483646 w 1273" name="T24"/>
                <a:gd fmla="*/ 2147483646 h 1033" name="T25"/>
                <a:gd fmla="*/ 2147483646 w 1273" name="T26"/>
                <a:gd fmla="*/ 2147483646 h 1033" name="T27"/>
                <a:gd fmla="*/ 2147483646 w 1273" name="T28"/>
                <a:gd fmla="*/ 2147483646 h 1033" name="T29"/>
                <a:gd fmla="*/ 2147483646 w 1273" name="T30"/>
                <a:gd fmla="*/ 2147483646 h 1033" name="T31"/>
                <a:gd fmla="*/ 2147483646 w 1273" name="T32"/>
                <a:gd fmla="*/ 2147483646 h 1033" name="T33"/>
                <a:gd fmla="*/ 2147483646 w 1273" name="T34"/>
                <a:gd fmla="*/ 2147483646 h 1033" name="T35"/>
                <a:gd fmla="*/ 2147483646 w 1273" name="T36"/>
                <a:gd fmla="*/ 2147483646 h 1033" name="T37"/>
                <a:gd fmla="*/ 2147483646 w 1273" name="T38"/>
                <a:gd fmla="*/ 2147483646 h 1033" name="T39"/>
                <a:gd fmla="*/ 2147483646 w 1273" name="T40"/>
                <a:gd fmla="*/ 2147483646 h 1033" name="T41"/>
                <a:gd fmla="*/ 2147483646 w 1273" name="T42"/>
                <a:gd fmla="*/ 2147483646 h 1033" name="T43"/>
                <a:gd fmla="*/ 2147483646 w 1273" name="T44"/>
                <a:gd fmla="*/ 2147483646 h 1033" name="T45"/>
                <a:gd fmla="*/ 2147483646 w 1273" name="T46"/>
                <a:gd fmla="*/ 2147483646 h 1033" name="T47"/>
                <a:gd fmla="*/ 2147483646 w 1273" name="T48"/>
                <a:gd fmla="*/ 2147483646 h 1033" name="T49"/>
                <a:gd fmla="*/ 0 w 1273" name="T50"/>
                <a:gd fmla="*/ 2147483646 h 1033" name="T51"/>
                <a:gd fmla="*/ 2147483646 w 1273" name="T52"/>
                <a:gd fmla="*/ 2147483646 h 1033" name="T53"/>
                <a:gd fmla="*/ 2147483646 w 1273" name="T54"/>
                <a:gd fmla="*/ 2147483646 h 1033" name="T55"/>
                <a:gd fmla="*/ 2147483646 w 1273" name="T56"/>
                <a:gd fmla="*/ 2147483646 h 1033" name="T57"/>
                <a:gd fmla="*/ 0 w 1273" name="T58"/>
                <a:gd fmla="*/ 2147483646 h 1033" name="T59"/>
                <a:gd fmla="*/ 2147483646 w 1273" name="T60"/>
                <a:gd fmla="*/ 2147483646 h 1033" name="T61"/>
                <a:gd fmla="*/ 2147483646 w 1273" name="T62"/>
                <a:gd fmla="*/ 2147483646 h 1033" name="T63"/>
                <a:gd fmla="*/ 2147483646 w 1273" name="T64"/>
                <a:gd fmla="*/ 2147483646 h 1033" name="T65"/>
                <a:gd fmla="*/ 2147483646 w 1273" name="T66"/>
                <a:gd fmla="*/ 2147483646 h 1033" name="T67"/>
                <a:gd fmla="*/ 2147483646 w 1273" name="T68"/>
                <a:gd fmla="*/ 2147483646 h 1033" name="T69"/>
                <a:gd fmla="*/ 2147483646 w 1273" name="T70"/>
                <a:gd fmla="*/ 2147483646 h 1033" name="T71"/>
                <a:gd fmla="*/ 2147483646 w 1273" name="T72"/>
                <a:gd fmla="*/ 2147483646 h 1033" name="T73"/>
                <a:gd fmla="*/ 2147483646 w 1273" name="T74"/>
                <a:gd fmla="*/ 2147483646 h 1033" name="T75"/>
                <a:gd fmla="*/ 2147483646 w 1273" name="T76"/>
                <a:gd fmla="*/ 2147483646 h 1033" name="T77"/>
                <a:gd fmla="*/ 2147483646 w 1273" name="T78"/>
                <a:gd fmla="*/ 2147483646 h 1033" name="T79"/>
                <a:gd fmla="*/ 2147483646 w 1273" name="T80"/>
                <a:gd fmla="*/ 2147483646 h 1033" name="T81"/>
                <a:gd fmla="*/ 2147483646 w 1273" name="T82"/>
                <a:gd fmla="*/ 2147483646 h 1033" name="T83"/>
                <a:gd fmla="*/ 2147483646 w 1273" name="T84"/>
                <a:gd fmla="*/ 2147483646 h 1033" name="T85"/>
                <a:gd fmla="*/ 2147483646 w 1273" name="T86"/>
                <a:gd fmla="*/ 2147483646 h 1033" name="T87"/>
                <a:gd fmla="*/ 2147483646 w 1273" name="T88"/>
                <a:gd fmla="*/ 0 h 1033" name="T89"/>
                <a:gd fmla="*/ 2147483646 w 1273" name="T90"/>
                <a:gd fmla="*/ 2147483646 h 1033" name="T91"/>
                <a:gd fmla="*/ 2147483646 w 1273" name="T92"/>
                <a:gd fmla="*/ 2147483646 h 1033" name="T93"/>
                <a:gd fmla="*/ 2147483646 w 1273" name="T94"/>
                <a:gd fmla="*/ 2147483646 h 1033" name="T95"/>
                <a:gd fmla="*/ 2147483646 w 1273" name="T96"/>
                <a:gd fmla="*/ 2147483646 h 1033" name="T97"/>
                <a:gd fmla="*/ 2147483646 w 1273" name="T98"/>
                <a:gd fmla="*/ 2147483646 h 1033" name="T99"/>
                <a:gd fmla="*/ 2147483646 w 1273" name="T100"/>
                <a:gd fmla="*/ 2147483646 h 1033" name="T101"/>
                <a:gd fmla="*/ 2147483646 w 1273" name="T102"/>
                <a:gd fmla="*/ 2147483646 h 1033" name="T103"/>
                <a:gd fmla="*/ 2147483646 w 1273" name="T104"/>
                <a:gd fmla="*/ 2147483646 h 1033" name="T105"/>
                <a:gd fmla="*/ 2147483646 w 1273" name="T106"/>
                <a:gd fmla="*/ 2147483646 h 1033" name="T107"/>
                <a:gd fmla="*/ 2147483646 w 1273" name="T108"/>
                <a:gd fmla="*/ 2147483646 h 10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273" name="T165"/>
                <a:gd fmla="*/ 0 h 1033" name="T166"/>
                <a:gd fmla="*/ 1273 w 1273" name="T167"/>
                <a:gd fmla="*/ 1033 h 10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033" w="127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306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gdLst>
                <a:gd fmla="*/ 2147483646 w 129" name="T0"/>
                <a:gd fmla="*/ 2147483646 h 257" name="T1"/>
                <a:gd fmla="*/ 2147483646 w 129" name="T2"/>
                <a:gd fmla="*/ 2147483646 h 257" name="T3"/>
                <a:gd fmla="*/ 2147483646 w 129" name="T4"/>
                <a:gd fmla="*/ 2147483646 h 257" name="T5"/>
                <a:gd fmla="*/ 2147483646 w 129" name="T6"/>
                <a:gd fmla="*/ 2147483646 h 257" name="T7"/>
                <a:gd fmla="*/ 2147483646 w 129" name="T8"/>
                <a:gd fmla="*/ 2147483646 h 257" name="T9"/>
                <a:gd fmla="*/ 2147483646 w 129" name="T10"/>
                <a:gd fmla="*/ 2147483646 h 257" name="T11"/>
                <a:gd fmla="*/ 2147483646 w 129" name="T12"/>
                <a:gd fmla="*/ 2147483646 h 257" name="T13"/>
                <a:gd fmla="*/ 2147483646 w 129" name="T14"/>
                <a:gd fmla="*/ 2147483646 h 257" name="T15"/>
                <a:gd fmla="*/ 2147483646 w 129" name="T16"/>
                <a:gd fmla="*/ 2147483646 h 257" name="T17"/>
                <a:gd fmla="*/ 2147483646 w 129" name="T18"/>
                <a:gd fmla="*/ 0 h 257" name="T19"/>
                <a:gd fmla="*/ 2147483646 w 129" name="T20"/>
                <a:gd fmla="*/ 2147483646 h 257" name="T21"/>
                <a:gd fmla="*/ 2147483646 w 129" name="T22"/>
                <a:gd fmla="*/ 2147483646 h 257" name="T23"/>
                <a:gd fmla="*/ 2147483646 w 129" name="T24"/>
                <a:gd fmla="*/ 2147483646 h 257" name="T25"/>
                <a:gd fmla="*/ 2147483646 w 129" name="T26"/>
                <a:gd fmla="*/ 2147483646 h 257" name="T27"/>
                <a:gd fmla="*/ 2147483646 w 129" name="T28"/>
                <a:gd fmla="*/ 2147483646 h 257" name="T29"/>
                <a:gd fmla="*/ 0 w 129" name="T30"/>
                <a:gd fmla="*/ 2147483646 h 257" name="T31"/>
                <a:gd fmla="*/ 2147483646 w 129" name="T32"/>
                <a:gd fmla="*/ 2147483646 h 257" name="T33"/>
                <a:gd fmla="*/ 2147483646 w 129" name="T34"/>
                <a:gd fmla="*/ 2147483646 h 257" name="T35"/>
                <a:gd fmla="*/ 2147483646 w 129" name="T36"/>
                <a:gd fmla="*/ 2147483646 h 25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29" name="T57"/>
                <a:gd fmla="*/ 0 h 257" name="T58"/>
                <a:gd fmla="*/ 129 w 129" name="T59"/>
                <a:gd fmla="*/ 257 h 25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57" w="129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cmpd="sng"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0277" name="矩形 43"/>
          <p:cNvSpPr>
            <a:spLocks noChangeArrowheads="1"/>
          </p:cNvSpPr>
          <p:nvPr/>
        </p:nvSpPr>
        <p:spPr bwMode="auto">
          <a:xfrm>
            <a:off x="7770814" y="2028825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10278" name="矩形 47"/>
          <p:cNvSpPr>
            <a:spLocks noChangeArrowheads="1"/>
          </p:cNvSpPr>
          <p:nvPr/>
        </p:nvSpPr>
        <p:spPr bwMode="auto">
          <a:xfrm>
            <a:off x="7770814" y="2401888"/>
            <a:ext cx="3152775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10279" name="Group 39"/>
          <p:cNvGrpSpPr/>
          <p:nvPr/>
        </p:nvGrpSpPr>
        <p:grpSpPr>
          <a:xfrm>
            <a:off x="4962525" y="3159125"/>
            <a:ext cx="539750" cy="481013"/>
            <a:chExt cx="540533" cy="480000"/>
          </a:xfrm>
        </p:grpSpPr>
        <p:sp>
          <p:nvSpPr>
            <p:cNvPr id="10273" name="椭圆 46"/>
            <p:cNvSpPr>
              <a:spLocks noChangeArrowheads="1"/>
            </p:cNvSpPr>
            <p:nvPr/>
          </p:nvSpPr>
          <p:spPr bwMode="auto">
            <a:xfrm>
              <a:off x="19362" y="0"/>
              <a:ext cx="480000" cy="480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endParaRPr>
            </a:p>
          </p:txBody>
        </p:sp>
        <p:sp>
          <p:nvSpPr>
            <p:cNvPr id="10274" name="矩形 47"/>
            <p:cNvSpPr>
              <a:spLocks noChangeArrowheads="1"/>
            </p:cNvSpPr>
            <p:nvPr/>
          </p:nvSpPr>
          <p:spPr bwMode="auto">
            <a:xfrm>
              <a:off x="8585" y="913"/>
              <a:ext cx="523363" cy="45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10600030101010101" pitchFamily="2" typeface="宋体"/>
                  <a:sym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10282" name="Group 42"/>
          <p:cNvGrpSpPr/>
          <p:nvPr/>
        </p:nvGrpSpPr>
        <p:grpSpPr>
          <a:xfrm>
            <a:off x="5346700" y="4186238"/>
            <a:ext cx="541338" cy="481012"/>
            <a:chExt cx="540532" cy="481282"/>
          </a:xfrm>
        </p:grpSpPr>
        <p:sp>
          <p:nvSpPr>
            <p:cNvPr id="10271" name="椭圆 49"/>
            <p:cNvSpPr>
              <a:spLocks noChangeArrowheads="1"/>
            </p:cNvSpPr>
            <p:nvPr/>
          </p:nvSpPr>
          <p:spPr bwMode="auto">
            <a:xfrm>
              <a:off x="30267" y="0"/>
              <a:ext cx="479999" cy="480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endParaRPr>
            </a:p>
          </p:txBody>
        </p:sp>
        <p:sp>
          <p:nvSpPr>
            <p:cNvPr id="10272" name="矩形 50"/>
            <p:cNvSpPr>
              <a:spLocks noChangeArrowheads="1"/>
            </p:cNvSpPr>
            <p:nvPr/>
          </p:nvSpPr>
          <p:spPr bwMode="auto">
            <a:xfrm>
              <a:off x="9353" y="5896"/>
              <a:ext cx="521827" cy="45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10600030101010101" pitchFamily="2" typeface="宋体"/>
                  <a:sym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10285" name="Group 45"/>
          <p:cNvGrpSpPr/>
          <p:nvPr/>
        </p:nvGrpSpPr>
        <p:grpSpPr>
          <a:xfrm>
            <a:off x="3713163" y="4244975"/>
            <a:ext cx="541337" cy="481013"/>
            <a:chExt cx="540532" cy="481282"/>
          </a:xfrm>
        </p:grpSpPr>
        <p:sp>
          <p:nvSpPr>
            <p:cNvPr id="10269" name="椭圆 52"/>
            <p:cNvSpPr>
              <a:spLocks noChangeArrowheads="1"/>
            </p:cNvSpPr>
            <p:nvPr/>
          </p:nvSpPr>
          <p:spPr bwMode="auto">
            <a:xfrm>
              <a:off x="30267" y="0"/>
              <a:ext cx="479999" cy="480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endParaRPr>
            </a:p>
          </p:txBody>
        </p:sp>
        <p:sp>
          <p:nvSpPr>
            <p:cNvPr id="10270" name="矩形 53"/>
            <p:cNvSpPr>
              <a:spLocks noChangeArrowheads="1"/>
            </p:cNvSpPr>
            <p:nvPr/>
          </p:nvSpPr>
          <p:spPr bwMode="auto">
            <a:xfrm>
              <a:off x="9352" y="5895"/>
              <a:ext cx="521828" cy="45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10600030101010101" pitchFamily="2" typeface="宋体"/>
                  <a:sym charset="0" panose="020b0604020202020204" pitchFamily="34" typeface="Arial"/>
                </a:rPr>
                <a:t>03</a:t>
              </a:r>
            </a:p>
          </p:txBody>
        </p:sp>
      </p:grpSp>
      <p:grpSp>
        <p:nvGrpSpPr>
          <p:cNvPr id="10288" name="Group 48"/>
          <p:cNvGrpSpPr/>
          <p:nvPr/>
        </p:nvGrpSpPr>
        <p:grpSpPr>
          <a:xfrm>
            <a:off x="7072313" y="2032000"/>
            <a:ext cx="541337" cy="533400"/>
            <a:chExt cx="540533" cy="533400"/>
          </a:xfrm>
        </p:grpSpPr>
        <p:sp>
          <p:nvSpPr>
            <p:cNvPr id="10267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endParaRPr>
            </a:p>
          </p:txBody>
        </p:sp>
        <p:sp>
          <p:nvSpPr>
            <p:cNvPr id="10268" name="矩形 56"/>
            <p:cNvSpPr>
              <a:spLocks noChangeArrowheads="1"/>
            </p:cNvSpPr>
            <p:nvPr/>
          </p:nvSpPr>
          <p:spPr bwMode="auto">
            <a:xfrm>
              <a:off x="9351" y="33909"/>
              <a:ext cx="52182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10600030101010101" pitchFamily="2" typeface="宋体"/>
                  <a:sym charset="0" panose="020b0604020202020204" pitchFamily="34" typeface="Arial"/>
                </a:rPr>
                <a:t>01</a:t>
              </a:r>
            </a:p>
          </p:txBody>
        </p:sp>
      </p:grpSp>
      <p:sp>
        <p:nvSpPr>
          <p:cNvPr id="10291" name="矩形 57"/>
          <p:cNvSpPr>
            <a:spLocks noChangeArrowheads="1"/>
          </p:cNvSpPr>
          <p:nvPr/>
        </p:nvSpPr>
        <p:spPr bwMode="auto">
          <a:xfrm>
            <a:off x="7770814" y="339725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10292" name="矩形 47"/>
          <p:cNvSpPr>
            <a:spLocks noChangeArrowheads="1"/>
          </p:cNvSpPr>
          <p:nvPr/>
        </p:nvSpPr>
        <p:spPr bwMode="auto">
          <a:xfrm>
            <a:off x="7770814" y="3770312"/>
            <a:ext cx="3152775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在此录入上述图表的描述说明，在此录入上述图表的描述说明。</a:t>
            </a:r>
          </a:p>
        </p:txBody>
      </p:sp>
      <p:grpSp>
        <p:nvGrpSpPr>
          <p:cNvPr id="10293" name="Group 53"/>
          <p:cNvGrpSpPr/>
          <p:nvPr/>
        </p:nvGrpSpPr>
        <p:grpSpPr>
          <a:xfrm>
            <a:off x="7069138" y="3402013"/>
            <a:ext cx="541337" cy="533400"/>
            <a:chExt cx="540533" cy="533400"/>
          </a:xfrm>
        </p:grpSpPr>
        <p:sp>
          <p:nvSpPr>
            <p:cNvPr id="10265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endParaRPr>
            </a:p>
          </p:txBody>
        </p:sp>
        <p:sp>
          <p:nvSpPr>
            <p:cNvPr id="10266" name="矩形 61"/>
            <p:cNvSpPr>
              <a:spLocks noChangeArrowheads="1"/>
            </p:cNvSpPr>
            <p:nvPr/>
          </p:nvSpPr>
          <p:spPr bwMode="auto">
            <a:xfrm>
              <a:off x="9351" y="33909"/>
              <a:ext cx="52182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10600030101010101" pitchFamily="2" typeface="宋体"/>
                  <a:sym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10296" name="矩形 62"/>
          <p:cNvSpPr>
            <a:spLocks noChangeArrowheads="1"/>
          </p:cNvSpPr>
          <p:nvPr/>
        </p:nvSpPr>
        <p:spPr bwMode="auto">
          <a:xfrm>
            <a:off x="7770814" y="4692650"/>
            <a:ext cx="1300462" cy="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200">
                <a:solidFill>
                  <a:schemeClr val="bg1"/>
                </a:solidFill>
                <a:sym charset="-122" panose="02000000000000000000" pitchFamily="2" typeface="方正兰亭黑_GBK"/>
              </a:rPr>
              <a:t>添加标题</a:t>
            </a:r>
          </a:p>
        </p:txBody>
      </p:sp>
      <p:sp>
        <p:nvSpPr>
          <p:cNvPr id="10297" name="矩形 47"/>
          <p:cNvSpPr>
            <a:spLocks noChangeArrowheads="1"/>
          </p:cNvSpPr>
          <p:nvPr/>
        </p:nvSpPr>
        <p:spPr bwMode="auto">
          <a:xfrm>
            <a:off x="7770814" y="5064125"/>
            <a:ext cx="3152775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10298" name="Group 58"/>
          <p:cNvGrpSpPr/>
          <p:nvPr/>
        </p:nvGrpSpPr>
        <p:grpSpPr>
          <a:xfrm>
            <a:off x="7069138" y="4695825"/>
            <a:ext cx="541337" cy="533400"/>
            <a:chExt cx="540533" cy="533400"/>
          </a:xfrm>
        </p:grpSpPr>
        <p:sp>
          <p:nvSpPr>
            <p:cNvPr id="10263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endParaRPr>
            </a:p>
          </p:txBody>
        </p:sp>
        <p:sp>
          <p:nvSpPr>
            <p:cNvPr id="10264" name="矩形 66"/>
            <p:cNvSpPr>
              <a:spLocks noChangeArrowheads="1"/>
            </p:cNvSpPr>
            <p:nvPr/>
          </p:nvSpPr>
          <p:spPr bwMode="auto">
            <a:xfrm>
              <a:off x="9351" y="33908"/>
              <a:ext cx="52182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10600030101010101" pitchFamily="2" typeface="宋体"/>
                  <a:sym charset="0" panose="020b0604020202020204" pitchFamily="34" typeface="Arial"/>
                </a:rPr>
                <a:t>03</a:t>
              </a:r>
            </a:p>
          </p:txBody>
        </p:sp>
      </p:grpSp>
      <p:sp>
        <p:nvSpPr>
          <p:cNvPr id="10301" name="矩形 3"/>
          <p:cNvSpPr>
            <a:spLocks noChangeArrowheads="1"/>
          </p:cNvSpPr>
          <p:nvPr/>
        </p:nvSpPr>
        <p:spPr bwMode="auto">
          <a:xfrm>
            <a:off x="4803775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分支机构</a:t>
            </a:r>
          </a:p>
        </p:txBody>
      </p:sp>
      <p:sp>
        <p:nvSpPr>
          <p:cNvPr id="10302" name="文本框 37"/>
          <p:cNvSpPr>
            <a:spLocks noChangeArrowheads="1"/>
          </p:cNvSpPr>
          <p:nvPr/>
        </p:nvSpPr>
        <p:spPr bwMode="auto">
          <a:xfrm>
            <a:off x="6689724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Branch</a:t>
            </a:r>
          </a:p>
        </p:txBody>
      </p:sp>
      <p:grpSp>
        <p:nvGrpSpPr>
          <p:cNvPr id="10303" name="Group 63"/>
          <p:cNvGrpSpPr/>
          <p:nvPr/>
        </p:nvGrpSpPr>
        <p:grpSpPr>
          <a:xfrm>
            <a:off x="4257675" y="619125"/>
            <a:ext cx="263525" cy="393700"/>
            <a:chExt cx="213756" cy="427512"/>
          </a:xfrm>
        </p:grpSpPr>
        <p:sp>
          <p:nvSpPr>
            <p:cNvPr id="10261" name="直接连接符 7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62" name="直接连接符 7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25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9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31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5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2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3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44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8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9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5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4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7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59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1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2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63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8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69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3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6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77"/>
      <p:bldP grpId="0" spid="10278"/>
      <p:bldP grpId="0" spid="10291"/>
      <p:bldP grpId="0" spid="10292"/>
      <p:bldP grpId="0" spid="10296"/>
      <p:bldP grpId="0" spid="10297"/>
      <p:bldP grpId="0" spid="10301"/>
      <p:bldP grpId="0" spid="1030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D2B67D25-DFA5-444E-A067-A64B4428C1B0}" type="slidenum">
              <a:rPr altLang="en-US" lang="zh-CN"/>
              <a:pPr>
                <a:defRPr/>
              </a:pPr>
              <a:t>9</a:t>
            </a:fld>
          </a:p>
        </p:txBody>
      </p:sp>
      <p:sp>
        <p:nvSpPr>
          <p:cNvPr id="1126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gdLst>
              <a:gd fmla="*/ 121236 w 808522" name="T0"/>
              <a:gd fmla="*/ 0 h 510140" name="T1"/>
              <a:gd fmla="*/ 123568 w 808522" name="T2"/>
              <a:gd fmla="*/ 0 h 510140" name="T3"/>
              <a:gd fmla="*/ 391686 w 808522" name="T4"/>
              <a:gd fmla="*/ 0 h 510140" name="T5"/>
              <a:gd fmla="*/ 391686 w 808522" name="T6"/>
              <a:gd fmla="*/ 246016 h 510140" name="T7"/>
              <a:gd fmla="*/ 123573 w 808522" name="T8"/>
              <a:gd fmla="*/ 246016 h 510140" name="T9"/>
              <a:gd fmla="*/ 123568 w 808522" name="T10"/>
              <a:gd fmla="*/ 246017 h 510140" name="T11"/>
              <a:gd fmla="*/ 123563 w 808522" name="T12"/>
              <a:gd fmla="*/ 246016 h 510140" name="T13"/>
              <a:gd fmla="*/ 121236 w 808522" name="T14"/>
              <a:gd fmla="*/ 246016 h 510140" name="T15"/>
              <a:gd fmla="*/ 121236 w 808522" name="T16"/>
              <a:gd fmla="*/ 245783 h 510140" name="T17"/>
              <a:gd fmla="*/ 98664 w 808522" name="T18"/>
              <a:gd fmla="*/ 243517 h 510140" name="T19"/>
              <a:gd fmla="*/ 0 w 808522" name="T20"/>
              <a:gd fmla="*/ 123008 h 510140" name="T21"/>
              <a:gd fmla="*/ 98664 w 808522" name="T22"/>
              <a:gd fmla="*/ 2499 h 510140" name="T23"/>
              <a:gd fmla="*/ 121236 w 808522" name="T24"/>
              <a:gd fmla="*/ 234 h 51014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808522" name="T39"/>
              <a:gd fmla="*/ 0 h 510140" name="T40"/>
              <a:gd fmla="*/ 808522 w 808522" name="T41"/>
              <a:gd fmla="*/ 510140 h 51014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510140" w="808522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1268" name="TextBox 15"/>
          <p:cNvSpPr>
            <a:spLocks noChangeArrowheads="1"/>
          </p:cNvSpPr>
          <p:nvPr/>
        </p:nvSpPr>
        <p:spPr bwMode="auto">
          <a:xfrm>
            <a:off x="11737974" y="6208713"/>
            <a:ext cx="454025" cy="2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9" lIns="68558" rIns="68558" t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4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* </a:t>
            </a:r>
          </a:p>
        </p:txBody>
      </p:sp>
      <p:sp>
        <p:nvSpPr>
          <p:cNvPr id="2" name="任意多边形 45"/>
          <p:cNvSpPr>
            <a:spLocks noChangeArrowheads="1"/>
          </p:cNvSpPr>
          <p:nvPr/>
        </p:nvSpPr>
        <p:spPr bwMode="auto">
          <a:xfrm>
            <a:off x="0" y="3429000"/>
            <a:ext cx="12192000" cy="3429000"/>
          </a:xfrm>
          <a:custGeom>
            <a:gdLst>
              <a:gd fmla="*/ 0 w 12192000" name="T0"/>
              <a:gd fmla="*/ 0 h 3429000" name="T1"/>
              <a:gd fmla="*/ 1082370 w 12192000" name="T2"/>
              <a:gd fmla="*/ 0 h 3429000" name="T3"/>
              <a:gd fmla="*/ 1128200 w 12192000" name="T4"/>
              <a:gd fmla="*/ 50476 h 3429000" name="T5"/>
              <a:gd fmla="*/ 1874309 w 12192000" name="T6"/>
              <a:gd fmla="*/ 359835 h 3429000" name="T7"/>
              <a:gd fmla="*/ 2620419 w 12192000" name="T8"/>
              <a:gd fmla="*/ 50476 h 3429000" name="T9"/>
              <a:gd fmla="*/ 2666248 w 12192000" name="T10"/>
              <a:gd fmla="*/ 0 h 3429000" name="T11"/>
              <a:gd fmla="*/ 3868167 w 12192000" name="T12"/>
              <a:gd fmla="*/ 0 h 3429000" name="T13"/>
              <a:gd fmla="*/ 3914043 w 12192000" name="T14"/>
              <a:gd fmla="*/ 50476 h 3429000" name="T15"/>
              <a:gd fmla="*/ 4660901 w 12192000" name="T16"/>
              <a:gd fmla="*/ 359835 h 3429000" name="T17"/>
              <a:gd fmla="*/ 5407759 w 12192000" name="T18"/>
              <a:gd fmla="*/ 50476 h 3429000" name="T19"/>
              <a:gd fmla="*/ 5453636 w 12192000" name="T20"/>
              <a:gd fmla="*/ 0 h 3429000" name="T21"/>
              <a:gd fmla="*/ 6655553 w 12192000" name="T22"/>
              <a:gd fmla="*/ 0 h 3429000" name="T23"/>
              <a:gd fmla="*/ 6701383 w 12192000" name="T24"/>
              <a:gd fmla="*/ 50476 h 3429000" name="T25"/>
              <a:gd fmla="*/ 7447492 w 12192000" name="T26"/>
              <a:gd fmla="*/ 359835 h 3429000" name="T27"/>
              <a:gd fmla="*/ 8193602 w 12192000" name="T28"/>
              <a:gd fmla="*/ 50476 h 3429000" name="T29"/>
              <a:gd fmla="*/ 8239431 w 12192000" name="T30"/>
              <a:gd fmla="*/ 0 h 3429000" name="T31"/>
              <a:gd fmla="*/ 9441351 w 12192000" name="T32"/>
              <a:gd fmla="*/ 0 h 3429000" name="T33"/>
              <a:gd fmla="*/ 9487227 w 12192000" name="T34"/>
              <a:gd fmla="*/ 50476 h 3429000" name="T35"/>
              <a:gd fmla="*/ 10234085 w 12192000" name="T36"/>
              <a:gd fmla="*/ 359835 h 3429000" name="T37"/>
              <a:gd fmla="*/ 10980943 w 12192000" name="T38"/>
              <a:gd fmla="*/ 50476 h 3429000" name="T39"/>
              <a:gd fmla="*/ 11026819 w 12192000" name="T40"/>
              <a:gd fmla="*/ 0 h 3429000" name="T41"/>
              <a:gd fmla="*/ 12192000 w 12192000" name="T42"/>
              <a:gd fmla="*/ 0 h 3429000" name="T43"/>
              <a:gd fmla="*/ 12192000 w 12192000" name="T44"/>
              <a:gd fmla="*/ 3429000 h 3429000" name="T45"/>
              <a:gd fmla="*/ 0 w 12192000" name="T46"/>
              <a:gd fmla="*/ 3429000 h 3429000" name="T47"/>
              <a:gd fmla="*/ 0 w 12192000" name="T48"/>
              <a:gd fmla="*/ 0 h 3429000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w 12192000" name="T75"/>
              <a:gd fmla="*/ 0 h 3429000" name="T76"/>
              <a:gd fmla="*/ 12192000 w 12192000" name="T77"/>
              <a:gd fmla="*/ 3429000 h 3429000" name="T78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b="T78" l="T75" r="T77" t="T76"/>
            <a:pathLst>
              <a:path h="3429000" w="12192000">
                <a:moveTo>
                  <a:pt x="0" y="0"/>
                </a:moveTo>
                <a:lnTo>
                  <a:pt x="1082370" y="0"/>
                </a:lnTo>
                <a:lnTo>
                  <a:pt x="1128200" y="50476"/>
                </a:lnTo>
                <a:cubicBezTo>
                  <a:pt x="1319146" y="241614"/>
                  <a:pt x="1582935" y="359835"/>
                  <a:pt x="1874309" y="359835"/>
                </a:cubicBezTo>
                <a:cubicBezTo>
                  <a:pt x="2165683" y="359835"/>
                  <a:pt x="2429473" y="241614"/>
                  <a:pt x="2620419" y="50476"/>
                </a:cubicBezTo>
                <a:lnTo>
                  <a:pt x="2666248" y="0"/>
                </a:lnTo>
                <a:lnTo>
                  <a:pt x="3868167" y="0"/>
                </a:lnTo>
                <a:lnTo>
                  <a:pt x="3914043" y="50476"/>
                </a:lnTo>
                <a:cubicBezTo>
                  <a:pt x="4105180" y="241614"/>
                  <a:pt x="4369235" y="359835"/>
                  <a:pt x="4660901" y="359835"/>
                </a:cubicBezTo>
                <a:cubicBezTo>
                  <a:pt x="4952568" y="359835"/>
                  <a:pt x="5216622" y="241614"/>
                  <a:pt x="5407759" y="50476"/>
                </a:cubicBezTo>
                <a:lnTo>
                  <a:pt x="5453636" y="0"/>
                </a:lnTo>
                <a:lnTo>
                  <a:pt x="6655553" y="0"/>
                </a:lnTo>
                <a:lnTo>
                  <a:pt x="6701383" y="50476"/>
                </a:lnTo>
                <a:cubicBezTo>
                  <a:pt x="6892329" y="241614"/>
                  <a:pt x="7156118" y="359835"/>
                  <a:pt x="7447492" y="359835"/>
                </a:cubicBezTo>
                <a:cubicBezTo>
                  <a:pt x="7738866" y="359835"/>
                  <a:pt x="8002656" y="241614"/>
                  <a:pt x="8193602" y="50476"/>
                </a:cubicBezTo>
                <a:lnTo>
                  <a:pt x="8239431" y="0"/>
                </a:lnTo>
                <a:lnTo>
                  <a:pt x="9441351" y="0"/>
                </a:lnTo>
                <a:lnTo>
                  <a:pt x="9487227" y="50476"/>
                </a:lnTo>
                <a:cubicBezTo>
                  <a:pt x="9678364" y="241614"/>
                  <a:pt x="9942418" y="359835"/>
                  <a:pt x="10234085" y="359835"/>
                </a:cubicBezTo>
                <a:cubicBezTo>
                  <a:pt x="10525752" y="359835"/>
                  <a:pt x="10789806" y="241614"/>
                  <a:pt x="10980943" y="50476"/>
                </a:cubicBezTo>
                <a:lnTo>
                  <a:pt x="11026819" y="0"/>
                </a:ln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1269" name="等腰三角形 15"/>
          <p:cNvSpPr>
            <a:spLocks noChangeArrowheads="1"/>
          </p:cNvSpPr>
          <p:nvPr/>
        </p:nvSpPr>
        <p:spPr bwMode="auto">
          <a:xfrm flipV="1">
            <a:off x="1730375" y="4005263"/>
            <a:ext cx="287338" cy="192087"/>
          </a:xfrm>
          <a:prstGeom prst="triangle">
            <a:avLst>
              <a:gd fmla="val 50000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11270" name="等腰三角形 26"/>
          <p:cNvSpPr>
            <a:spLocks noChangeArrowheads="1"/>
          </p:cNvSpPr>
          <p:nvPr/>
        </p:nvSpPr>
        <p:spPr bwMode="auto">
          <a:xfrm flipV="1">
            <a:off x="4516438" y="4005263"/>
            <a:ext cx="287337" cy="192087"/>
          </a:xfrm>
          <a:prstGeom prst="triangle">
            <a:avLst>
              <a:gd fmla="val 50000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11271" name="等腰三角形 32"/>
          <p:cNvSpPr>
            <a:spLocks noChangeArrowheads="1"/>
          </p:cNvSpPr>
          <p:nvPr/>
        </p:nvSpPr>
        <p:spPr bwMode="auto">
          <a:xfrm flipV="1">
            <a:off x="7304088" y="4005263"/>
            <a:ext cx="287337" cy="192087"/>
          </a:xfrm>
          <a:prstGeom prst="triangle">
            <a:avLst>
              <a:gd fmla="val 50000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sp>
        <p:nvSpPr>
          <p:cNvPr id="11272" name="等腰三角形 38"/>
          <p:cNvSpPr>
            <a:spLocks noChangeArrowheads="1"/>
          </p:cNvSpPr>
          <p:nvPr/>
        </p:nvSpPr>
        <p:spPr bwMode="auto">
          <a:xfrm flipV="1">
            <a:off x="10090150" y="4005263"/>
            <a:ext cx="287338" cy="192087"/>
          </a:xfrm>
          <a:prstGeom prst="triangle">
            <a:avLst>
              <a:gd fmla="val 50000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solidFill>
                <a:srgbClr val="FFFFFF"/>
              </a:solidFill>
              <a:sym charset="-122" panose="02000000000000000000" pitchFamily="2" typeface="方正兰亭黑_GBK"/>
            </a:endParaRPr>
          </a:p>
        </p:txBody>
      </p:sp>
      <p:grpSp>
        <p:nvGrpSpPr>
          <p:cNvPr id="11273" name="Group 9"/>
          <p:cNvGrpSpPr/>
          <p:nvPr/>
        </p:nvGrpSpPr>
        <p:grpSpPr>
          <a:xfrm>
            <a:off x="819150" y="1676400"/>
            <a:ext cx="2109788" cy="2112963"/>
            <a:chExt cx="1582738" cy="1584325"/>
          </a:xfrm>
        </p:grpSpPr>
        <p:sp>
          <p:nvSpPr>
            <p:cNvPr id="3" name="椭圆 9"/>
            <p:cNvSpPr>
              <a:spLocks noChangeArrowheads="1"/>
            </p:cNvSpPr>
            <p:nvPr/>
          </p:nvSpPr>
          <p:spPr bwMode="auto">
            <a:xfrm>
              <a:off x="0" y="0"/>
              <a:ext cx="1582738" cy="1584325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  <p:sp>
          <p:nvSpPr>
            <p:cNvPr id="11306" name="椭圆 31"/>
            <p:cNvSpPr>
              <a:spLocks noChangeArrowheads="1"/>
            </p:cNvSpPr>
            <p:nvPr/>
          </p:nvSpPr>
          <p:spPr bwMode="auto">
            <a:xfrm flipH="1" rot="20812040">
              <a:off x="107915" y="108022"/>
              <a:ext cx="1366909" cy="1368281"/>
            </a:xfrm>
            <a:prstGeom prst="ellipse">
              <a:avLst/>
            </a:pr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</p:grpSp>
      <p:grpSp>
        <p:nvGrpSpPr>
          <p:cNvPr id="11276" name="Group 12"/>
          <p:cNvGrpSpPr/>
          <p:nvPr/>
        </p:nvGrpSpPr>
        <p:grpSpPr>
          <a:xfrm>
            <a:off x="9177338" y="1676400"/>
            <a:ext cx="2112962" cy="2112963"/>
            <a:chExt cx="1584325" cy="1584325"/>
          </a:xfrm>
        </p:grpSpPr>
        <p:sp>
          <p:nvSpPr>
            <p:cNvPr id="4" name="椭圆 36"/>
            <p:cNvSpPr>
              <a:spLocks noChangeArrowheads="1"/>
            </p:cNvSpPr>
            <p:nvPr/>
          </p:nvSpPr>
          <p:spPr bwMode="auto">
            <a:xfrm>
              <a:off x="0" y="0"/>
              <a:ext cx="1584325" cy="1584325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  <p:sp>
          <p:nvSpPr>
            <p:cNvPr id="5" name="椭圆 37"/>
            <p:cNvSpPr>
              <a:spLocks noChangeArrowheads="1"/>
            </p:cNvSpPr>
            <p:nvPr/>
          </p:nvSpPr>
          <p:spPr bwMode="auto">
            <a:xfrm>
              <a:off x="107950" y="107950"/>
              <a:ext cx="1368425" cy="1368425"/>
            </a:xfrm>
            <a:prstGeom prst="ellipse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</p:grpSp>
      <p:grpSp>
        <p:nvGrpSpPr>
          <p:cNvPr id="11279" name="Group 15"/>
          <p:cNvGrpSpPr/>
          <p:nvPr/>
        </p:nvGrpSpPr>
        <p:grpSpPr>
          <a:xfrm>
            <a:off x="6392863" y="1676400"/>
            <a:ext cx="2109787" cy="2112963"/>
            <a:chExt cx="1582737" cy="1584325"/>
          </a:xfrm>
        </p:grpSpPr>
        <p:sp>
          <p:nvSpPr>
            <p:cNvPr id="6" name="椭圆 30"/>
            <p:cNvSpPr>
              <a:spLocks noChangeArrowheads="1"/>
            </p:cNvSpPr>
            <p:nvPr/>
          </p:nvSpPr>
          <p:spPr bwMode="auto">
            <a:xfrm>
              <a:off x="0" y="0"/>
              <a:ext cx="1582737" cy="1584325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  <p:sp>
          <p:nvSpPr>
            <p:cNvPr id="7" name="椭圆 25"/>
            <p:cNvSpPr>
              <a:spLocks noChangeArrowheads="1"/>
            </p:cNvSpPr>
            <p:nvPr/>
          </p:nvSpPr>
          <p:spPr bwMode="auto">
            <a:xfrm>
              <a:off x="107950" y="107950"/>
              <a:ext cx="1366837" cy="1368425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</p:grpSp>
      <p:grpSp>
        <p:nvGrpSpPr>
          <p:cNvPr id="11282" name="Group 18"/>
          <p:cNvGrpSpPr/>
          <p:nvPr/>
        </p:nvGrpSpPr>
        <p:grpSpPr>
          <a:xfrm>
            <a:off x="3605213" y="1676400"/>
            <a:ext cx="2112962" cy="2112963"/>
            <a:chExt cx="1584325" cy="1584325"/>
          </a:xfrm>
        </p:grpSpPr>
        <p:sp>
          <p:nvSpPr>
            <p:cNvPr id="8" name="椭圆 24"/>
            <p:cNvSpPr>
              <a:spLocks noChangeArrowheads="1"/>
            </p:cNvSpPr>
            <p:nvPr/>
          </p:nvSpPr>
          <p:spPr bwMode="auto">
            <a:xfrm>
              <a:off x="0" y="0"/>
              <a:ext cx="1584325" cy="1584325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  <p:sp>
          <p:nvSpPr>
            <p:cNvPr id="9" name="椭圆 25"/>
            <p:cNvSpPr>
              <a:spLocks noChangeArrowheads="1"/>
            </p:cNvSpPr>
            <p:nvPr/>
          </p:nvSpPr>
          <p:spPr bwMode="auto">
            <a:xfrm>
              <a:off x="107950" y="107950"/>
              <a:ext cx="1368425" cy="1368425"/>
            </a:xfrm>
            <a:prstGeom prst="ellipse">
              <a:avLst/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-122" panose="02000000000000000000" pitchFamily="2" typeface="方正兰亭黑_GBK"/>
                  <a:ea charset="-122" panose="02000000000000000000" pitchFamily="2" typeface="方正兰亭黑_GBK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400">
                <a:solidFill>
                  <a:srgbClr val="FFFFFF"/>
                </a:solidFill>
                <a:sym charset="-122" panose="02000000000000000000" pitchFamily="2" typeface="方正兰亭黑_GBK"/>
              </a:endParaRPr>
            </a:p>
          </p:txBody>
        </p:sp>
      </p:grpSp>
      <p:sp>
        <p:nvSpPr>
          <p:cNvPr id="11285" name="Rectangle 59"/>
          <p:cNvSpPr>
            <a:spLocks noChangeArrowheads="1"/>
          </p:cNvSpPr>
          <p:nvPr/>
        </p:nvSpPr>
        <p:spPr bwMode="auto">
          <a:xfrm>
            <a:off x="990600" y="5062538"/>
            <a:ext cx="1766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主要职能及成绩</a:t>
            </a:r>
          </a:p>
        </p:txBody>
      </p:sp>
      <p:sp>
        <p:nvSpPr>
          <p:cNvPr id="11286" name="Rectangle 60"/>
          <p:cNvSpPr>
            <a:spLocks noChangeArrowheads="1"/>
          </p:cNvSpPr>
          <p:nvPr/>
        </p:nvSpPr>
        <p:spPr bwMode="auto">
          <a:xfrm>
            <a:off x="868363" y="4197350"/>
            <a:ext cx="20129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Nickel Lee</a:t>
            </a:r>
          </a:p>
        </p:txBody>
      </p:sp>
      <p:sp>
        <p:nvSpPr>
          <p:cNvPr id="11287" name="矩形 3"/>
          <p:cNvSpPr>
            <a:spLocks noChangeArrowheads="1"/>
          </p:cNvSpPr>
          <p:nvPr/>
        </p:nvSpPr>
        <p:spPr bwMode="auto">
          <a:xfrm>
            <a:off x="4821238" y="563563"/>
            <a:ext cx="18084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团队介绍</a:t>
            </a:r>
          </a:p>
        </p:txBody>
      </p:sp>
      <p:grpSp>
        <p:nvGrpSpPr>
          <p:cNvPr id="11288" name="Group 24"/>
          <p:cNvGrpSpPr/>
          <p:nvPr/>
        </p:nvGrpSpPr>
        <p:grpSpPr>
          <a:xfrm>
            <a:off x="4262438" y="619125"/>
            <a:ext cx="263525" cy="393700"/>
            <a:chExt cx="213756" cy="427512"/>
          </a:xfrm>
        </p:grpSpPr>
        <p:sp>
          <p:nvSpPr>
            <p:cNvPr id="10" name="直接连接符 5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" name="直接连接符 5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len="med" type="oval" w="med"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1291" name="文本框 37"/>
          <p:cNvSpPr>
            <a:spLocks noChangeArrowheads="1"/>
          </p:cNvSpPr>
          <p:nvPr/>
        </p:nvSpPr>
        <p:spPr bwMode="auto">
          <a:xfrm>
            <a:off x="6711949" y="809625"/>
            <a:ext cx="2308225" cy="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10600030101010101" pitchFamily="2" typeface="宋体"/>
                <a:sym charset="0" panose="020b0604020202020204" pitchFamily="34" typeface="Arial"/>
              </a:rPr>
              <a:t>Our Team</a:t>
            </a:r>
          </a:p>
        </p:txBody>
      </p:sp>
      <p:sp>
        <p:nvSpPr>
          <p:cNvPr id="11292" name="矩形 56"/>
          <p:cNvSpPr>
            <a:spLocks noChangeArrowheads="1"/>
          </p:cNvSpPr>
          <p:nvPr/>
        </p:nvSpPr>
        <p:spPr bwMode="auto">
          <a:xfrm>
            <a:off x="1478598" y="4510088"/>
            <a:ext cx="7924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D8D8D8"/>
                </a:solidFill>
              </a:rPr>
              <a:t>公司职务</a:t>
            </a:r>
          </a:p>
        </p:txBody>
      </p:sp>
      <p:sp>
        <p:nvSpPr>
          <p:cNvPr id="11293" name="矩形 47"/>
          <p:cNvSpPr>
            <a:spLocks noChangeArrowheads="1"/>
          </p:cNvSpPr>
          <p:nvPr/>
        </p:nvSpPr>
        <p:spPr bwMode="auto">
          <a:xfrm>
            <a:off x="946150" y="5329238"/>
            <a:ext cx="1855788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点击录入你的综合描述说明，点击录入你的综合描述说明。</a:t>
            </a:r>
          </a:p>
        </p:txBody>
      </p:sp>
      <p:sp>
        <p:nvSpPr>
          <p:cNvPr id="11294" name="Rectangle 59"/>
          <p:cNvSpPr>
            <a:spLocks noChangeArrowheads="1"/>
          </p:cNvSpPr>
          <p:nvPr/>
        </p:nvSpPr>
        <p:spPr bwMode="auto">
          <a:xfrm>
            <a:off x="3778250" y="5062538"/>
            <a:ext cx="1765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主要职能及成绩</a:t>
            </a:r>
          </a:p>
        </p:txBody>
      </p:sp>
      <p:sp>
        <p:nvSpPr>
          <p:cNvPr id="11295" name="Rectangle 60"/>
          <p:cNvSpPr>
            <a:spLocks noChangeArrowheads="1"/>
          </p:cNvSpPr>
          <p:nvPr/>
        </p:nvSpPr>
        <p:spPr bwMode="auto">
          <a:xfrm>
            <a:off x="3654425" y="4197350"/>
            <a:ext cx="20129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Nickel Lee</a:t>
            </a:r>
          </a:p>
        </p:txBody>
      </p:sp>
      <p:sp>
        <p:nvSpPr>
          <p:cNvPr id="11296" name="矩形 64"/>
          <p:cNvSpPr>
            <a:spLocks noChangeArrowheads="1"/>
          </p:cNvSpPr>
          <p:nvPr/>
        </p:nvSpPr>
        <p:spPr bwMode="auto">
          <a:xfrm>
            <a:off x="4264660" y="4510088"/>
            <a:ext cx="7924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D8D8D8"/>
                </a:solidFill>
              </a:rPr>
              <a:t>公司职务</a:t>
            </a:r>
          </a:p>
        </p:txBody>
      </p:sp>
      <p:sp>
        <p:nvSpPr>
          <p:cNvPr id="11297" name="矩形 47"/>
          <p:cNvSpPr>
            <a:spLocks noChangeArrowheads="1"/>
          </p:cNvSpPr>
          <p:nvPr/>
        </p:nvSpPr>
        <p:spPr bwMode="auto">
          <a:xfrm>
            <a:off x="3732213" y="5329238"/>
            <a:ext cx="1855787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点击录入你的综合描述说明，点击录入你的综合描述说明。</a:t>
            </a:r>
          </a:p>
        </p:txBody>
      </p:sp>
      <p:sp>
        <p:nvSpPr>
          <p:cNvPr id="11298" name="Rectangle 59"/>
          <p:cNvSpPr>
            <a:spLocks noChangeArrowheads="1"/>
          </p:cNvSpPr>
          <p:nvPr/>
        </p:nvSpPr>
        <p:spPr bwMode="auto">
          <a:xfrm>
            <a:off x="6564314" y="5062538"/>
            <a:ext cx="1766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主要职能及成绩</a:t>
            </a:r>
          </a:p>
        </p:txBody>
      </p:sp>
      <p:sp>
        <p:nvSpPr>
          <p:cNvPr id="11299" name="Rectangle 60"/>
          <p:cNvSpPr>
            <a:spLocks noChangeArrowheads="1"/>
          </p:cNvSpPr>
          <p:nvPr/>
        </p:nvSpPr>
        <p:spPr bwMode="auto">
          <a:xfrm>
            <a:off x="6440487" y="4197350"/>
            <a:ext cx="20129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Nickel Lee</a:t>
            </a:r>
          </a:p>
        </p:txBody>
      </p:sp>
      <p:sp>
        <p:nvSpPr>
          <p:cNvPr id="11300" name="矩形 68"/>
          <p:cNvSpPr>
            <a:spLocks noChangeArrowheads="1"/>
          </p:cNvSpPr>
          <p:nvPr/>
        </p:nvSpPr>
        <p:spPr bwMode="auto">
          <a:xfrm>
            <a:off x="7050724" y="4510088"/>
            <a:ext cx="7924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D8D8D8"/>
                </a:solidFill>
              </a:rPr>
              <a:t>公司职务</a:t>
            </a:r>
          </a:p>
        </p:txBody>
      </p:sp>
      <p:sp>
        <p:nvSpPr>
          <p:cNvPr id="11301" name="矩形 47"/>
          <p:cNvSpPr>
            <a:spLocks noChangeArrowheads="1"/>
          </p:cNvSpPr>
          <p:nvPr/>
        </p:nvSpPr>
        <p:spPr bwMode="auto">
          <a:xfrm>
            <a:off x="6519864" y="5329238"/>
            <a:ext cx="1855787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点击录入你的综合描述说明，点击录入你的综合描述说明。</a:t>
            </a:r>
          </a:p>
        </p:txBody>
      </p:sp>
      <p:sp>
        <p:nvSpPr>
          <p:cNvPr id="11302" name="Rectangle 59"/>
          <p:cNvSpPr>
            <a:spLocks noChangeArrowheads="1"/>
          </p:cNvSpPr>
          <p:nvPr/>
        </p:nvSpPr>
        <p:spPr bwMode="auto">
          <a:xfrm>
            <a:off x="9350374" y="5062538"/>
            <a:ext cx="1766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sym charset="-122" panose="02000000000000000000" pitchFamily="2" typeface="方正兰亭黑_GBK"/>
              </a:rPr>
              <a:t>主要职能及成绩</a:t>
            </a:r>
          </a:p>
        </p:txBody>
      </p:sp>
      <p:sp>
        <p:nvSpPr>
          <p:cNvPr id="11303" name="Rectangle 60"/>
          <p:cNvSpPr>
            <a:spLocks noChangeArrowheads="1"/>
          </p:cNvSpPr>
          <p:nvPr/>
        </p:nvSpPr>
        <p:spPr bwMode="auto">
          <a:xfrm>
            <a:off x="9228139" y="4197350"/>
            <a:ext cx="20129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100">
                <a:solidFill>
                  <a:schemeClr val="bg1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t>Nickel Lee</a:t>
            </a:r>
          </a:p>
        </p:txBody>
      </p:sp>
      <p:sp>
        <p:nvSpPr>
          <p:cNvPr id="11304" name="矩形 72"/>
          <p:cNvSpPr>
            <a:spLocks noChangeArrowheads="1"/>
          </p:cNvSpPr>
          <p:nvPr/>
        </p:nvSpPr>
        <p:spPr bwMode="auto">
          <a:xfrm>
            <a:off x="9838374" y="4510088"/>
            <a:ext cx="7924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D8D8D8"/>
                </a:solidFill>
              </a:rPr>
              <a:t>公司职务</a:t>
            </a:r>
          </a:p>
        </p:txBody>
      </p:sp>
      <p:sp>
        <p:nvSpPr>
          <p:cNvPr id="11305" name="矩形 47"/>
          <p:cNvSpPr>
            <a:spLocks noChangeArrowheads="1"/>
          </p:cNvSpPr>
          <p:nvPr/>
        </p:nvSpPr>
        <p:spPr bwMode="auto">
          <a:xfrm>
            <a:off x="9305924" y="5329238"/>
            <a:ext cx="1855788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00000000000000000" pitchFamily="2" typeface="方正兰亭黑_GBK"/>
              </a:rPr>
              <a:t>点击录入你的综合描述说明，点击录入你的综合描述说明。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5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3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1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57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fill="hold" grpId="0" id="5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61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65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grpId="0" id="6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69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73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grpId="0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77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7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81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fill="hold" grpId="0" id="8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85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8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89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fill="hold" grpId="0" id="9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93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9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97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fill="hold" grpId="0" id="9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01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10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05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fill="hold" grpId="0" id="10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09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1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13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fill="hold" grpId="0" id="1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17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grpId="0" id="1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21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fill="hold" grpId="0" id="1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25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1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29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fill="hold" grpId="0" id="1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33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1269"/>
      <p:bldP grpId="0" spid="11270"/>
      <p:bldP grpId="0" spid="11271"/>
      <p:bldP grpId="0" spid="11272"/>
      <p:bldP grpId="0" spid="11285"/>
      <p:bldP grpId="0" spid="11286"/>
      <p:bldP grpId="0" spid="11287"/>
      <p:bldP grpId="0" spid="11291"/>
      <p:bldP grpId="0" spid="11292"/>
      <p:bldP grpId="0" spid="11293"/>
      <p:bldP grpId="0" spid="11294"/>
      <p:bldP grpId="0" spid="11295"/>
      <p:bldP grpId="0" spid="11296"/>
      <p:bldP grpId="0" spid="11297"/>
      <p:bldP grpId="0" spid="11298"/>
      <p:bldP grpId="0" spid="11299"/>
      <p:bldP grpId="0" spid="11300"/>
      <p:bldP grpId="0" spid="11301"/>
      <p:bldP grpId="0" spid="11302"/>
      <p:bldP grpId="0" spid="11303"/>
      <p:bldP grpId="0" spid="11304"/>
      <p:bldP grpId="0" spid="1130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方正兰亭黑_GBK"/>
        <a:ea typeface="方正兰亭黑_GBK"/>
        <a:cs typeface="Arial"/>
      </a:majorFont>
      <a:minorFont>
        <a:latin typeface="方正兰亭黑_GBK"/>
        <a:ea typeface="方正兰亭黑_GBK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640</Paragraphs>
  <Slides>52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baseType="lpstr" size="67">
      <vt:lpstr>Arial</vt:lpstr>
      <vt:lpstr>方正兰亭黑_GBK</vt:lpstr>
      <vt:lpstr>Calibri Light</vt:lpstr>
      <vt:lpstr>Calibri</vt:lpstr>
      <vt:lpstr>宋体</vt:lpstr>
      <vt:lpstr>Impact</vt:lpstr>
      <vt:lpstr>AvantGarde LT Book</vt:lpstr>
      <vt:lpstr>Dotum</vt:lpstr>
      <vt:lpstr>Arial Unicode MS</vt:lpstr>
      <vt:lpstr>Arial Black</vt:lpstr>
      <vt:lpstr>Open Sans</vt:lpstr>
      <vt:lpstr>微软雅黑</vt:lpstr>
      <vt:lpstr>Meiryo</vt:lpstr>
      <vt:lpstr>Arial Narrow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2022-03-20T21:10:59Z</dcterms:created>
  <cp:lastPrinted>2022-03-20T21:10:59Z</cp:lastPrinted>
  <dcterms:modified xsi:type="dcterms:W3CDTF">2022-03-20T13:16:05Z</dcterms:modified>
  <cp:revision>1</cp:revision>
</cp:coreProperties>
</file>